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06:51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2275 7179 0,'36'0'15,"52"0"1,-35 0-16,17 0 16,19-18-16,34-17 15,-52 17-15,-1 1 16,-35 17-16,-17-18 16,-36 18-16,18 18 0,-52-1 15,16 19-15,1 17 16,17 0-1,1-18-15,17 18 0,17 17 16,19 36-16,-19-35 16,54 17-16,-54-35 15,1-18-15,0 0 0,-1-17 16,-17 17 0,-17-17-16,-36 0 15,0-18-15,18 0 16,-18 0-16,-53 0 0,53-18 15,18 18-15,-18-18 16,35 36-16,18 0 16</inkml:trace>
  <inkml:trace contextRef="#ctx0" brushRef="#br0" timeOffset="372.6614">3457 7038 0,'0'0'0,"-17"0"15,-1 70-15,-17 36 16,17-35-16,0 70 16,1-53-16,17 36 15,17-71-15,1-1 16,0-16-16,17 17 15,18-18-15,-18-17 16,0-18-16,-17 0 16</inkml:trace>
  <inkml:trace contextRef="#ctx0" brushRef="#br0" timeOffset="1307.3135">3863 7461 0,'-18'-17'15,"18"-1"-15,0 36 32,-17 52-17,17-17-15,0-18 0,17 1 16,1 34-16,0-35 15,34 1-15,-34-19 16,35-17-16,-35 0 16,17-17-16,-35-1 15,18-17 1,-18 17-16,0 1 16,0 34-16,0 1 15,17-18-15,1 17 16,17-17-1,-17 0-15,17 0 16,-17-17-16,-1 17 0,-17-18 16,0-35-16,0 36 15,-17-19-15,-1 19 16,0-1-16,1 18 16</inkml:trace>
  <inkml:trace contextRef="#ctx0" brushRef="#br0" timeOffset="1491.1428">4498 7832 0,'-18'35'0,"36"-70"0,-36 88 15,1-53-15,-1 35 16,0-35-16,18 35 15,0-17-15</inkml:trace>
  <inkml:trace contextRef="#ctx0" brushRef="#br0" timeOffset="1863.3141">4692 7020 0,'0'71'16,"0"-18"-16,0 0 15,0 17-15,0 71 16,0-70-16,0 52 16,0-70-16,0-17 15,18-19-15,-18 1 0,0-1 16,17-17-16,1-17 0,17-36 15,-17 35 1,35 1-16,-36 17 16,54 0-16,-53 35 15,34 0-15,-34-17 16,-18 35 0,0-36-16,-18 1 15,-34 0-15,34-18 16,-35 0-1,35 0-15,1-18 0,-1-17 16,18 17-16</inkml:trace>
  <inkml:trace contextRef="#ctx0" brushRef="#br0" timeOffset="2091.7407">5045 6879 0,'0'0'16,"53"18"-16,-36-1 0,71 72 16,-52-19-16,52 71 15,-53-52-15,-17-19 16,0 18-16,-18-17 16,0 70-16,-18-88 15,-35 35-15,18-35 16,-36 0-16,36-18 15</inkml:trace>
  <inkml:trace contextRef="#ctx0" brushRef="#br0" timeOffset="3242.2487">6015 7250 0,'0'-18'31,"18"18"-31,-1 0 0,18 0 15,1 0-15,-1 0 16,-17 0-16</inkml:trace>
  <inkml:trace contextRef="#ctx0" brushRef="#br0" timeOffset="3359.3915">6033 7408 0,'17'18'0,"1"-18"16,52 0-16,-34-18 15,69 1 1,-52-1-16</inkml:trace>
  <inkml:trace contextRef="#ctx0" brushRef="#br0" timeOffset="3620.0961">7003 6720 0,'0'0'16,"0"18"-16,0 53 16,0-36-16,17 18 15,1 0-15,0 0 0,-1 0 16,1-1-16,17 37 15,-35-54-15,18 0 0,-18 1 16,-18-19-16,0 18 16</inkml:trace>
  <inkml:trace contextRef="#ctx0" brushRef="#br0" timeOffset="3770.9137">6879 7373 0,'18'0'0,"52"18"16,-17-18-16,0 0 0,0 0 15,88-18-15,-70 0 16,70-17-16,-88 35 16,17-17-16</inkml:trace>
  <inkml:trace contextRef="#ctx0" brushRef="#br0" timeOffset="4187.9987">7108 7761 0,'18'71'15,"0"-54"-15,-1 1 16,-17 0-16,0-1 0,18-17 16,-18-17-1,0-36 1,0 17-16,0-17 15,0 36-15,0-1 0,18 18 16,-1 18 0,19-1-1,-19 1-15,1 0 0,35-1 16,-36 1-16,1-18 16,17 0-16,-35-18 15,18 1-15,-18-19 16,18 19-1,-1 34 1,19 1 0,-19 17-16,36 1 15,-35-19-15,-1 19 16,1-19-16,0 1 16,-36-18-1</inkml:trace>
  <inkml:trace contextRef="#ctx0" brushRef="#br0" timeOffset="4777.6686">9013 6773 0,'36'-17'16,"-72"34"-16,54-52 15,-124 53 1,36-18-16,-107 53 16,72-18-16,-72 35 15,124-34-15,0-1 0,18 0 16,35 1-1,53-1-15,0-18 16,70 1-16,-70 0 16,35-1-16,-70 1 15,0 0-15,-18 35 16,-18-36-16,-35 36 16,18-18-16,-18 1 15,35-1-15,18-17 16,18-1-16,53 1 15,-19 0-15,72-36 16,-71 18-16,17-18 16,-34 18-16,-1 0 0,-35 18 15,-18-18 1</inkml:trace>
  <inkml:trace contextRef="#ctx0" brushRef="#br0" timeOffset="4967.9475">8449 7990 0,'18'53'16,"-36"-106"-16,36 124 0,-1-18 15,-17-35-15,0-1 0,18-17 16,-18-17-1</inkml:trace>
  <inkml:trace contextRef="#ctx0" brushRef="#br0" timeOffset="5113.1003">8431 7761 0,'0'0'0,"36"0"16,-19 0-16,1 0 0,0 0 15,17 0 1,-17 0-16</inkml:trace>
  <inkml:trace contextRef="#ctx0" brushRef="#br0" timeOffset="5288.5499">8625 7849 0,'36'0'16,"-72"0"-16,89 0 0,-35 0 15,0 0-15,-1 0 0,19 0 16,-19 0-16,-34 0 31,-19 18-15,19 0-16,17-1 16</inkml:trace>
  <inkml:trace contextRef="#ctx0" brushRef="#br0" timeOffset="5361.6902">8696 7955 0,'35'18'16,"-17"-18"-16,17 17 15,-17-17-15,17 0 0,36-35 16,-54 18-16</inkml:trace>
  <inkml:trace contextRef="#ctx0" brushRef="#br0" timeOffset="5680.0614">9190 7885 0,'0'0'16,"18"35"-16,-18-17 0,0-1 15,17 1-15,-17-1 0,0 1 16,18 0-16,-18-1 16,0 1-16</inkml:trace>
  <inkml:trace contextRef="#ctx0" brushRef="#br0" timeOffset="6321.8035">8431 6315 0,'0'35'0,"0"-17"16,18 35-16,-18-36 15,18 18 1,-18-52 15,0-36-15,17 18-16,-17 17 0,18-17 15,-18 17-15,18 18 16,-1 0-16,1 18 16,-18-1-16,35 19 15,-17-36 1,-1 17-16,1-17 15,0-35 1,-1 17-16,1 1 16,-18-1-16,18 18 15,-18 18 1,17-1-16,-17 19 0,18-19 16,17 36-1,-17-18-15,35-17 16</inkml:trace>
  <inkml:trace contextRef="#ctx0" brushRef="#br0" timeOffset="6974.3201">9560 7197 0,'18'0'16,"52"-36"-16,-34 19 16,17-36-16,-18 18 0,18-18 15,0-53 1,-18 35-16,-17 1 0,-18 17 0,0-35 15,0 52 1,-36 19-16,19 52 16,-1 53-1,18-17-15,0 17 0,0-18 16,18 19-16,-1 69 16,-17-87-16,0 52 15,0-70-15,-17 0 16,17-17-16,-18-19 0,1 1 15,-1-18-15,-17 0 0,17 0 16,0 0-16,18-18 16,-17-17-16,17 17 0,17-17 15,19 17-15,34 1 16,-17 34-16,35 1 16,-35 17-16,18 1 15,-36-36-15,-17 17 16,-1 1-1,1-18-15</inkml:trace>
  <inkml:trace contextRef="#ctx0" brushRef="#br0" timeOffset="7806.7675">10689 6438 0,'-17'0'16,"-19"53"-1,36-18-15,-17 36 0,17 70 16,0-70-16,17 87 16,1-69-16,0-19 15,34 54-15,-16-89 16,34 53-16,-34-70 16,-1-1-1,0-17-15</inkml:trace>
  <inkml:trace contextRef="#ctx0" brushRef="#br0" timeOffset="8174.9526">11060 7056 0,'-18'70'0,"36"-140"0,-36 175 16,0-69-16,36 52 15,0-53-15,-1-17 0,19 17 16,34-17-1,-35-18-15,1-18 0,-1 18 16,-17-35-16,17-18 16,-35 18-16,0-18 15,0 35-15,-18 18 16,18 71 0,0-18-16,18 70 15,-1-70-15,1 17 16,0-17-16,-1 36 15,1-37-15,0 1 16,-18-35-16,-18-18 16,-35-18-1,35 1-15,-17-19 0,-18-52 16,18 53-16,17-36 16,-17 19-16</inkml:trace>
  <inkml:trace contextRef="#ctx0" brushRef="#br0" timeOffset="8474.8712">11077 6756 0,'0'0'15,"-17"-18"-15,34 0 0,1-17 16,0 0-16,-18 17 15,17 1-15,1-19 0,17-17 16,-35 36-16,18-1 16,-1 0-16,1 36 31,0 35-31,-1-18 16,19 36-16,-36-53 15,35 17-15,-18-18 0,19 19 16,-19-36-1,19 17-15</inkml:trace>
  <inkml:trace contextRef="#ctx0" brushRef="#br0" timeOffset="8703.8955">11553 6403 0,'0'0'0,"-17"53"16,17-18-16,-18 53 16,18-52-16,18 52 15,-1-53-15,19 36 16,-1-54-16,0 1 16,1 0-16,-1-36 15,-17 0-15,-18 1 16</inkml:trace>
  <inkml:trace contextRef="#ctx0" brushRef="#br0" timeOffset="8841.819">11800 6720 0,'0'0'16,"0"53"-16,18-17 0,0-19 15,17 19-15,-17-36 16,-1 0-16,1 0 0</inkml:trace>
  <inkml:trace contextRef="#ctx0" brushRef="#br0" timeOffset="8959.6389">11836 6579 0,'0'18'15,"17"0"1,1-18-16</inkml:trace>
  <inkml:trace contextRef="#ctx0" brushRef="#br0" timeOffset="9153.5294">11924 6421 0,'18'17'16,"-1"1"-16,18 35 15,-17-18-15,0-17 0,17 35 16,-35-18 0,18 0-16,-18-17 0,0 35 15,-18-18-15,18-17 16</inkml:trace>
  <inkml:trace contextRef="#ctx0" brushRef="#br0" timeOffset="9588.2722">12347 7426 0,'0'0'15,"0"35"-15,0-17 0,-17 0 16,-1 34-16,0-16 16,1-19-16,-1 19 15,0-19-15,1 1 0,-1 17 16</inkml:trace>
  <inkml:trace contextRef="#ctx0" brushRef="#br0" timeOffset="10166.6692">12718 7144 0,'0'17'16,"0"54"-1,0-36-15,0 18 16,0-18-16,0 1 0,35 17 16,-17-36-1,17 1-15,0-18 16,18-35-16,-18 17 15,1-53-15,-19 54 16,1-36-16,-18 35 16,0 1-1,0 34-15,0 71 16,0 18 0,18-53-16,-1 53 15,-17-53-15,0 35 16,0-70-16,-17 17 15,-1-35-15,-35 0 16,35-18-16,-52-17 16,34 0-16,19 0 15,-36-36-15,18-35 16,17 53-16</inkml:trace>
  <inkml:trace contextRef="#ctx0" brushRef="#br0" timeOffset="10404.7359">13088 6509 0,'-18'0'16,"18"17"-16,0 54 15,0 17 1,0-35-16,18 35 15,-18-52-15,35 34 16,-17-35-16,0-17 0,-1 0 16,36-1-16,-35-17 15,-1-17-15,19-19 16</inkml:trace>
  <inkml:trace contextRef="#ctx0" brushRef="#br0" timeOffset="10526.2548">13353 6826 0,'0'53'0,"0"-106"0,0 124 16,35-36-1,-17-17-15,-1-18 16</inkml:trace>
  <inkml:trace contextRef="#ctx0" brushRef="#br0" timeOffset="10650.0136">13388 6685 0,'0'0'16,"18"0"-1,-18 18 1</inkml:trace>
  <inkml:trace contextRef="#ctx0" brushRef="#br0" timeOffset="10855.5775">13511 6579 0,'36'36'0,"-19"-1"16,19 0-16,-19 0 16,1 1-16,-18-1 15,0-17-15,0-1 16,0 1-16,-18 0 0,1 17 15,-1-18-15</inkml:trace>
  <inkml:trace contextRef="#ctx0" brushRef="#br0" timeOffset="11262.3295">13776 6297 0,'0'0'16,"-18"-18"-16,18 36 16,18 35-16,17-18 15,36 89 1,-36-71-16,53 105 16,-35-87-16,18 105 15,-36-105-15,-17 17 0,-18 0 16,0 71-16,-36-88 15,19-1-15,-19-17 0,1 0 16,0-18-16,0 1 16,-1-1-16,1-18 0,0 1 15</inkml:trace>
  <inkml:trace contextRef="#ctx0" brushRef="#br0" timeOffset="21950.4411">10883 3422 0,'-17'35'31,"17"53"-31,0-35 16,17 71-16,-17-89 15,18 18-15,17 0 16,0-53-16,-17 18 0,53-36 16,-36 0-1,0-52-15,-17 34 16,17-16-16,-35 34 16,18 36-16,-1-1 15,1 54 1,0-18-16,-1-18 0,19 0 15,-1-17-15,0-1 0,18 1 16,-18-18-16,1-35 16,-36 0-16,0-36 15,-18 36-15,-35-53 16,35 52 0,-35-17-16,36 36 15,-1 17-15,18 17 16</inkml:trace>
  <inkml:trace contextRef="#ctx0" brushRef="#br0" timeOffset="22217.6601">11977 3475 0,'0'0'15,"0"-35"-15,-18 17 0,18 0 16,-53 18-16,36 18 16,-36 53-1,35-19-15,18-16 0,0 17 16,0-18-16,18 0 0,35 36 16,-18-54-16,0-17 15,53 18-15,-35-18 16,-35 0-16,0-18 15</inkml:trace>
  <inkml:trace contextRef="#ctx0" brushRef="#br0" timeOffset="22339.2754">11924 3669 0,'0'0'0,"18"0"16,52 0-1,-35 0-15,18 0 16,0 0-16,18-18 15</inkml:trace>
  <inkml:trace contextRef="#ctx0" brushRef="#br0" timeOffset="22579.002">12435 3104 0,'0'0'0,"18"71"16,-18-18-16,18 0 16,-1 70-16,1-52 15,-18 17-15,0-17 0,18 52 16,-1-70-16,1-18 16,0 18-16,-1-35 15,-17-1 1,18-17-16,-18-17 0</inkml:trace>
  <inkml:trace contextRef="#ctx0" brushRef="#br0" timeOffset="22817.7696">12647 3122 0,'18'71'16,"-1"-36"-16,-17 35 0,18 1 16,0 0-16,-18 17 0,17 71 15,1-107-15,17 54 16,-17-88-16,-18 17 16,0-17-16,-18-36 15</inkml:trace>
  <inkml:trace contextRef="#ctx0" brushRef="#br0" timeOffset="23140.0782">12400 3034 0,'0'0'15,"35"0"-15,1 0 0,17 0 16,70 53-16,-52-18 15,70 36 1,-88-36-16,0 18 0,0 17 16,-53-17-1,0 0-15,-18-17 0,0 16 0,-17-16 16,-36 34-16,54-52 16,-19 17-16,36-17 15,36-1 1,-1 1-16,53 17 15,-35-17-15,35 17 16,-35-35-16,-17 18 16,-19-18-16,18 0 0,-17 18 15</inkml:trace>
  <inkml:trace contextRef="#ctx0" brushRef="#br0" timeOffset="23757.5154">13123 2734 0,'18'18'16,"-18"35"0,18-18-16,-18-17 15,0 34-15,0-34 16,0-36-1,0-17 1,17 0 0,-17 0-16,18-1 0,-18 1 15,18 17-15,-1-35 16,1 53 0,-1 18-16,-17 17 15,18 1-15,0 52 16,-18-53-16,17 18 15,1-35-15,0 17 0,-1 18 16,-17-35-16,18-1 16</inkml:trace>
  <inkml:trace contextRef="#ctx0" brushRef="#br0" timeOffset="24181.0082">13494 2928 0,'0'-18'0,"17"36"16,1-18-1,17 35-15,-17 1 16,0-19-16,35 19 16,-36-36-16,1 35 15,-1-35 1,-17 17-16,-17-34 16,17-1-1</inkml:trace>
  <inkml:trace contextRef="#ctx0" brushRef="#br0" timeOffset="24330.8246">13705 2875 0,'0'0'0,"-17"0"15,-1 35-15,-17-17 16,-18 53 0,35-36-16,-35 35 15,53-34-15,-17-19 0,-1 19 16,0-1-16</inkml:trace>
  <inkml:trace contextRef="#ctx0" brushRef="#br0" timeOffset="25580.9279">14693 3757 0,'35'-18'16,"-17"36"-1,-18 35 1,-18-35-16,1 35 16,-1-18-16,-17 0 15,17-17 1,-17-1-16,17 1 0</inkml:trace>
  <inkml:trace contextRef="#ctx0" brushRef="#br0" timeOffset="27143.8954">15187 2858 0,'0'0'0,"-18"-18"0,18 53 16,18 53-1,-18-17-15,53 70 16,-35-53-16,-1-17 16,-17-1-16,18 19 0,0 16 15,-18-69-15,17-1 16,-17 0-16,0-52 15,0-19 1,35-34 0,1 34-16,-1 1 15,0 18-15,18 17 0,53 17 16,-53 1-16,18 52 16,-36-34-16,-18 17 15,-17-1-15,-17-34 0,-36 17 16,0-17-1,-35-18-15,35 0 16,-53 0-16,71-18 16,17 1-16,0-1 15,18 0-15</inkml:trace>
  <inkml:trace contextRef="#ctx0" brushRef="#br0" timeOffset="27372.1984">16245 3281 0,'-70'35'16,"140"-70"-16,-175 105 0,52 1 16,53-36-16,-18 36 15,36-36-15,17 0 16,0-17-16,53 17 15,-35-35-15,36 0 16,-54 0-16,0-17 0</inkml:trace>
  <inkml:trace contextRef="#ctx0" brushRef="#br0" timeOffset="27493.9649">16157 3545 0,'0'0'15,"71"0"-15,-36 0 0,18-17 0,53-1 16,-71 18 0</inkml:trace>
  <inkml:trace contextRef="#ctx0" brushRef="#br0" timeOffset="27767.6159">16828 2928 0,'0'0'0,"17"53"16,-17-18-16,18 18 16,-18 0-16,0 18 0,0 17 15,-18-18-15,18 89 16,0-71-16,18-35 15,-1 0-15,36 35 0,-35-52 16,0-19-16,-1-17 16,1 0-16,0-17 15,-18-1-15</inkml:trace>
  <inkml:trace contextRef="#ctx0" brushRef="#br0" timeOffset="27989.9233">17092 3034 0,'35'106'16,"-70"-212"-16,88 265 0,-53-106 0,35 70 16,-35-70-16,18 18 15,-18-19-15,18 1 0,-18-17 16,17-1-16,-17-17 0,0-1 15,-17-34 1</inkml:trace>
  <inkml:trace contextRef="#ctx0" brushRef="#br0" timeOffset="28334.7042">16845 2999 0,'18'-36'16,"-36"72"-16,36-89 0,17 0 16,0 35-16,54 1 15,-37 17-15,19 0 16,-18 17-16,88 18 16,-88 1-16,0-1 0,-18 18 15,-17-18-15,-1 18 0,-34 18 16,-1-36-16,-17 18 15,-18 0 1,35-18-16,1 0 16,17-17-16,35 35 15,-17-35-15,17-1 16,0 1-16,53 35 16,-35-36-16,0 19 0,-18-19 15,-35 19 1,0-19-16,-17 1 0</inkml:trace>
  <inkml:trace contextRef="#ctx0" brushRef="#br0" timeOffset="35725.5195">14905 7232 0,'0'-18'31,"18"18"-15,17-17 0,-18-1-16,36 18 15,-17 0-15,34 0 16,-35 0-16,36 0 16,-53-18-16,35 18 15,-36 0-15,-17-17 31,-17 17-31</inkml:trace>
  <inkml:trace contextRef="#ctx0" brushRef="#br0" timeOffset="35919.6078">15152 6950 0,'0'0'0,"-18"35"16,18 0-16,0 71 0,18-71 16,-1 71-1,1-53-15,0 35 16,-1-52-16,19 17 16</inkml:trace>
  <inkml:trace contextRef="#ctx0" brushRef="#br0" timeOffset="37583.4358">16581 6615 0,'-18'0'15,"0"17"-15,-17 1 16,-18 52 0,35-17-16,-17-17 0,18-1 15,-19 0-15,1 18 16,17-18-16,1 1 16,17-19-16,0 1 15,17-36 1</inkml:trace>
  <inkml:trace contextRef="#ctx0" brushRef="#br0" timeOffset="37876.7472">16351 6085 0,'0'-17'16,"0"34"-16,0 19 15,36 34 1,-19-34-16,18 16 0,1 19 16,-1-18-16,0 17 0,1 1 15,-1-18-15,0 18 0,0-19 16,36 37-1,-36-54-15,1 18 16,-19-36-16,-17 1 16</inkml:trace>
  <inkml:trace contextRef="#ctx0" brushRef="#br0" timeOffset="39296.0551">15893 7391 0,'-18'0'15,"0"0"-15,36 0 32,35 0-32,0 0 15,17 0-15,89 0 16,-71-18-16,18 18 0,123-18 15,-105 1 1,88-1-16,-107 1 16,19 17-16,-71-18 15,0 18-15,-71 0 16,-35 0 0</inkml:trace>
  <inkml:trace contextRef="#ctx0" brushRef="#br0" timeOffset="42025.6272">16122 7726 0,'0'0'0,"-18"-18"0,18 1 15,0-1 1,53 18 0,-35 0-16,52 18 15,-34-1-15,-19 1 16,1-1-16,0 19 0,-1-19 0,-17 1 16,-35 53-16,17-54 15,-35 36 1,36-18-16,-1-17 0,1 17 15,17-17-15,17 0 16,36-1-16,-18-17 16,54 0-16,-37-17 15,-16 17-15,-1 0 16</inkml:trace>
  <inkml:trace contextRef="#ctx0" brushRef="#br0" timeOffset="42554.8405">16704 7885 0,'0'0'0,"0"53"16,0-36-16,18 18 0,-18 1 16,0-19-16,17 1 15,1-36 1,-18-17 0,18 17-16,-18-17 15,0 0-15,17 17 0,-17-17 16,18 0-16,-18-1 0,18 19 15,-1-1-15,1 0 0,-1 18 16,-17 18-16,18 35 16,-18-35-16,0 35 15,0-36-15,18 1 16,-18 0-16,17-1 0,1-17 16,-18-17-1,18 17-15,-18-18 16,35-17-16,-17 17 15,17-17 1,-18 35-16,1 0 16,0 35-16,-1 53 15,1-35 1,17 0 0,-35-35-16,18-1 0</inkml:trace>
  <inkml:trace contextRef="#ctx0" brushRef="#br0" timeOffset="43855.9008">17992 6615 0,'0'70'16,"0"-140"-16,17 193 0,1-52 15,17 70-15,-17-71 16,0 1-16,-1-1 0,1 72 16,-1-90-16,1 54 15,-18-70 1,18-1-16,-18-18 0,0 1 15,0-36 1</inkml:trace>
  <inkml:trace contextRef="#ctx0" brushRef="#br0" timeOffset="44105.1462">18203 6597 0,'18'35'0,"0"18"15,17 53-15,-17-18 16,17 53-16,-18-53 16,-17-17-16,36 70 15,-36-88-15,17 35 16,1-35-16,-18-18 15,0-17-15</inkml:trace>
  <inkml:trace contextRef="#ctx0" brushRef="#br0" timeOffset="44562.899">18644 7126 0,'0'35'0,"0"-70"0,-17 106 16,17-1-16,0-34 15,35-1 1,-17 0-16,17-35 0,0 18 15,0-18-15,-17-18 16,0-17 0,-18 17-16,0 1 15,0-1-15,0 0 0,0 1 16,0 34 0,35 19-16,-17-19 15,52 36-15,-35-53 16,18 18-16,-17-18 0,-1 0 15,0-18 1,-17 0-16,-36-17 16,1 18-16,-54-36 15,36 35-15,-36-17 16,54 17-16,-19 0 16,36 1-16,18 17 15</inkml:trace>
  <inkml:trace contextRef="#ctx0" brushRef="#br0" timeOffset="44823.3579">19244 6579 0,'0'53'15,"0"-17"1,18 69-16,-1-34 16,-17-1-16,18 19 0,-18-19 15,35 89-15,-17-106 16,0 17-16,-1-17 16,1-17-16,17 34 15,-35-52-15,18-1 16</inkml:trace>
  <inkml:trace contextRef="#ctx0" brushRef="#br0" timeOffset="45029.486">19456 6862 0,'0'0'16,"17"88"-16,1-35 0,0 0 15,-1 17-15,1-17 16,17 0-16,0 53 16,-17-53-16,0 17 15,-1-52-15,-17 0 16</inkml:trace>
  <inkml:trace contextRef="#ctx0" brushRef="#br0" timeOffset="45358.4945">19614 6350 0,'0'0'16,"71"0"-16,-36 18 0,-17-1 15,17 19-15,-17-19 0,17 36 16,-35-35 0,0-1-16,-18 36 15,18-35-15,-35 17 16,18-35-16,17 18 16,0 0-16,17-18 15,36 17 1,-18-17-16,-17 0 0,17 0 15,1 0-15</inkml:trace>
  <inkml:trace contextRef="#ctx0" brushRef="#br0" timeOffset="46192.3665">19844 7408 0,'17'0'15,"1"-17"-15,0 17 16,17 0 0,-17 0-16,-1 0 0,1 35 15,-18-17-15,0 17 16,0-17-16,-18 34 15,18-34-15,-17 0 16,17 17 0,0-17-16,35-18 15,-17 17 1,34-17-16,-16 0 16,-1 0-16,-17 0 15</inkml:trace>
  <inkml:trace contextRef="#ctx0" brushRef="#br0" timeOffset="51876.2008">7814 9613 0,'0'-17'0,"0"34"31,18 71-31,-1-17 16,1 88 0,0-53-16,-18-1 0,-18 107 15,18-36 1,0-105-16,18 52 15,-18-87-15,17-19 16,1 1-16,0-36 16,-18 1-16</inkml:trace>
  <inkml:trace contextRef="#ctx0" brushRef="#br0" timeOffset="52097.5971">8061 9772 0,'18'71'15,"-36"-142"-15,36 194 0,-1-70 0,-17 0 16,18 18-16,0 17 0,-18 0 16,0 0-16,17 71 15,-17-106-15,35 35 16,-35-52-16,18-1 15,0-35-15</inkml:trace>
  <inkml:trace contextRef="#ctx0" brushRef="#br0" timeOffset="52430.4575">8378 10142 0,'-17'18'0,"34"-36"0,-52 54 16,35-19-16,-17 36 15,17-35-15,0 35 16,17-36-16,1 1 16,-18 0-16,35-18 15,-17 17-15,-1-34 16,1 17-16,-18-18 15,0 0 1,-18 1-16,18 34 31,0 19-15,18-19-16,17 1 16,-17-18-1</inkml:trace>
  <inkml:trace contextRef="#ctx0" brushRef="#br0" timeOffset="53381.7593">8449 10336 0,'0'-17'0,"18"17"16,-18-18 0,17 18-1,-17-18-15,0 36 32,0 0-32,0-1 15,0 1-15,18 0 0,-18-1 16,0 19-16,18-19 0,-1 1 15,-17 0-15,36-18 0,-1 0 16,-18 0-16,36-36 16,-35 1-16,17-18 15,-35 18 1,0-1-16,18-34 16,-18 52-16,-18-17 0,18 17 15,-17 1 1,-1 17-16,36 17 31,-18 1-15,17 0-16</inkml:trace>
  <inkml:trace contextRef="#ctx0" brushRef="#br0" timeOffset="53748.1131">8925 9613 0,'0'0'0,"0"18"16,0 35-1,18-18-15,0 53 16,-18-17-16,17 88 16,-17-71-16,0 88 15,18-123-15,-18 71 16,17-89-16,1 18 15,-18-36-15,0-34 32</inkml:trace>
  <inkml:trace contextRef="#ctx0" brushRef="#br0" timeOffset="53986.5955">9137 9719 0,'0'0'15,"35"106"-15,-17-53 0,0 17 16,-1 71 0,-17-70-16,0 0 15,0-1-15,18-17 0,-18 0 0,0-18 16,17 1-16,-17-54 15,0-35 1</inkml:trace>
  <inkml:trace contextRef="#ctx0" brushRef="#br0" timeOffset="54265.9961">9260 9472 0,'53'-18'0,"-106"36"0,124-36 16,-36 18-16,-17 0 0,17 0 15,-17 0-15,-18 18 0,0 35 16,0-18-16,-18 18 16,-17 35-1,17-52 1,18-19-16,18-17 15,0 0-15,17 0 16,0 0-16,-17 0 16,-1 0-16,1 0 15</inkml:trace>
  <inkml:trace contextRef="#ctx0" brushRef="#br0" timeOffset="54699.662">9384 10407 0,'35'0'16,"0"0"-16,18 35 16,-17-17-16,-19-18 15,19 18-15,-36-1 16,17 1-16,-17-1 0,-17 1 15,17 0-15,-53 35 16,35-36-16,0 1 16,18 0-16,18-1 15,17-17 1,1 0-16,34-17 16,-52 17-16,-1 0 0,1 0 15,-18 17-15</inkml:trace>
  <inkml:trace contextRef="#ctx0" brushRef="#br0" timeOffset="55881.4665">10530 10160 0,'0'0'16,"-17"-18"-16,34 18 31,36 0-15,-35 18-1,35 0-15,-18-18 16,0 17-16,-17 1 16</inkml:trace>
  <inkml:trace contextRef="#ctx0" brushRef="#br0" timeOffset="55995.3008">10530 10319 0,'36'17'15,"-72"-34"-15,107 34 0,-53-17 0,52 0 16,-35 0-16,1 0 16</inkml:trace>
  <inkml:trace contextRef="#ctx0" brushRef="#br0" timeOffset="57102.6646">12259 9931 0,'18'17'0,"-1"-17"16,1 0-16,0-17 15,-1-1 1,1 18-16,0-35 0,-18 17 16,17-17-16,18-18 15,-17 35-15,0-35 16,-1 36-16,1-19 16,-18 19-16,-18 17 31,-17 0-16,0 0-15,-18 0 0,-53 17 16,53-17-16,-17 0 16,-1 0-16,-70 0 15,70 0-15,1 18 0,-54-18 16,18 35 0,71-17-16,-35 17 15,52-17-15,0-18 16,18 18-16,0-1 0,18 1 15,0-18-15,17 18 16,18-1-16,-18-17 0,89 35 16,-71-17-16,35 17 15,-53 1-15,-17-19 16,-1 19-16,-17-19 0,-35 54 16,0-36-16,-53 36 15,35-36-15,0 0 16,-18 36-1,36-18-15,35-18 16,17-17-16,36-1 0,0 1 16,106-1-16,-71-17 15,89 0-15,-89 0 16,53 0-16,-88 0 16,0-17-1,-53-1-15,0 1 16,-18-1-16,-35-17 15,18 17-15,17 0 16</inkml:trace>
  <inkml:trace contextRef="#ctx0" brushRef="#br0" timeOffset="57520.0324">11712 11042 0,'0'0'16,"0"71"-16,0-36 0,0 18 16,0 0-16,18-18 0,-18 53 15,18-53-15,-18 1 0,-18-1 16,0-17-1,1-36 1,-1 18-16,-35-53 16,35 18-16,1-1 15,-19-52-15</inkml:trace>
  <inkml:trace contextRef="#ctx0" brushRef="#br0" timeOffset="57625.0902">11536 10777 0,'0'0'0,"17"0"0,36 0 16,-35 18 0,0-18-16</inkml:trace>
  <inkml:trace contextRef="#ctx0" brushRef="#br0" timeOffset="57803.3802">11871 10848 0,'18'-18'16,"-1"18"-16,1-17 15,17-1-15,-17 18 16,17 0 0,-17 0-16</inkml:trace>
  <inkml:trace contextRef="#ctx0" brushRef="#br0" timeOffset="57952.902">11889 10971 0,'0'18'0,"17"-18"15,1 0-15,35-18 16,-18 1-16,36-1 16,-54 18-1,19 0-15,-19 18 16,1-18-16</inkml:trace>
  <inkml:trace contextRef="#ctx0" brushRef="#br0" timeOffset="58118.9748">12365 10936 0,'0'0'16,"0"71"-16,0-54 0,0 19 15,0-19-15,18 1 16,-18 0-16,17-18 0</inkml:trace>
  <inkml:trace contextRef="#ctx0" brushRef="#br0" timeOffset="58731.7547">11659 9049 0,'0'53'15,"18"17"1,-18-17-16,0-35 16,0 17-1,0-17-15,0-36 16,18 18-16,-18-35 15,17 17-15,1-17 0,0-36 16,-1 36-16,1-18 16,-1 35-16,-17 1 15,0-1-15,18 36 16,-18 17-16,0 0 16,0 36-16,18-36 15,-18 1-15,17 34 16,19-17-1,-19-35-15,1-1 16</inkml:trace>
  <inkml:trace contextRef="#ctx0" brushRef="#br0" timeOffset="58948.3992">12065 9278 0,'18'0'15,"-1"18"-15,1 17 16,0-17-16,34-1 16,-34 1-16,0 0 15,17-1-15,-17-17 16</inkml:trace>
  <inkml:trace contextRef="#ctx0" brushRef="#br0" timeOffset="59098.3305">12241 9313 0,'0'0'0,"-35"18"0,17 17 0,1-17 15,-1 17-15,1-17 16,17-1-16,-18 1 0,18 17 15</inkml:trace>
  <inkml:trace contextRef="#ctx0" brushRef="#br0" timeOffset="60633.486">13106 10019 0,'0'0'16,"0"-18"-16,0 1 0,-18 17 15,18 17 1,-35 36-16,35-18 16,-18-17-16,18 53 15,0-36-15,18 0 16,-1-17-16,19-1 0,-19-17 16,54 0-1,-53-17-15,34-18 16,-34 17-16,0 0 0,-18 1 15,17 17-15,-17-18 0,0 36 16,18-1 0,0 19-1,-1-19-15,19 1 16,-1-1-16,35-17 0,-34 0 16,17-17-16,-36-1 15,1-17-15,-18 17 0,-18-52 16,1 52-1,-36-35-15,17 18 16,1 0-16,17 35 16,1 0-16</inkml:trace>
  <inkml:trace contextRef="#ctx0" brushRef="#br0" timeOffset="61119.2873">13847 10354 0,'17'53'16,"-34"-106"-16,34 141 0,-17-52 16,0 34-16,0-35 15,18 1-15,-18-1 16,0-17-16,0 34 0,0-34 16,-18-18-16,18 18 0,-17-18 15,-1 0-15,0 0 16,-17-36-16,17 19 15,-35-18-15,36-1 16,-18-17-16</inkml:trace>
  <inkml:trace contextRef="#ctx0" brushRef="#br0" timeOffset="61251.4072">13794 10195 0,'0'0'0,"17"0"31,1 0-31,-18 18 16,18-18-16</inkml:trace>
  <inkml:trace contextRef="#ctx0" brushRef="#br0" timeOffset="61578.0345">13847 9525 0,'0'0'0,"0"-18"0,17 18 16,1 0-16,17 18 15,0-18-15,1 18 16,-19-1-16,1 1 15,-18 0 1,-18-1-16,1 1 16,-19 17-16,36-17 15,-17-18-15,17 17 16,0 1-16,17-18 0,1 18 16,0-1-16,-1-17 0,36 0 15,-35 0-15,-1 18 16</inkml:trace>
  <inkml:trace contextRef="#ctx0" brushRef="#br0" timeOffset="62246.3526">14887 10107 0,'18'0'16,"35"0"-1,-18 0-15,36 0 16,-54 0-16,1 0 16</inkml:trace>
  <inkml:trace contextRef="#ctx0" brushRef="#br0" timeOffset="62362.2098">14993 10301 0,'35'0'15,"-70"0"-15,88 0 0,-35 0 0,35 0 16,-18 0-16</inkml:trace>
  <inkml:trace contextRef="#ctx0" brushRef="#br0" timeOffset="62925.3715">15681 10107 0,'0'0'15,"35"-18"-15,-17 1 0,0 17 16,-1 0-16,1 17 16,-1 19-16,-17 52 15,0-35-15,0 0 16,0-18-16,18 36 16,-18-36-16,18-17 0,35 17 15,0-53 1,-1-35-1,-16 0 1,-19 0 0,-17 36-16,18-1 15,-18 36-15,18 17 16,-1-17-16,19 35 16,-19-36-16,36 1 15,-18 0-15,36-18 16,-53 0-16,17-36 15,-17 1-15,-36-18 16,18 18 0,-53-36-16,35 36 15,-35-18-15,36 18 16,-1 35-16,36-18 16</inkml:trace>
  <inkml:trace contextRef="#ctx0" brushRef="#br0" timeOffset="63285.626">16510 9807 0,'18'0'16,"17"0"-1,-17 0-15,52 0 16,-35 0-16,-17-17 16,53 17-1,-54 0-15,1 0 16</inkml:trace>
  <inkml:trace contextRef="#ctx0" brushRef="#br0" timeOffset="63425.4276">16704 9825 0,'18'53'16,"-36"-106"-16,36 141 0,-18-35 15,17-18-15,-17-17 16,18 17-16,0 18 16,-18-35-16</inkml:trace>
  <inkml:trace contextRef="#ctx0" brushRef="#br0" timeOffset="64242.0929">17110 10125 0,'0'0'0,"-18"0"0,0 0 15,1 35-15,17 0 16,0-17-16,0 35 16,0-36-16,17 1 15,1 0-15,0-1 0,-1 1 16,1-18-16,17 0 16,-17-18-1,0 1-15,-18-1 16,17 0-1,1 18-15,-18 18 0,35 35 16,-17-35-16,17 35 16,0-36-16,1 1 15,17 0-15,-18-1 16,18-34-16,-36-1 16,-17-17-16,18 17 15,-18-17-15,0-1 0,-18 1 16,1 0-16,-19-36 15,19 54-15,-1-1 16,1 0-16,-1 18 0,0 0 0</inkml:trace>
  <inkml:trace contextRef="#ctx0" brushRef="#br0" timeOffset="70493.9789">1199 9666 0,'-17'-18'0,"34"36"0,-34-18 47,34 71-31,1-18-16,-18 88 15,0-71-15,18 107 16,-18-107-16,17 54 16,1-71-16,0 17 15,-1-52-15,36 17 16,-35-35-16,17 0 15,0-18-15,1 18 0,34-35 16,-52 35-16</inkml:trace>
  <inkml:trace contextRef="#ctx0" brushRef="#br0" timeOffset="70783.2012">1764 10231 0,'18'0'16,"-18"17"-16,35 1 15,-35-1-15,35 19 16,-35-19-16,18 36 16,-18-35-16,17 17 15,-17-17-15,-17 17 16,-1-35-16,18 18 15,0-1 1,18 1-16,-18 0 16,17-18-16,36 17 15,0-17-15,-18 0 16,-17 0-16</inkml:trace>
  <inkml:trace contextRef="#ctx0" brushRef="#br0" timeOffset="71361.3085">2734 10248 0,'18'18'0,"-18"17"15,17 0 1,1-17-16,0 0 15,-18-1-15,0-34 16,0-19 0,-18 19-1,18-54-15,0 54 16,0-36-16,0 17 16,0 19-16,18-1 0,-18 0 15,17 18-15,1 0 16,0 0-16,-1 0 15,1 18-15,17 17 16,-17-17-16</inkml:trace>
  <inkml:trace contextRef="#ctx0" brushRef="#br0" timeOffset="71979.5165">3052 10336 0,'0'0'15,"35"0"-15,-18 0 0,19-17 16,-19-1-16,19-35 16,-36 36-16,17-1 15,-34 0-15,17 1 16,-36-1-16,1 18 16,0 35-1,17-17-15,1 35 16,17-36-16,0 36 15,17-35-15,18 17 16,1-35-16,17 18 16,-18-36-16,18 1 15,-36-1-15,19-35 16,-36 35-16,17 1 16,-17-1-16,0 1 0,0-19 15,-17 36-15,-1 0 16,18 18-16,-18-18 15,18 35 1,18 0-16,0-17 16,17 0-16,-17-18 15,17-18 1,-17 18-16,-1-18 16,-17 36-1,18 0 1,-18 17-16,35 36 15,-17-18-15,35 52 16,-36-69-16,1 34 16,-18-35-16,0 36 15,-18-53-15,-17-1 16,17 1-16,-34-18 16,34-18-16,-17 1 15,17-1-15,-17 0 0,-18-35 16,35 18-16,0-53 15,18 53 1</inkml:trace>
  <inkml:trace contextRef="#ctx0" brushRef="#br0" timeOffset="72289.9405">3545 10319 0,'18'0'15,"-36"0"-15,36 17 0,0-17 16,-18 18-16,17-18 0,-17 18 15,18-1-15,0 1 16,-1-18-16,19 0 16,-19 0-1,1-35-15,-18 17 16,0 0-16,0-17 16,0 17-16,0 1 0,0-1 15,0 36 1,17 17-1,-17-17-15,18-18 16,0 17-16,17 1 0,-17-18 16,-1 0-16,19 0 15,-19-18-15,-17 1 16,18-1-16,-18 0 16</inkml:trace>
  <inkml:trace contextRef="#ctx0" brushRef="#br0" timeOffset="72485.3421">3810 9737 0,'0'0'15,"35"88"-15,-17-35 16,0 17-16,17 54 16,-18-71-16,19 70 15,-19-70-15,1-18 0,0 1 16,17 34-1,-17-70-15,-1 18 0,1-18 16,-18-18-16</inkml:trace>
  <inkml:trace contextRef="#ctx0" brushRef="#br0" timeOffset="72907.4368">4128 10213 0,'0'-18'16,"0"36"-16,0-18 31,0 35-16,0-17-15,17 17 16,1-17-16,35-18 16,-36 0-16,1 0 15,0-18 1,-18 0-16,0 1 16,-18 17-16,18-18 15,-18 18 1,36 0-1,0 18 1,-1-18-16,1 17 16,0-17-16,-1 0 15,-17-17 1,0-1 0,0 1 15,18 17-16,-1 0 1,1 17-16,0 1 16,-1-1-1,1-17 1</inkml:trace>
  <inkml:trace contextRef="#ctx0" brushRef="#br0" timeOffset="73063.1037">4427 9984 0,'-17'-18'0,"34"18"16,1 0 0,0 0-16,-1 0 15,1 18-15</inkml:trace>
  <inkml:trace contextRef="#ctx0" brushRef="#br0" timeOffset="73448.4273">4551 10160 0,'17'0'31,"1"0"-15,0 0-16,-1 18 15,-17-1-15,0 1 16,0 0-16,-17 17 15,-1-18-15,18 1 16,-18 17 0,18-17-16,18 0 0,-18-1 15,18 1-15,-1-18 16,1 0-16,17 18 16,-17-18-16,-18-18 15,0 0-15</inkml:trace>
  <inkml:trace contextRef="#ctx0" brushRef="#br0" timeOffset="73563.2624">4533 10301 0,'53'0'16,"-35"18"-16,17-18 16,36 0-1,-18 0-15,-36-18 0</inkml:trace>
  <inkml:trace contextRef="#ctx0" brushRef="#br0" timeOffset="74005">4851 10248 0,'0'0'16,"-18"0"-16,0 18 15,-17-1 1,18 1-16,17 0 0,-18-1 0,0 1 16,18 17-1,18-17-15,-18 0 0,18-18 16,-1 17-16,1-17 0,-1 0 15,1-17-15,-18-1 16,0 0 0,0 1-16,0-1 15,-18 18-15,36 0 47,17 0-31,-17 0-16,0 0 15,-1-18-15,1 18 0,-18-17 16,0-1-16,-18 0 16,18 1-16,0-1 15,0 1 1,36-1 0,-1 18-16,18-35 15,-18 35-15,0-18 0,18 18 16,-35 0-1,-36-18 1,-17 1 0,17-1-16</inkml:trace>
  <inkml:trace contextRef="#ctx0" brushRef="#br0" timeOffset="74176.4587">5027 9913 0,'0'106'0,"0"-212"0,0 265 15,18-53-15,-18-71 16,17 18-16,1 35 16,-18-70-16,18 35 15,-18-36-15,17-17 16,1-17 0,-18-1-16</inkml:trace>
  <inkml:trace contextRef="#ctx0" brushRef="#br0" timeOffset="74304.488">5221 10301 0,'0'0'15,"0"35"-15,0-17 0,0 0 16,0-1 0,18-17-16</inkml:trace>
  <inkml:trace contextRef="#ctx0" brushRef="#br0" timeOffset="74431.1542">5203 10125 0,'0'0'16,"0"17"0,36 1-16</inkml:trace>
  <inkml:trace contextRef="#ctx0" brushRef="#br0" timeOffset="74671.0444">5345 10301 0,'17'18'16,"-17"-1"-16,18 1 16,0 0-16,17-1 15,-18-17-15,1 0 16,-18-17-1,0-1-15,-18-17 16,18 17-16,-35-17 16,18 17-16,-1-17 15,0 35 1,18 18-16</inkml:trace>
  <inkml:trace contextRef="#ctx0" brushRef="#br0" timeOffset="74892.764">5521 10425 0,'0'-18'16,"18"0"-16,-18 1 15,35-1 1,-17 0-16,-1 1 16,18-1-16,1 0 15,-19 18-15,1 18 16,-18 17-16,0 1 15,18-19 1,-18 19-16,0-19 16,17-17-16,-17 18 15</inkml:trace>
  <inkml:trace contextRef="#ctx0" brushRef="#br0" timeOffset="76777.6045">7849 11183 0,'18'0'31,"17"0"-31,1 0 16,69 18 0,-34-18-16,17 17 0,124-17 15,-106 0-15,141-17 16,-106 17-16,106-18 15,-142 18-15,89-18 16,-123 18 0,-18-17-16,0 17 0,-36 0 15,-17 17-15,0 1 16</inkml:trace>
  <inkml:trace contextRef="#ctx0" brushRef="#br1" timeOffset="89068.6346">21608 7108 0,'17'0'47,"1"0"-32,17 0-15,0 0 16,1 0-16,70-17 16,-53-1-16,17 1 0,71-1 15,-53 0 1,-52 1-16,-19 17 16,19-18-16,-19 18 15</inkml:trace>
  <inkml:trace contextRef="#ctx0" brushRef="#br1" timeOffset="89246.3196">21925 6809 0,'0'0'0,"18"17"15,-1 19-15,1 34 16,0-17-16,17 70 15,-35-70 1,35 36-16,-35-54 16</inkml:trace>
  <inkml:trace contextRef="#ctx0" brushRef="#br1" timeOffset="90264.1867">23301 6703 0,'-18'17'16,"-17"36"0,0 0-16,-18 71 15,35-71-15,-17 35 16,35-53-16,0 18 15,18-53 1,-18 18-16,17-18 0,1 0 16,0-53-16,-1 35 15</inkml:trace>
  <inkml:trace contextRef="#ctx0" brushRef="#br1" timeOffset="90508.2304">23019 6315 0,'-18'-18'16,"36"36"-16,-54-54 0,36 54 15,53 35 1,-35 0-16,70 70 16,-35-70-16,18 18 15,-18-18-15,0 17 0,-1-17 16,54 71-1,-70-71-15,16-18 0,-16 0 16,17 18-16,-53-35 16,17-1-16</inkml:trace>
  <inkml:trace contextRef="#ctx0" brushRef="#br1" timeOffset="90803.4334">22719 7514 0,'0'0'16,"18"0"-16,-1 0 0,107 18 15,-54-18-15,124 0 16,-70 0-16,-18 0 16,17 0-16,106 0 15,-123-18-15,-18 18 16,1-17-16,-54 17 16,-35-18-16</inkml:trace>
  <inkml:trace contextRef="#ctx0" brushRef="#br1" timeOffset="91281.4593">23266 7955 0,'-18'106'15,"36"-212"-15,-54 265 0,36-124 0,0 0 16,18-52 0,17-54-1,-17 36 1,-18-18-16,18 0 0,-1 0 16,1 18-16,0 0 0,-1-1 15,18 19-15,-17 34 16,-18 36-1,0-17-15,0 34 16,0-52-16,0-1 16,0 1-16,18-18 15,17-53 1,-17 36-16,17-36 16,0 35-16,18 0 15,-35 18 1,17 18-16,-17 17 15,-1 18-15,-17-18 16,0 36-16,0-53 16,18 17-1,-18-17-15</inkml:trace>
  <inkml:trace contextRef="#ctx0" brushRef="#br1" timeOffset="91804.5422">22789 7814 0,'0'-18'16,"0"36"-16,0-53 0,18 35 0,0 0 16,-18 17-16,17 1 15,19 53 1,-36-54-16,17 19 0,-17-1 15,0 0-15,0-17 0,-17 17 16,-1 0 0,0-17-16,18 0 15,0-1-15,53-17 16,-35 18-16,70-18 16,-35-18-16,0 18 15</inkml:trace>
  <inkml:trace contextRef="#ctx0" brushRef="#br1" timeOffset="92293.7671">24395 6879 0,'53'177'15,"-106"-354"-15,123 442 0,-52-177 0,-1 71 16,1-89-16,-18 36 15,18-71 1,-18 1-16,0-72 16,0-34-1,17 35-15,36-36 16,-17 71-16,52 0 16,-35 18-1,35 52-15,-71-35 16,19 36-16,-36-53 15,-36 35-15,1-36 16,-53-17 0,53 0-16,-1-17 0,1-1 15,0-17-15,-18-18 16,35 35-16,36-52 16</inkml:trace>
  <inkml:trace contextRef="#ctx0" brushRef="#br1" timeOffset="92599.0664">24906 6615 0,'53'-18'16,"-106"36"-16,194-36 0,-88 36 15,71 17-15,-71-17 16,-1 34-16,-34-34 16,-36 35-1,1-18-15,-36 18 16,35-35-16,1-1 16,-1 1-16,18 0 0,18-1 15,-1 1-15,36-18 16,-18 0-16,18 0 15,-17 0-15,-19 0 0</inkml:trace>
  <inkml:trace contextRef="#ctx0" brushRef="#br1" timeOffset="94712.5087">22789 7832 0,'0'-18'16,"0"0"15,-17 18-15,-1 0 0,-17 0-16,17 0 15,1 18 1,-1-18-16,0 0 0,1 0 15</inkml:trace>
  <inkml:trace contextRef="#ctx0" brushRef="#br1" timeOffset="96158.9466">21819 8484 0,'0'0'0,"0"-17"16,0-1-16,0 0 15,0 36 1,18 17-1,0 1-15,17 69 16,18-69-16,53 52 16,-36-53-1,107 0-15,-72-17 16,142-18-16,-106-18 16,142-17-16,-160 18 15,71-1-15,-123 18 16,52 18-1,-88-18-15,1 17 16,-19 1-16,1-18 0,0 17 16,-1 1-16,19 0 15,-19-18 1,36-18-16,-18 0 0,36 1 16,70-36-16,-53 35 15,0 18-15,1-17 16,-1 17-16,18 17 0,-18 1 0,35 0 15,-17-18-15,0 17 16,88-17-16,-123-17 0,-18 17 16,-1-18-16,-34 0 15,0-17-15,-36 17 16,-17 1-16</inkml:trace>
  <inkml:trace contextRef="#ctx0" brushRef="#br1" timeOffset="96688.6664">22913 9278 0,'-35'35'16,"70"-70"-16,-106 106 0,54-36 0,-1 53 16,18-53-16,18 1 15,17-1-15,-17-17 0,70 17 16,-53-35-16,36-18 15,-36 1-15,18-36 16,-35 17 0,-18-52-16,0 53 15,-53-18-15,35 18 16,-17 35-16,-1-18 0,19 18 16,-1 0-16,0 0 15</inkml:trace>
  <inkml:trace contextRef="#ctx0" brushRef="#br1" timeOffset="97109.1101">23442 9578 0,'-18'53'16,"36"-106"-16,-36 123 15,18-87 1,18-36-1,-18 18-15,18-1 16,-18-52-16,17 53 16,-17 17-16,0-17 15,18 35-15,-18 18 16,18 17 0,-18 0-16,0-17 15,17 17-15,-17-17 16,18-1-16,-18-34 15,18-1-15,-1-17 16,1 17 0,-1 18-16,1-17 0,17-1 15,-17 18-15,17 18 16,-17-1-16,-18 1 0,18 17 16,-18 18-16,17 0 15,-17-35-15,18-1 16,0 1-16,-1-1 15,1-34 1,-1-1-16</inkml:trace>
  <inkml:trace contextRef="#ctx0" brushRef="#br1" timeOffset="97259.6605">24007 9437 0,'17'35'15,"1"-17"-15,-18 17 16,0-17-16,35 17 15,-35-17-15,18-1 16,-1-17-16,-17-17 16,0-1-1</inkml:trace>
  <inkml:trace contextRef="#ctx0" brushRef="#br1" timeOffset="97337.3967">24095 9225 0</inkml:trace>
  <inkml:trace contextRef="#ctx0" brushRef="#br1" timeOffset="97533.4019">24253 9402 0,'36'-18'0,"-19"18"15,1-18-15,17 1 0,18-1 16,-17 0-16,16 18 0,-16-17 16,-1-1-16,-17 18 15,-1 0-15,-17-18 16</inkml:trace>
  <inkml:trace contextRef="#ctx0" brushRef="#br1" timeOffset="97738.5653">24483 9155 0,'0'17'16,"0"19"-16,0-19 0,0 18 15,0 1-15,0 52 16,17-35-16,-17-18 16,18 0-16,0 1 0,52-1 15,-52-17-15,35-1 16,17-17-1,-17 0-15,-35 0 0,0 0 16</inkml:trace>
  <inkml:trace contextRef="#ctx0" brushRef="#br1" timeOffset="100968.4485">10813 4427 0,'0'0'0,"17"0"63,1 0-48,17 0 1,-17 0-16,-1 0 0,54-17 16,-36 17-16,18-18 15,35 18-15,-35 0 16,71 18-16,-54-18 15,19 17-15,-19-17 0,124 0 16,-70 0-16,123-17 16,-106-1-1,123 0-15,-140 18 16,-1-17-16,89 17 16,-124 0-16,36-18 15,-89 18-15,0 18 16,-17-1-16,-54 1 15</inkml:trace>
  <inkml:trace contextRef="#ctx0" brushRef="#br1" timeOffset="112747.4785">15240 4163 0,'35'0'15,"-17"0"-15,88 0 16,-18 0-16,18 0 16,194-18-1,-124 18-15,0-17 0,1 17 16,-1 0-16,18 0 0,141 0 15,-176 0-15,-18 0 16,-17 17-16,-18-17 0,-54 0 16</inkml:trace>
  <inkml:trace contextRef="#ctx0" brushRef="#br1" timeOffset="126427.1211">21784 5927 0,'-18'-18'15,"1"18"-15,-1 0 16,18-18 0,0 1-1,18 34 17,-1 1-17,19 17-15,-19-17 0,19 17 16,52 53-16,-35-17 15,70 52 1,-52-34-16,17-1 0,0 0 16,106 124-16,-70-106 15,123 140-15,-124-122 16,159 123-16,-141-106 16,142 124-1,-142-142-15,141 124 16,-159-124-16,1 1 0,123 88 15,-141-107-15,88 89 16,-106-105-16,71 52 16,-71-88-16,18 35 15,-53-53-15,17 0 16,-52-35 0,-18-17-16</inkml:trace>
  <inkml:trace contextRef="#ctx0" brushRef="#br1" timeOffset="126961.5894">25206 5733 0,'0'0'16,"-71"70"-16,36-17 0,-106 88 16,53-35-16,-18 0 15,-17 17-15,-19 18 0,-157 195 16,140-160-16,-141 106 15,141-158-15,-141 140 16,142-123-16,-142 124 16,159-159-16,-89 123 15,142-141 1,-71 106-16,89-105 16,-71 69-16,88-70 15,-53 36-15,71-71 16,-1 17-16</inkml:trace>
  <inkml:trace contextRef="#ctx0" brushRef="#br0" timeOffset="148584.6948">1605 12524 0,'0'0'0,"18"0"0,-18-18 0,-18 18 31,18 18-16,0 52 1,0-17-16,-17 88 16,17-70-16,17-1 0,1 36 15,-1-53-15,36 18 16,0-36-16,35 0 16,-52-35-16,17 0 15,-18 0-15,0 0 16,36-17-16</inkml:trace>
  <inkml:trace contextRef="#ctx0" brushRef="#br0" timeOffset="148756.4658">2346 13035 0,'0'0'16,"-18"53"-16,18-18 0,0 1 15,0-1-15,0-17 16,18-1-16,0 1 0,17-1 16,-17-17-16</inkml:trace>
  <inkml:trace contextRef="#ctx0" brushRef="#br0" timeOffset="149246.2928">3246 13053 0,'0'0'16,"17"88"-16,1-53 0,-1 1 0,1-1 16,0-35-1,-1 0-15,1 0 0,-18-53 16,-18 18-16,1-36 16,-1 36-16,0-53 15,1 17 1,17 53-16,0 1 0,17 17 15,19 0-15,-19 17 16,36 19 0</inkml:trace>
  <inkml:trace contextRef="#ctx0" brushRef="#br0" timeOffset="149879.9336">3634 13053 0,'35'-18'16,"-70"36"-16,88-53 0,-36 35 0,1-36 15,-1 36 1,-34 0 0,-1 36-1,-17-19-15,0 18 16,35-17-16,-18 0 15,18 17 1,35-17 0,71-18-16,-18-18 15,-35-17 1,-35 17-16,17-17 16,-35 17-16,0 1 0,-18-1 15,1 18 1,-1 18-1,1-1-15,17 1 0,0-1 16,17 1-16,1 0 16,17-1-1,-17-17-15,17 0 16,-17-17-16,-1 17 16,-17-18-16,0 0 0,-17 18 15,34 0 1,1 53-1,0 0 1,17 35-16,0-52 16,-17 17-16,17 17 15,-35-35-15,0 1 0,0-1 16,-35 18 0,17-35-16,-52-1 15,34-17-15,-17 0 0,-17-17 16,35-19-16,17 19 15,-17-19-15,17-34 16,53-1 0,-17 36-16,17 0 15</inkml:trace>
  <inkml:trace contextRef="#ctx0" brushRef="#br0" timeOffset="150208.6217">4198 13000 0,'0'0'0,"0"18"0,0-1 16,0 18-16,18 1 0,-1 17 16,1-18-16,35-17 15,-35-1-15,17-17 16,-18 0 0,1-17-16,-18-1 15,-18-35 1,18 35-16,-17 1 0,17-36 15,0 35 1,0 36 0,35 17-1,-17 0-15,17 1 16,0-19-16,18 19 16,-18-36-16,1 0 15,-19 0-15,1-18 16,-18 0-16</inkml:trace>
  <inkml:trace contextRef="#ctx0" brushRef="#br0" timeOffset="150402.7651">4533 12418 0,'0'0'16,"18"123"-16,-18-52 0,0-1 0,17 71 15,1-70-15,0 70 16,-1-88 0,19 53-16,-19-71 15,1-17-15,35-1 16</inkml:trace>
  <inkml:trace contextRef="#ctx0" brushRef="#br0" timeOffset="150919.1281">4833 12965 0,'-18'0'16,"36"0"-16,-53 0 0,17 17 0,1 1 0,-1 0 15,0 34 1,18-16-16,18-19 0,0 1 16,-1 0-16,1-1 0,17-17 15,-17 0-15,35 0 16,-53-17-16,35-19 15,-35 19-15,0-1 16,0 0-16,0 1 0,0-1 16,0 1-16,-18 17 15,18 17-15,0 18 16,18 1-16,0 17 16,-1-36-16,18 1 15,-17-18 1,-18-18-1,18 18-15,-18-53 16,-18 36-16,18-1 0,0-35 16,0 36-16,0-1 15,18 18 1,-1 0 0,1 18-16,0-18 15,-1 17-15,19 1 16,-19-18-16,-17 17 0,18-17 15,-1 0-15,-17 18 16,0 0 15,18-18 1</inkml:trace>
  <inkml:trace contextRef="#ctx0" brushRef="#br0" timeOffset="151037.876">5151 12859 0,'-18'-18'15,"36"36"-15,-36-54 0</inkml:trace>
  <inkml:trace contextRef="#ctx0" brushRef="#br0" timeOffset="151315.5479">5256 12929 0,'18'0'16,"-36"0"-16,54 18 0,-19-18 0,19 0 16,-19 18-16,19-1 15,-36 1 1,-18 17-16,18-17 15,-18 17-15,18-17 16,0-1-16,0 1 0,0 0 0,0-1 16,18 1-16,-18 0 15,35-18 1,-17 0-16,17 0 16,-17-18-16,-1 18 15,-17-18-15</inkml:trace>
  <inkml:trace contextRef="#ctx0" brushRef="#br0" timeOffset="152643.8387">5592 13035 0,'0'-17'16,"0"-1"-1,-18 18-15,0-18 16,1 36-16,-19 0 16,19-1-1,-1 36-15,18-35 16,0-1-16,18 1 15,-1-18-15,1 0 16,17 0-16,-17-18 16,-18 1-1,18-1-15,-18 0 16,0 1-16,0-1 16,-18 18-1,36 18 1,17-18-16,-18 0 15,19 17 1,-19-17-16,1 0 16,0 0-16,-1 0 15</inkml:trace>
  <inkml:trace contextRef="#ctx0" brushRef="#br0" timeOffset="152955.0381">5697 12912 0,'18'0'0,"-36"0"0,54 0 16,17-18-1,-18 18-15,35-35 16,-34 17-16,17 0 16,-53 1-1,-18 17 1,0-18-16</inkml:trace>
  <inkml:trace contextRef="#ctx0" brushRef="#br0" timeOffset="153116.2497">5838 12577 0,'0'0'16,"18"70"-16,0-17 0,-1 70 15,-17-70-15,18 0 0,0 0 16,-18-17-16,17-1 15,1-18-15,0 19 16,-1-36-16</inkml:trace>
  <inkml:trace contextRef="#ctx0" brushRef="#br0" timeOffset="153233.0613">6015 12876 0,'18'36'15,"-36"-72"-15,36 89 0,-1-53 16</inkml:trace>
  <inkml:trace contextRef="#ctx0" brushRef="#br0" timeOffset="153316.2821">6050 12771 0,'0'0'0,"-17"-18"0</inkml:trace>
  <inkml:trace contextRef="#ctx0" brushRef="#br0" timeOffset="153633.2551">6191 12947 0,'0'0'15,"0"18"-15,18-1 16,0-17-1,-1 0-15,18-17 16,-17 17-16,-18-18 16,18 18-16,-1-18 15,-17 1 1,18 34-16,0 1 16,17 17-1,0-17-15,18 0 16,-35-18-16,17 0 15,-17 17-15,-1-17 16,-34 0 0</inkml:trace>
  <inkml:trace contextRef="#ctx0" brushRef="#br0" timeOffset="160396.3266">9754 12629 0,'-17'0'16,"-1"36"0,-17 34-1,17-17-15,-35 53 16,36-71-16,-36 54 15,35-54-15,0 18 16,1-36-16,17 1 16,0-36-1,0 1 1</inkml:trace>
  <inkml:trace contextRef="#ctx0" brushRef="#br0" timeOffset="160868.8089">9525 12224 0,'0'0'16,"-18"-36"-16,18 19 0,-17-18 15,34 52 17,19 54-17,-1-18-15,35 70 16,-34-52-16,52 87 16,-53-87-16,36 52 15,-36-70-15,53 36 16,-52-54-16,16 0 15,-34-17-15,-18-1 16</inkml:trace>
  <inkml:trace contextRef="#ctx0" brushRef="#br0" timeOffset="161163.4383">9102 13423 0,'17'0'16,"19"0"0,17 0-16,88-17 15,-53-1-15,18 0 0,17 1 16,106-1-16,-105 0 15,105 1-15,-141 17 16,54 17-16,-90-17 16,1 0-16,-35 18 0,17-18 15,-35 18 1,-17-18-16</inkml:trace>
  <inkml:trace contextRef="#ctx0" brushRef="#br0" timeOffset="161908.9359">9719 13688 0,'0'0'0,"0"17"0,0 1 16,18 17-16,-18 1 0,0 34 15,0-35-15,0 18 16,0-17-16,0-19 16,0 1-1,0-36-15,0 1 16,17-36 0,-17 17-16,0 1 15,36-35-15,-19 34 16,19 19-1,-1 52 1,-18 18 0,-17-35-16,18 17 15,0-18-15,-1-17 16,1 0 0,-18-17-16,18 17 0,17-35 15,-17 17-15,17 0 16,-18 18-16,36 18 15,-35 0-15,17 34 16,-17-34 0,0 17-16,-18 1 15,17-36 1</inkml:trace>
  <inkml:trace contextRef="#ctx0" brushRef="#br0" timeOffset="162554.1184">12206 12647 0,'18'-35'15,"-36"70"-15,0-88 16,-87 71 0,34-1-16,-17 19 0,0-19 15,0 19-15,-89 34 16,107-52-16,-36 17 15,88-17-15,0-1 0,18 1 16,18 0 0,70 17-16,-35-35 15,71 35-15,-71-17 16,0 17-16,-36 0 16,-52 18-1,0-35-15,-54 53 16,36-54-16,18 18 15,0 1-15,0-19 0,17 1 16,18 17-16,0-17 0,35 0 16,53-1-16,-17-17 15,17 0-15,71 0 16,-88-17-16,-19 17 0,1 0 16,-17 0-16</inkml:trace>
  <inkml:trace contextRef="#ctx0" brushRef="#br0" timeOffset="162915.2483">11483 13864 0,'0'0'0,"0"18"0,0 35 16,18-36-16,-1 36 16,-17-17-16,18-1 15,-18-18-15,17-17 16</inkml:trace>
  <inkml:trace contextRef="#ctx0" brushRef="#br0" timeOffset="163071.192">11501 13617 0,'17'0'16,"1"0"-16,-1 0 16,19 0-1,-19 0-15,1 18 16</inkml:trace>
  <inkml:trace contextRef="#ctx0" brushRef="#br0" timeOffset="163238.0287">11642 13705 0,'0'0'0,"17"0"15,1 0-15,35 0 16,-18 0-16,-17 0 0,35 0 15,-36 0-15,1 0 16</inkml:trace>
  <inkml:trace contextRef="#ctx0" brushRef="#br0" timeOffset="163360.9888">11695 13811 0,'0'0'0,"17"0"0,19 0 16,-1 0-1,0 0-15,18 0 16,-18-17-16</inkml:trace>
  <inkml:trace contextRef="#ctx0" brushRef="#br0" timeOffset="163527.3959">12065 13776 0,'35'35'16,"-70"-70"-16,106 123 16,-54-70-16,1 17 15,-1-35-15,-17 18 16</inkml:trace>
  <inkml:trace contextRef="#ctx0" brushRef="#br0" timeOffset="164155.3443">11483 12206 0,'0'53'16,"0"-35"-16,0 52 15,0-34-15,18-1 16,-18-18-16,17-17 16,1 0-16,-18-35 15,17 18-15,1-36 16,-18 17-16,18-34 16,-18 52-16,17-17 15,1 35 1,-18 53-1,0-36-15,18 36 16,-1-17-16,1-1 16,0 0-16,-18-17 15,17-18-15,1 17 0</inkml:trace>
  <inkml:trace contextRef="#ctx0" brushRef="#br0" timeOffset="164290.406">11818 12312 0,'0'0'0,"18"35"0,-1-35 15,1 18-15,0 0 0,-1-18 16,1 17-16,17-17 0</inkml:trace>
  <inkml:trace contextRef="#ctx0" brushRef="#br0" timeOffset="164405.2676">11977 12330 0,'0'0'16,"-35"17"-16,-1 36 0,19-35 15,-19 35 1,36-36-16</inkml:trace>
  <inkml:trace contextRef="#ctx0" brushRef="#br0" timeOffset="165494.9333">12594 12629 0,'18'18'15,"-18"0"1,17 70-16,-17-35 16,36 106-16,-36-89 15,17 18-15,1 71 16,0-88-16,-1-1 15,-17-17-15,18-18 0,0 18 16,-1-53-16</inkml:trace>
  <inkml:trace contextRef="#ctx0" brushRef="#br0" timeOffset="165778.6872">13106 13035 0</inkml:trace>
  <inkml:trace contextRef="#ctx0" brushRef="#br0" timeOffset="166224.0647">13106 13035 0,'17'-35'0,"-34"70"0,34-88 16,-17 71 47,0 35-63,0-18 15,0 0-15,18 36 16,-18-36-16,18 36 15,-1-54-15,1 1 16,0 0-16,-1-18 16,1 0-16,17-36 15,-35 19-15,18-36 16,-1 35-16,-17-17 16,0 17-16,18 18 15,0 18 1,-1 0-16,19 17 15,-19-18-15,36 19 16,-18-36 0,18 17-16,-35-34 0,0 17 15,-1-18 1,1-17-16,-18 17 0,0-17 16,-18 0-16,1-1 0,-1 1 0,0-18 15,1 36-15,17-1 16,17 18-1,1 0 1</inkml:trace>
  <inkml:trace contextRef="#ctx0" brushRef="#br0" timeOffset="166496.2913">13899 12594 0,'0'0'16,"0"35"-16,0 18 0,0 18 16,0-1-16,0 1 0,18 105 15,-18-105-15,35 70 16,-17-70-16,0-36 15,-1 18-15,-17-18 0,18 0 16,-18-17-16,0 0 0,0-1 16</inkml:trace>
  <inkml:trace contextRef="#ctx0" brushRef="#br0" timeOffset="167113.4741">15293 13070 0,'0'0'0,"18"0"0,17 0 15,-18 0-15,19-17 0,-19 17 16,1 0-16</inkml:trace>
  <inkml:trace contextRef="#ctx0" brushRef="#br0" timeOffset="167225.1122">15328 13194 0,'0'0'0,"18"18"16,-1-1-16,1-17 0,70 0 15,-52-17-15</inkml:trace>
  <inkml:trace contextRef="#ctx0" brushRef="#br0" timeOffset="167576.2803">16880 12383 0,'-35'70'0,"0"-17"16,0 18-16,-1-1 0,1 1 15,-36 52 1,36-35-16,18-52 16,17-1-16,17-35 15,1-18-15,-1 1 16</inkml:trace>
  <inkml:trace contextRef="#ctx0" brushRef="#br0" timeOffset="167799.1588">16545 11924 0,'0'35'15,"18"0"1,35 54-16,0-19 15,35 54-15,-35-36 16,70 53-16,-70-88 16,71 70-16,-71-87 15,0 17-15,-18-18 0,18 18 16,-36-36 0</inkml:trace>
  <inkml:trace contextRef="#ctx0" brushRef="#br0" timeOffset="168026.2628">16210 13282 0,'53'0'16,"-106"0"-16,177 0 0,87 0 15,-87 0-15,17 0 0,176 18 16,-158-18-16,-18 0 16,-17-18-16,-18 18 0,17 0 15,-88 0-15</inkml:trace>
  <inkml:trace contextRef="#ctx0" brushRef="#br0" timeOffset="168554.7196">16757 13723 0,'0'88'16,"0"-176"-16,0 212 0,0-89 0,18 0 15,-1-35-15,-17 18 16,18-18-16,0-36 16,-18 1-16,17-35 15,1 34-15,17-34 16,-17 35-16,-1-1 15,36 19-15,-35 17 16,0 35-16,-1-17 16,18 52-16,-35-52 15,18 35-15,-18-36 16,0 1-16,18-18 16,-1-18-1,1-35 1,0 36-16,-1-1 15,1 0-15,0 1 0,-1 17 0,1 0 16,17 17-16,-17 19 16,-18-19-16,35 54 15,-35-18 1,35 0 0,-35-36-16</inkml:trace>
  <inkml:trace contextRef="#ctx0" brushRef="#br0" timeOffset="169028.006">18221 12435 0,'0'0'16,"0"36"0,0 87-1,18-35-15,-1 18 0,1 18 16,0 123-16,17-36 15,-18-123-15,1-17 16,0 0-16,-1-18 16,-17-18-16,18 0 0,-18-17 15,0-1-15,0-34 16</inkml:trace>
  <inkml:trace contextRef="#ctx0" brushRef="#br0" timeOffset="169354.8745">18538 12541 0,'18'53'16,"-36"-106"-16,36 177 0,0-54 0,17 18 16,-17-17-16,-1 17 0,1-17 15,0-1-15,-1 1 16,1-1-16,0 36 16,-1-53-16,-17 35 15,18-70-15,-18 0 0,0-1 16,0-34-1,-18-1 1</inkml:trace>
  <inkml:trace contextRef="#ctx0" brushRef="#br0" timeOffset="169861.9137">19068 13018 0,'17'123'16,"-34"-246"-16,34 299 0,1-123 0,-18 0 15,18-18-15,17 36 16,-18-36-16,36 0 16,-35-35-16,17-18 15,-17 1-15,0-36 16,-18 18-16,0-1 16,0 1-16,0 17 0,0-17 15,0 18-15,17 34 16,1 1-16,-18-1 15,53 36-15,-36-17 16,1-19-16,35 1 16,-18-18-16,1 0 15,-19-18-15,-17 1 16,0-19-16,0 19 0,0-19 16,-17 1-16,17 0 0,-18 17 15,0-35 1,36 53 15,0 0-31</inkml:trace>
  <inkml:trace contextRef="#ctx0" brushRef="#br0" timeOffset="170100.551">19720 12506 0,'0'0'16,"18"159"-16,0-53 0,17 88 15,-35-89-15,17-16 16,1 16-16,0-16 0,-18-19 16,17 18-16,-17-35 0,18 18 15,0 17 1,-18-70-16,0 17 15,0-53-15</inkml:trace>
  <inkml:trace contextRef="#ctx0" brushRef="#br0" timeOffset="170345.2461">19967 12665 0,'0'35'32,"18"53"-32,0-35 15,-1 88-15,18 36 16,1 17 0,-19-124-16,1 1 15,-18-1-15,18 19 16,-18-54-16,0 0 15,0-17-15</inkml:trace>
  <inkml:trace contextRef="#ctx0" brushRef="#br0" timeOffset="170929.8853">20443 13423 0,'18'35'0,"-18"1"15,18-1-15,17 71 16,-17-53-16,-1 35 16,1-17-1,0-36-15,-1 0 0,-17 0 16,0-17-16,-17-18 16,-1 0-16</inkml:trace>
  <inkml:trace contextRef="#ctx0" brushRef="#br0" timeOffset="184049.0651">9102 13758 0,'-18'0'15,"0"-17"-15,18-1 16,18 0 0,17 1-16,-17 17 15,17 0-15,18 17 16,-18 1-16,18 53 16,-35-36-16,-18 0 15,0 0-15,-35 1 0,-1-1 0,-34 36 16,17-36-1,0-18-15,18 19 0,-36-1 16,71-17-16,0-18 16,18 0-16,88 17 15,-36-17-15,1 0 16,-18 18-16,0-18 16,0 0-16</inkml:trace>
  <inkml:trace contextRef="#ctx0" brushRef="#br0" timeOffset="184920.1337">16122 13600 0,'-18'-18'16,"36"18"0,0 0-1,17 0-15,0 0 16,-17 0-16,17 35 16,-17-17-16,-1 35 15,-17-36-15,-17 19 0,-1-19 16,0 19-16,-17-1 15,18-17-15,-19 34 16,36-34-16,-17 17 16,52 1-16,0-36 15,53 0-15,-52 0 16,52 0-16,-53-18 16</inkml:trace>
  <inkml:trace contextRef="#ctx0" brushRef="#br0" timeOffset="215123.8452">23583 11836 0,'-17'0'0,"-1"35"15,0 36 1,-17 17-16,35-18 0,0 36 16,0-71-1,18 1-15,35-1 16,-18-35-16,35-18 16,-34 1-16,17-54 15,-53 53-15,17-52 16,-17 52-16,0 54 31,0 34-31,0-35 16,36 36-16,-1-53 15,35-1-15,-34-17 16,34-17-16,-52-19 16,17-34-16,-35 17 15,-18-18 1,1 36-16,-1-18 15,1 35-15,-1 18 16,0 0-16</inkml:trace>
  <inkml:trace contextRef="#ctx0" brushRef="#br0" timeOffset="216080.1694">25329 11977 0,'0'-18'15,"0"36"-15,-17-36 0,17 36 16,-18 70-16,18-53 16,0 71-16,18-35 15,-1-54-15,36 19 16,-35-19-16,35-34 16,-18-1-1,0-35-15,-17 18 16,0-1-16,-18 1 0,17 18 15,-17-19-15,0 19 0,0 34 32,0 36-17,18-35-15,17 35 16,-17-36-16,17 19 16,-17-36-16,0 0 15,-1 0-15,1-18 0,-18 0 16,0 1-16,0-36 15,0 35-15,17-17 16,1 35 0,-18 18-1,18-1-15,-1 1 16,1-18-16,17 17 16,-17-17-1,0 0-15</inkml:trace>
  <inkml:trace contextRef="#ctx0" brushRef="#br0" timeOffset="216241.5997">25982 11959 0,'0'-17'0,"0"-1"16,0 0 0</inkml:trace>
  <inkml:trace contextRef="#ctx0" brushRef="#br0" timeOffset="216481.1971">26070 11536 0,'-17'88'15,"17"-35"-15,0 18 16,17 87-16,1-87 16,0 70-16,-1-88 15,1 0-15,-1 17 16,1-52-16,-18 0 15,0-36 1</inkml:trace>
  <inkml:trace contextRef="#ctx0" brushRef="#br0" timeOffset="216663.6825">26229 11571 0,'0'0'0,"0"53"0,18 18 16,-18-1-16,17 1 0,19 70 16,-19-71-1,19-17-15,-19 0 16,1 0-16,35 0 0</inkml:trace>
  <inkml:trace contextRef="#ctx0" brushRef="#br0" timeOffset="217259.0213">27199 11465 0,'0'0'15,"0"71"-15,0-1 0,18-17 16,-1 18-16,1-1 16,0 72-16,-1-90 15,1 72-15,0-89 16,-18 0-16,17-17 15,1-36 1,-18-52 0,18 52-16,17-17 15,0 17-15,-17 36 16,35 17-16,-36 1 16,1-1-16,0 0 0,-1 0 15,-17 18 1,-17-35-16,-1 0 15,-17-18-15,17-18 16,-17 0-16,17 1 16,0-36-16</inkml:trace>
  <inkml:trace contextRef="#ctx0" brushRef="#br0" timeOffset="217581.6796">27675 12136 0,'0'0'0,"18"-18"15,17 0-15,-17 1 16,17-1 0,-35 0-1,-17 1-15,-1 17 16,-17 0-16,17 0 15,-35 35-15,53-17 16,-17 17-16,17 0 16,52 18-1,-16-53-15,-1 18 0,71-1 16,-71-17-16,0 0 16,1-17-16,-1-1 15,-35 0-15,-35 18 16</inkml:trace>
  <inkml:trace contextRef="#ctx0" brushRef="#br0" timeOffset="218114.9692">29316 12012 0,'-35'-18'15,"17"1"-15,-35-1 16,18 18-16,-1 0 15,19 18-15,-1 17 0,1-17 0,-1 70 16,36-53-16,17 0 16,-18 1-16,19-19 0,34 36 15,-34-35 1,-1 0-16,-70-18 31,-36 0-31,18-18 16,18 18-16,-18 0 15,-18-18-15,54 1 16,-1-1-16</inkml:trace>
  <inkml:trace contextRef="#ctx0" brushRef="#br0" timeOffset="218454.8754">29545 12453 0,'0'53'16,"0"-106"-16,0 159 0,0-53 0,-17 53 15,17-71-15,0 35 16,0-52 0,0-53-1,-18-36 1,18 18-16,-18-52 16,1 34-16,17-88 15,0 71-15,17 17 0,1 1 16,35-18-16,-18 70 15,36 18 1,-36 0-16,-17 18 16,17-1-16,-18 1 0,-17 17 15,0-17-15,-17 17 0,-1-17 16,-35 17-16,36-17 16,-36-18-1,35 0-15,0 0 0,1 0 16</inkml:trace>
  <inkml:trace contextRef="#ctx0" brushRef="#br0" timeOffset="218849.3084">30021 12118 0,'0'0'15,"-35"0"-15,17 18 0,-34 17 16,34-18-1,-17 54-15,35-53 16,35 35-16,-17-36 16,52 1-16,-35-18 15,18-18-15,-17 1 16,-19-1-16,1-35 16,-18 35-16,-18-35 15,1 36-15,-19-1 16,19 18-1,17 18-15,17 17 16,1 0-16,35-17 16,-18 0-1,18-18-15,-35 0 16,-1-18-16,-17 0 16,0-35-1,0 36-15,-17-1 16,-1 1-16,18-1 15</inkml:trace>
  <inkml:trace contextRef="#ctx0" brushRef="#br0" timeOffset="219094.2396">30462 12100 0,'0'0'15,"-35"0"-15,35 18 0,-18 0 16,18-1-16,0 1 0,0 52 16,0-52-16,0 17 15,18-17-15,-18 17 16,18-17-16,-18 0 0,-18-18 16,0 0-1,1-18 1,-1-17-1,18 17-15</inkml:trace>
  <inkml:trace contextRef="#ctx0" brushRef="#br0" timeOffset="219282.7421">30515 12277 0,'0'0'0,"18"0"0,0 0 16,-1 0-16,1-18 0,17 18 15,-17-18-15,-18 36 47,17 0-31,1-18-16,35 17 15,-35 1-15,17-18 0,0 18 16</inkml:trace>
  <inkml:trace contextRef="#ctx0" brushRef="#br0" timeOffset="226017.9497">30656 12259 0,'18'0'0,"0"0"16,-1 0-1,1 0 1,0 0-16,-1 0 16,1 0-1,0 0-15,17 0 16,-18-18-16,19 1 16,-19 17-16,19-36 15,-36 19-15,17-18 16,-17 17-16,0 0 15,-17 1 1,-19 17-16,19-18 16,-19 18-1,1 18-15,18-1 0,-36 1 16,53 17-16,-18 0 16,36-17-16,-1 0 15,19 17-15,-1-17 16,0-1-16,0 1 0,1-18 15,-1 18 1,0-18-16,-35 17 16,-17-34-1</inkml:trace>
  <inkml:trace contextRef="#ctx0" brushRef="#br0" timeOffset="226451.8063">30392 12347 0,'0'0'0,"17"0"16,1 0-1,-36 0 17,1 0-17,-18 18 1,17-18-16,-17 18 16,17-18-1,18 17-15</inkml:trace>
  <inkml:trace contextRef="#ctx0" brushRef="#br0" timeOffset="249308.4458">18662 10248 0,'-18'0'15,"36"0"1,0 0-16,35 0 15,17 0-15,1-17 0,140 17 16,-87 0-16,123-18 16,-124 18-16,18 0 15,-35-18-15,0 18 0,35-17 16,-106 17-16,1 0 16,-54 0-1</inkml:trace>
  <inkml:trace contextRef="#ctx0" brushRef="#br0" timeOffset="249630.8011">18962 9895 0,'0'36'0,"0"-72"0,-18 89 16,-17-17-16,0-1 0,-18-17 15,0 17-15,-18 0 0,1 0 16,-1-17-16,1 17 16,-54 36-16,89-54 15,17 1-15,18 0 0,18 17 16,35-17-16,105 17 15,-69-17-15,122 35 16,-122-36-16,87 36 16</inkml:trace>
  <inkml:trace contextRef="#ctx0" brushRef="#br0" timeOffset="257028.9617">13741 13388 0,'17'0'31,"-17"18"-15,0-1 0,0 1-16,0-1 0,0 54 15,0 17 1,0 0 0,0-52-16,0 34 15,0-52-15,0 0 0,0-1 16,-17-17-1,-1-17 1,-17-19 0,17-17-1,1 18-15,-1 0 0,0-53 16</inkml:trace>
  <inkml:trace contextRef="#ctx0" brushRef="#br0" timeOffset="257160.2523">13705 13194 0,'18'-18'16,"0"18"-16,-18 18 15,17 0 1,-17-1-16</inkml:trace>
  <inkml:trace contextRef="#ctx0" brushRef="#br0" timeOffset="257934.1813">11465 13899 0,'0'18'63,"0"0"-63,0-1 16,18 36-16,-18-35 15,18 35 1,-18-18-16,0-17 0,0 17 15,-18-17-15,0 17 16,-17-35-16,-18 18 16,35-18-16,-34 0 15,16 0-15,-34-18 16,34 0-16,-16 18 16,34 0-16,0 0 15</inkml:trace>
  <inkml:trace contextRef="#ctx0" brushRef="#br2" timeOffset="272682.0376">16457 5821 0,'0'0'0,"-35"-18"15,17 1-15,-35-1 16,18 0-16,-53 18 16,53 0-16,-54 36 15,54-1-15,-53 53 16,35-17-16,0 70 15,18-53-15,17 18 16,18-18-16,0 18 0,0 0 16,18-1-16,17-16 0,18-1 15,17-18 1,1-17-16,17 0 0,106-18 16,-88-17-16,88-36 15,-88 1-15,-18-18 16,0-18-16,-35 0 0,53-88 15,-88 70-15,-18-123 16,-36 88-16,1-17 16,-35 17-16,-1 18 0,-141-53 15,89 105-15,-106 19 16,123 34-16,18 19 16,-1-1-16,19 35 0</inkml:trace>
  <inkml:trace contextRef="#ctx0" brushRef="#br2" timeOffset="273923.126">20779 3087 0,'-18'17'16,"-17"89"-16,-18-53 15,0 18-15,-35 70 16,52-71-16,-34 36 16,52-53-16,1-18 15,17-17-15,0-36 16,35-34 0,-18-1-16</inkml:trace>
  <inkml:trace contextRef="#ctx0" brushRef="#br2" timeOffset="274138.6972">20479 2452 0,'0'17'16,"17"19"-16,19 17 16,17 70-16,-18-52 15,0 17-15,36 124 16,-36-107-16,36 89 15,-36-123-15,0 0 16,-17-19-16,-1 1 0,1-17 16,0-19-16,-1 1 15</inkml:trace>
  <inkml:trace contextRef="#ctx0" brushRef="#br2" timeOffset="274323.1885">21202 3122 0,'0'0'0,"53"0"0,-18-18 16,36 18-16,-54 0 16,19 0-16,-36 18 15</inkml:trace>
  <inkml:trace contextRef="#ctx0" brushRef="#br2" timeOffset="274423.9559">21343 3298 0,'35'18'16,"-70"-36"-16,88 36 0,-18-18 0,18 0 16</inkml:trace>
  <inkml:trace contextRef="#ctx0" brushRef="#br2" timeOffset="275168.3876">22419 3016 0,'-18'53'15,"18"-18"-15,18 71 16,-18-70-16,18-1 16,-18 0-16,17-17 0,1-1 15,0-17 1,-18-17-16,-18-19 15,18-16-15,-18-37 16,1 1 0,17 53-16,0-18 15,17 53-15,1-18 0,0 18 16,-1 0-16,1 18 0,0 0 16</inkml:trace>
  <inkml:trace contextRef="#ctx0" brushRef="#br2" timeOffset="275524.1466">22789 3351 0,'36'-17'15,"-72"34"-15,89-34 16,-17-1-16,-1-17 15,0 0-15,-17 17 16,-18 0-16,17-17 0,-17 0 16,-17 17-16,-1 18 0,1-18 15,-1 18-15,-17 0 16,-1 18-16,1 0 16,35-1-16,-18 1 0,18 0 15,0 17 1,36 0-16,-1-17 15,36-1-15,-19 1 16,37-18-16,-54 0 16,0 0-16,1-18 0,-1 1 15,-18-1-15,1 1 0</inkml:trace>
  <inkml:trace contextRef="#ctx0" brushRef="#br2" timeOffset="275902.1435">23283 3087 0,'-35'0'15,"17"17"-15,-17 36 16,35-17-16,0-1 16,0-17-16,0 17 15,53 0-15,-18-17 16,1-18-16,-1 0 0,-17 0 16,34-18-16,-34-17 15,0 0 1,-18-1-16,0-34 15,-18 34-15,0 1 16,1 35-16,17 53 16,17-18-16,1 89 15,0-71-15,35 70 16,-36-52-16,36 35 16,-35-53-16,-18-18 15,17 18-15,-52-36 16,18-17-16,-54-17 15,18-1-15,-17-35 16,34 18-16,-17-53 16,36 52-16,-1 1 15,18 0-15,0 0 16</inkml:trace>
  <inkml:trace contextRef="#ctx0" brushRef="#br2" timeOffset="276262.602">23707 3140 0,'-18'17'16,"36"-34"-16,-36 52 0,0-17 15,1 35-15,17-18 16,0-18-16,35 36 16,-17-53-16,35 18 15,-18-18-15,0-18 16,-17 1-16,-1-36 15,-17 35-15,0 1 16,-17-19-16,17 19 0,0-1 16,-18 18-16,18-18 15,0 36 1,0 17-16,18-17 16,-1 35-16,1-36 15,35 1-15,-35 0 16,17-1-1,-17-17-15,-18-17 16,-18-19 0,18 19-16,-35-71 15</inkml:trace>
  <inkml:trace contextRef="#ctx0" brushRef="#br2" timeOffset="276447.0919">23954 2505 0,'0'0'16,"17"53"-16,1 0 0,17 35 16,-17-18-16,-1 54 15,1-36-15,0-17 16,-1-1-16,1 54 16,0-89-16,35 35 15,-53-34-15,17-36 16</inkml:trace>
  <inkml:trace contextRef="#ctx0" brushRef="#br2" timeOffset="276887.0776">24324 3087 0,'-18'-18'16,"36"36"-16,-53-36 0,17 18 0,0 35 15,1 1-15,17 17 16,0-36-16,17 36 15,1-35-15,17-1 16,-17-17-16,0 0 16,-1 0-16,1-17 15,-18-1-15,0 1 16,0-1-16,-18 0 0,1 1 16,17-1-1,0 36 1,17-1-1,1 1-15,0-18 16,17 18-16,-17-18 16,-1 0-16,1 0 15,-1-18 1,-17-17-16,0 17 16,-17-17-1,17 17-15,0 0 16,17 18-1,1 0-15,17 0 16,-17 18-16,0-18 16,-1 0-16,19 18 15</inkml:trace>
  <inkml:trace contextRef="#ctx0" brushRef="#br2" timeOffset="276975.3104">24694 3175 0,'18'18'0,"-18"-1"16,18-17-1,-18 18-15</inkml:trace>
  <inkml:trace contextRef="#ctx0" brushRef="#br2" timeOffset="277152.7834">24677 2910 0,'-18'-17'16,"36"34"-16,-18-34 0,17 17 16,19 17-1,-36 1-15,17 0 16</inkml:trace>
  <inkml:trace contextRef="#ctx0" brushRef="#br2" timeOffset="277404.8566">24818 3052 0,'0'0'0,"18"0"0,-1 0 15,36 17 1,-18 18-16,-17-35 16,0 36-16,-18-1 15,-18 0-15,18-17 16,0 0-16,0-1 0,0 1 15,0-1-15,18-17 16,17 0 0,0 0-16,-17 0 15,17 0-15,-17-17 16</inkml:trace>
  <inkml:trace contextRef="#ctx0" brushRef="#br2" timeOffset="277537.1238">24853 3246 0,'71'-18'16,"-142"36"-16,177-36 0,-71 18 15,36-18 1,-18 18-16,-18 0 16</inkml:trace>
  <inkml:trace contextRef="#ctx0" brushRef="#br2" timeOffset="277988.8252">25294 3157 0,'-17'0'0,"-1"0"0,-17 18 16,17 0 0,0-1-16,18 1 0,-17 17 15,17 0-15,0-17 16,17 17-16,1-35 16,17 0-16,-17 0 15,17-35 1,-17 17-16,-1-17 15,-17 18-15,0-36 16,0 35-16,-17 0 16,17 36 15,17 0-31,-17-1 16,18 1-16,0 0 0,-1-18 15,1 0-15,0 0 16,-1-18-16,-17-17 15,0-1-15,0 1 16,0 17 0,-17 1-16,34 17 15,1-18-15,0 18 16,17-17-16,0 17 16,18 0-1,-18 0-15,-17 0 16,17-18-16,-17 18 0,-18-18 15,0 1-15,-35-36 16,17 17-16</inkml:trace>
  <inkml:trace contextRef="#ctx0" brushRef="#br2" timeOffset="278171.3457">25576 2663 0,'0'0'0,"0"36"0,0 52 16,18 18-1,-18-53-15,18 0 0,-1 52 16,1-34 0,0-36-16,-1 1 15,-17-19-15,18-17 0,-18-17 32</inkml:trace>
  <inkml:trace contextRef="#ctx0" brushRef="#br2" timeOffset="278299.9352">25753 3157 0,'0'36'16,"0"-72"-16,17 89 0,-17-35 0,18 0 15,0-18 1,-18-18 0,0 0-16</inkml:trace>
  <inkml:trace contextRef="#ctx0" brushRef="#br2" timeOffset="278399.5564">25859 3034 0,'0'0'15,"0"35"-15,17-17 0</inkml:trace>
  <inkml:trace contextRef="#ctx0" brushRef="#br2" timeOffset="278588.0581">25929 3157 0,'0'0'16,"0"18"-16,0 0 15,0-1-15,18-17 16,-1 0-16,1 18 0,0-18 16,-1 0-16,19-18 15,-36 1-15,0-1 16,0 0-16,0 1 16,-18-1-16,18 0 15,-18 18-15,18 18 16,0 0-16</inkml:trace>
  <inkml:trace contextRef="#ctx0" brushRef="#br2" timeOffset="278761.5462">26088 3210 0,'0'0'0,"18"0"16,-1-17-16,1-1 15,-1 18-15,1 0 16,17 0-1,1 35-15,-19-17 0,1 0 16,0 17 0,-18-18-16</inkml:trace>
  <inkml:trace contextRef="#ctx0" brushRef="#br2" timeOffset="279383.3106">27552 3369 0,'35'159'0,"-70"-318"0,70 406 15,1-88-15,-19-106 16,18 0-16,-17-36 16,0 1-16,17-36 15,-35-17-15,0-89 16,0 36-16,-35-88 15,-1 88-15,1-124 16,18 124-16,-1-89 16,18 142-16,35-18 15,0 53-15,54 36 16,-54-19-16,35 71 16,-52-52-16,-18 52 15,0-35-15,-35-36 16,17 19-16,-17-19 15,-36 1-15,36-18 16,-18-18-16,36 1 16,17-1-16,0 0 0</inkml:trace>
  <inkml:trace contextRef="#ctx0" brushRef="#br2" timeOffset="279829.0009">28134 2963 0,'-18'0'16,"1"18"-16,-36 53 16,18-36-16,17 0 0,0 0 15,18 36-15,18-53 16,52-1-16,-17-17 16,36 0-16,-54-17 15,0-19-15,0-17 16,-35-17-1,0 35-15,-17 17 0,-36-17 16,35 17-16,1 18 16,-1 0-16,18 35 15,18 1 1,17-1-16,0-18 16,0 1-16,36 17 15,-36-35-15,-17 0 16,0 0-16,-18-35 15,0 17-15,-18-34 16,18 34-16,-18-35 16,18 35-16,0 1 15,18-1 1,17 0-16,0 18 16,-17 0-16,35 0 15,-35 0-15</inkml:trace>
  <inkml:trace contextRef="#ctx0" brushRef="#br2" timeOffset="280897.7297">28769 3016 0,'0'0'0,"-35"0"16,-1 0-16,19 0 0,-36 36 15,53-19-15,-18 18 16,18 18-16,18-35 16,17 17-16,0-17 15,18-18-15,-17 0 16,-1-18-16,-17-17 16,-1-18-1,-17 18-15,0 0 0,-17-1 16,-1-17-16,18 36 15,-18-1-15,1 18 16,17 35 0,0-17-16,17 17 0,19 18 15,-1-35-15,-17-1 16,52 19 0,-52-19-16,-1-17 15,1 0-15,-18-17 0,0-19 31,-18 36-31,18-17 16,-17 17-16,17 17 16,0 19-16,17-19 15,1 19-15,0-19 16,-18-34 15,0-19-15,0 1-16,0 0 15,0 17-15,0-35 16,17 53-16,1 0 16,0 18-1,-1 0-15,-17-1 0,18 1 16,-1 17-16,-17 0 16,0-17-16,18 0 15,-18-36 1,0 0-1,18 1 1,-1-19-16,1 36 16,0 0-16,-1 0 15,1 0 1,35 36-16,-18-1 16,0-35-1,-17 0-15,0-18 16,-1 18-16,-17-35 15,0 17-15,-17-17 16,-1 18-16,-17-1 16,17 18-1,18 18 1,0-1-16,0 1 0,18 35 16,17-36-16,-17 1 15,-1 17-15,19-35 0,-19 18 16,19-18-16,-19 18 0,1-36 15,-18-17 1,0-1-16,-18 19 16,1-36-16,17 35 15,0 1-15,0-1 0,17 18 16,18-18 0,1 1-16,-1 17 0,0 0 15,1 0-15,52 0 16,-53 0-16,0 0 0,1-18 15,-19 18-15,-34 0 16,-1-18-16,0 18 0,1-17 16,-54-36-1,53 18-15</inkml:trace>
  <inkml:trace contextRef="#ctx0" brushRef="#br2" timeOffset="281075.0719">29722 2575 0,'0'36'15,"0"-1"1,0 0-16,0 53 16,0-35-16,17 0 0,-17 0 15,0 0-15,35 53 16,-35-71-16,18 0 0,17 36 16,-17-53-16,-18-1 15,18-17-15</inkml:trace>
  <inkml:trace contextRef="#ctx0" brushRef="#br2" timeOffset="281425.0366">29898 3069 0,'18'18'0,"-1"-18"16,1 0-16,17 0 15,0 0-15,1-18 16,-19 18-16,-17-17 15,0-1-15,-17 0 16,-1 18-16,0-17 0,-35 17 16,18 17-16,18 19 15,17-1-15,17 35 16,1-34-16,52 17 16,-34-36-1,52 1-15,-35-18 16,-18 0-16,0-18 0,-17-17 15,0 0-15,35-36 16,-36 36-16,18-18 16,-17 35-16,17-17 15,-17 17-15,35 1 16,-35 17-16,17 17 16,-18-17-16</inkml:trace>
  <inkml:trace contextRef="#ctx0" brushRef="#br2" timeOffset="294031.4282">6914 8255 0,'0'18'16,"18"-1"0,-18 1-16,0 35 15,0-36-15,0 19 16,0-19-16,18 19 16,-18-19-1,17 1 1,1-18-1,0 0-15,-1 18 0,1-18 16,0 0-16,-1 0 16,1 0-16,-1 17 0,36-17 15,-17 0-15,34 18 16,-34-18-16,34 0 16,-17-18-16,0 18 15,-18 0-15,36 0 0,-18 0 16,0 0-16,17 0 0,1 0 15,17 0-15,-18-17 0,19 17 16,105 0 0,-106 0-16,141-18 15,-123 0-15,159 1 16,-142 17-16,1 0 0,140-18 16,-140 18-16,17 0 15,-18 0-15,18-18 0,124 18 16,-142 0-1,18 0-15,-17 0 0,17 0 16,-18 0-16,142 0 16,-124 18-16,-17-18 15,-1 0-15,1 18 0,140-18 16,-140 17-16,123-17 16,-142 18-16,19-18 15,88 0-15,-107 18 16,89-18-16,-105 0 15,105 0 1,-124 0-16,18 0 0,-17 0 16,70 0-16,-88 0 15,53 0-15,-53-18 16,-18 18-16,0-18 0,1 18 16,-1-17-16,-18 17 0,19-18 15,-19 0 1,1 1-16,-18-19 15,0 19-15,-18-18 16,1-1-16,-19-17 16,1 36-16,-18-36 15,18 35-15,17 1 16,-35 17-16</inkml:trace>
  <inkml:trace contextRef="#ctx0" brushRef="#br2" timeOffset="297446.91">17974 7920 0,'0'18'32,"0"17"-17,0-18-15,0 19 16,0-19-16,0 19 16,0-19-16,0 19 15,0-19 1,0 1-16,0-1 31,18-17-15,-18 18-1,17-18 1,1 0-16,0 0 16,-1 0-16,19 0 15,-1 0-15,18 18 16,-18-18-16,53 17 15,-35-17 1,0 0-16,70 18 16,-34-18-16,69 0 15,-69 0-15,-1 0 0,123 0 16,-105 0-16,0 0 16,0 0-16,88 0 15,-106 0-15,0 0 16,1 0-16,-1 0 0,-18 0 15,1 0-15,-36 0 0,18 0 16,0-18-16,-35 18 16,17-35-1,-35 17-15,0 1 0,18-1 16,-18-35 0,0 18-16,-18 0 0,-17-36 15,17 36-15,-17 0 16</inkml:trace>
  <inkml:trace contextRef="#ctx0" brushRef="#br2" timeOffset="328579.5077">22296 4198 0,'0'0'15,"0"-35"-15,0 52 16,0 72-1,17-54-15,-17 35 16,0 54 0,18-54-16,-18 1 0,-18 53 15,18-72-15,18 37 16,-18-54-16,35 18 16,-17-36-16,17 19 15,-17-36 1</inkml:trace>
  <inkml:trace contextRef="#ctx0" brushRef="#br2" timeOffset="329017.43">22807 4815 0,'-18'-35'16,"36"70"-16,-36-87 0,-17 16 16,18 19-16,-19 17 15,19 0-15,17 17 16,-36 36-16,36-18 16,-17 54-16,17-54 15,35 35 1,-17-52-16,-1 17 0,36-17 15,-18-18 1,-17 0-16,17-18 16,-17-17-16,-18 17 0,0-34 15,-18-19 1,1 36 0,-1 17-1,36 53 1,-18-17-16,17 17 15,19 1 1,-1-19-16,18 18 16,-36-17-16,1 0 0,17-18 15</inkml:trace>
  <inkml:trace contextRef="#ctx0" brushRef="#br2" timeOffset="329440.6059">23089 4939 0,'0'0'0,"0"18"0,0 17 16,18-35-16,-18 17 15,18-34 17,-18-18-32,17 17 15,-17-17-15,18 17 0,-18 0 16,0 1-16,0-1 15,18 0-15,-1 18 0,1 0 16,-18 18 0,17 17-16,-17 18 15,18-53-15,0 18 16,-18 0-16,17-18 16,1 0-16,-18-18 15,18 18-15,-18-18 0,17 1 16,1-1-1,0 0-15,-1 18 16,1 0 0,-1 18-16,-17 0 0,18-1 15,0 19 1,-1-19-16,-17 1 16,18-1-16,17-17 0,1 18 15</inkml:trace>
  <inkml:trace contextRef="#ctx0" brushRef="#br2" timeOffset="329867.0886">23566 4304 0,'35'53'15,"-35"0"-15,35 70 16,-17-52-16,-1 52 16,1-70-16,0-18 15,-18 1-15,17-1 16,-17-53-1,0 1 1,0-1-16,18 0 0,0 18 16,17-17-16,-17 17 15,-1 17-15,36 36 16,-18-17 0,-35-19-16,0 1 0,0 17 15,-35-35 1,17 0-16,1 0 0,-36 0 15,35 0-15,18-17 16</inkml:trace>
  <inkml:trace contextRef="#ctx0" brushRef="#br2" timeOffset="330279.7329">24342 4780 0,'0'0'16,"-18"-17"-16,-17 17 0,-18 17 15,35-17-15,-35 53 16,36-35-16,-1 52 16,18-34-16,35 16 15,-17-34 1,35 17-16,-18-35 15,0 0-15,1 0 0,-1-35 16,-17 17-16,-1-17 16,-17-18-16,0 36 15,-17-19-15,17 1 16,-18 17-16,0-17 16,1 35-16,17 18 15,0 17-15,17 36 16,1-54-1,17 54-15,1-54 16,-1 1-16,18 0 0,-18-1 16,18-17-16,-18 0 15,-35-17 1</inkml:trace>
  <inkml:trace contextRef="#ctx0" brushRef="#br2" timeOffset="334351.2317">24095 4833 0,'0'-18'31,"0"1"0,-18 17-31,0 0 16,1 17 0,-18 19-1,17-19-15,0 1 16,18 0-16,0-1 0,-17 1 16,17 0-16,17-1 0,-17 1 15,18-18-15,0 0 16,17 0-1,-18-18-15,1-17 16,0 0-16,-18 17 16,0-17-16,0-53 0,0 35 15,-18-71-15,0 54 16,1-1-16,-1 0 16,-17-17-16,17 35 0,-17-17 15,17 52-15,1 18 16,17 35-16,0 54 15,0-19-15,17 71 16,-17-70 0,36 52-16,-1-52 15,-17-18-15,-1-18 0,18 18 16,1-18-16,-19-17 0,36 35 16,-35-36-16,17 19 15,-17-19 1</inkml:trace>
  <inkml:trace contextRef="#ctx0" brushRef="#br2" timeOffset="336414.3426">27164 4374 0,'18'-17'16,"-36"34"-16,53-17 15,-17 71 1,-1-18-16,19 70 15,-36-52-15,17 70 16,1-70-16,-18-18 16,0-1-16,18-16 0,-1 52 15,-17-70-15,18 17 16</inkml:trace>
  <inkml:trace contextRef="#ctx0" brushRef="#br2" timeOffset="337021.8758">27764 4992 0,'0'-18'16,"0"36"-16,0-53 15,-18-1-15,0 19 16,1 17-16,-1-18 16,0 18-16,-17 18 0,18-1 15,-19 19-15,36-1 16,0 18 0,0-36-16,36 36 15,-19-35-15,36 0 16,-18-1-16,36-34 15,-53-1 1,-1 0-16,-17 1 0,0-19 16,0 19-16,-17-36 15,-1 35-15,0-17 16,1 35-16,17 18 31,0 17-15,17 0-16,19 18 15,-19-18-15,1-17 0,35 17 16,0-17 0,-36-18-16,1 0 15,0-18-15</inkml:trace>
  <inkml:trace contextRef="#ctx0" brushRef="#br2" timeOffset="337437.4515">28063 5098 0,'0'0'16,"0"53"-16,18-36 0,-18 18 15,0-52 17,0-18-17,18 17-15,-18-17 16,17-18-16,-17 17 15,18 19-15,-18-1 16,18 18-16,-18 18 16,17 17-16,1-17 15,0 17-15,-1-17 16,1-18 0,0 0-1,-18-18-15,0 0 16,17 18-16,-17-17 0,18-19 15,-1 36-15,1 0 16,0 18 0,-1 0-16,-17-1 15,36 19-15,-19-1 16,1-17-16,0-1 31,-1-17-31</inkml:trace>
  <inkml:trace contextRef="#ctx0" brushRef="#br2" timeOffset="338271.2903">28469 4392 0,'0'0'0,"18"0"16,-18 18 0,17 70-1,1-35-15,-18 0 0,18 17 16,-18 71-16,17-88 16,1 0-16,-18 0 0,18-18 15,-1 1-15,-17-19 0,18 1 16,-18-36-1,18-17 1,-18 17-16,35-34 16,-35 16-16,35 19 15,-17-1-15,35 36 16,-36-1-16,36 36 16,-53-18-16,18 1 15,-18-1-15,-18-17 16,1-1-16,-1 1 15,-17-18-15,-18 0 16,35 0-16,-17-18 16,17 18-16,18-17 0,18 17 15</inkml:trace>
  <inkml:trace contextRef="#ctx0" brushRef="#br2" timeOffset="338883.8224">29104 4957 0,'-17'0'16,"34"0"-16,-52-18 0,17 18 0,1 0 0,-1 18 16,-17-1-1,35 18-15,-18 18 16,18-35-16,18 35 16,-1-35-16,19 34 15,-19-52-15,36 18 16,-18-18-16,-17-18 15,0 1-15,-1-1 0,1-17 16,0-36-16,-18 36 16,17-71-16,-17 53 15,0-17-15,-17 17 0,17 0 16,0 18-16,-18-18 0,0 0 16,1 35-1,-19-17-15,19 17 16,-1 18-16,1 0 15,17 18-15,-18 0 0,0 34 16,18-16-16,18 52 16,-18-35-1,35 53-15,0-53 16,1 0-16,-1-1 16,0 1-16,1-17 0,16-1 15,-16 0-15,-19 0 0,54 1 16,-36-36-16,1 17 15,-19-17-15,-34 0 32,-19 0-17</inkml:trace>
  <inkml:trace contextRef="#ctx0" brushRef="#br2" timeOffset="340123.2786">24306 5292 0,'18'0'31,"35"-18"-31,-18 18 15,1 0-15,16-18 0,19 18 16,-53 18-16,-1-18 16</inkml:trace>
  <inkml:trace contextRef="#ctx0" brushRef="#br2" timeOffset="344199.3595">27552 5486 0,'18'0'31,"17"0"-16,18 0-15,70 0 16,-35 0-16,159 17 16,-105-17-16,193 0 15,-159 0-15,212 0 16,-212 0-16,1 0 0,87-17 16,-193 17-1,0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09-01T22:59:27.293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 contextRef="#ctx0" brushRef="#br0">191 647 0,'0'24'110,"24"0"-95,24 24 1,0 0-1,-24-48-15,24 48 16,0-24 0,0 0-16,0 0 15,48 23-15,-25-23 16,1 24-16,-24-48 16,0 24-1,24 0-15,-24 0 16,0 0-16,24 24 15,-48-48-15,0 24 16,0-24-16,0 24 16,24-24-16,-48 24 15,48 0 1,-24 0 0,-1 0-16,25 24 15,0-24-15,0 0 16,0 24-16,48 0 15,-48-24-15,-24 0 16,48-1-16,-48 1 16,72 24-16,-48-24 15,-1 0 1,-23-24-16,0 24 16,0 0-16,24 24 15,0-48-15,-24 48 16,0-48-16,48 48 15,-72-24-15,48 0 16,0 0-16,0 24 16,48-24-1,-48 0-15,-1 0 16,1 0-16,-24 0 16,24-24-16,-24 24 15,0 0-15,0-24 16,0 0-16,0 23 15,0 1 1,0 0-16,0 0 16,48 0-16,-48 0 15,24-24-15,-24 0 16,24 24-16,0 0 16</inkml:trace>
  <inkml:trace contextRef="#ctx0" brushRef="#br0" timeOffset="2857">551 695 0,'-48'0'406,"0"0"-390,24 0-16,-24 0 15,24 0-15,-24 0 16,24 0-16,-24 0 16,0 0-16,0-24 15,0 0 1,1 24 0,-1 0 15,72 24 250,23 24-265,-23-48 15,0 0-31,0 24 31,0 0-15,0 0-1,0 0 1,0 0 0,0 0 15,0 0-15,0 0-16,0-1 15,0 25 32,0-24 0,-24 0-31</inkml:trace>
  <inkml:trace contextRef="#ctx0" brushRef="#br0" timeOffset="4865">3474 2085 0,'0'72'140,"0"-25"-124,24 1-16,-24 48 16,0-72-16,48 24 15,-48 0-15,48 24 16,-48-24-16,48 24 16,-48-24-16,0 0 15,48-48-15,-48 48 16,0-1-16,0 1 15,0-24 1,48 24 0,-48 0-1,24-24 32</inkml:trace>
  <inkml:trace contextRef="#ctx0" brushRef="#br0" timeOffset="6434">3522 2300 0,'24'0'172,"24"0"-157,0 0 1,0 0 15,-24 24 32,0-24-48,0 24 1,0-24 93,-24 24-109,0 0 16,24 0 0,-24 0-1,0 0 1,0 24-16,-24-48 16,0 48 15,0-48 16,0 0-32,-24 0 1,24 0 15,-24 0-31,0 0 47</inkml:trace>
  <inkml:trace contextRef="#ctx0" brushRef="#br0" timeOffset="8883">3834 2252 0,'0'24'79,"0"24"-64,24-24 1,-24 0-16,23 0 15,1 0 1,0-24-16,-24 24 16,24 0-1,0-24 1,0 24 0,0-24-1,0 0 32,0 0-16,0-24 16,-24 0-16,0 0 157,0 0 234,0 0-422,0 0 31,0 0-15,0-24 31,0 72 203,0 0-250,0 0 15,0 0-15,0 0 16,0 0-16,0 0 15,0 0-15,0 24 16,0 0 0,0 0-1,24 0 32,-24-24-31,0 0-1,0 0-15,0 0 16,0 0 0,0 0-1,-24-24-15,24 24 16,0-1-16,-48 1 16,48 0 15,-24 0-31,0-24 15,-24 0 1,48-24 187,0 0-203,0 0 16</inkml:trace>
  <inkml:trace contextRef="#ctx0" brushRef="#br0" timeOffset="10547">4217 1797 0,'24'24'63,"-24"24"-63,0 0 31,0 0-15,24 0-1,-24-24 1,24 0-16,-24 0 15,0 0 1,0 0-16,0 0 16,24 0-16,-24-1 15,0 1 1,0 24 0,24-24-1,-24 0 1,24 0-1,-24 0 17,0 0-32,24 24 47,24-48 109,0 0-141,-25-24 1,-23 0 0,24 0 15</inkml:trace>
  <inkml:trace contextRef="#ctx0" brushRef="#br0" timeOffset="11634">4193 2085 0,'24'0'78,"24"0"-78,-24 0 16,0 0-16,0 0 15,0 0 17,0 0 14,24 0-14,0 0 15</inkml:trace>
  <inkml:trace contextRef="#ctx0" brushRef="#br0" timeOffset="13404">4624 1941 0,'0'24'78,"0"0"-78,0 0 16,0 24-16,0 0 15,0-24-15,0 24 16,0-25-16,0 1 16,24 24-16,0-24 15,-24 0 1,0 0-16,0 0 16,0 0-16,0 0 15,0 0-15,24 0 16,-24 0-1,24 0 1,-24 0-16,0 0 16,0 0 15,24 0-15,-24-72 124,0 24-124,0 0-16,0 0 15,0 0-15,0-24 16,0 0 15,0 24-31,0 0 32,0 0-1,0 0-16,24 0 1,0 0 31,0 48 109,0 0-140,-24 0-1,24 24-15,-24-24 32,0 0-32,0 0 15,0 0 1,0 0 0,0 0-1,0 24 16,24-24 1,-24 0-17,0 0 1,0-48 171</inkml:trace>
  <inkml:trace contextRef="#ctx0" brushRef="#br0" timeOffset="15154">5008 2228 0,'0'24'63,"0"0"-48,0 0 1,0 0 0,0 0-16,0 0 15,0 0 1,0 0-1,0 0 1,0 0 0,0 0-16,24-24 15,0 48 1,-24-24 0,24-24-1,-24 24 48,24 0-63,0-24 15,-1 0 32,1 0-31,0-24 31,-24 0-32,0 0 17,24 0-17,-24-24 1,0 0 15,-24 24 32,24 0-48,0 0 63,0 0-62,-48 0 0,48 0 124,-47 24-62,47-24-46,-48 0 14</inkml:trace>
  <inkml:trace contextRef="#ctx0" brushRef="#br0" timeOffset="16947">5343 2157 0,'0'47'63,"0"1"-48,0 0 1,0 0 15,0-24-31,0 0 16,0 0 0,0 0-16,24 0 15,-24 0 1,0 0-1,24 24-15,-24 0 32,24-24 30,-24 0-31,0-48 141,0 0-172,0 0 16,0 0 0,0 0-1,0 0-15,-24 0 16,24 0-1,0 0 1,0 0-16,0 0 31,0 0-31,0-24 32,0 24 14,24 0-30,-24 0 62,48 24 0,-48 48 0,48-48-62,-48 48-16,0-24 31,24 0-31,-24 0 16,0 0 0,0 0-16,0 0 15,0 24 1,0-24-1,0 0 1,0 0-16,24-24 266</inkml:trace>
  <inkml:trace contextRef="#ctx0" brushRef="#br0" timeOffset="19332">3187 2875 0,'24'24'141,"-1"0"-141,-23 24 15,24 0-15,-24-24 16,24 24-16,0 0 16,0-24-16,-24 0 15,24 24-15,0 0 16,-24-24-1,0 0-15,24 0 16,-24 0-16,24 0 16,-24 0-16,0 0 15,0-1-15,0 1 16,0 24 0,24 0-16,-24 0 15,24 0 1,-24 0 15,0-72 125</inkml:trace>
  <inkml:trace contextRef="#ctx0" brushRef="#br0" timeOffset="23597">3594 3187 0,'24'24'93,"-24"0"-77,0 0 31,0 0-47,0 0 15,0 0 1,0 24 0,-24-24-1,24 0 17,-24 0-32,0-1 62,0-23-62,-24 24 63,96-24 187,-24 0-235,0 24-15,0-24 31,0 0-31,0 24 32,0 0-1,-24 0-15,24 24-1,0-48 1,0 48-1,0-48 142,24 0-142,-24 0-15,23 0 16,-23 0 0,0 0 15,0-24 16,-24 0-47,0-24 31,0 24 0,0 0-31,0 0 16,0 0-1,0-23 1,-24 47 47,24-24-17,-48 0-14,1 24 46,47 24-16,0 0-46,0-1 0,24 1-1,-24 0 1,23 0-16,1 0 15,-24 0 1,24 0 0,0 0-1,0 0 1,0 0 0,24 24-1,-24-24 16,0 0-15,0-24 62,0 0-31,0-24 16,-24 0-1,24 0-46,-24 0-16,0 0 31,0 0-31,0 0 31,-24 0-15,24 0-1,0 0 1,-24 0-16,24 0 47,-24-23 15,48 70 157,-24 1-203,0 0-1,24 24 1,0-24 0,-24 0 15,24 0 0,0 0 0,0 0 126,0-24-142,0 24 1,0-24-16,0 0 16,0 0-1,0 0 1,-24-24 46,0-24-46,0 24 15,0 0-15,-24-24-1,24 24 17,-24 0-32,24 0 31,-24 1 16,24-1-32,0 71 157,0 1-156,0 0 0,24 0-1,-24 0 1,0 0-1,0-24-15,0 0 16,0 0-16,24 0 31,-24 0-31,0 0 16,0 0-16,24 0 16,-24 0-1,0 0 1,0 0-16,0 0 15,0 0 1,0 0 0,0 0-1,-24 0 48,-24-24-32,0 0-15,24-24 218,0 24-203,0-24-31</inkml:trace>
  <inkml:trace contextRef="#ctx0" brushRef="#br0" timeOffset="25484">4576 3451 0,'0'47'110,"0"-23"-95,0 0 1,0 24-16,0-24 16,0 0-16,0 0 15,0 0-15,0 0 16,0 0 0,0 0 46,24-24 1,0-48-48,0 48 1,0-48 15,0 24 0,-24 0-15,0-24 0,24 72 218,-24 0-218,24 0-16,-24 0 15,24 0-15,-24 0 16,24 0-16,0 0 15,-24 24-15,24-48 16,0 0 78,0 0-63,-24-24-15,24 0-1,-24-24 1,0 0-16,0 24 31,0 0-31,0-24 16,-24 48-1,24-48 1,-24 24 15,24 0-15,-24 24-16,24-47 16,-24 23-1,0 0 16</inkml:trace>
  <inkml:trace contextRef="#ctx0" brushRef="#br0" timeOffset="27125">5128 3451 0,'-24'-24'15,"0"24"1,0 0 47,0 47-48,0-23 32,24 0-31,0 0-16,0 0 15,0 0 1,0 24-16,0 0 31,24-24 0,-24 0-31,24 24 32,0-24-17,0 0 1,-24 0 0,24-24-16,23 24 62,-23-48 1,-24-24-48,0 0 16,0 0-15,0 0 15,0 0-15,0 24 0,-24 0 15,24 0 16,-24 0 46,1 24-93,-25 0 79,48-24-64</inkml:trace>
  <inkml:trace contextRef="#ctx0" brushRef="#br0" timeOffset="28589">5367 3474 0,'0'24'62,"0"24"-46,0-24-16,24 0 15,-24 0-15,0 48 16,24-72-16,-24 48 16,0-24-16,0 0 15,24 0 1,-24 0-1,0 0 1,0 0 0,24-24 15,0-24 63,-24-24-79,0 0 1,-24 0 0,24 0-1,0 24 1,0 0 31,0 0-16,24 24-15,0-24-1,0 0 16,24 0 1</inkml:trace>
  <inkml:trace contextRef="#ctx0" brushRef="#br0" timeOffset="30557">5751 3187 0,'23'24'125,"-23"0"-125,0 0 16,24 0-16,-24 24 15,0-24-15,24 0 16,-24 0-16,0 24 16,24-25-1,-24 1-15,24 24 16,-24 0 0,0 0-1,0 0 1,0-24-16,0 24 15,0 0 1,24-24 0,0 0-1,-48-72 142,24 0-142,-24 0 1,0 24 62,0 0-31,0 24-47,0-24 15,1 24 17,-25 24 61,48 24-77,-24 0 47,24 0-32,0 0 0,0-24 32,24-24 62,24 0-110,-25 0 1,1 0-16,24 0 62,-24-48 173</inkml:trace>
  <inkml:trace contextRef="#ctx0" brushRef="#br0" timeOffset="36902">5559 0 0,'0'48'78,"-24"0"-62,0-24-1,-24 0 1,48 0-1,-48 0-15,24 0 16,-24 24-16,24-48 16,0 0-16,0 24 31,24-1 31,-24-23-46,0 24 15,24 0 204,24 0-235,24 0 15,-24-24-15,24 24 16,-24 0 15,0 0-31,0-24 31,0 24 1,0-24 30,0 24-46,0-24-1</inkml:trace>
  <inkml:trace contextRef="#ctx0" brushRef="#br0" timeOffset="40126">5319 359 0,'0'24'93,"48"-24"-77,0 24 0,48-24-16,-24 0 15,24 0-15,-1 0 16,49 0-16,-48 0 16,-24 0-16,48 0 15,-24 24-15,0-24 16,-25 48-16,1-48 15,-24 0-15,-24 0 16,0 0-16,0 48 438,-24 0-423,24 48 1,-24-48-16,0 24 15,0 0-15,0-1 16,24 25-16,-24-48 16,24 72-16,-24-48 15,0 0-15,0 24 16,24-48-16,-24 0 16,0-1-16,0 25 15,0-24-15,0 0 16,0 48-16,0-48 15,-24 48-15,24 0 16,0 0-16,-24-1 16,24 49-16,0 24 15,0 24-15,0-73 16,0 25-16,0-48 16,0 24-16,0-24 15,0-24-15,0-1 16,0-23-16,0 24 15,0-24-15,0 48 16,0-48-16,0 48 16,0-48-16,0 24 15,0 0-15,24-1 16,-24 1 0,0 24-16,0-48 15,0 0-15,0 0 0,24 0 16,-24 0-1,0 0-15,0 0 16,0-24 15,0 0 1,0-1-32,0 1 15,0 0-15,24 24 16,-24 0-16,0 0 15,0 0 32,24 0-15,-24 0-17,0 0 16,0-24 1,0 0-1,0 0-31,0 0 78,24 0-47,-24 0-15,0 0 0,24 0 15</inkml:trace>
  <inkml:trace contextRef="#ctx0" brushRef="#br0" timeOffset="41895">4001 5535 0,'24'0'47,"-24"24"-31,24 0-1,-24 24-15,24-48 16,-24 48 0,24 0-1,0-48 1,-24 24-1,0 0 1,24 0 0,0 24 15,-24-72 110,0 0-141,-24 0 15,24 0-15,0-24 16,0 24-1,0 0 1,0-24 0,0 24-16,0 0 15,0-24 1,24 24 15,-24 0-15,24-24-1,0 24 32</inkml:trace>
  <inkml:trace contextRef="#ctx0" brushRef="#br0" timeOffset="43224">4337 5655 0,'24'24'62,"0"-24"-62,0 24 16,0-24-16,0 0 16,23 0-1,1 0-15,-24-24 47,0 0-47,-24 0 16,0 0-1,0 0 1,0 0 0,0 0-16,0 0 15,0 0 17,-24 0 14,0 0-30,0 24 0,0 0-1,1 0 1,23 24 46,0 24-62,0 0 32,0-24-17,0 0 1,0 24-16,23-24 16,-23 24-1,48-48-15,-48 48 16,48-24 15,-48 0-15,0 24 15,24-48 63,0 0-79</inkml:trace>
  <inkml:trace contextRef="#ctx0" brushRef="#br0" timeOffset="45175">4744 5511 0,'-24'48'62,"24"0"-46,0-24 0,0 0-16,0 0 15,24 0 1,-24 0 0,24 0-1,-24 24 1,24-48-16,0 24 15,0 0 17,0-24-17,0 0 1,0 0 0,24-24-1,-48 0 32,0 0-47,0 0 16,0 0-16,0 0 15,0 0 1,0 0-16,-24 0 16,24 0-1,-24 0 1,24 0-1,-24 0 1,0 0 15,0 24-15,24-24 31,-24 24-32,24 24 48,0 0-47,0 0-1,0 0-15,24 0 16,-24 0-16,24 0 15,0 24 1,0-48-16,0 24 16,-24 0-16,24 0 15,-24 0 1,24 24-16,0 0 16,0-24-16,-24 0 15,24 24-15,0-25 16,-24 1-16,0 24 15,24 0-15,-24-24 16,0 0-16,0 0 16,0 24-1,0-24 1,0 0 0,0 0 15,0 0-31,-24-24 15,-24 0 1,0 0 0,48-24 62,-24-24-78,24 24 15,0 0-15,0 0 16,0-24-16,0 24 16,24 0-16,-24 0 15,24 0 1,-24 0-16,0 0 16,0 1-16,0-1 31,0 0-31,0 0 15,0 0 1,0-24 15,0 24 1</inkml:trace>
  <inkml:trace contextRef="#ctx0" brushRef="#br0" timeOffset="46456">5128 5583 0,'0'24'63,"0"24"-47,0 0-1,47 0 16,-47 0-15,24-24 0,0 0 15,-24 0 0,24 0-15,0-24 31,0 0 0,0 0-32,0-24 32,-24 0-31,0 0-1,0 0-15,0 0 16,0 0 0,0 0-1,0 0 1,0 0-1,-24 0-15,24 0 16,0 0 15,-24 0-31,24 0 32,-24 24 186</inkml:trace>
  <inkml:trace contextRef="#ctx0" brushRef="#br0" timeOffset="47936">5439 5128 0,'-24'48'63,"24"0"-48,0 0 1,0-24-16,0 24 16,24-24-16,-24-1 15,0 25-15,24 0 16,-24-24-16,0 48 15,48-48 1,-48 0-16,0 0 16,0 0-1,0 0 1,0 0 0,24 24-1,0 0 16,-24-24 1,0 0 15,0 0-32,24 0 16,-24-48 126</inkml:trace>
  <inkml:trace contextRef="#ctx0" brushRef="#br0" timeOffset="50095">5655 5583 0,'48'0'172,"0"0"-140,-48 48-32,47-48 31,-23 0 0,0 0 32,0 24-48,-24 0 1,24 0-16,-24 0 15,0 0-15,0 24 16,0 0-16,0 0 16,0 0 15,0-24 0,0 0-31,0-72 141,0 24-126,0 0-15,0 0 16,0 0 0,-24 0 31,24 0-32,-24 24 1,-24 0-1,24 0 64,1 0-64,23 48 79,0 0-78,47-24 93,-23 0-109,0-24 16,0 0-16,0 0 15,24 0 1</inkml:trace>
  <inkml:trace contextRef="#ctx0" brushRef="#br0" timeOffset="51368">5966 5655 0,'0'24'62,"0"0"-62,0 24 16,24-48-1,-24 48-15,0-24 16,0 0-16,24 0 16,0-24-16,-24 24 15,24 0 63,-24 0-78,0-48 141,0 0-141,-24 0 31,24-24-15,-24 0 0,24 24-1,0-24 16,0 0-15,24 0 15,24 24 16,0 24 31</inkml:trace>
  <inkml:trace contextRef="#ctx0" brushRef="#br0" timeOffset="52353">6326 5583 0,'24'0'31,"-24"24"-15,24 0-16,-24 0 16,24 24-1,-24-24 1,0 0-16,0 24 16,0 0 15,23-48-16,-23 48 1,24 0 0,-24-72 156</inkml:trace>
  <inkml:trace contextRef="#ctx0" brushRef="#br0" timeOffset="53223">6326 5415 0</inkml:trace>
  <inkml:trace contextRef="#ctx0" brushRef="#br0" timeOffset="57713">6565 5535 0,'0'24'109,"48"-24"-109,0 48 16,0-48-16,0 0 15,0 0 48,-24 0-48,0 0 1,24 0 0,-72 48 171,-24 0-156,48-24-15,-48 0 0,48 24-1,-48-24 1,48 0-1,0 0 17,0 0 30,0 0-46,48-24 593,0 0-578,-24 0 16,0 0-31,0 0 31,0 0-32,24 0 1,-48 24 15,48-24-15,-1 0 78</inkml:trace>
  <inkml:trace contextRef="#ctx0" brushRef="#br0" timeOffset="59033">6661 5727 0,'24'0'156,"24"24"-156,0 0 16,0-24-16,-24 24 16,0-24-16,0 24 171,0-24-155</inkml:trace>
  <inkml:trace contextRef="#ctx0" brushRef="#br0" timeOffset="60713">6997 5607 0,'24'24'79,"-1"-24"-64,1 24 1,0-24-16,0 24 47,0 0-32,0 0 1,-24 24 0,24-24-1,-24 24 1,0 0-1,24-24 1,-24 0 0,0 24 15,0-25 0,0-46 79,0-1-110,0 0 15,0 0-15,0 0 16,0 0-1,-24 0 32,0 24-31,0 0 0,0 0-1,0 0-15,-24 0 16,25 24 93,23 0-78,23 24 79,1-48-95,0 24-15,0-24 16,0 24 0,0-1 15,24-23 0,0 0 47,-72 0 63</inkml:trace>
  <inkml:trace contextRef="#ctx0" brushRef="#br0" timeOffset="62090">7164 5224 0,'24'48'62,"-24"0"-46,0-24 0,24 0-16,-24 23 15,24-23 1,-24 0-1,24 24-15,-24 0 32,24 0-32,-24-24 15,0 24 1,0-24 0,24 0-16,-24 24 15,24 0 16,-24-24 1,24 0-17,-24 24 17,48-24 61,0-24-77,-48-24-16,48 0 31,-48 0-31,0 0 31</inkml:trace>
  <inkml:trace contextRef="#ctx0" brushRef="#br0" timeOffset="63089">7140 5487 0,'24'24'62,"24"-24"-62,-24 0 16,0 0-16,24 24 16,-24-24-1,0 0 1,0 0-1,0 0 17,0 0 15,0 0-47,0-48 15,0 72 16</inkml:trace>
  <inkml:trace contextRef="#ctx0" brushRef="#br0" timeOffset="64130">7572 5631 0,'24'24'94,"-24"0"-79,24 24-15,-24 0 16,0 0 0,0-24-16,0 0 15,24 0-15,-24 0 16,0 0 0,0-72 124</inkml:trace>
  <inkml:trace contextRef="#ctx0" brushRef="#br0" timeOffset="65577">7739 5655 0,'0'24'31,"0"24"-15,0 0 15,0 0-15,0 0 31,24-24-16,0 0-15,0 0 15,0 0-16,24 0 17,-48-48 46,48 24-63,-48-24 17,0-24-17,0 24 17,0 0-17,0-24 1,-24 0 15,0 24 32,0 0-48,0 0 63,0 0 0,0 24-62,0 0 0,0 0-1,0 0 17,24 24 14</inkml:trace>
  <inkml:trace contextRef="#ctx0" brushRef="#br0" timeOffset="67098">8051 5679 0,'0'48'78,"0"0"-62,0 0 0,0-24-1,0 0 1,24 0-16,-24 0 16,0 0-1,24 0 16,-24 0-15,0-48 125,0 0-126,0 0 1,0 0-16,0 0 16,0 0-1,0 0 16,0 0-31,0 0 16,0 0 15,24 0 47,0 24-46,0 0 15,0 24 15,-24 0-62,24 0 31,-24 0-31,0 0 16,0 0 0,0 0-16,0 0 15,0 0 1,0 0-16,0 0 15,0-1 1</inkml:trace>
  <inkml:trace contextRef="#ctx0" brushRef="#br0" timeOffset="69674">4169 6254 0,'24'0'16,"-24"24"-1,0 24 1,24 0-16,-24 0 16,24 48-16,-24-48 15,0 0-15,24-1 16,0 25-16,-24-24 16,0 0-1,24 0-15,-24-24 16,0 0-16,24 24 31</inkml:trace>
  <inkml:trace contextRef="#ctx0" brushRef="#br0" timeOffset="71418">4121 6158 0,'48'-24'46,"-24"24"-46,0 0 16,24 0-16,0 24 16,0-24-1,0 0 1,-48 24 0,48 0 30,-1-24-14,-47 24-32,0 0 31,0 0-15,24 24-1,-24-24 16,0 0 16,-24-24-31,1 0 0,-1 24-16,0 0 15,0-24-15,0 0 16,0 0-1,0 24 17,0-24 296,0 0-156,-24 0-141,0 0-31,0 0 0,48-24 62,48 0-46,0 0 0,0 0-16,0 0 15</inkml:trace>
  <inkml:trace contextRef="#ctx0" brushRef="#br0" timeOffset="73955">4840 6446 0,'24'0'15,"0"-24"32,0 0 109,-24 0-140,-24 0 15,-24 0-15,0 0 15,24 24 0,0 0-15,0 24 31,0-24-31,24 24-1,-24 0 1,0 0-1,24 24-15,0 0 16,0 0 0,0 0-1,0-24-15,0 0 16,0-1-16,0 1 16,24 0-16,-24 0 31,24-24 16,0 0-32,24 0 1,-24-24 0,24 0-1,-48 0 1,48 24-16,-48-23 31,24-1 0,0 0-15,-24 0 0,48 24-16,-48-24 31,0 0-16,24 24 17,-24-48 30,-24 48-31,0-24-15,0 0 31,48 72 406,-24-24-437,24 0-1,-24 0-15,0 0 16,0 0 0,24 0-16,-24 0 15,0-1-15,24 1 16,-24 0-1,0 0 1,0 0 0,0 0-1,0 0-15,24 0 16,-24 0 0,0 0-16,24 24 31,-48-48 156</inkml:trace>
  <inkml:trace contextRef="#ctx0" brushRef="#br0" timeOffset="75115">5199 6494 0,'48'48'78,"-48"-24"-78,0 0 16,0 0-1,24 0-15,0 23 16,-24 1-1,0-24 1,24 0-16,-24 0 31,0-48 110,0-24-125,0 0-1,0 24 1,0 1-16,0-25 15,24 48 1,0-24 0,0 0 62,0 24-16,0 0-46,0 0 0,0 0-16,0 0 15,0 0 48</inkml:trace>
  <inkml:trace contextRef="#ctx0" brushRef="#br0" timeOffset="76739">5774 6518 0,'-23'-24'16,"-1"24"-16,-24 0 15,24 0 1,0 0 0,0 24-1,24 24 32,0 0-31,0-1 15,24 73 0,0-96-15,0 0-16,0 0 15,0 0 17,0-24-17,-1 0 1,1-24 15,-24 0-15,0 0-1,0 0-15,0 0 16,0 0 0,0 0 15,0 0 0,0 0 0,0 1-15,0-1 0,0 0-1,24 72 345,-24-25-345,0 1-15,24 24 16,0-24 0,-24 0-1,0 0 16,0 0-15,24 0 0,-24 0-1</inkml:trace>
  <inkml:trace contextRef="#ctx0" brushRef="#br0" timeOffset="78875">5966 6542 0,'24'24'79,"0"0"-79,-24 24 15,0-25 1,0 1-1,24 0 1,-24 0-16,0 0 16,0 0-1,0-48 157,0 0-172,0-24 16,24 1 15,0 23 16,-24 0-31,24 24 15,0 24 109,-24 0-140,24-1 16,-24 1 0,0 0-1,0 0 1,24 0 0,-24 0-1,0 0 32,0 0-47,0-48 203,-24-24-187,24 24-1,0-48 17,0 49-1,0-1 0,24 0-15,-24 0 31,24 0 31,0 48 47,-24 0-110,0 0-15,24 0 16,-24 23 0,0-23-1,0 0-15,0 0 16,24 0-16,-24 0 16,0 0-1,0 0-15,0 0 31,0 0-15,0 0 0,0 0-16,0 0 15</inkml:trace>
  <inkml:trace contextRef="#ctx0" brushRef="#br0" timeOffset="80202">7380 6566 0,'-24'-24'31,"0"48"94,24 0-109,-24-24-1,0 24 1,24 0 0,-24-1-1,0 1 1,24 0 0,-24 0-1,-24 0 16,48 24 1,-48-48-17,48 48 1</inkml:trace>
  <inkml:trace contextRef="#ctx0" brushRef="#br0" timeOffset="81741">7044 6182 0,'24'0'188,"0"24"-188,0 24 16,24-24-1,-48 0 1,24 0-1,0 0 1,-24 0 0,0 0-16,24 0 31,-24 0-31,24 24 31,-24 0 16,24-24-31,0 0-1,-24 0-15,0 0 16,0-1 0,24 1-1,-24 0 1,0 0-1,0 0-15,24 24 16,0-24 0,-24 0-1,24 24 1,24-24 0,-48 0-1,24 0-15,0 0 16,0 0-1,0 0 1,0 0 0,0-24 31,24 24-16,-24-24-16,-1 0 1</inkml:trace>
  <inkml:trace contextRef="#ctx0" brushRef="#br0" timeOffset="83372">6997 6949 0,'0'-24'406,"24"0"-391,-1-24 1,1 0 15,0 24 47,0 0 1,0 24-33,0-24-14,24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12:54.26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1552 3316 0,'18'0'16,"0"18"-16,-1-18 0,89-18 16,-35 18-16,87-35 15,-87 17-15,17 1 16,-35-1-16,53-17 16,-71 35-16,0-18 15</inkml:trace>
  <inkml:trace contextRef="#ctx0" brushRef="#br0" timeOffset="222.0704">2011 3334 0,'0'0'0,"17"70"0,1-17 16,53 53-16,-36-71 16,36 54-16,-36-37 15,0-16-15,-17-19 16,-18 19-16,0-1 0,0-17 15,-36 17-15,1-18 0,-53 36 16,35-35-16,-70 0 16,70-18-16,-36 17 15,54-17-15,18-17 16,17-1 0</inkml:trace>
  <inkml:trace contextRef="#ctx0" brushRef="#br0" timeOffset="477.7485">2787 3175 0,'-18'-35'15,"36"70"-15,-71-70 0,0 52 16,35 19-16,-17 17 15,18-1-15,-1 107 16,18-88-16,18-1 0,-1 1 16,36 35-16,-18-71 15,36 18-15,-36-35 16,1 17-16,-19-18 16</inkml:trace>
  <inkml:trace contextRef="#ctx0" brushRef="#br0" timeOffset="1184.1692">3175 3369 0,'0'0'16,"-18"18"-16,18 35 16,-17-18-16,17 71 15,0-53-15,35 35 16,-17-53-16,-1-17 16,19-1-16,-1 1 15,35-18-15,-34-18 16,-1-17-16,-17 0 15,-18-18-15,17 35 16,-17 36 0,18 52-1,0-34-15,-1-1 16,36 18 0,-18-53-16,54 18 15,-72-18-15,18-18 0,1-35 16,-36 18-16,0-1 15,-18 1-15,0 0 0,-34-18 16,34 18-16,-17-1 16,17 36-16</inkml:trace>
  <inkml:trace contextRef="#ctx0" brushRef="#br0" timeOffset="1474.2337">3792 3069 0,'0'0'0,"18"-17"16,35 17 0,-18 0-16,-17 0 15,17-18-15,-17 18 0,-1 0 0,1 0 16,0 0 0,-18-18-16</inkml:trace>
  <inkml:trace contextRef="#ctx0" brushRef="#br0" timeOffset="1685.2946">3845 3052 0,'0'0'0,"0"17"15,18 18-15,-18-17 16,0 53 0,0-36-16,0-17 0,0 17 0,0-18 15,18 19 1,-18-19-16,17 1 15,1 0-15,-1-18 0,1 0 16,0 0-16,-1 0 16,1 0-16</inkml:trace>
  <inkml:trace contextRef="#ctx0" brushRef="#br0" timeOffset="2102.09">4163 3052 0,'17'17'15,"-17"36"1,0-18-16,0-17 16,0 35-16,0-35 15,18-1-15,-18 1 16,18-18 0</inkml:trace>
  <inkml:trace contextRef="#ctx0" brushRef="#br0" timeOffset="2396.3091">4251 2999 0,'0'0'0,"0"-18"16,18 18-16,-1 0 15,19 0 1,-19 18-16,1-1 0,-1-17 15,19 53 1,-19-35-16,-17-1 16,0 19-16,18-19 0,-18 36 15,0-35-15,0 0 16,-18-1-16,1-17 31,-1 0-31,0 0 16,1 0-1,17 18-15</inkml:trace>
  <inkml:trace contextRef="#ctx0" brushRef="#br0" timeOffset="2629.9301">4692 3634 0,'0'35'0,"0"-70"0,0 88 16,-18-18-16,1 0 0,-1 0 16,-53 36-1,54-18-15,-18-36 0,17 19 16,-17-19-16</inkml:trace>
  <inkml:trace contextRef="#ctx0" brushRef="#br0" timeOffset="3536.8798">5062 3157 0,'0'0'15,"0"18"1,-17 35-16,17 0 16,17 53-16,-17-36 15,18 1-15,-18 52 16,18-70-16,-18-18 16,0 1-16,0-19 0,17-17 15,-17 18-15,0-36 16,18-17-16,-18 0 15,53 0-15,-36 17 16,54 0-16,-36 36 16,18 17-1,-17 0-15,-19 18 16,-17-35-16,-17 17 16,-19-17-16,-34 17 15,34-35-15,1 0 0,17-17 16,-17 17-16,18-18 15,-1 0-15,18-35 16,18 18-16</inkml:trace>
  <inkml:trace contextRef="#ctx0" brushRef="#br0" timeOffset="3781.041">5433 3087 0,'0'-18'0,"0"1"16,35-1-16,-17 18 16,35-18-1,-36 1-15,19-1 0,-19 18 16,1 0-1</inkml:trace>
  <inkml:trace contextRef="#ctx0" brushRef="#br0" timeOffset="3960.0051">5521 3069 0,'0'53'0,"0"-18"16,0 1-16,0-1 15,0-17-15,18 34 16,-1-52-16,1 18 0,0-18 16,34 18-1,-16-36-15,-19 18 16,-17-18-16</inkml:trace>
  <inkml:trace contextRef="#ctx0" brushRef="#br0" timeOffset="4142.2064">5768 3140 0,'0'35'16,"0"-17"-16,18-1 16,-18 1-16,0 0 15,17-18-15,-17 17 0,18-17 16</inkml:trace>
  <inkml:trace contextRef="#ctx0" brushRef="#br0" timeOffset="4460.8643">5891 2963 0,'18'-17'31,"17"17"-31,-17 0 16,0 0-16,17 35 15,-17-17-15,17 35 16,-35-36-16,17 18 16,1 1-16,-18-19 15,0 19-15,0-19 16,0 1-16,0 0 15,-18-18 1,1 0-16,-1 0 16,1-18-1,-1 36 1</inkml:trace>
  <inkml:trace contextRef="#ctx0" brushRef="#br0" timeOffset="4691.4302">6332 3687 0,'0'35'16,"0"-18"-16,-17 19 15,-1-19-15,0 19 0,18-19 0,-17 1 16,-18 35 0,35-36-16,-18 1 0,0 0 15</inkml:trace>
  <inkml:trace contextRef="#ctx0" brushRef="#br0" timeOffset="4897.9624">6650 3704 0,'0'0'0,"18"0"31,-1 0-15,1 0-1</inkml:trace>
  <inkml:trace contextRef="#ctx0" brushRef="#br0" timeOffset="5027.8108">6897 3687 0,'0'0'0,"17"0"16,-17-18-1,18 18-15</inkml:trace>
  <inkml:trace contextRef="#ctx0" brushRef="#br0" timeOffset="5171.8019">7108 3669 0,'0'0'0,"18"0"16,-18-18-16,18 18 15,-1 0 17</inkml:trace>
  <inkml:trace contextRef="#ctx0" brushRef="#br0" timeOffset="5684.1809">7638 3687 0,'0'-18'0,"17"36"15,-17-1-15,0 1 16,0 35-1,-17-36-15,-19 36 16,1-17-16,0-1 0,-18 0 16,35-17-16</inkml:trace>
  <inkml:trace contextRef="#ctx0" brushRef="#br0" timeOffset="6466.9311">8043 3104 0,'18'0'16,"-18"36"-16,-18-1 0,18 53 15,-17-35-15,17 53 16,0-53 0,0-18-16,0 0 0,17 1 15,1-19-15,0 1 16,17-18-16,-17 0 0,52-18 15,-52 1-15,35-36 16,-36 35-16,1-17 16,0 35-1,-18 18 1,0-1-16,17 1 0,1-1 0,-1 1 16,19 0-16,-19-1 15,36-17-15,-35 0 16,0-35-1,-18 17-15,0-34 16,0 34-16,-18-17 0,0-18 16,1 35-16,-19-17 15,36 17-15,-17 0 16,17 1 0</inkml:trace>
  <inkml:trace contextRef="#ctx0" brushRef="#br0" timeOffset="6744.7593">8573 2840 0,'0'-18'16,"17"18"-16,18-17 16,18-1-16,-35 18 15,17-18-15,-17 18 16,-36 0 0,-17 18-1,17-18-15</inkml:trace>
  <inkml:trace contextRef="#ctx0" brushRef="#br0" timeOffset="6972.347">8573 2840 0,'0'0'0,"35"-18"15,-35 54-15,17-1 16,-17 0-16,0-17 16,0 52-16,0-34 15,0-1 1,18-18-16,-18 1 0,18 0 15,17-1-15,0-17 16,1 18-16,-19-18 16,1 0-16,-1 0 15,-34-18 1</inkml:trace>
  <inkml:trace contextRef="#ctx0" brushRef="#br0" timeOffset="7379.896">8996 2822 0,'-18'0'31,"18"36"-15,0-19-16,0 1 15,-17-1-15,17 19 0,0-19 0,0 19 16,0-19-16,0 1 15,17-18-15,-17 18 0,18-1 16,17-17 0,-17 18-16,17-18 15,-17 0-15,-1 17 0,1-17 16,0 0-16,-18-17 16,0-1-1,0 1 1</inkml:trace>
  <inkml:trace contextRef="#ctx0" brushRef="#br0" timeOffset="7791.0603">9208 2787 0,'0'0'0,"17"0"16,1 0-16,-1-18 15,1 18-15,0 0 16,-1 0-16,1 0 16,-18 18-16,18-18 15,-1 18-15,-17-1 16,18 1-1,-18 0-15,0-1 0,18 18 16,-18 18 0,17-17-16,1 17 0,-18-18 15,17 0 1,-17-17-16,0-1 16,-17-17-16,-1 0 15,-17 0 1,17-17-16,-17 17 15,17 0 1,18 17-16</inkml:trace>
  <inkml:trace contextRef="#ctx0" brushRef="#br0" timeOffset="8007.6369">9719 3563 0,'0'18'16,"0"-36"-16,-18 71 0,-17 0 16,0-18-16,-18 18 15,35-35 1,-17-1-16,17 1 0</inkml:trace>
  <inkml:trace contextRef="#ctx0" brushRef="#br0" timeOffset="8968.7154">9895 2787 0,'18'0'16,"-18"18"-16,53 70 15,-35-35-15,17 0 0,-17 17 16,34 54-1,-34-71-15,-18-1 0,18-16 16,-18-1-16,0 18 16,0-35-16,17-18 15,-17 17-15,18-34 0,-18-1 16,35-17-16,-17 17 0,35 0 16,-36 18-1,36 18-15,-35 17 16,0 18-16,-18-35 15,0 35-15,-18-36 16,-17 19-16,17-36 16,-17 0-16,17 0 15,1 0-15,-1-18 16,0-17-16,18-18 16</inkml:trace>
  <inkml:trace contextRef="#ctx0" brushRef="#br0" timeOffset="9264.4358">10460 2663 0,'18'0'47,"52"0"-47,-52-17 16,-1 17-16,19 0 15,-19 0-15,-34-18 31</inkml:trace>
  <inkml:trace contextRef="#ctx0" brushRef="#br0" timeOffset="9497.054">10478 2663 0,'17'18'16,"-17"0"-1,0 17-15,0 0 16,0 1-16,-17 34 15,17-35-15,0-17 16,0 17-16,17-17 0,1 0 16,17 17-16,0-35 15,-17 0-15,0 0 0,35 0 16,-18-18 0,-18 1-16,-17-19 15</inkml:trace>
  <inkml:trace contextRef="#ctx0" brushRef="#br0" timeOffset="9809.9228">10866 2734 0,'0'-18'16,"0"36"-16,0 0 15,0 17 1,-18 0-16,18-17 0,0 35 16,0-18-16,18 0 15,-1-35-15,1 18 16,17-18-16,0-18 15,-17 18-15,0 0 16,-18-17-16,0-1 16</inkml:trace>
  <inkml:trace contextRef="#ctx0" brushRef="#br0" timeOffset="10204.1915">11130 2681 0,'35'0'16,"-17"0"-16,35-18 15,-35 18 1,-1 0-16,1 0 15,0 0-15,-1 0 0,-17 18 16,0 0 0,0 35-16,0-36 15,0 36 1,0-17-16,0-19 0,18 18 16,-18-17-16,17 0 0,-17-1 15,-17-17 16,-18 0-15,17 0-16,-17-17 16,17 17-1,0 17-15,18 1 16</inkml:trace>
  <inkml:trace contextRef="#ctx0" brushRef="#br0" timeOffset="10616.0821">11501 2558 0,'0'-18'0,"0"0"16,17 18 0,1 36-1,-1-19 1,1 36-16,0-18 0,35 71 15,-36-35-15,36 88 16,-17-71-16,-1 71 16,-18-71-16,1 53 15,-18-88-15,-35 53 16,0-53 0,-71 52-16,53-52 15,-35 0-15</inkml:trace>
  <inkml:trace contextRef="#ctx0" brushRef="#br0" timeOffset="11822.4415">12594 3175 0,'18'0'15,"-1"0"1,19 0-16,34-18 16,-52 18-16,17 0 15,-17 0-15,17 18 16</inkml:trace>
  <inkml:trace contextRef="#ctx0" brushRef="#br0" timeOffset="11961.4365">12629 3422 0,'71'0'0,"-142"0"0,177 0 16,-70 0-16,-1 0 0,0 0 15,0-18-15,1 18 16</inkml:trace>
  <inkml:trace contextRef="#ctx0" brushRef="#br0" timeOffset="12601.6447">13511 2575 0,'0'18'31,"0"52"-15,18-17-16,-18 0 16,18 53-16,-1-71 15,-17 18-15,18-17 0,17 17 16,-17-18-16,-18 0 0,18-17 16,-18 17-16</inkml:trace>
  <inkml:trace contextRef="#ctx0" brushRef="#br0" timeOffset="12772.5988">13441 3281 0,'70'0'16,"-140"0"-16,176 0 0,-36 0 0,54-18 16,-54 18-16,1-17 15,-18-1-15,0 0 0,35 18 16,-71 0-16</inkml:trace>
  <inkml:trace contextRef="#ctx0" brushRef="#br0" timeOffset="13207.9862">13670 3722 0,'0'70'0,"0"-140"0,-17 176 16,17-89-16,0 1 0,-18 0 16,18-36-1,18-35 1,-18 35-16,17-52 16,1 35-16,17-18 15,-17 53-15,17-18 16,-17 36-16,17 17 15,-35-17-15,18 17 16,-1-18 0,1 1-16,-1-36 15,-17 1 1,18-1-16,17 1 16,-17-19-16,0 19 0,17-1 15,-17 0-15,34 18 16,-34 0-16,17 36 15,-17-19-15,17 36 16,-35-18-16,18 1 16,0-19-16,-18 1 0,0 0 15,0-1 1</inkml:trace>
  <inkml:trace contextRef="#ctx0" brushRef="#br0" timeOffset="14924.3743">15469 2822 0,'18'0'32,"-18"-17"-32,18-1 15,17-17-15,-17 17 16,17-17-1,-18 17-15,19-17 16,-36 17-16,17-17 16,-34 35-16,-54 0 15,36 18-15,-89 17 16,71-35 0,-88 35-16,88-17 15,-70-1-15,70 1 16,-35 0-16,70-1 15,1 1-15,17 0 16,0-1-16,17 1 0,19 0 16,-1-1-16,71 36 15,-53-35-15,17 35 16,-35-18-16,-17 0 16,-18 0-16,-18-17 15,-17 17-15,0 1 0,-53 17 16,35-18-1,-35 35-15,52-52 16,1 17-16,17-17 0,18 0 16,36 35-16,17-36 15,88 18-15,-71-35 16,107 18 0,-89-18-16,53 0 15,-88 0-15,17 0 16,-52 0-16,-18-18 15,-18 1-15,-17-18 16,0 35-16,-18 0 16</inkml:trace>
  <inkml:trace contextRef="#ctx0" brushRef="#br0" timeOffset="15170.026">15028 4110 0,'0'0'15,"36"53"-15,-19-36 0,19 19 16,-36-19-16,17 1 15,-34-18 1,17-18 0</inkml:trace>
  <inkml:trace contextRef="#ctx0" brushRef="#br0" timeOffset="15286.8376">15099 3810 0,'18'-18'15,"-36"36"-15,53-36 0,-17 18 16,-1 0-16</inkml:trace>
  <inkml:trace contextRef="#ctx0" brushRef="#br0" timeOffset="15442.8837">15258 3898 0,'17'0'15,"1"0"-15,35 0 16,-36 0-16,1-17 16,0 17-16,-18 17 15</inkml:trace>
  <inkml:trace contextRef="#ctx0" brushRef="#br0" timeOffset="15551.9046">15293 4022 0,'0'0'15,"35"17"-15,-17-17 0,17 0 16,-17 0-16,17 0 16</inkml:trace>
  <inkml:trace contextRef="#ctx0" brushRef="#br0" timeOffset="15703.0446">15699 3986 0,'35'53'16,"-70"-106"-16,70 142 0,-17-54 16,-18-17-16,17-1 0,1 18 0,-18-17 15,0 0-15</inkml:trace>
  <inkml:trace contextRef="#ctx0" brushRef="#br0" timeOffset="16355.7196">14940 2205 0,'0'35'16,"0"-70"-16,0 88 0,18 0 16,-18-36-16,0 1 15,17-18-15,1 18 0,0-18 16,-18-18-16,0 0 15,17 1-15,-17-19 0,0 19 16,0-1 0,18 18-1,0 0 1,-1 0-16,1 0 16,17-17-16,-17 17 15,-1 0 1,-17-18-16,18 18 15,-18 18 1,18-18-16,-1 17 16,1-17-16,17 18 15,-17-1-15,17 1 0,-17 0 16,-1-1 0,-17 1-16</inkml:trace>
  <inkml:trace contextRef="#ctx0" brushRef="#br0" timeOffset="17034.5421">16245 3016 0,'0'0'15,"18"-17"-15,17-19 16,1 19-16,34-54 16,-35 36-16,1-18 15,-1 18-15,-17-1 16,17-52-16,-35 35 15,-18-17-15,1 34 16,-19 36 0,19 0-16,-19 89 0,36-19 15,-17 107 1,34-89-16,-17 18 16,18-1-16,-18 1 0,18-35 15,17 105-15,-35-123 16,-18-35-1,1-18 1,-19-35-16,1-18 16,35 17-16,-17 1 15,17 0-15,17 17 0,1 0 0,-1 1 16,36 17 0,-17 0-16,-1 17 0,18 19 15,0 17 1,-36-36-16,1 1 0,17-18 15,-17 0-15,0 0 16</inkml:trace>
  <inkml:trace contextRef="#ctx0" brushRef="#br0" timeOffset="17327.6976">17198 2452 0,'0'-18'0,"0"36"16,-18-1-1,1 36-15,-1 0 0,18 18 16,-18-1-16,18-17 0,0 88 15,0-88-15,53 71 16,-35-71-16,17-18 16,0 0-16,-17 1 15,17-19-15,1-17 16,-19 0-16</inkml:trace>
  <inkml:trace contextRef="#ctx0" brushRef="#br0" timeOffset="17705.5627">17463 2981 0,'0'35'15,"0"1"-15,17-19 0,1 18 16,-1-17-16,19 0 16,-19-1-16,1-17 15,0 0-15,-1 0 16,1-17-16,0-1 15,-18-17-15,17 17 0,-17 1 16,0-1-16,0 36 16,35 34-1,-35-16-15,36 52 16,-19-35-16,1 17 16,0-34-16,-1 52 15,-17-53-15,0 18 16,0-35-16,-17-1 15,-1-17-15,0 0 0,-52-35 16,52 17-16,-52-34 16,34 16-16,-17-34 15,36 34-15,-1 1 16</inkml:trace>
  <inkml:trace contextRef="#ctx0" brushRef="#br0" timeOffset="18094.5968">17374 2505 0,'0'0'0,"-17"-18"16,17 0-1,17 18 1,1-17-16,17-1 0,18-17 16,-35 17-1,17-17-15,-17 35 16,-18-18-16,0 1 0,0 34 31,-18 36-15,36-17-16,-18-19 15,35 54-15,-17-54 16,-1 19-16,1-19 16,0 1-16</inkml:trace>
  <inkml:trace contextRef="#ctx0" brushRef="#br0" timeOffset="18317.6908">17815 2293 0,'-17'53'15,"34"-106"-15,-34 141 0,17-52 0,0-1 16,17 18-16,-17-18 0,53 53 15,-35-53 1,17 1-16,-17-19 0,17 1 16,-17 0-16,-1-1 15,1-17-15</inkml:trace>
  <inkml:trace contextRef="#ctx0" brushRef="#br0" timeOffset="18451.7934">18080 2611 0,'0'0'16,"0"35"-16,0 0 0,18-35 0,-18 18 15,17-1-15</inkml:trace>
  <inkml:trace contextRef="#ctx0" brushRef="#br0" timeOffset="18601.9682">18115 2434 0,'0'-17'0,"-17"17"16</inkml:trace>
  <inkml:trace contextRef="#ctx0" brushRef="#br0" timeOffset="18823.4059">18239 2311 0,'0'0'0,"17"0"15,1 17-15,0 36 16,-1-17-16,1 34 15,-1-35 1,-17 36-16,0-53 16,0 34-16,-17-34 15,-1-18-15,1 18 0</inkml:trace>
  <inkml:trace contextRef="#ctx0" brushRef="#br0" timeOffset="19246.9594">18538 3140 0,'0'17'0,"0"36"15,0-35-15,0 17 16,-17 0-16,17-17 16,-18 0-16,1-1 15</inkml:trace>
  <inkml:trace contextRef="#ctx0" brushRef="#br0" timeOffset="20055.0941">18909 2875 0,'0'0'0,"0"-17"16,18 17 0,-18 17-1,17-17-15,1 35 16,-18-17-16,17-18 16,-17 18-16,0-36 46,0 0-30,0 1 15,0-1 16,0 36 31,0-1-62,0 19 0,0-19-16,0 36 15,0-35-15,18 17 16,0 0-16,-1-17 15,19-18-15,-19 0 16,19 0-16,-19-18 16,1-17-16,-1 18 15,1-19-15,-18 19 16,0-19-16,0 1 16,0 17-16,-18 18 15,18 18-15,18 53 16,-18-36-16,18 18 15,-1 17-15,1-17 0,0 18 16,-1-18-16,1 0 0,17 53 16,-17-71-16,-18 0 15,0-17-15,-18-1 16,1 19-16,-1-36 16,-35-18-16,35 0 15,-52-17-15,35 0 16,-36-18-1,36 18-15,-18-1 16,35 1-16,1 0 16,17 17-16</inkml:trace>
  <inkml:trace contextRef="#ctx0" brushRef="#br0" timeOffset="20326.2723">19368 2399 0,'0'0'16,"0"-35"-16,0 17 0,-18 18 16,18 53-1,0 0 1,0-18-16,0 18 0,0-18 15,18 18-15,-1-18 16,1 1-16,-1-1 0,36 18 16,-35-53-16,17 18 15,-17-36-15,0 0 16</inkml:trace>
  <inkml:trace contextRef="#ctx0" brushRef="#br0" timeOffset="20471.1574">19597 2663 0,'0'0'15,"0"18"-15,17 0 0,1-18 0,-18 17 16,18-17-16</inkml:trace>
  <inkml:trace contextRef="#ctx0" brushRef="#br0" timeOffset="20615.5415">19597 2452 0,'0'0'16,"-18"0"-16,36 0 16,-1-18-1</inkml:trace>
  <inkml:trace contextRef="#ctx0" brushRef="#br0" timeOffset="20825.8676">19597 2452 0,'0'0'0,"123"88"0,-105-70 15,0-1-15,-1 36 16,1-35-16,-18 17 16,-18-17-16,1 17 15,-1-17-15,0-1 16</inkml:trace>
  <inkml:trace contextRef="#ctx0" brushRef="#br0" timeOffset="21250.9976">19861 2081 0,'0'0'16,"0"18"-16,36 35 15,-19-18-15,19 1 0,-1-1 16,53 53-16,-35-35 15,18 88 1,-54-70-16,36 105 16,-53-70-16,0-18 0,18 18 15,-36 70-15,18-105 16,-35-1-16,17-17 0,-17 0 16,0 0-16,-18-18 15,17 1-15,-69 34 0</inkml:trace>
  <inkml:trace contextRef="#ctx0" brushRef="#br0" timeOffset="23930.1987">21202 3087 0,'18'0'15,"35"0"1,-18 0-16,18 0 0,53 0 15,-54 0-15,37-18 16,-36 18-16,-36 0 16,1-17-16</inkml:trace>
  <inkml:trace contextRef="#ctx0" brushRef="#br0" timeOffset="24086.1067">21537 2999 0,'0'0'16,"18"105"-16,-18-52 16,17 18-16,1-36 15,0 18-15,-1-18 16,-17-17-16</inkml:trace>
  <inkml:trace contextRef="#ctx0" brushRef="#br0" timeOffset="24629.55">22931 2505 0,'0'0'0,"-18"0"0,0 0 16,-52 53-16,17 0 15,-35 52-15,35-52 16,-18 53-16,54-71 16,-1 36-1,18-53-15,35-18 16</inkml:trace>
  <inkml:trace contextRef="#ctx0" brushRef="#br0" timeOffset="24891.6331">22560 1887 0,'53'53'16,"-18"0"-16,1 0 0,52 88 16,-35-53-16,17 89 15,-17-89-15,35 53 16,-35-70-16,36 17 16,-54-70-16,35 34 15,-52-34 1,0-18-16</inkml:trace>
  <inkml:trace contextRef="#ctx0" brushRef="#br0" timeOffset="25158.1061">22190 3404 0,'70'0'15,"-17"0"-15,18 0 0,17 0 16,18 0-16,0 0 0,141 0 16,-124 0-16,1 0 15,-1-17-15,0 17 16,89-36-16,-141 36 15,-18-17-15</inkml:trace>
  <inkml:trace contextRef="#ctx0" brushRef="#br0" timeOffset="25542.3401">22331 3704 0,'0'-17'0,"17"17"16,54 0-16,-18 0 15,70 0-15,-52 17 16,17 18 0,-70-17-16,-1 0 0,-17 17 15,-35 36-15,0-36 16,-36 35-16,36-34 16,0-19-16,17 1 0,18 0 15,0-1-15,18 1 16,-1 0-16,19-1 0,70-17 15,-54 0-15,37 0 16,-36-17-16</inkml:trace>
  <inkml:trace contextRef="#ctx0" brushRef="#br0" timeOffset="25970.2435">23142 3916 0,'0'0'16,"18"70"-16,-18-34 15,18-1-15,-1 0 16,-17-17-16,18-18 16,-1-18-1,1-17 1,-18 0-16,18-18 15,-1 17-15,1 19 0,0-1 16,-1 1-16,1 17 16,0 0-16,17 17 15,-18 1-15,1-1 16,0-17 0,-1 18-16,1-18 15,0-18 1,-1 1-16,19-1 0,-1-17 15,-18 17-15,19 18 16,-1 18-16,0 35 16,-17-36-16,0 19 15,-1-1-15,1 18 16,0-35-16,-18 17 16</inkml:trace>
  <inkml:trace contextRef="#ctx0" brushRef="#br0" timeOffset="27294.1655">25471 2963 0,'0'-17'31,"17"-1"-31,-17-17 16,35-18 0,-17 18-16,17-36 15,1 36-15,-19 17 0,19-17 16,-19 17-1,1 1-15,0-1 16,-18 0-16,-18 18 16,-17 0-16,-71 36 15,35-19-15,-88 18 16,71-17 0,-18 17-16,-70 1 15,105-19-15,1 19 16,-1-36-16,1 17 0,35 1 0,-1 0 15,36-1-15,0 1 16,71 35-16,-18-36 16,70 36-1,-52-17-15,17-19 0,-35 1 0,53 17 16,-71-17 0,0 35-16,-52-36 15,-19 54-15,-17-36 16,18 0-16,-18 1 0,18-1 15,-36 36 1,54-36-16,34 18 16,19-36-16,87 36 15,-52-35-15,87 0 16,-87-18-16,52-18 16,-70 0-16,18-35 15,-53 36-15,-18-36 16,-18 35-16,-35-17 15,18 17-15,-36 18 16,36 0-16</inkml:trace>
  <inkml:trace contextRef="#ctx0" brushRef="#br0" timeOffset="27966.9411">24800 4480 0,'0'0'0,"18"0"15,0 0-15,-1-17 16,18-19-16,-17 19 0,35-71 15,-35 52-15,17-52 16,-17 35-16,-18 18 16,17-18-16,-17 18 0,-17-36 15,17 53 1,-18 1-16,18-1 16,-18 18-16,1 18 15,17-1-15,-18 36 16,18-17-1,0 52-15,18-35 16,-18-18-16,53 53 16,-36-52-16,71-1 15,-52-18-15,17-17 16,-18 0-16</inkml:trace>
  <inkml:trace contextRef="#ctx0" brushRef="#br0" timeOffset="28133.3828">25294 4075 0,'18'0'0,"-1"17"16,1-17-16,17 0 16,-17 0-16,0 0 15,-1 0-15</inkml:trace>
  <inkml:trace contextRef="#ctx0" brushRef="#br0" timeOffset="28250.1931">25365 4216 0,'35'17'16,"0"-34"-16,36-1 15,-54 0-15,54-17 16</inkml:trace>
  <inkml:trace contextRef="#ctx0" brushRef="#br0" timeOffset="28706.0786">25823 3969 0,'0'0'0,"0"17"16,0 1 0,0 0-16,0-1 15,18-17-15,-18 18 0,0 0 16,18-1 0,-18 1-16,17-18 15,-17 18 1,0-1-1,18-17 17,-18 18 30,-18-18-46,18 17-1,0 1 1,18-18-16,-18 18 16,0-1-1</inkml:trace>
  <inkml:trace contextRef="#ctx0" brushRef="#br0" timeOffset="29157.7603">25859 4057 0,'0'18'15,"0"-36"17,0 0-17,0 1 1,0-1-16,0 0 15,0 36 32,0 17-47,0 1 16,17-1-16,-17 0 0,18 0 16,-18 1-16,18-1 15,-1 0-15,1 18 16,-1-35-16</inkml:trace>
  <inkml:trace contextRef="#ctx0" brushRef="#br0" timeOffset="29946.1123">24941 1976 0,'18'0'16,"0"0"15,-18 17-15,0 1-16,0 52 15,0-34-15,0-19 16,0 19-16,17 17 0,-17-36 16,36 18-1,-1-35-15,-17 18 0,52-18 16,-35 0-16,-17 0 15,17 0-15,1 0 0,-19 0 16,1-18-16,-36 18 31,1 18-31</inkml:trace>
  <inkml:trace contextRef="#ctx0" brushRef="#br0" timeOffset="31074.8488">26388 2452 0,'0'0'0,"-18"-18"0,18 36 16,18 35 0,-18 17-16,17 1 0,19 123 15,-36-88 1,0 0-16,0 105 15,0-123-15,17 1 0,-17 34 16,18-88-16,0 18 16,-18-35-16,17-18 15,1-18 1</inkml:trace>
  <inkml:trace contextRef="#ctx0" brushRef="#br0" timeOffset="31320.5013">26599 2381 0,'18'36'16,"-36"-72"-16,54 124 0,-1 71 16,-17-53-16,-18 0 15,17 17-15,1 1 0,0-18 16,34 70-1,-34-105-15,17 52 16,-35-70-16,0 0 16,0-35-16,0-1 0,-17-34 15</inkml:trace>
  <inkml:trace contextRef="#ctx0" brushRef="#br0" timeOffset="31754.1036">27164 2893 0,'0'0'16,"0"17"-16,0 54 16,0-18-16,0 17 0,18 72 15,-18-90-15,17 54 16,1-70-1,35 17-15,-36-36 16,36-17-16,-35-17 16,0-36-1,-1 17-15,-17-34 16,0 34-16,18 1 16,-1 35-16,19 35 15,-19 1-15,19 52 16,-19-53-16,36 18 15,-17-53-15,34 18 16,-35-36 0,-17 1-16,17-54 15,-17 0-15,-18 18 16,-18 1-16,1-54 16,-19 18-1,36 35-15,-17 35 0,-1-17 16</inkml:trace>
  <inkml:trace contextRef="#ctx0" brushRef="#br0" timeOffset="31992.9958">27799 2469 0,'0'-35'16,"18"18"-16,34-1 15,-34 18-15,35 0 16,-35 0-16,-1 0 16,1 18-16,-18-1 15</inkml:trace>
  <inkml:trace contextRef="#ctx0" brushRef="#br0" timeOffset="32171.9716">27887 2505 0,'0'70'16,"0"-140"-16,0 176 0,0-89 15,0 36-15,18-18 16,-1-17-16,1 0 15,0-18-15,-1 17 16,1-17-16,0 0 16</inkml:trace>
  <inkml:trace contextRef="#ctx0" brushRef="#br0" timeOffset="33700.5161">28169 2681 0,'0'18'16,"18"-18"0,0-18-1,-1 0 1,-17 1-16,18-18 15,-18-1-15,0 19 16,0-54-16,0 53 16,0-34-1,-18 34-15,18-17 16,0 17-16,-17 18 16,-1 35-16,0 18 15,18-18-15,18 54 16,0-54-1,17 18-15,0-18 16,0-17-16,1-1 16,-1-17-16,-17 0 15,-18-17 1</inkml:trace>
  <inkml:trace contextRef="#ctx0" brushRef="#br0" timeOffset="34106.6395">28399 2399 0,'0'-18'16,"17"18"-16,1 0 15,17 0 1,-17 0-16,35 0 15,-36 0 1,1 0-16,-18 18 16,0 17-1,0-17-15,18 17 16,-18 0-16,0 1 16,0-19-16,0 19 15,17-19-15,-17 18 16,18-17-16,-18 0 0,0-1 15,-18-17 17,1-17-32,-19 17 15,19 0 1,-1 0 0,0 0-16</inkml:trace>
  <inkml:trace contextRef="#ctx0" brushRef="#br0" timeOffset="34845.7">28857 2364 0,'0'0'0,"0"-18"15,0 53 17,18 36-32,-18-18 15,18 0-15,-18 0 16,17 88-16,1-71 16,-18 1-16,0 17 0,17-17 15,-17-1-15,0-17 0,18 18 16,0 17-16,-18-53 15,17 0-15,1 1 16,0-1-16,-18-17 0,17-1 16,-17 1-16,18-1 15,-18-34 1,0-1 0</inkml:trace>
  <inkml:trace contextRef="#ctx0" brushRef="#br0" timeOffset="35152.0775">29122 2487 0,'0'0'16,"17"18"-16,1-1 0,0 89 15,-1-18 1,1-17-16,-18 17 0,35 89 16,-17-89-16,-18-18 15,18 1-15,-1 35 16,-17-71-16,0 0 16,0 1-16,0-19 15,0-34 1,0-1-16,0 0 15,0-17-15,0 17 16</inkml:trace>
  <inkml:trace contextRef="#ctx0" brushRef="#br0" timeOffset="35518.4663">29316 2187 0,'17'0'0,"36"0"15,-17-17-15,34 17 16,-34 0-16,-19 17 0,1-17 15,-1 53-15,-17-35 16,0 17-16,-17-17 0,-1 35 16,1-18-16,-1-17 15,18-1 1,18 1-16,-1-1 16,36 1-16,-18-18 15,36 0-15,-53 0 16,17 0-16,-18 18 0</inkml:trace>
  <inkml:trace contextRef="#ctx0" brushRef="#br0" timeOffset="43253.6752">3404 6103 0,'0'18'16,"18"52"-1,0 1-15,-1 105 16,-17-70 0,0 35-16,0 106 15,0-141-15,0-18 16,18-17-16,0-18 0,17 35 16,-35-53-16,35 0 15,-35-17-15,18-36 16</inkml:trace>
  <inkml:trace contextRef="#ctx0" brushRef="#br0" timeOffset="43476.267">3722 6244 0,'53'159'15,"-106"-318"-15,123 388 0,-52-140 16,0-1-16,-18 0 0,17 0 16,-17 0-16,18 54 15,-18-90-15,35 54 16,-35-70-16,18 17 16</inkml:trace>
  <inkml:trace contextRef="#ctx0" brushRef="#br0" timeOffset="44244.5089">4304 6544 0,'0'0'0,"0"-18"0,18 1 16,-18-1-16,0 53 31,17 71-31,1-35 16,-18-1-16,0 89 15,17-106-15,1 70 16,0-87-16,35 17 15,-36-36-15,36-17 16,-18-17-16,-17-1 16,17-35-1,-17 18-15,-18 0 0,0 17 16,0-17-16,18 35 16,-1 35-1,1-17-15,35 52 16,-35-52-16,52 17 15,-17-17-15,18-36 16,-36 0-16,-18-17 16,1 0-16,-36-36 15,1 18-15,-36-35 16,18 53-16,-36-36 16,53 36-16,-17-35 15,18 52-15</inkml:trace>
  <inkml:trace contextRef="#ctx0" brushRef="#br0" timeOffset="44500.6902">5027 6174 0,'18'-18'0,"17"0"15,0 18-15,18-35 16,-18 35-16,-17 0 16,35-18-1,-71 18 1</inkml:trace>
  <inkml:trace contextRef="#ctx0" brushRef="#br0" timeOffset="44649.5873">5133 6121 0,'0'53'15,"0"-18"-15,18 35 16,-1-34-16,-17-1 16,35 18-16,-17-35 15,17 17-15,-17-18 16,0-17-16,-1 18 15,1-18-15</inkml:trace>
  <inkml:trace contextRef="#ctx0" brushRef="#br0" timeOffset="44962.9388">5362 6438 0,'18'0'15,"0"-17"1,17-19 0,-18 19-16,1-19 0,-18 19 15,18-36-15,-18 35 16,-18-17-16,18 17 16,-18 1-16,1 17 15,-1 0-15,1 17 16,17 36-1,17-18-15,1 36 16,-1-36-16,1 1 16,17-1-16,1-18 15,17-17-15,-18 0 16,-18 0 0</inkml:trace>
  <inkml:trace contextRef="#ctx0" brushRef="#br0" timeOffset="45322.8796">5592 6103 0,'0'0'15,"17"0"-15,18 0 16,-17 0-16,17 0 15,-17-18-15,17 18 0,-17 18 16,0-18-16,-18 18 16,17 35-1,-17 0-15,0-18 0,0 0 16,0 18 0,18-35-16,-18 17 15,-18-35 16,-17 0-15,17 0-16,1-18 16,-1 18-1</inkml:trace>
  <inkml:trace contextRef="#ctx0" brushRef="#br0" timeOffset="45739.5192">5997 5997 0,'0'-17'16,"0"34"0,18 71-16,-18-35 15,35 88 1,-17-70-16,17 105 15,-35-87-15,18 87 16,-18-88-16,0-17 16,17-1-16,-17 1 0,0 17 15,0-53-15,0 1 16,0-54 0,0-17-1,0-1-15</inkml:trace>
  <inkml:trace contextRef="#ctx0" brushRef="#br0" timeOffset="46024.5675">6403 6174 0,'18'123'16,"-36"-246"-16,53 317 0,-35-36 16,0-87-1,0 17-15,18 0 0,-18 1 16,17 69-16,-17-105 16,18 0-16,0 0 0,-1-18 15,1 18-15,0-35 16,-1-18-1,-17-18-15</inkml:trace>
  <inkml:trace contextRef="#ctx0" brushRef="#br0" timeOffset="46669.2149">6650 5856 0,'0'0'15,"-18"-18"-15,18 1 16,0-1-16,18 1 16,17 17-1,0 0-15,18 0 16,-17 0-16,-1 17 15,-17 1-15,-18-1 16,0 1-16,0 17 16,-18 1-1,18-19-15,-18 19 16,18-19-16,18 1 16,0-18-16,17 18 15,-18-18 1,36 0-16,-35-18 15,-18 0 1</inkml:trace>
  <inkml:trace contextRef="#ctx0" brushRef="#br0" timeOffset="47458.1599">8149 6332 0,'18'0'31,"17"0"-15,0-17-16,54 17 16,-54 0-16,35-18 15,-52 18-15,0 0 16</inkml:trace>
  <inkml:trace contextRef="#ctx0" brushRef="#br0" timeOffset="47580.9874">8167 6597 0,'53'0'0,"-18"0"16,53-18-16,-53 1 15,1 17-15,-1 0 0,-17-18 16</inkml:trace>
  <inkml:trace contextRef="#ctx0" brushRef="#br0" timeOffset="48999.019">10689 5786 0,'35'-18'16,"-17"0"-1,-18 1 1,-18 17 0,-17 0-16,-18 17 0,-17 1 15,-18 0-15,17 17 0,-123 18 16,106-18-16,-89 18 16,107-35-16,-1-1 15,36 1-15,0 0 16,-1-1-16,36 18 15,0-17-15,53 17 16,-17 1-16,87-1 16,-52 0-16,52 0 15,-70-17-15,0 0 16,0-1-16,-18 19 16,-17-36-16,-36 0 15,0 17-15,-52 1 0,17-18 16,-18 18-16,-34 34 15,69-34-15,19 17 16,-1-17-16,18 17 0,71 1 16,-1-19-16,107 1 15,-72-18-15,-16 0 16,16 0-16,-16-18 0,34 18 16,-70 0-16,-35 0 15,-36 18-15</inkml:trace>
  <inkml:trace contextRef="#ctx0" brushRef="#br0" timeOffset="49493.6593">9843 7073 0,'-18'-17'0,"18"34"16,0 1-1,0 17-15,0-17 0,18 35 16,-18-36-16,0 19 16,17-19-1</inkml:trace>
  <inkml:trace contextRef="#ctx0" brushRef="#br0" timeOffset="49624.0963">9754 6932 0,'0'-18'0,"18"18"15,0-17 1</inkml:trace>
  <inkml:trace contextRef="#ctx0" brushRef="#br0" timeOffset="50350.7601">12629 5821 0,'0'0'0,"0"-18"16,-35 18-16,18-17 16,-36 17-1,0-18-15,-88 36 16,52-1-16,-105 36 16,89-18-16,-1 1 15,0-1-15,18 0 0,-71 36 16,124-36-16,17 0 15,36 1-15,105 17 16,-35-36-16,124 36 16,-106-35-16,105 17 15,-122-17-15,17 17 16,-89-17-16,-52 17 16,0 0-1,-89 0-15,54 1 16,-54-1-16,71-17 15,18-18-15,35 17 0,-18-17 16,36 18-16,17-18 16,0 0-16,36 0 0,0 0 15,-1 0-15,1 0 16,-1 0-16,-17 0 0,-18 18 16</inkml:trace>
  <inkml:trace contextRef="#ctx0" brushRef="#br0" timeOffset="50628.051">11800 7161 0,'36'106'15,"-72"-212"-15,107 300 16,-53-123-16,-1-18 16,1 0-16,17 35 15,-35-53-15,0 1 0,0-19 16,0 1-16,-17-1 0,-19-17 16,-17-52-1,18 34-15,-35-70 16</inkml:trace>
  <inkml:trace contextRef="#ctx0" brushRef="#br0" timeOffset="50756.1962">11695 6967 0,'35'18'16,"-17"-18"-1,-1 18 1,-17-1-16</inkml:trace>
  <inkml:trace contextRef="#ctx0" brushRef="#br0" timeOffset="51880.4203">13441 5644 0,'0'-35'0,"0"70"0,-18-87 16,1 69-1,-1 71 1,0-17-16,18-1 16,-17 19-16,-1 105 15,0-88-15,18 70 16,18-106-16,35 36 16,-18-53-16,0-17 15,54-1 1,-54-18-16,0-34 0</inkml:trace>
  <inkml:trace contextRef="#ctx0" brushRef="#br0" timeOffset="52330.1553">13882 5997 0,'0'36'16,"0"-72"-16,0 124 0,-18 1 15,18-36-15,0 70 16,18-88-16,-1 53 16,1-52-16,0-1 15,-1-17-15,19-1 0,-1-17 16,0 0-16,0-17 15,-17-1-15,0 0 16,-1 18-16,1 0 16,0 18-1,-1-18-15,19 35 16,-19-17-16,1 0 16,35-1-16,-36-17 15,36-35-15,-53 17 16,18-52-16,-18 34 15,-18 1-15,18-18 16,-17 18-16,-1 0 0,0-53 16,1 52-16,17-34 15,17 17 1</inkml:trace>
  <inkml:trace contextRef="#ctx0" brushRef="#br0" timeOffset="52574.8064">14534 5644 0,'0'0'0,"18"-17"0,17-1 15,1 18 1,17-17-16,-36 17 16,18 0-1,-52 0-15</inkml:trace>
  <inkml:trace contextRef="#ctx0" brushRef="#br0" timeOffset="52741.7515">14623 5680 0,'0'88'16,"0"-176"-16,0 211 0,17-52 15,1-54-15,0 36 16,-1-53-16,1 18 0,17 0 16,-17-18-16,-1-18 15</inkml:trace>
  <inkml:trace contextRef="#ctx0" brushRef="#br0" timeOffset="53063.5145">14870 5874 0,'17'0'0,"1"0"16,0-18-16,17 0 15,-18 1-15,1-1 16,0-35 0,-18 18-16,0 17 0,0-35 15,-18 36-15,0-1 16,-17 18 0,18 0-16,17 35 15,-18-17-15,36 53 16,-1-36-16,36 18 15,-35-36-15,35 36 16,-18-53-16,-17 18 16,-1-18-16,1-18 15</inkml:trace>
  <inkml:trace contextRef="#ctx0" brushRef="#br0" timeOffset="53580.9739">15134 5539 0,'0'0'0,"0"17"15,18-17 1,-18 18-16,17 0 16,1-18-16,0 17 0,-1 1 15,-17-1 1,36 19-16,-36-19 15,17 1-15,-17 17 16,18-17-16,-18 0 16,0-1-16,18-17 15,-18 18 142,0-1-142,0 1-15,0 0 16,0-1-1,-18-34 32,0-1-47</inkml:trace>
  <inkml:trace contextRef="#ctx0" brushRef="#br0" timeOffset="54091.9563">15064 5521 0,'0'0'15,"0"-18"-15,17 18 63,19 0-47,-19 0-16,36 0 15,-18 0-15,1 0 16,-19 0-16,1 0 15,-18 18-15,18 0 16,-18-1-16,0 1 16,0 35-16,17-18 15,-17 36-15,18-18 16,-1 17 0,1-52-16,0 35 0,-1-18 15,-17-17 1,-17-18-16,-1 0 15,-17-18-15,17 18 16,1-18-16,-36 1 16,35 17-16,-17 0 15,17 0-15,18 17 0,-35 1 16</inkml:trace>
  <inkml:trace contextRef="#ctx0" brushRef="#br0" timeOffset="54644.2971">14693 6509 0,'0'17'16,"18"1"0,-18 0-16,17 35 15,-17-18-15,18 35 16,-18-52-16,18 17 16,-18-17-16,0 0 0,0-1 15,0 1-15,0-36 31</inkml:trace>
  <inkml:trace contextRef="#ctx0" brushRef="#br0" timeOffset="54816.2269">14693 6403 0,'0'0'0,"18"0"15,-18-18 1,17 18-16,1-17 16,0 17-1,-1 0-15</inkml:trace>
  <inkml:trace contextRef="#ctx0" brushRef="#br0" timeOffset="55505.5033">14993 6650 0,'18'0'15,"17"35"1,-35-17-16,35 52 15,-17-17-15,0 18 16,-1-18-16,-17 0 16,0-18-16,0 18 15,0-36-15,-35 1 16,17-18-16,-17-35 16,17 17-1,-17-17-15,17 0 16,1-1-16</inkml:trace>
  <inkml:trace contextRef="#ctx0" brushRef="#br0" timeOffset="55611.2856">14887 6473 0,'36'0'0,"-19"0"16,1 0-16,35 0 15</inkml:trace>
  <inkml:trace contextRef="#ctx0" brushRef="#br0" timeOffset="55939.6612">15505 5327 0,'17'18'0,"36"35"16,35 52-1,-35-34-15,53 70 16,-71-53-16,1 0 0,17 89 16,-36-71-16,-17-1 15,0-16-15,-17-1 0,-1 71 16,0-106-1,1 17-15,-1-35 16,0-17-16,18-36 16,0 1-16,-17-19 15</inkml:trace>
  <inkml:trace contextRef="#ctx0" brushRef="#br0" timeOffset="56289.5859">15981 5239 0,'17'0'16,"1"0"-1,35 0-15,-18 0 16,18 17-16,-17 1 16,-19 0-16,-17 17 0,18-17 15,-18 52-15,-18-35 16,18-17-16,-17 17 16,17-17-16,0 0 15,0-1-15,35 1 0,35-18 16,-17 0-16,0 0 15,0-18-15,18 18 16,-54-17-16</inkml:trace>
  <inkml:trace contextRef="#ctx0" brushRef="#br0" timeOffset="57474.633">10178 6950 0,'0'0'0,"17"0"32,1 0-32,17 17 15,18-17-15,-35 0 16,17 0 0</inkml:trace>
  <inkml:trace contextRef="#ctx0" brushRef="#br0" timeOffset="57597.6151">10213 7073 0,'18'18'16,"-36"-36"-16,53 36 0,18-1 15,-35-17-15,52 0 16,-52 0-16,0 0 0,-1 0 16</inkml:trace>
  <inkml:trace contextRef="#ctx0" brushRef="#br0" timeOffset="57775.0133">10601 6985 0,'0'88'16,"0"-53"-1,18 1-15,-18 17 0,17 17 16,1-52-16,0 17 15,-1-17-15</inkml:trace>
  <inkml:trace contextRef="#ctx0" brushRef="#br0" timeOffset="58625.7245">12118 7091 0,'18'-18'16,"17"18"-16,-18 0 15,19 0-15,-19 0 16</inkml:trace>
  <inkml:trace contextRef="#ctx0" brushRef="#br0" timeOffset="58758.8973">12224 7214 0,'35'0'16,"-70"0"-16,105 0 15,-52 0-15,0 0 0,-1-17 16,1 17-16,0 0 0</inkml:trace>
  <inkml:trace contextRef="#ctx0" brushRef="#br0" timeOffset="58942.6875">12594 7056 0,'0'35'16,"0"-70"-16,18 87 0,-18-16 15,17-1-15,-17 0 16,18-17 0,-18 17-16,18-17 0,-18 0 15,0 17-15</inkml:trace>
  <inkml:trace contextRef="#ctx0" brushRef="#br0" timeOffset="60695.103">9737 5380 0,'17'0'16,"-17"18"-16,0-1 16,0 18-16,0-17 15,0 17-15,0-17 16,-17 0-1,17-36 1,0 0-16,0-17 16,0-18-1,17 18-15,-17 0 0,36-18 16,-19 35-16,19 0 16,-19 18-16,-17 18 15,35 35-15,-35-18 16,18 36-1,-18-36-15,18 18 16,-18-35-16,17-1 16</inkml:trace>
  <inkml:trace contextRef="#ctx0" brushRef="#br0" timeOffset="60917.3119">10019 4992 0,'18'-18'15,"-36"36"-15,53-53 0,-17 35 0,-1 0 0,19-18 16,-19 18-1,-34 0 1</inkml:trace>
  <inkml:trace contextRef="#ctx0" brushRef="#br0" timeOffset="61099.9807">10019 4992 0,'0'0'0,"35"17"15,-35 19-15,0-19 0,0 54 16,0-53-16,0 17 0,18 0 16,-1-35-1,1 18-15,0-18 16,-1 0-16,19-18 16</inkml:trace>
  <inkml:trace contextRef="#ctx0" brushRef="#br0" timeOffset="61473.1464">10231 5133 0,'0'0'0,"17"-18"15,1 1-15,-18-1 16,17-17-16,-17 17 16,18 0-16,-18 1 15,-18-36-15,18 35 16,0 1-16,-17-1 16,-1 0-16,1 36 15,17 0 1,0-1-16,0 1 15,0 0-15,0 17 16,17 18-16,18 0 16,-35-36-16,36 1 15,-19 0-15,1-1 16,0-17 0</inkml:trace>
  <inkml:trace contextRef="#ctx0" brushRef="#br0" timeOffset="61651.4645">10425 5027 0,'17'18'0,"1"-18"16,17 0-1,0-18 1,-17 0-16,0 1 15</inkml:trace>
  <inkml:trace contextRef="#ctx0" brushRef="#br0" timeOffset="61858.5149">10601 4868 0,'0'36'16,"0"-19"-16,0 1 0,0 35 16,18-36-1,-18 19-15,17-19 16,-17 1-16,0 0 16</inkml:trace>
  <inkml:trace contextRef="#ctx0" brushRef="#br0" timeOffset="62267.635">10742 4833 0,'0'0'0,"18"0"15,-1-18 1,1 18 0,0 0-1,-1 18 1,-17 0-16,18-1 15,-18 1-15,18 0 0,-1 35 16,1-36-16,-18 36 16,0-35-16,0 17 15,0-17 1,-18-36 0,1 18-16,-19-18 15,19 18-15,-1 0 16,-35-17-16</inkml:trace>
  <inkml:trace contextRef="#ctx0" brushRef="#br0" timeOffset="63074.295">11748 5309 0,'0'18'16,"0"0"0,0 35-1,0-18-15,0-18 16,17 19-16,-17-1 15,0-70 17,18-18-17,-1 18-15,1-18 16,0 17-16,17 1 16,-17 17-16,-1 18 15,1 0-15,-18 18 0,35 35 16,-35-35-16,0 52 15,0-52-15,18 35 16,-18-36 0,17 1-16,1-18 15</inkml:trace>
  <inkml:trace contextRef="#ctx0" brushRef="#br0" timeOffset="63353.0365">12065 4763 0,'18'-18'15,"-1"18"1,19 18-16,-1-18 16,0 0-16,0 0 15,-17 0-15,0 0 16,-36 0 0,0 0-1</inkml:trace>
  <inkml:trace contextRef="#ctx0" brushRef="#br0" timeOffset="63582.3318">12171 4745 0,'0'18'16,"0"17"-16,0 18 16,0-18-16,0 0 0,0 53 15,0-70-15,0 17 16,17-17-16,-17 0 15,36-1-15,-19-17 16,1 18 0,0-18-16,-1-18 15,1 18 1</inkml:trace>
  <inkml:trace contextRef="#ctx0" brushRef="#br0" timeOffset="63981.5013">12400 5080 0,'18'0'15,"-1"-18"-15,1 1 16,17-19 0,-35 19-16,18-18 15,0 17-15,-18-17 0,0 17 0,0-17 16,-18-18 0,18 35-16,-35 1 15,17 17-15,0 17 16,18 18-1,0 1-15,18 17 16,0-18-16,17 0 16,-17 0-16,-1-35 15,1 18-15,0 0 0,-1-18 16,1 17-16,-18-34 16</inkml:trace>
  <inkml:trace contextRef="#ctx0" brushRef="#br0" timeOffset="64304.3615">12647 4780 0,'18'-17'15,"-1"17"1,1 0-16,0 0 15,-1 17-15,1 18 16,0-17-16,-1 53 16,-17-36-16,0 18 15,18-36-15,-18 36 16,0-35-16,0 0 16,-18-18 15,-17-18-16,17 18-15,1-18 16,-1 18-16,0 0 0,1 0 16,-19 0-16</inkml:trace>
  <inkml:trace contextRef="#ctx0" brushRef="#br0" timeOffset="65138.4323">21696 6033 0,'0'0'15,"-18"35"-15,1 0 0,-1 18 16,0 0-16,18 17 0,0 36 15,0-70-15,36 52 16,-1-71-16,35 36 16,-34-53-16,-1 0 15,0 0-15,-17-17 0,35-19 16,-53 19-16,17 17 16,-17-18-16,18 36 31,35 17-16,-35-17-15,70-1 16,-53 1-16,18-18 16,-18 0-16,-17-35 15,-18 17-15,0-17 16,-35-18-16,-1 18 16,-17-36-16,36 36 15,-18 17-15,17 0 0</inkml:trace>
  <inkml:trace contextRef="#ctx0" brushRef="#br0" timeOffset="65315.9004">22648 6068 0,'0'0'0,"0"-18"16,0 36 0,18-1-16,-18 1 15,18 0-15</inkml:trace>
  <inkml:trace contextRef="#ctx0" brushRef="#br0" timeOffset="65443.2386">22737 6403 0,'0'18'16,"17"-18"15</inkml:trace>
  <inkml:trace contextRef="#ctx0" brushRef="#br0" timeOffset="66033.1385">24271 5891 0,'-18'0'0,"36"0"0,-53 0 16,0 18-16,-1 70 15,19-35-15,-1 18 0,0 52 16,18-52-16,18-18 16,0 0-16,17 17 15,35 18-15,-34-52 16,52 17-16,-53-36 15,1-17-15,16 18 16</inkml:trace>
  <inkml:trace contextRef="#ctx0" brushRef="#br0" timeOffset="66417.1327">24765 6456 0,'0'88'0,"0"-176"0,0 211 16,0-87-16,0-1 16,0-17-16,0-36 31,0-17-31,0-1 15,18-34-15,-18 34 16,35-34-16,-17 52 16,17-17-16,-18 17 15,19 18 1,-19 18-16,1 0 16,0-1-16,17 54 15,-17-36-15,-18 0 0,17 18 16,1-35-16,-18 0 15,0-1-15,0 1 0,0 0 16,0-1-16</inkml:trace>
  <inkml:trace contextRef="#ctx0" brushRef="#br0" timeOffset="67606.0997">25188 5715 0,'18'0'32,"17"-18"-17,-17 18-15,17 0 0,0-17 16,-17 17-16,0 0 0,-1 0 16,1 0-16,-18-18 0</inkml:trace>
  <inkml:trace contextRef="#ctx0" brushRef="#br0" timeOffset="67819.6671">25259 5733 0,'0'0'0,"0"17"0,0 1 16,0 17-16,0-17 0,18 17 16,-18 0-16,0 18 15,0-35-15,17 0 16,18-1-1,-17 1-15,0-18 0,-1 0 16,1 0 0,17 0-16,-17-18 15</inkml:trace>
  <inkml:trace contextRef="#ctx0" brushRef="#br0" timeOffset="68179.3919">25541 6015 0,'18'0'16,"-1"-18"-16,-17 1 0,36-19 15,-19 19-15,1-36 16,0 35-16,-18-35 15,0 18 1,0 17-16,-18-17 16,18 17-16,-18 1 0,1-1 15,-1 18-15,18 18 16,0 35 0,0-18-16,35 35 15,-17-34-15,0-1 16,35 18-16,-36-35 15,18-18-15,-17 17 0,17-17 16,-17 0 0</inkml:trace>
  <inkml:trace contextRef="#ctx0" brushRef="#br0" timeOffset="68357.4918">25876 5909 0,'0'-18'16,"36"18"-1,-36-17-15,35 17 16,-18 0-16,19-18 16,-19 18-16</inkml:trace>
  <inkml:trace contextRef="#ctx0" brushRef="#br0" timeOffset="68729.9818">26211 5715 0,'-17'18'15,"17"-1"-15,0 1 16,0 0-16,17 17 0,1 0 16,-18-17-16,0-1 15,18 1-15,-18 0 16,0-1-16,17-17 0</inkml:trace>
  <inkml:trace contextRef="#ctx0" brushRef="#br0" timeOffset="69108.4233">26264 5662 0,'0'0'15,"18"-18"1,0 18-16,-1-17 15,19 17-15,-19 0 16,1 0 0,-1 17-16,1 1 15,-18 0 1,0-1-16,18 36 16,-1-35-16,-17 35 15,0-18-15,18 0 0,-18-17 16,0 35-1,18-35-15,-18 17 16,0-17-16,-18-36 31,-17 0-15,17 18-16,-17 0 16,17 18-1</inkml:trace>
  <inkml:trace contextRef="#ctx0" brushRef="#br0" timeOffset="69397.6597">26705 6579 0,'-17'53'0,"34"-106"0,-70 177 15,18-107-15,17 1 16,-52 17-16,52-17 15,-17-18-15</inkml:trace>
  <inkml:trace contextRef="#ctx0" brushRef="#br0" timeOffset="69980.7104">27182 6403 0,'0'0'15,"0"70"-15,0-52 0,0 17 16,17-17-16,-17 0 16,18-18-1,-1-53-15,-17 35 16,36-70 0,-36 53-16,35-54 15,-17 54-15,-1 0 16,19 17-16,-19 1 0,1 17 0,-1 17 15,19 19 1,-36 16-16,17 37 16,-17-54-16,0 53 15,0-70-15,18 17 16,-18 0-16,18-35 16</inkml:trace>
  <inkml:trace contextRef="#ctx0" brushRef="#br0" timeOffset="70226.3621">27640 5627 0,'0'0'15,"18"-35"-15,-1 35 0,54-18 16,-36 0-16,36 18 16,-36 0-1,18 0-15,-35 0 16,-36 0 0,0 0-16</inkml:trace>
  <inkml:trace contextRef="#ctx0" brushRef="#br0" timeOffset="70437.5443">27746 5627 0,'0'53'16,"0"-106"-16,0 123 0,0-17 16,0-17-16,0-19 0,18 18 15,-1-17-15,19 17 16,-19-35-16,18 18 15,-17-18-15,0 0 16,-1 0-16,1-18 16,-18 1-1</inkml:trace>
  <inkml:trace contextRef="#ctx0" brushRef="#br0" timeOffset="70787.4247">28046 5891 0,'17'0'15,"1"0"1,0-35-16,17 17 16,-35 1-16,18-1 0,-1-35 15,1 36-15,-18-1 16,0-17-16,0 17 0,-18-35 15,1 36-15,-19-1 16,19 18 0,17 18-1,-18-1-15,18 54 16,18-36-16,17 36 16,-17-54-16,17 36 15,-17-35-15,17-1 16,0 1-1,-17-18-15,-1-18 16</inkml:trace>
  <inkml:trace contextRef="#ctx0" brushRef="#br0" timeOffset="71115.2767">28346 5644 0,'0'-17'16,"0"-1"-1,17 18 1,1 0-16,17 0 16,-17 0-16,0 0 15,-1 18-15,1-1 16,-18 19-16,0-19 16,0 54-1,0-36-15,0 0 0,17 18 16,-17-17-16,18-1 15,-18-17 1,-18-36 0,1 0-1,-1 18 1,1-17-16,-1 17 16,0 0-16</inkml:trace>
  <inkml:trace contextRef="#ctx0" brushRef="#br0" timeOffset="71560.6094">28698 5715 0,'-17'-18'15,"34"36"-15,-17-18 32,36 71-32,-1-19 15,36 54 1,-36-35-16,0-18 0,-17 17 16,35 54-16,-53-71 15,0 70-15,-18-70 16,-17 35-16,0-52 15,-18 34 1,17-35-16,1 1 0,-18 17 16,35-36-16</inkml:trace>
  <inkml:trace contextRef="#ctx0" brushRef="#br0" timeOffset="71722.5234">29528 6826 0,'-18'-17'16</inkml:trace>
  <inkml:trace contextRef="#ctx0" brushRef="#br0" timeOffset="73241.4001">25541 7108 0,'0'18'15,"18"17"-15,-18 18 0,17 0 16,1 71-16,0-54 16,-1 71-16,1-88 15,-18 0-15,18-18 16,-18 1-16,17 17 16,-17-36-16,-17-17 15</inkml:trace>
  <inkml:trace contextRef="#ctx0" brushRef="#br0" timeOffset="73496.1258">25312 7391 0,'17'-36'15,"1"19"-15,0-1 0,35-35 16,-18 18-16,0-18 15,-17 18-15,-18-1 16,17 19-16,-17 34 31,36 36-15,-19-17-16,36 17 16,-17-18-16,-19-17 15,36 34 1</inkml:trace>
  <inkml:trace contextRef="#ctx0" brushRef="#br0" timeOffset="73996.5431">27675 7232 0,'18'35'15,"-18"-17"-15,18 70 16,-1-53-16,1 54 16,0-37-1,-1-16-15,-17 17 16,18-18-16,0 0 0,17 18 16,-35-35-16,17-1 15</inkml:trace>
  <inkml:trace contextRef="#ctx0" brushRef="#br0" timeOffset="74269.2696">27517 7444 0,'0'0'16,"-18"-36"-16,0 1 0,18 17 0,0 1 15,18-1-15,-18-17 16,18 17-16,-1 1 0,1-1 0,0 0 16,35-17-16,-36 35 15,18-18 1,-17 18-16,0 0 0,-1 18 16,19-18-16,-19 18 0,1-1 0,35 19 15,-18-36-15,18 35 16,-18-17-16,-17-18 15</inkml:trace>
  <inkml:trace contextRef="#ctx0" brushRef="#br0" timeOffset="87988.462">5203 8643 0,'18'18'32,"17"-1"-17,-17 1-15,17 17 16,-17-17-16,0 0 0,-1-1 16,1 1-16,0-1 15</inkml:trace>
  <inkml:trace contextRef="#ctx0" brushRef="#br0" timeOffset="88121.8161">5450 8678 0,'0'0'16,"18"18"-16,0 0 0,-18 17 15,17-17-15</inkml:trace>
  <inkml:trace contextRef="#ctx0" brushRef="#br0" timeOffset="88389.0287">5838 8696 0,'0'0'0,"0"53"16,0 0-16,0 88 15,0-53-15,18 71 16,0-89-16,-1 54 16,1-89-16,0 36 15,-1-54-15,1 19 16</inkml:trace>
  <inkml:trace contextRef="#ctx0" brushRef="#br0" timeOffset="88590.5637">5909 8731 0,'53'18'15,"0"-18"-15,35 0 16,-53 0-16,54 0 16,-72 0-1,1 0-15,-1 18 0,-34 17 16,-1-18-16</inkml:trace>
  <inkml:trace contextRef="#ctx0" brushRef="#br0" timeOffset="88716.9011">5980 9066 0,'0'0'16,"53"0"-16,-18 0 0,18 0 15,-18 0-15,18-17 16,-18 17-16,-17 0 0,-1-18 16</inkml:trace>
  <inkml:trace contextRef="#ctx0" brushRef="#br0" timeOffset="88990.3237">6350 9366 0,'18'36'0,"-36"-72"0,36 89 16,-18-70-1,0-1 1,-18-17-16,18-18 15,-18 35-15,18-35 16,0 36-16,18-19 16,0 19-16,-1 17 15,19 0 1,-19 0-16,18 0 0,-17 0 16,0 17-1,-1-17-15</inkml:trace>
  <inkml:trace contextRef="#ctx0" brushRef="#br0" timeOffset="89279.1075">6579 9190 0,'0'18'15,"0"34"1,0 1-16,18-35 15,17 35-15,1-35 16,16-1-16,-34-17 16,17 0-16,-17-17 0,0 17 15,-1-18-15,-17 0 0,18-17 16,-36 17 0,1 1-16,-1-1 0,-17 0 15,-18-17-15,35 35 16,1-17-16,-1 17 15</inkml:trace>
  <inkml:trace contextRef="#ctx0" brushRef="#br0" timeOffset="89902.7659">6967 8643 0,'-17'0'16,"34"0"-16,-34 18 0,17-1 0,0 1 15,0 17-15,17 18 0,-17 18 16,18-18-16,0 17 0,-18-17 16,35 71-16,-35-89 15,18 53 1,-18-53-16,0-17 16,0 0-16,-18-36 15,18-17 1,0 17-16,18-17 15,-18 17-15,17 1 0,18-19 16,-17 36-16,17 18 16,-17 0-16,0 17 15,-18-18-15,0 19 16,0-19-16,-18 19 16,0-19-16,-17 1 15,0-18-15,17 0 16,1 0-16,-1 0 0,-17 0 15,35-18-15</inkml:trace>
  <inkml:trace contextRef="#ctx0" brushRef="#br0" timeOffset="90363.2882">7267 9296 0,'18'0'16,"17"0"0,-17-18-16,17 0 15,-17 1 1,-1-1-16,-17 1 16,0-1-16,-17 0 15,-1 18-15,0 0 0,-17 0 16,18 36-1,17-19-15,0 1 16,0-1-16,0 1 0,35 35 16,0-53-16,18 35 15,-35-35-15,-1 0 16,1 0-16,17-17 16,-17 17-16,-18-36 15</inkml:trace>
  <inkml:trace contextRef="#ctx0" brushRef="#br0" timeOffset="90664.09">7567 9349 0,'0'53'15,"0"-106"-15,0 123 0,18-52 16,-18-1-16,0 1 16,-18-36-1,18-17 1,0 18-16,0-54 15,0 53-15,18-35 16,-18 18-16,35 18 16,-17 17-1,-1 0-15,1 17 16,-18 1-16,18 17 16,-1 18-1,-17-35-15,18-1 16,-18 1-16,0 0 15</inkml:trace>
  <inkml:trace contextRef="#ctx0" brushRef="#br0" timeOffset="90819.0008">7832 9296 0,'0'35'15,"0"-70"-15,0 88 0,17-18 16,-17-17-16,18-1 16,0-17-1,-18-17-15</inkml:trace>
  <inkml:trace contextRef="#ctx0" brushRef="#br0" timeOffset="91269.3425">7973 9296 0,'0'53'16,"0"-106"-16,17 123 0,-17-52 0,36 17 16,-19-35-1,19 0-15,-36-17 16,17-1-16,-17 0 0,18 1 15,-18-19-15,0 19 16,0-19 0,0 19-16,18 17 15,-18 35 1,17-17-16,1 35 16,-1-36-16,-17 1 15,36 17 1,-1-17-16,-17-18 15,-1 0-15</inkml:trace>
  <inkml:trace contextRef="#ctx0" brushRef="#br0" timeOffset="91513.2839">8414 9208 0,'-18'0'15,"0"0"-15,18 17 16,0 18-16,0-17 16,18 17-16,0 1 15,-1-19-15,19 1 16,-19 0-16,19-1 16,-54-17-1,0 0-15,1 0 16,-19 0-16,1 0 0,0 0 15</inkml:trace>
  <inkml:trace contextRef="#ctx0" brushRef="#br0" timeOffset="91675.7157">7796 8908 0,'0'17'0,"18"-17"16,0 0-16,-1 0 16</inkml:trace>
  <inkml:trace contextRef="#ctx0" brushRef="#br0" timeOffset="92209.2724">9948 9155 0,'0'105'0,"0"-210"0,0 246 16,0-106-16,0 0 0,0 1 16,0-54 15,0-53-15,0 36-16,18-35 15,0 52-15,17-35 16,-17 35-16,-1 18 0,1 0 15,-1 36-15,-17-19 16,18 54-16,-18-54 16,35 54-1,-35-53-15,36 17 16,-19-17-16</inkml:trace>
  <inkml:trace contextRef="#ctx0" brushRef="#br0" timeOffset="92449.8826">10301 9296 0,'0'0'0,"0"17"0,0 36 15,18-53-15,17 18 16,0 0 0,-17-18-16,53-36 15,-54 36-15,1-53 16,-1 36-16,-17-1 15,-17-17-15,-18 0 16,17 17-16,-35-17 0,35 35 16,-17 0-1,35 17-15</inkml:trace>
  <inkml:trace contextRef="#ctx0" brushRef="#br0" timeOffset="92726.7674">10601 9331 0,'18'0'16,"-1"0"0,1 0-16,-18-18 0,18 1 15,-18-1-15,17-17 16,-17 17-16,0-35 15,0 36-15,0-1 16,18 0 0,-1 1-16,1 17 0,17 0 15,-17 0-15,0 0 0,-1 0 16,19 0-16,-19 0 0,18 17 16</inkml:trace>
  <inkml:trace contextRef="#ctx0" brushRef="#br0" timeOffset="93160.3397">10971 9366 0,'0'0'16,"0"18"-16,18-18 0,0-18 15,-18-17 1,0 0-1,17 17-15,-17-35 16,0 36-16,18-1 16,0 18-16,-1 0 15,1 0-15,-18 18 0,18-1 16,-1 18-16,1-17 16,-18 0-16,0-1 31,0-34-16,0-1-15,17 0 16,19 1 0,-19 17-16,19-18 15,-19 18-15,1 0 0,17 0 16,-17 0-16,-1 18 16,1-1-16,-18 1 0,0 0 15,0 17-15,0-17 16,0-1-16,0 1 15,18-18-15,-1 0 16</inkml:trace>
  <inkml:trace contextRef="#ctx0" brushRef="#br0" timeOffset="93396.4676">11695 8449 0,'0'0'0,"0"18"15,-18 17-15,18-17 16,0-1-1,0 1-15</inkml:trace>
  <inkml:trace contextRef="#ctx0" brushRef="#br0" timeOffset="93510.7707">11889 8502 0,'0'0'15,"0"35"-15,0-17 0,0 0 16,-18-1-16,0 1 0</inkml:trace>
  <inkml:trace contextRef="#ctx0" brushRef="#br0" timeOffset="95780.4987">29616 3298 0,'0'0'0,"17"-17"16,-17 34 15,0 36-31,0-17 16,0 17-16,18 17 15,-18-35-15,18 36 16,-18-36-16,17 18 16,-17-35-16,0 17 15,0-17-15,0-36 31</inkml:trace>
  <inkml:trace contextRef="#ctx0" brushRef="#br0" timeOffset="95974.8407">29686 3334 0,'0'-18'15,"18"18"-15,0-18 16,-1 18-16,54 0 16,-54 0-16,54 0 15,-53 0-15,17 18 16,-35 0 0</inkml:trace>
  <inkml:trace contextRef="#ctx0" brushRef="#br0" timeOffset="96113.6241">29739 3475 0,'0'0'15,"53"35"-15,-35-35 0,35 0 0,-18 0 16,35 0-16,-34 0 16,-1-17-1,-35-1-15</inkml:trace>
  <inkml:trace contextRef="#ctx0" brushRef="#br0" timeOffset="97114.7564">6720 7056 0,'0'52'16,"0"-34"-16,0 35 0,0-18 16,18 54-16,0-54 15,17 53-15,-35-70 16,18 35 0,-1-36-16,-17 1 15,0-1-15</inkml:trace>
  <inkml:trace contextRef="#ctx0" brushRef="#br0" timeOffset="97310.1949">6756 7056 0,'17'-18'16,"1"18"-16,0-18 0,52-17 15,-35 17-15,1 18 16,-19-17-16,-17 34 16,-17 1-1</inkml:trace>
  <inkml:trace contextRef="#ctx0" brushRef="#br0" timeOffset="97438.3003">6826 7303 0,'0'0'16,"71"0"-16,-36 0 0,-17 0 0,35 0 16,-53 17-1</inkml:trace>
  <inkml:trace contextRef="#ctx0" brushRef="#br0" timeOffset="102130.7763">17074 8449 0,'0'-18'15,"18"36"1,0 17-1,-1 54 1,-17-37-16,18 19 16,0 88-16,-18-89 15,17 71-15,-17-88 16,18 0-16,-18-17 16,18-1-16,-18 0 0,0-17 15,17-1-15</inkml:trace>
  <inkml:trace contextRef="#ctx0" brushRef="#br0" timeOffset="102469.5411">17321 8537 0,'0'36'15,"18"-1"-15,-18 53 16,18-35-16,-1 70 15,1-70-15,-18 0 16,18 0-16,-18 0 0,17 53 16,-17-53-1,18 17-15,-18-52 16,18 0-16,-1-18 16</inkml:trace>
  <inkml:trace contextRef="#ctx0" brushRef="#br0" timeOffset="102996.9451">18415 8590 0,'-18'53'15,"18"0"-15,0 35 16,0-35 0,18 71-16,-18-72 15,0 1-15,18-17 0,-1 17 16,1 0-16,0-18 16,-1-18-16,1 1 15,-18-36 1</inkml:trace>
  <inkml:trace contextRef="#ctx0" brushRef="#br0" timeOffset="103203.5692">18627 8678 0,'0'106'16,"0"-212"-16,17 265 0,-17-71 15,18-35-15,-18 0 16,35 35-16,-35-52 16,36 34-16,-36-35 15,17-17-15,-17 0 16</inkml:trace>
  <inkml:trace contextRef="#ctx0" brushRef="#br0" timeOffset="103650.0337">18891 9119 0,'18'0'15,"-36"0"-15,54 0 0,-19 0 16,1 0-16,-1 18 15,1 0-15,0 17 16,-36 0-16,18 0 16,-18-17-16,1 17 0,-1-17 15,1 17-15,17-17 16,17 0 0,1-18-16,17 17 15,-17-17-15,35-17 16,-36 17-16,19 0 15</inkml:trace>
  <inkml:trace contextRef="#ctx0" brushRef="#br0" timeOffset="104238.5796">18768 8255 0,'17'0'16,"-34"0"-16,52-18 0,0 18 15,-17 0-15,17 0 0,-17 0 16,0 36-1,-18-19-15,0 1 0,0 35 16,-18-18 0,18-17-16,0-1 0,0 1 15,0 0-15,18-1 16,17 1 0,0-18-16,-17 18 0,-1-1 15</inkml:trace>
  <inkml:trace contextRef="#ctx0" brushRef="#br0" timeOffset="105873.8887">17851 8943 0,'17'0'32,"-17"18"-17,18-18-15,-1 0 16,1 0-1,0 0-15,-1-18 16,-17 0 0,-17 18-1,-1-17 1,0 17 0,1 17-16,-1 1 15,18 0-15,0-1 16,0 1-16,35-18 15,-17 0 1,0 0-16,-1 0 0,1-18 16,-18 1-1,-18 17-15,1-18 16,-19 18-16,19 0 16,-1 0-16,18 18 15</inkml:trace>
  <inkml:trace contextRef="#ctx0" brushRef="#br0" timeOffset="106467.1225">21572 8678 0,'0'0'16,"0"-53"-16,0 36 0,0-1 15,0 36-15,0-1 16,18 89-16,0-35 15,-1 105-15,1-105 16,0 88 0,-18-107-16,17 1 0,1 0 15,-18-17-15,17 16 0,1-52 16,0 0 0</inkml:trace>
  <inkml:trace contextRef="#ctx0" brushRef="#br0" timeOffset="106690.5607">21890 8661 0,'0'0'16,"18"53"-16,-1 0 15,1 52-15,-18-52 0,17 0 16,1 0-16,0-18 15,17 71-15,-17-70 16,-1 16 0,-17-16-16,18-19 15</inkml:trace>
  <inkml:trace contextRef="#ctx0" brushRef="#br0" timeOffset="107079.0554">22401 9084 0,'18'0'46,"0"0"-14,-18-18 46,-18 18-16</inkml:trace>
  <inkml:trace contextRef="#ctx0" brushRef="#br0" timeOffset="107336.2394">22737 8696 0,'0'18'16,"0"35"-1,17-18-15,1 71 16,-18-36-16,17 36 15,-17-53-15,18 53 16,-18-71-16,18 18 16,-18-35-16,17-1 15,-17-34 1,18-1-16</inkml:trace>
  <inkml:trace contextRef="#ctx0" brushRef="#br0" timeOffset="107547.8005">22966 8643 0,'0'18'0,"0"52"16,17-17 0,-17-18-16,18 18 0,0 53 15,-1-53-15,1 35 16,0-35-16,-1 18 15,1-36-15,-18 0 16,0-17-16,18 0 16</inkml:trace>
  <inkml:trace contextRef="#ctx0" brushRef="#br0" timeOffset="107776.3002">23283 9278 0,'0'0'0,"0"53"0,0-18 16,18 36-16,-18-54 16,18 19-16,-18-19 0,17 1 15,-17 0-15,18-18 0,-18-18 31</inkml:trace>
  <inkml:trace contextRef="#ctx0" brushRef="#br0" timeOffset="107919.1739">23372 9208 0,'35'-18'16,"-18"18"-16,19 0 15,-19 0-15,1 0 0,0 0 16</inkml:trace>
  <inkml:trace contextRef="#ctx0" brushRef="#br0" timeOffset="108043.5664">23372 9349 0,'0'0'0,"0"17"15,17-17-15,1 0 16,-1 0-16,19 0 0,-1 0 15,-17-17-15,-1-1 16</inkml:trace>
  <inkml:trace contextRef="#ctx0" brushRef="#br0" timeOffset="108459.4943">23336 8220 0,'0'0'16,"0"-18"-16,0 0 0,18 18 31,0 18-31,-1 0 16,18 17 0,-17-35-16,0 18 0,-18-1 15,0 1-15,0 0 16,0-1-16,-18 18 15,18-17-15,0 0 16,0-1-16,18 1 0,-18 0 16,17-1-16,1-17 15,0 18-15,-1 17 16</inkml:trace>
  <inkml:trace contextRef="#ctx0" brushRef="#br0" timeOffset="109004.4419">23319 9225 0,'0'-17'15,"17"17"1,-34 0 0,-1 0-1,0 17-15,18 1 16,0 17 0,0-17-16,0-1 0,18 19 15,0-36-15,-18 35 16</inkml:trace>
  <inkml:trace contextRef="#ctx0" brushRef="#br0" timeOffset="110050.2973">18997 9807 0,'0'36'15,"0"-19"-15,0 54 16,0-36-16,0 0 16,35 36-1,1-1-15,17-17 16,-36-53-16,36 18 15,-18-18-15,-17 0 16,-18-18-16,0 1 16</inkml:trace>
  <inkml:trace contextRef="#ctx0" brushRef="#br0" timeOffset="110333.2047">18733 10054 0,'0'0'16,"0"-17"-16,35-19 15,0 19-15,0-36 16,1 35 0,-19-17-16,19-18 15,-19 18-15,1 35 0,-18-36 16,17 36-1,1 0-15,-18 18 16,53 17-16,-35-17 16,35 17-1,-18-35-15,-18 18 0,1-18 16</inkml:trace>
  <inkml:trace contextRef="#ctx0" brushRef="#br0" timeOffset="116618.1631">6015 9984 0,'0'17'31,"18"-17"-31,-1 18 16,36-18-1,-18 0-15,18 0 0,88-18 16,-35 1-16,159-1 16,-106 18-1,211-35-15,-158 35 16,229 0-16,-212 0 15,265 17 1,-230-17-16,301 18 16,-283 0-16,18-18 15,0 17-15,-18 1 0,247 0 16,-317-1-16,105 18 16,-211-17-16,53 17 15,-124-17-15</inkml:trace>
  <inkml:trace contextRef="#ctx0" brushRef="#br0" timeOffset="137989.9509">13370 4233 0,'0'0'16,"-17"-17"-16,-1 17 15,0 0 1,18 17-1,-17 1-15,17 35 16,0-18-16,17 0 16,19 18-16,-19-17 15,71 17-15,-52-36 16,34 1-16,-17-1 16,71 1-16,-54 0 15,107-18-15,-89 0 16,106 0-16,-106 0 15,88 0-15,-87 0 16,69 17 0,-87-17-16,105 0 15,-87 0-15,16-17 0,1-1 16,124-35-16,-107 18 16,0 17-16,-17-17 0,106 0 15,-124-1 1,89 19-16,-36-1 15,0 18 1,-88 0-16,35 35 16,-35-17-16,0 0 15,-36-1-15,-17 1 0,18-18 16,-18 18-16,0-36 47,18-17-32,-1-1-15,36 1 16,-18 18-16,18-1 16,-17 0-16,17 18 0,-1 0 15,1 0-15,71 18 16,-36-18-16,0 18 0,106 17 16,-70-18-16,123 19 15,-106-36-15,141 35 16,-141-35-1,159 18-15,-141-1 16,141-17-16,-159-17 16,106-36-16,-124 17 15,54-34-15,-107 35 16,1-36 0,-54 36-16,-52-18 15,0 18-15</inkml:trace>
  <inkml:trace contextRef="#ctx0" brushRef="#br0" timeOffset="320691.4886">7673 12118 0,'-18'-18'0,"-35"1"15,18-1 1,-35 0-16,34 18 15,-17 36-15,36-19 16,-1 71-16,18-35 16,0 18-16,0-36 15,18 1-15,17-19 16,0 1-16,1-18 16,-1 0-16,0-18 0,53-52 15,-70 17-15,17-36 16,-35 19-16,0-36 15,-17 36-15,-19-89 16,1 88-16,-18-52 16,18 87-16,17 19 15,1 17-15,-1 17 16,18 19-16,0 17 0,18 88 16,-1-53-16,18-17 15,-17-1-15,17 1 16,54 34-16,-54-52 15,35 0-15,-52-17 16,17-1-16,-17-35 16,17 0-16</inkml:trace>
  <inkml:trace contextRef="#ctx0" brushRef="#br0" timeOffset="321364.4962">8202 11712 0,'0'0'15,"0"-17"-15,-18 17 0,1 17 16,17 54 0,-18-36-1,18 71-15,0-53 16,0-18-16,0 18 0,18 18 15,-1-54 1,1 1-16,35-18 0,-35 0 16,17-35-1,18 17-15,-36 0 16,19 18-16,-36 18 16,17 0-16,1-1 15,0 1-15,-1-1 0,36 19 16,-35-36-16,35 0 15,-18-18-15,0-35 16,-17 18-16,-18-36 16,-18 36-16,-35-53 15,36 53-15,-36-18 16,35 17-16,-17 19 16</inkml:trace>
  <inkml:trace contextRef="#ctx0" brushRef="#br0" timeOffset="322710.6592">9454 11959 0,'18'0'16,"17"0"0,-17 0-16,17-17 15,-17 17-15,0 0 16,-18 17-16</inkml:trace>
  <inkml:trace contextRef="#ctx0" brushRef="#br0" timeOffset="322826.3313">9472 12118 0,'0'18'16,"18"-18"-16,35-36 16,-36 36-16,54-35 15,-54 35-15</inkml:trace>
  <inkml:trace contextRef="#ctx0" brushRef="#br0" timeOffset="323415.8472">10636 11659 0,'0'0'15,"-17"-35"-15,-1 17 0,-17-17 16,17 17-16,-17 18 16,0 0-16,-18 53 15,35 0 1,-17 53-16,17-35 16,18 70-16,18-71 15,-1-17-15,1 0 0,17-18 16,53 36-16,-52-53 15,52 17 1,-35-35-16,-18 0 16</inkml:trace>
  <inkml:trace contextRef="#ctx0" brushRef="#br0" timeOffset="324121.418">11007 11624 0,'-53'-53'16,"106"106"-16,-124-106 0,36 53 15,17 18-15,-17-1 16,17 72-16,18-36 16,18 52-16,0-34 15,34 35 1,-16-53-16,34 17 15,-52-35-15,17 1 16,-35-19-16,0 1 16,-17-18-16,-1 0 15,-17-18-15,17 1 0,-17-1 16,-1-35-16,19 36 16,-1-19-16,36 19 15,-1-1-15,19 0 0,-1 1 16,53 17-16,-52 0 15,16 0-15,-34 0 16,17 17-16,-35 1 16,-17-18-1,-1 0-15,0 0 16,1 0-16,-18 0 16,35-18-16,17 18 15,36-17 1,-18 17-16,36 0 15,-36 0 1,0 0-16,-17 0 0,35-18 16,-35 18-1,-36 0 1,0 18 0,18-1-16,0 1 0,0 0 15,0 17-15,18 0 16,0-35-16,17 35 15,18-35 1,-36 0-16,19 0 16,-36-17-16,17-1 0,-17-17 15,-17 17-15,-19-35 16,19 36-16,-1-1 16,1 0-16,-1 18 0,0 0 15</inkml:trace>
  <inkml:trace contextRef="#ctx0" brushRef="#br0" timeOffset="324483.6806">11748 12206 0,'0'0'16,"-18"35"-16,18-52 31,35-36-16,-17 35-15,-1-17 0,-17 17 16,36-17 0,-36 17-16,0 36 15,0 0 1,0-1-16,17 1 0,-17 17 16,18-17-1,0-18-15,-1 0 0,1 0 16,0-35-1,-1 17-15,1 0 16,-18 1-16,17 17 0,1 0 16,0 35-1,-18-17-15,17-1 16,1 18-16,0 1 16,-1-36-16,1 35 15</inkml:trace>
  <inkml:trace contextRef="#ctx0" brushRef="#br0" timeOffset="325107.1656">12929 11589 0,'0'0'15,"18"106"-15,0-53 0,17 52 16,0-52-16,0 35 16,-17-52-16,0-19 15,-18 1-15,0 0 0,0-36 16,-18 0 0,18 1-1,18-1-15,-1 18 0,36 0 16,-17 0-16,16 18 0,-16 17 15,52 18 1,-70-35-16,17 17 0,-35-18 16,0 19-16,-18-19 15,-17 1-15,-36-18 16,36 0-16,0 0 0,0-18 16,35-17-1</inkml:trace>
  <inkml:trace contextRef="#ctx0" brushRef="#br0" timeOffset="325707.7944">13511 12153 0,'18'53'16,"-36"-106"-16,36 124 0,-18-54 16,0 1-16,0-36 15,0 1 1,0-19-16,0 19 15,0-36-15,0 35 16,0-17 0,18 17-16,-1 1 15,1 17-15,17 17 16,-17-17-16,0 18 16,-1-18-16,-17 18 0,18-18 31,-18-18-16,-18 18-15,1 0 16,-1 0 0,-17 35-16,17-17 15,18 0-15,-18 34 16,18-34-16,18 17 16,-18-17-16,35 0 15,-17-18-15,17 0 16,-17-18-1,-1 0 1,-17 1-16,18-19 16,-18 1-16,0 0 15,-18 17-15,18 1 16,0-1-16,-17 0 16,-1 18-16,18 18 15,0 0 1,0-1-16,0 19 15,18-19-15,-1 36 16,1-35-16,0-1 16,-1 1-16,1-18 0,17 0 15,1 0-15,-19 0 0,18-18 16</inkml:trace>
  <inkml:trace contextRef="#ctx0" brushRef="#br0" timeOffset="325918.8366">13952 12083 0,'-17'17'0,"-1"1"15,0 0-15,18-1 16,0 18-16,18-17 16,17 0-16,-17-1 15,35-17 1,-35 0-16,17-17 15,-18-1-15,19-17 16,-36 17-16,0 1 16</inkml:trace>
  <inkml:trace contextRef="#ctx0" brushRef="#br0" timeOffset="326108.3958">14111 11712 0,'0'0'16,"18"106"-16,-18-35 0,17 34 16,1-34-16,0 17 15,-18-53-15,17 18 16,1-35-16,0-18 16</inkml:trace>
  <inkml:trace contextRef="#ctx0" brushRef="#br0" timeOffset="326258.4137">14235 12100 0,'-18'53'0,"36"-106"0,-36 124 16,18-36-16,18-17 16,-1-1-16,1-17 15,17 0-15,-17 0 0,-1 0 16,19 0-16</inkml:trace>
  <inkml:trace contextRef="#ctx0" brushRef="#br0" timeOffset="326680.8692">14623 12365 0,'0'0'15,"35"123"-15,-35-87 0,18-1 16,-1 0-16,-17-17 0,18-1 16,-18-34-1,-18-36-15,1 18 16,-19-18-16,1-53 15,17-18 1,18 54-16,0 17 0,0 0 16,18 35-16,17 1 0,1 17 15,-1 17-15,-18 1 0,19 0 16,-1 70-16,-35-53 16,0 36-1,0-36-15,-35-17 16,17-18-16,0-18 15,1 0-15,-1 1 0,18-1 16,18-53 0,-18 54-16,17-18 0</inkml:trace>
  <inkml:trace contextRef="#ctx0" brushRef="#br0" timeOffset="327009.2416">14887 12188 0,'0'0'15,"0"36"-15,0-19 0,0 1 16,18-18-1,0-35 1,-18 17-16,35-17 16,-18 17-16,-17 1 15,36-1-15,-19 18 16,1 0 0,-18 18-16,18-1 15,-18 1-15,0-1 16,17-17-16,-17 18 15,18-18-15,0-18 16,-1 1 0,1-1-1,-18 1-15,0-1 0,0 0 16,-18 1 0,18-1-16,-17 0 0,-1 18 0,0 0 15,1 0 1,17 18-16</inkml:trace>
  <inkml:trace contextRef="#ctx0" brushRef="#br0" timeOffset="327350.148">15293 12506 0,'0'0'15,"-18"53"-15,18-35 0,-17-18 16,-1 0-16,0-53 16,1 35-16,-1-53 15,18 36-15,18 0 16,-1-18-16,19 18 0,34-54 16,-35 72-16,54-18 15,-36 35-15,-18 0 16,-17 17-16,-1 1 15,-17 35-15,-17-18 16,-54 0-16,36-17 16,-18-18-16,17 0 15,19 0-15,-1 0 0,18-18 16,18-35 0</inkml:trace>
  <inkml:trace contextRef="#ctx0" brushRef="#br0" timeOffset="327570.2329">15522 11412 0,'0'0'0,"53"36"0,88 87 15,-70-52-15,-1-18 16,-17 35-16,53 71 15,-71-89-15,-17 89 16,-18-106-16,-35 70 16,-1-87-16,1 16 0,-18-16 15,0-19-15</inkml:trace>
  <inkml:trace contextRef="#ctx0" brushRef="#br0" timeOffset="330389.4127">24941 11342 0,'53'0'15,"-17"17"-15,52 36 16,-35-17-16,0-1 16,0 35-16,17 54 15,-35-36-15,-17 53 16,-36-70-16,-17 17 15,0-53-15,-36 1 16,18-36-16,18 0 16,0-18-16,0-17 15,17-1-15,18-17 16,0 18-16,53 0 16,-18 35-16,18 0 15,-18 0-15,1 0 16,-19 18-16,18-1 0,-35 1 15</inkml:trace>
  <inkml:trace contextRef="#ctx0" brushRef="#br0" timeOffset="330929.8492">25576 11483 0,'0'-18'0,"18"18"16,0 0 0,17 0-16,18-17 0,53-1 15,-53 0-15,52-17 16,-52 35-16,-17-18 15,-54 36 1,0-18 0,1 18-16</inkml:trace>
  <inkml:trace contextRef="#ctx0" brushRef="#br0" timeOffset="331185.6901">25841 11412 0,'0'18'16,"18"-18"-16,-18 18 0,17-1 15,1 19-15,0 34 16,-1-35 0,1 18-16,-18 18 15,17-18-15,1 0 0,17 53 16,-35-71-16,18 18 16,-18-36-16,0 1 15,-18-18-15,-17 0 16,0-18-16,-18 1 15,35 17-15,-35-18 16,36 18-16,-19 0 16,36 18-16</inkml:trace>
  <inkml:trace contextRef="#ctx0" brushRef="#br0" timeOffset="331524.3264">24712 12435 0,'0'0'0,"88"0"0,-35 0 16,18 0-16,88-17 16,-54 17-16,107-35 15,-71 17-15,-17 0 16,140-17-16,-140 17 16,-19 1-16,-16-1 0,-19 18 15,-17 0-15,-18 0 0,-17 0 16,0 18-16,-36-1 15,0 1-15</inkml:trace>
  <inkml:trace contextRef="#ctx0" brushRef="#br0" timeOffset="332054.4741">25100 12594 0,'0'0'0,"18"0"16,17 18-16,0-1 16,54 54-1,-54-18-15,53 70 16,-70-52-16,-1 0 0,1-19 15,-18 1-15,0 0 0,-18-17 16,-17-1-16,0 0 0,-53 0 16,52-35-1,-34-17-15,34 17 16,1-53-16,35 35 16,35-35-16,-17 36 15,70 17-15,-52 0 16,16 0-16,1 17 15,0 1-15,18 35 16,-36-36-16,0 1 16,-35 0-16</inkml:trace>
  <inkml:trace contextRef="#ctx0" brushRef="#br0" timeOffset="332964.4414">25665 12912 0,'0'-18'16,"0"36"0,-18 35-1,18-18-15,-18 35 16,18-17-16,0-17 16,0-1-16,0-17 0,18 34 15,0-52 1,35 0-16,-36 0 15,36-35-15,-35 18 16,-18-1-16,35-17 16,-17 35-1,-1 17-15,1 19 16,0-1 0,-1-18-16,36 19 15,0-19-15,18-17 16,-54 0-16,18-17 0,-17-19 15,-18 1-15,-18 0 16,-34-36 0,34 36-16,-53-35 15,36 52-15,0 0 16,17 18-16</inkml:trace>
  <inkml:trace contextRef="#ctx0" brushRef="#br0" timeOffset="333443.6156">26141 12577 0,'17'0'16,"1"0"-1,0 0-15,-1 0 0,1 0 16,0 0-16,-1 0 0,19 0 15,-19 0-15,1 0 16,-18-18 0,-18 18-16,-17-18 15</inkml:trace>
  <inkml:trace contextRef="#ctx0" brushRef="#br0" timeOffset="333648.6568">26194 12647 0,'0'53'16,"0"-106"-16,0 141 0,17-52 15,-17-19 1,18 18-16,0-17 16,-1 0-16,1-18 0,0 17 15,-1-17-15,19 0 16,-19-17-1</inkml:trace>
  <inkml:trace contextRef="#ctx0" brushRef="#br0" timeOffset="333994.0758">26458 12806 0,'0'0'0,"18"-18"31,0 1-31,-18-1 16,0 0-16,17-17 15,-17 17-15,0 1 0,-17-1 16,17 0-16,0 36 31,-18-18-31,18 35 16,0 1-16,0-1 15,18-17-15,-1 17 0,1-18 16,0 1-16,-1 0 0,1-18 16,17 17-1,-17-17-15,-1 0 16</inkml:trace>
  <inkml:trace contextRef="#ctx0" brushRef="#br0" timeOffset="334299.3869">26705 12559 0,'18'-18'0,"0"36"15,-1-18 1,1 18-16,-1-1 15,-17 1-15,18-18 16,-18 17-16,18 36 16,-18-35-16,0 0 0,17 35 15,1-18-15,0 0 16,-18-17-16,0-1 16,0 1-1,-18-36 16,0 18-31,1 0 16,-1 0-16,0 0 16</inkml:trace>
  <inkml:trace contextRef="#ctx0" brushRef="#br0" timeOffset="335165.5741">8608 11218 0,'0'0'16,"17"0"0,1-17-16,17 17 15,18-18-15,-35 18 16,17 0-1,-17 0-15</inkml:trace>
  <inkml:trace contextRef="#ctx0" brushRef="#br0" timeOffset="335333.5217">8643 11271 0,'0'0'16,"18"36"-16,-18-19 15,17 18-15,-17-17 0,0 0 16,18-1-16,-18 1 0,18 17 16,-1-17-1,1-18 1</inkml:trace>
  <inkml:trace contextRef="#ctx0" brushRef="#br0" timeOffset="335700.4959">8890 11501 0,'35'-18'0,"-17"18"15,0-18-15,-18-17 0,17 17 16,18-35 0,-17 18-16,-18-18 15,0 18-15,0 17 0,0 1 16,-18-1-16,1 18 0,-18-18 16,35 36-16,-36 17 15,36-17-15,-17 53 16,17-36-1,35 18-15,-17-18 16,34 0-16,-16-35 16,17 0-16,-18 0 15,0-17-15</inkml:trace>
  <inkml:trace contextRef="#ctx0" brushRef="#br0" timeOffset="335973.2225">9155 11201 0,'35'17'15,"-17"-17"-15,17 18 16,-18 0-16,1-18 0,0 17 16,17 1-16,-17 0 15,-18 17 1,0-18-16,0 19 15,0-19-15,-18 1 0,18 0 16,-18-1-16,18-34 31,-17 17-15,-1 0-16,0 0 16</inkml:trace>
  <inkml:trace contextRef="#ctx0" brushRef="#br0" timeOffset="337475.2026">7796 13458 0,'0'89'16,"0"-19"-1,0 107-15,0-89 16,18 0-16,0 53 16,17-88-16,-17-35 15,17 17-15,-17-35 0,34-18 16,-16 1-16,-1-72 15,-17 54-15,-1-71 16,-34 71-16,-1 0 16,18 17-16,0 53 15,0 1-15,18-1 16,-1 18-16,19-18 0,52 18 16,-35-35-16,35-1 15,-35-17 1,-18 0-16,0-17 0,-17-19 15,0 1-15,-18 0 0,0 0 16,-36-54-16,1 37 16,-36-19-1,36 36-15,0-1 16,17 19-16,18-1 0,0-17 16,18 35-16</inkml:trace>
  <inkml:trace contextRef="#ctx0" brushRef="#br0" timeOffset="337691.2122">8449 13247 0,'35'0'15,"1"0"-15,17 0 16,-18 0 0,-18 0-16,1 0 0,0-18 15</inkml:trace>
  <inkml:trace contextRef="#ctx0" brushRef="#br0" timeOffset="337848.6311">8537 13300 0,'0'35'15,"0"-70"-15,18 105 0,-18-34 0,18-1 16,-1 35-16,1-52 16,-1 0-16,19 17 15,-1-17 1,-17-18-16,-1 0 16</inkml:trace>
  <inkml:trace contextRef="#ctx0" brushRef="#br0" timeOffset="338119.9801">8802 13476 0,'17'0'16,"1"-18"0,0 1-16,17-18 15,-35 17-15,18-35 16,-18 35-16,-18-17 15,0 17 1,-17 18-16,17 0 16,18 36-16,-17-19 15,17 19-15,17 17 16,19-18 0,52-18-1,-70-17-15,17 0 16</inkml:trace>
  <inkml:trace contextRef="#ctx0" brushRef="#br0" timeOffset="338392.3974">9013 13229 0,'36'0'16,"-1"18"-1,-17-1-15,17 1 16,-17 0-16,17 17 15,-17-17-15,-1 35 16,-17-18-16,18 18 16,-18-36-16,0 1 15,-18 0-15,1-18 16,-1-18 0,0 18-1,1-18-15,17 1 16,0-1-16</inkml:trace>
  <inkml:trace contextRef="#ctx0" brushRef="#br0" timeOffset="338732.3004">9578 13653 0,'0'0'0,"0"17"16,18-17-16,-18 18 16,0-1-16</inkml:trace>
  <inkml:trace contextRef="#ctx0" brushRef="#br0" timeOffset="338853.6336">9578 13935 0,'0'0'16,"18"0"-16,-1 0 16,1 0-16</inkml:trace>
  <inkml:trace contextRef="#ctx0" brushRef="#br0" timeOffset="339020.5776">9860 13670 0,'53'0'16,"-18"0"-16,1 0 15,34-17 1,-52 17-16,-1 0 0,1 0 15</inkml:trace>
  <inkml:trace contextRef="#ctx0" brushRef="#br0" timeOffset="339126.8546">9895 13847 0,'0'0'16,"36"17"-16,-19-17 16,36 0-16,-35-17 15,35-1-15,-36 18 16</inkml:trace>
  <inkml:trace contextRef="#ctx0" brushRef="#br0" timeOffset="339701.8163">10760 13494 0,'0'0'15,"35"159"-15,-17-71 0,-1 18 16,19 70-16,-1-106 16,-18-17-16,54 18 15,-36-53-15,18-18 16,-35 0-16,17-53 15,-17 17-15,-18-34 16,0 35-16,-18-36 16,36 89 15,-1-1-31,36 54 16,-35-36-16,17-17 0,53 17 15,-52-17-15,34-18 16,-52-18-16,17-17 15,-35-1 1,0 19-16,-35-54 16,17 36-16,1-18 0,-19-35 15,19 35 1</inkml:trace>
  <inkml:trace contextRef="#ctx0" brushRef="#br0" timeOffset="339880.767">11465 13229 0,'53'35'16,"-35"-35"-16,17 0 0,36 18 15,-36-18 1,-17-18-16</inkml:trace>
  <inkml:trace contextRef="#ctx0" brushRef="#br0" timeOffset="340033.5598">11571 13282 0,'18'71'16,"-36"-142"-16,36 177 0,17-18 15,-17-70-15,17 35 16,-17-36-16,-1-17 0,19 18 15,-19-18-15,1-18 16</inkml:trace>
  <inkml:trace contextRef="#ctx0" brushRef="#br0" timeOffset="340389.004">11818 13529 0,'0'-18'31,"35"-17"-31,-35 17 16,36-34-16,-36 34 15,17-17-15,-17-1 16,-17 1 0,-1 35-1,0 35-15,18 1 16,0-1-16,36 0 16,-19-17-16,1-1 15,17 1-15,0-18 16,-17 0-16,0 0 15</inkml:trace>
  <inkml:trace contextRef="#ctx0" brushRef="#br0" timeOffset="340661.7301">12047 13176 0,'18'0'15,"0"18"1,-1-18-16,19 18 15,-19-1-15,18 1 16,-17-1-16,0 36 16,-1-35-16,-17 35 15,0-35 1,0 17-16,0-18 16,0 1-1,-17-36 16,-1 18-15</inkml:trace>
  <inkml:trace contextRef="#ctx0" brushRef="#br0" timeOffset="340866.7746">12435 13794 0,'0'0'15,"36"17"-15,17-17 0,35 0 16,-53 0-16,53 0 16,-70 0-16,0 0 15</inkml:trace>
  <inkml:trace contextRef="#ctx0" brushRef="#br0" timeOffset="341429.6646">13600 13423 0,'0'0'15,"17"141"-15,-17-52 0,-17 69 16,-1-87-16,-17 35 15,17-71-15,-35 0 16,35-35 0,-34 0-16,34-17 15,-17-36-15,17 17 16,18-17-16,18 18 16,-1 18-16,19 17 15,52 0-15,-35 17 0,0 18 16,0-17-16,-18 17 15,0-17-15,0 17 16,1-17-16,-19 0 0,-17-1 0,18 1 16</inkml:trace>
  <inkml:trace contextRef="#ctx0" brushRef="#br0" timeOffset="341963.6616">14376 13882 0,'0'0'16,"0"-53"-16,-18 35 0,-17-17 16,17 35-16,-35 18 15,18-1-15,0 54 16,17-36-16,0 36 16,18-36-16,18 18 15,0-18-15,35-17 16,-18-18-16,35-36 15,-34 19-15,17-54 16,-36 36 0,1-53-16,-18 17 15,0-52-15,-18 52 16,-17-52 0,0 70-16,-1 0 15,19 35-15,-18 36 16,17 17-16,18 71 15,18-53-15,17 88 16,0-88-16,18 70 16,0-87-16,-18-1 15,0 0-15,18 1 0,0-1 16,-35-35-16</inkml:trace>
  <inkml:trace contextRef="#ctx0" brushRef="#br0" timeOffset="342590.2448">14834 13547 0,'0'53'15,"0"0"-15,0 17 0,0 36 16,0-36 0,36 19-16,-19-54 15,19-17-15,16 17 16,-16-35-16,34-18 15,-52-17-15,35 0 16,-53-1-16,17 1 16,-17 17-16,0 54 31,18 17-15,0-36-16,-1 1 0,36 17 15,-35-17-15,35-1 16,-36-17-16,1-35 15,0 18 1,-18-36-16,-18 17 16,0-34-16,1 17 15,-1-18-15,18 36 16,0-35 0</inkml:trace>
  <inkml:trace contextRef="#ctx0" brushRef="#br0" timeOffset="342834.8963">15452 13317 0,'17'-35'16,"1"35"-16,0 0 16,-1-18-16,1 18 0,0 0 15,-1 0-15,1-17 16</inkml:trace>
  <inkml:trace contextRef="#ctx0" brushRef="#br0" timeOffset="343003.5723">15540 13229 0,'0'35'16,"0"18"0,0 18-16,0-1 15,18 19 1,17-54 0,0-17-16,0-18 15,1-18 1</inkml:trace>
  <inkml:trace contextRef="#ctx0" brushRef="#br0" timeOffset="343320.3166">15804 13511 0,'0'0'15,"18"-35"-15,0 17 0,-1-17 16,1 18-16,-18-36 16,18 35-16,-18-35 15,-18 35-15,18-17 16,0 18-16,-18 17 16,1 0-1,-1 17-15,18 1 0,0 17 0,0 0 16,18 36-1,-1-36-15,19 0 0,17 36 16,-1-36 0,-34-35-16,0 0 15,17 0-15</inkml:trace>
  <inkml:trace contextRef="#ctx0" brushRef="#br0" timeOffset="343653.7034">16034 13123 0,'17'18'15,"19"17"1,-19-17-16,36 35 16,-35-53-16,17 35 15,-17-35-15,-1 0 16,1 18-1,-18-1-15,18-17 16,-18 53-16,0-17 16,-18 34-16,18-35 15,18 18-15,-18-35 16,17 17 0,-17-17-16,-17-18 15,-1-35 1,-17 35-16,-18-18 15,35 18-15,-17-18 16</inkml:trace>
  <inkml:trace contextRef="#ctx0" brushRef="#br1" timeOffset="350810.3775">22172 4392 0,'18'-18'16,"-18"1"0,17 17-16,-17-18 15,18 18-15,0 0 16,-1 53-16,1-18 16,-18 1-16,0-1 15,0 18-15,18-18 0,-18-17 16,17 52-16,1-52 15,-18 0-15,17-1 0,36 19 16,-17-36-16,-1 17 16,0-17-16,1 0 0,69 0 15,-52 18 1,18-18-16,35 0 16,-36 17-16,54 1 15,-71-18-15,88 18 16,-71-18-16,107 0 15,-107-18-15,18 18 16,1 0-16,52-18 16,-53 18-16,35 0 15,-52 0-15,-18 0 0,88-17 16,-18 17 0,89-18-1,-71 1 1,-35 17-16,-71 0 15,54 0 1,-54 0-16,0 0 0,0 0 16,18 0-16,-17 17 0,69-17 15,-34 0-15,70 0 16,-70 0-16,70-17 16,-88 17-16,88 0 15,-88 0-15,70 0 16,-52 0-16,-18 0 15,17 0-15,1 17 0,70-17 16,-71 0 0,71 0-16,-52 0 15,-19 0-15,18 0 0,-17 0 16,17 0-16,-17-17 0,105-1 16,-105 18-16,17-18 15,0 18 1,0-17-16,0 17 0,106-18 15,-105 18-15,87 18 16,-88-18-16,71 17 16,-88 1-16,-1-18 15,18 18-15,-17-18 0,17 0 16,-17 0-16,-1 0 0,54 0 16,-71 0-16,52-18 15,-52 18-15,0 0 16,-17 0-16,-1-18 0,0 18 15,0 0-15,1 0 0,17 18 16,-36-18 0,18 0-16,-17 0 15,0-18-15,-18 1 16,0-1 0,0 0-16,17 18 31,1 0-16,0 0-15,-36 0 32,36 0-1,-1-17 63,1 17-79,0 0 1,17-18-16,-18 18 16,19 0-1,-1-18-15,0 1 16,-17 17-16,17-36 15,-17 19-15,0-18 16,-1 17-16,1-17 16,-18 17-16,-18-17 15</inkml:trace>
  <inkml:trace contextRef="#ctx0" brushRef="#br1" timeOffset="356204.5561">16563 11871 0,'-18'0'16,"36"0"15,0 0 0,52 18-31,-35-36 16,54 0-16,-54 18 15,0-17-15,0-1 16,-17 18-16,17 0 16,-35-18-16,18 18 0,-36 0 15,1 0 1,-1 0-16</inkml:trace>
  <inkml:trace contextRef="#ctx0" brushRef="#br1" timeOffset="356416.5566">16722 11606 0,'0'0'15,"0"-17"-15,0 52 32,0 36-32,17-18 15,1 52-15,0-34 16,-1 35-16,1-53 15,17 17 1,-17-35-16,-18-17 16</inkml:trace>
  <inkml:trace contextRef="#ctx0" brushRef="#br1" timeOffset="358512.9382">17709 11448 0,'0'17'32,"-17"1"-32,-36 52 15,35-17-15,-35 36 16,36-36-16,-1-36 16,18 18-16,-18-35 0,18 18 15,18-36-15,0 18 16,-1-70-16</inkml:trace>
  <inkml:trace contextRef="#ctx0" brushRef="#br1" timeOffset="358747.2087">17533 10901 0,'0'35'16,"18"36"-1,-1-18-15,36 52 16,-17-34-16,34 52 16,-35-52-16,-17-18 15,17 0-15,1 0 0,16 17 16,-52-34-16,18-1 16,-18-17-16,0-1 15,-18 1-15</inkml:trace>
  <inkml:trace contextRef="#ctx0" brushRef="#br1" timeOffset="358984.8398">17286 11942 0,'-18'0'0,"36"0"0,-36 17 15,89-17-15,-18 0 16,0 0-16,35 0 0,106-17 16,-106 17-16,142-36 15,-142 19 1,53-1-16,-106 18 16,-17 0-16,-18 18 15</inkml:trace>
  <inkml:trace contextRef="#ctx0" brushRef="#br1" timeOffset="359502.7177">17568 12224 0,'0'70'15,"0"-140"-15,0 158 0,0-35 16,0-18-16,18-35 16,-18 18-16,18-18 15,-18-35 1,17-18-1,-17 0-15,0 35 0,18-35 16,0 18 0,-1 70-1,1-17-15,-1 52 16,1-52-16,0 17 0,-18-17 16,17 0-16,1-18 15,0 17-15,-1-34 16,1-19-1,0 19-15,17-19 16,-18 19-16,1 17 16,0 0-16,-1 0 0,1 0 15,0 35-15,-1-17 0,1 52 16,0-35-16,-1 18 16,-17-17-16,0-19 15,18-17-15,-18 18 0,18-18 16</inkml:trace>
  <inkml:trace contextRef="#ctx0" brushRef="#br1" timeOffset="361165.3616">18768 11518 0,'0'-17'15,"0"-1"-15,0 36 32,0 34-17,17 1-15,-17 53 16,0-35-16,0 35 15,18-53-15,-18-1 16,18-16-16,-1-1 0,36 18 16,-35-53-16,35 18 15,-36-18-15,1-18 16,0-35-16,-18 35 16,0 1-16,0-1 15,0 0-15,17 36 16,-17 0-16,18-1 15,35 19-15,-18-19 16,53 1-16,-52-18 16,34 0-16,-52-18 15,17-35-15,-35 36 16,-35-54 0,17 18-16,-17 18 15,17 0-15,-17-1 0,17 1 16,-35-18-16,53 36 0,0-19 15,18 19 1,17-1-16</inkml:trace>
  <inkml:trace contextRef="#ctx0" brushRef="#br1" timeOffset="361449.6176">19456 11307 0,'0'-18'15,"17"18"1,19 0-1,-19-18-15,19 18 16,-19-17 0,1 17-16,-36 0 15,1 0 1</inkml:trace>
  <inkml:trace contextRef="#ctx0" brushRef="#br1" timeOffset="361654.6518">19456 11307 0,'0'0'16,"35"-18"-16,-35 36 0,0-1 16,0 1-16,0-1 15,0 54 1,0-36-16,-18 1 16,18-1-16,18-18 0,0 36 15,-18-35-15,53 0 16,-36-18-16,1 0 15,-1 0-15,1 0 0,0-18 16</inkml:trace>
  <inkml:trace contextRef="#ctx0" brushRef="#br1" timeOffset="362079.0041">19738 11553 0,'18'0'16,"-1"-17"-1,-17-1 1,18 1-16,-18-1 0,17-17 0,-17 17 15,0-35 1,18 18-16,-18 17 0,0 1 16,-18-1-16,18 0 15,-17 18-15,-1 0 16,18 36 0,0-19-16,0 1 15,0 35-15,18-18 16,-1 0-16,1 1 15,17-19-15,1 1 16,-1-18-16,-17 0 16,-1 0-16,-17-18 15,0 1 1</inkml:trace>
  <inkml:trace contextRef="#ctx0" brushRef="#br1" timeOffset="362410.906">19950 11271 0,'0'-17'0,"0"34"0,17-34 32,1 17-32,-18-18 15,18 18-15,-1 0 16,1 0 0,-18 18 15,17 17-16,-17 0-15,18-17 0,-18 35 16,18-18-16,-18-17 16,17-1-16,-17 1 15,18 0-15,-18-1 16,-18-17 15,-17 0-31,17 0 16,-17 18-1,18-18-15,-1 17 16,0 1-16</inkml:trace>
  <inkml:trace contextRef="#ctx0" brushRef="#br1" timeOffset="363668.6903">6438 13935 0,'0'17'32,"35"1"-17,-17-18-15,17 0 16,18 0 0,-17 0-16,34-18 15,-35 18-15,-17 0 16,17 0-16,-17 0 0,0 0 0,-1 0 15,1 0-15,-18-17 16</inkml:trace>
  <inkml:trace contextRef="#ctx0" brushRef="#br1" timeOffset="363885.7672">6632 13741 0,'0'0'16,"0"17"-16,36 1 15,-1 17-15,0-17 16,0 17-16,18-17 16,35 17-16,-35-17 15,36 17 1,-72-17-16,1-1 0,-18 36 16,-18-35-16,-70 52 15,35-34-15,-70 52 16,70-53-16</inkml:trace>
  <inkml:trace contextRef="#ctx0" brushRef="#br1" timeOffset="367928.2833">10266 12806 0,'17'0'0,"1"0"31,0 0-31,-1 0 16,19 0 0,-19 0-16,36 0 15,-17 0-15,16 0 16,-16-18-16,34 18 15,-34 0-15,34 0 16,-35 0-16,18 0 16,-17 0-16,16-17 0,54 17 15,-35-18-15,-18 18 16,17 0-16,-17 0 0,18-18 16,-18 18-16,17 0 0,54 0 15,-54 0-15,54 18 16,-54-18-16,71 0 15,-88 0 1,88 0-16,-52 0 16,52 0-16,-71 0 15,1 0-15,17 0 0,-17 0 16,17 0-16,-18 0 0,89 0 16,-71-18-1,71 18-15,-88 0 16,87 0-16,-69 0 15,-1 0-15,-18 0 16,19 0-16,-19 0 0,18 0 16,0 0-16,1 0 0,69 0 15,-69 0-15,87 0 16,-88 18-16,71-18 16,-71 0-16,71 0 15,-71 0-15,88 0 16,-87 0-16,17 0 15,-18 0-15,0 0 16,71 0-16,-71 0 16,71 0-16,-89 0 15,18 0-15,1 0 0,-19 0 16,106 0 0,-87 0-16,122 0 15,-122 0-15,16-18 16,-16 18-16,16 0 0,89-17 15,-105 17-15,105 0 16,-106 0-16,141 0 16,-123 0-16,17 0 15,1 0-15,-1-18 0,124 18 16,-123 0-16,123 0 16,-141 0-16,17 18 15,-17-18-15,0 0 0,105 17 16,-122-17-1,69 0-15,-87 0 16,-36 0-16,0 0 0,-17-17 16</inkml:trace>
  <inkml:trace contextRef="#ctx0" brushRef="#br1" timeOffset="371710.7446">27605 12188 0,'18'0'15,"34"-17"1,1 17 0,-17-18-16,34 18 15,-52 0-15,17 18 16,-53-18-16</inkml:trace>
  <inkml:trace contextRef="#ctx0" brushRef="#br1" timeOffset="371815.591">27570 12365 0,'0'0'0,"35"0"16,0 18-16,18-18 16,18 0-16,-18-18 0,17 18 0,1-18 15</inkml:trace>
  <inkml:trace contextRef="#ctx0" brushRef="#br1" timeOffset="372271.6235">28663 12241 0,'0'0'16,"-17"-17"-16,-1 17 15,-17 0-15,-1 17 0,-34 36 16,52-17-16,-35 52 15,36-53-15,17 0 16,0 1-16,17-1 0,36 0 16,0-35-16,35 0 15,-52-17-15,52-54 16,-53 36 0,-17-18-16,-1 0 0,1 0 15,-18-88-15,0 53 16,-53-71-16,18 71 15,-18-18 1,18 88-16,-18 1 16,17 17-16,19 70 15,17-17-15,0 18 16,17-1-16,1 1 0,53 87 16,-19-87-16,1-18 15,-17 0-15,17 0 0,0-18 16,17 18-16,-52-35 15,-1-1-15</inkml:trace>
  <inkml:trace contextRef="#ctx0" brushRef="#br1" timeOffset="372949.7525">29157 11994 0,'0'0'15,"18"-17"-15,-18-1 0,0 1 0,17 17 16,-17-18-1,0 36-15,0 17 16,-17 18-16,17 0 16,-18 17-16,18-17 0,0 0 15,18 0-15,-1 0 0,1 0 16,17 0-16,1-36 16,-19-17-16,54-17 15,-54-19-15,36-34 16,-35 35-16,-18-18 15,18 17-15,-18 1 0,0 0 16,0 52 0,17 36-1,1-17-15,35 17 16,-36-18-16,19-17 16,-1-1-16,53 1 15,-53-36-15,-17 1 0,35-36 16,-53 0-1,0 17-15,-18-17 0,1 1 16,-36-37-16,18 54 16,17 0-16,0 17 0,1 1 15,-1-1-15,18 0 16</inkml:trace>
  <inkml:trace contextRef="#ctx0" brushRef="#br1" timeOffset="373216.8126">29792 11642 0,'35'0'16,"-17"0"-16,35-18 16,-35 18-16,34 0 15,-34 0-15</inkml:trace>
  <inkml:trace contextRef="#ctx0" brushRef="#br1" timeOffset="373411.8306">29880 11659 0,'-17'53'16,"34"-106"-16,-34 142 0,17-54 16,-18 53-16,18-53 15,18 18-15,-1-35 16,19-1-1,-1 1-15,-18-18 16,1 0-16,0-18 0</inkml:trace>
  <inkml:trace contextRef="#ctx0" brushRef="#br1" timeOffset="373722.1568">30092 11889 0,'18'17'16,"-36"-34"-16,53 17 0,1-18 16,-19 18-1,1-35-15,-18 17 16,0-17-16,17 17 16,-34-17-1,17 17-15,-18 18 0,1 0 16,-1 36-1,18-19-15,0 18 16,0 1-16,0-1 16,18-17-16,-1 17 0,1-17 15,-1-1-15,1 1 0,17-18 16,1 0-16,-1-35 16</inkml:trace>
  <inkml:trace contextRef="#ctx0" brushRef="#br1" timeOffset="374035.993">30357 11677 0,'0'0'16,"0"-18"-16,17 18 15,1 0 1,-1 0-16,1 0 16,0 0-16,-1 0 15,1 18 1,0-18-1,-18 35-15,17-17 16,-17 0-16,18 34 16,-18-16-16,0-1 15,0-17-15,0 17 0,0-17 0,0 34 16,0-34 0,0-36 15,-18 18-31,1-17 15,-36 17 1,17 17-16</inkml:trace>
  <inkml:trace contextRef="#ctx0" brushRef="#br1" timeOffset="375241.4957">24730 13476 0,'17'0'16,"-17"18"15,0-1 0,18 1-31,-18 17 16,18 18-1,-1-35-15,1 17 16,0-17-16,17-1 16,-18 1-16,36-18 15,-35 0-15,53 0 16,-18 0-16,52 0 15,-34 0-15,88 0 16,-71 0 0,124 0-16,-107 0 15,125-18-15,-107 18 16,-17 0-16,-18-17 16,18 17-16,-18-18 15,0 18-15,-17-17 0,70-1 16,-70 18-16,17 0 15,-53 0-15,0 18 16,-17-18-16,-36-18 47,18-17-47,-17 17 16,17-17-16,-18-1 15,0 19-15</inkml:trace>
  <inkml:trace contextRef="#ctx0" brushRef="#br2" timeOffset="396368.5061">4516 15646 0,'0'17'16,"0"19"-16,17-1 15,1 0-15,-18 0 16,17 1-16,1-1 0,0 0 16,-18-17-16,17 17 0,1-17 15,0-18-15</inkml:trace>
  <inkml:trace contextRef="#ctx0" brushRef="#br2" timeOffset="396507.3763">4674 15734 0,'18'35'0,"0"0"16,-1 1-16,19 17 15,-19-36-15,18 19 0,-17-19 16,0 18-16</inkml:trace>
  <inkml:trace contextRef="#ctx0" brushRef="#br2" timeOffset="396991.028">4957 15787 0,'0'0'15,"17"35"-15,-17-17 0,0 17 16,0 0-16,0 18 0,0 88 16,0-70-16,0-1 0,18 1 15,17 35 1,-17-89-16,17 36 16,0-53-16,-17 0 15,0-17-15,-1-36 16,-17 18-16,0-1 0,-17 19 15,17-19-15,0 19 16,17 17 0,1 53-1,-1-18-15,36 35 16,-35-17-16,53 18 16,-36-36-16,18-17 15,-18-18-15,18-35 16,-35-1-16,-1-34 15,-17 17-15,0-53 16,-17 53-16,-36-53 16,17 36-16,-16-19 15,34 54 1,0 0-16,18 53 16,18 34-1</inkml:trace>
  <inkml:trace contextRef="#ctx0" brushRef="#br2" timeOffset="397419.5561">5715 16475 0,'18'17'0,"-36"-34"0,53 34 16,1-70-1,-19 36-15,1-54 16,-18 54-16,-18-1 0,1-17 16,-19 17-16,19 18 15,-1 0-15,0 18 16,-17 35-16,35-36 16,0 36-16,18-35 15,-1-1-15,19-17 16,-1 18-16,35 0 0,-34-18 15,-1 0 1,-17 0-16,-1-18 16,-34 0-1,-1 18-15,18 18 16,0 17 0,18 1-1,17-1-15,0-17 16,18-1-16,-35-17 15,-1-17-15,1-1 16,-18-17-16</inkml:trace>
  <inkml:trace contextRef="#ctx0" brushRef="#br2" timeOffset="397508.2922">5962 16369 0,'18'18'15,"17"-1"1</inkml:trace>
  <inkml:trace contextRef="#ctx0" brushRef="#br2" timeOffset="398124.9305">6156 16422 0,'-18'17'0,"18"1"16,-17-18-16,17 18 0,0-1 16,0 1-1,0 0-15,17-1 16,1 1-16,0-18 0,-1 0 15,1 18-15,0-1 16,-18 1-16,0 52 16,0-34-16,0 52 15,0-35 1,-18-18-16,18 0 0,0 1 16,-18-19-16,-17 36 15,0-53 1,-18-35-1,35-36-15,18 36 16,-17-106-16,17 53 16,0-89-16,0 72 15,17-89-15,1 105 16,-1 36-16,-17 18 0,36 17 16,-19 36-1,19 70-15,-36-17 16,17-1-16,1 1 0,0 17 15,-1-35-15,1 0 0,17 35 16,-35-70-16,18 17 16,-1-53-1,-17-17 1,18 0-16,0-18 16,-18 18-16,17-36 15,-17 54-15,18 17 16,-18 35-1,18-18 1,-1 19-16,1-36 16,-18 17-16,17-17 15,1 0-15,0 0 0,-1 0 16,1 0 0,-18-35-1,18 35-15,-18-18 16</inkml:trace>
  <inkml:trace contextRef="#ctx0" brushRef="#br2" timeOffset="398225.1973">6579 16475 0,'-17'-36'16,"34"72"-16,1-19 0,0-17 15,17-17-15,-17 17 16,-1-36-16,1 19 16,-18-1-16</inkml:trace>
  <inkml:trace contextRef="#ctx0" brushRef="#br2" timeOffset="398375.599">6668 16263 0,'0'88'16,"0"-176"-16,0 212 0,0-36 16,0-53-16,17 18 15,1-35-15,-1-1 16</inkml:trace>
  <inkml:trace contextRef="#ctx0" brushRef="#br2" timeOffset="398981.2165">7708 16351 0,'-35'-35'16,"70"70"-16,-88-70 0,18 17 16,17 36-16,1 35 15,-1 0 1,18-18-16,0 18 0,0-18 15,35 36-15,-17-71 16,53-18-16,-36 1 16,0-36-16,36-53 15,-36 53-15,0-71 16,-17 54-16,-36-54 16,1 54-16,-1 17 15,-17 0-15,-36-18 16,53 54-16,-34 34 15,52 19-15,-18 34 16,36 18-16,17 89 16,-18-89-16,19-17 0,52 52 15,-53-70-15,53 18 16,-52-54-16,-1 1 16,36-36-16</inkml:trace>
  <inkml:trace contextRef="#ctx0" brushRef="#br2" timeOffset="399290.1891">8061 16369 0,'0'18'0,"0"-36"0,18 36 16,-1-18-16,36-18 15,-35 0-15,17-17 16,-35 17-1,0 1-15,0-1 0,0 0 16,-18 1-16,-34-1 16,16 1-16,19 17 0,-36 17 15,35 1-15,0 17 16,18-17-16,0-1 16,18 19-16,17-19 15,1 1-15,17 0 16,-18-18-16,18 17 0,35-17 15,-35 0-15,0 0 16,-18 0-16</inkml:trace>
  <inkml:trace contextRef="#ctx0" brushRef="#br2" timeOffset="400166.4827">8625 16281 0,'-17'-18'15,"34"36"-15,-52-36 16,18 36 0,-1-1-16,0 36 15,18-17-15,0 16 16,0-34-16,36 17 16,-19-17-16,18-18 15,18 0-15,-35 0 16,17-35-16,-17 17 15,-18-17-15,18 35 16,-18-35-16,-18 17 16,0 18-1,1 0 1,17 18-16,0 17 16,0-18-16,0 1 15,17 0-15,1-18 0,17 17 16,-17-17-16,17 0 15,-17-17 1,-18-1 0,0 0-16,0-17 15,-18 18-15,0-1 16,18 0-16,0 36 31,36 0-15,-36-1-16,35 18 15,-17-17 1,17-18 0,-17 0-16,-1-18 15,-17 1 1,0-1-16,-17 1 16,17-1-1,0 36 16,0-1-31,0 1 16,35-1 0,-35 1-16,17-18 0,1 0 15,0 0-15,-1 18 16,1-18-16,-18 17 16,35 19-1,-17-1-15,-18 0 16,18 0-16,-18 18 0,17 53 15,1-53-15,-18 0 16,0-18-16,-18-17 0,18 17 16,-17-35-16,-1 18 0,0-18 15,1 0-15,-19-35 16,36 17-16,-17-70 16,17 35-16,17-35 15,1 35-15,17 0 16,-17 35-16,-18 1 15,18 17-15,-1 0 16,1 0-16</inkml:trace>
  <inkml:trace contextRef="#ctx0" brushRef="#br2" timeOffset="400422.2086">9454 15822 0,'0'0'16,"0"35"-16,18 18 15,-18-17-15,18-36 16,17 0-16,-17 0 16</inkml:trace>
  <inkml:trace contextRef="#ctx0" brushRef="#br2" timeOffset="400539.5203">9613 15928 0,'-17'70'15,"34"-140"-15,-34 176 0,17-36 16,0-52-16</inkml:trace>
  <inkml:trace contextRef="#ctx0" brushRef="#br2" timeOffset="404385.9095">9843 11024 0,'0'-17'0,"0"-1"16,17 36 31,-17-1-31,0 1-16,0 53 15,18-19-15,-18 1 16,17 53-16,1-35 15,-18-1-15,35 71 16,-35-70-16,18-18 16,-18 17-16,0 1 0,18-18 15,-18 70-15,0-52 16,0 35-16,17-53 16,-17 0-16,0 35 15,18-35-15,0 0 16,-1-18-16,-17 18 15,18-36-15,-18 1 16,0 0-16,17-18 16,-17 17-16,18-17 15,0 0 17,-18 18-32,17-18 15,1 0 1,0 0-1,-1 0 1,1 0-16,0 18 16,17-18-16,-18 0 15,1 0-15,0 17 0,35-17 16,-36 0-16,54 18 16,-36-18-16,36 0 15,-36 0 1,53-18-16,-35 18 15,35 0-15,-35 0 16,0-17-16,0 17 0,0 0 16,35 0-16,-53 0 15,54 0 1,-54 0-16,35 17 16,-34-17-16,34 0 15,-34 0-15,34 0 16,-17 0-16,-18 0 15,18 0-15,-17 0 0,52-17 16,-35 17-16,35-18 16,-35 18-16,0 0 15,0 0-15,-18 0 0,71 0 16,-53 0-16,52 0 16,-34-18-1,35 18-15,-36 0 16,54 0-16,-54 0 15,36 0-15,-35 0 16,52 18 0,-70-18-16,53 18 15,-35-18-15,52 17 16,-70-17-16,88 0 16,-70 0-16,52 0 15,-52 0-15,70 0 16,-88 0-16,88 18 15,-71-18-15,1 0 16,-1 0-16,1 0 0,0 0 16,-1 0-16,89 0 15,-71 0-15,-17 0 0,17 0 16,-18 18-16,89-18 16,-71 0-16,-17 0 15,17 0-15,0 17 0,-17-17 16,105 0-16,-88 0 15,-17 0-15,17 0 0,0 0 16,89 0-16,-89 0 16,71-17-1,-71 17-15,-18 0 16,19 0-16,-19 0 0,89 0 16,-89-18-16,89 18 15,-88-18-15,52 1 16,-52 17-16,70-18 15,-71 18-15,72-18 16,-72 18-16,1 0 16,-18 0-16,17 0 0,1 0 15,70-17-15,-88 17 16,88 0 0,-71 0-16,1 0 0,141 17 15,-54-17 1,1 18-1,-71-18-15,53 0 16,-88 0-16,18 0 16,-18 18-16,0-18 0,0 0 15,35 17-15,-53-17 16,36 18-16,-36-18 16,36 0-1,-36 0-15,-18-18 0,19 18 0,-19 0 16,1 0-16,0-17 0,17-1 15,-17 0 1,-1 1-16,-17-1 0,35-17 16,-35 0-16,18-18 15,-18 17-15,18-52 16,-18 35-16,0-70 16,0 52-1,0-70-15,-18 71 16,0-72-16,18 72 15,-17-71-15,-1 70 16,1-70 0,17 88-16,-18-88 15,18 71-15,-18-54 16,1 71-16,-1-53 16,18 71-16,-18 0 15,1-1-15,-19 19 0,19-1 0,-36 18 16,35 0-1,1 0-15,-36 0 16,17 0-16,-16 0 16,16 0-16,-17 0 0,-35 0 15,35 0-15,-17 0 16,-1 0-16,1 0 0,-107 0 16,89 18-1,-106-1-15,88-17 16,-17 0-16,17 18 0,-18-18 15,-123 18-15,124-18 16,-159 17 0,158-17-16,-158 18 15,141-18-15,-124 18 16,124-18-16,-141 17 16,141-17-16,-124 0 15,124 0-15,-141 0 16,141 0-16,-159 0 15,159 0-15,17 0 16,-17 0-16,0 0 0,-141 0 16,158 0-16,-140 0 15,140 0-15,1 0 16,-106 0 0,105-17-16,18 17 15,-17 0-15,17 0 0,0-18 0,-229 0 16,123 18-1,18-17 1,0 17 0,36 0-16,69 0 15,-87 0-15,105 0 16,-17 0-16,-71 0 16,89 0-16,-71 0 15,70 0-15,-70 0 16,88 0-16,-88 0 15,53 17-15,-53 1 16,70-18-16,-70 35 16,88-35-16,-70 18 15,52 0-15,-52-1 16,70-17 0,0 18-16,0-18 0,18 0 15,-1 0-15,1 17 0,18-17 16,-19 0-16</inkml:trace>
  <inkml:trace contextRef="#ctx0" brushRef="#br2" timeOffset="406166.7379">17039 12823 0,'18'-17'47,"-1"17"0,-17 35-32,18-17-15,-18-1 0,18 36 16,-1-35-16,1 53 16,-18-36-16,18 18 15,-18 0-15,0 0 0,0 17 16,0 54-16,-18-54 15,18 71 1,0-88-16,0 71 16,-18-71-16,18-1 15,0-16-15,-17 17 0,17-18 16,0 0-16,-18 0 0,0 36 16,18-53-16,-17 17 15,17 0-15,-18-17 0,-17 52 16,17-34-16,-17 34 15,17-34-15,-17 16 16,17-16-16,-34 17 16,34-36-1,-35 19-15,18-1 16,-36 0-16,36-17 16,0-1-16,-1 1 0,-52 17 15,35-17-15,-35 0 16,35-1-1,-35 1-15,35-18 16,18 0-16,-18 0 0,-35 0 16,35-18-16,17 18 15,-17-17-15,1-1 0,-1 18 16,-36-18 0,37 1-16,-1 17 0,-36-18 15,54 18-15,-53-18 16,53 1-16,-36-19 15,53 19-15,-17-18 16,18 17-16,-1 0 0,0 1 16,18-1-1,0 0-15,18 18 16,0-17-16,-1-1 31,-17 0-15,-17 1-1,-1 17 1,0-18-16</inkml:trace>
  <inkml:trace contextRef="#ctx0" brushRef="#br2" timeOffset="406479.2564">14870 14799 0,'-36'18'16,"36"-1"-16,-17-17 16,34-17-16,-17-1 15,18-17-15,53-36 16,-54 36-16,36-53 16,-35 35-16,-18 18 0,17-1 15,-17-17-15,0 36 16,18-19-16,-18 19 15,18 17 1,-1 35-16,1-17 16,35 52-16,-18-34 15,0-19-15,18 1 16,-17-1-16,-1-17 16,-18 0-16</inkml:trace>
  <inkml:trace contextRef="#ctx0" brushRef="#br2" timeOffset="408125.4098">14358 15963 0,'0'-53'15,"0"36"-15,0-1 0,0 36 32,-18 17-32,18 18 15,0 53-15,-17-36 16,17 54-16,-18-54 16,36 36-16,-18-53 15,35 0 1,-17-35-16,52-18 15,-52-18-15,52-17 16,-52-1-16,17-34 16,-17 35-16,0-1 15,-18 19-15,17 17 0,1 0 16,0 70 0,-1-17-16,18 0 0,18 18 15,-17-36-15,52-18 16,-35-17-16,17-35 15,-52 18 1,0-72-16,-18 54 16,-36-71-16,1 53 15,-35-52-15,52 69 16,-17 1-16,17 0 0,18 17 16,18 18-1,17 18 1</inkml:trace>
  <inkml:trace contextRef="#ctx0" brushRef="#br2" timeOffset="408374.0234">15152 15575 0,'17'-17'0,"19"17"16,17-18-16,-36 18 16,36-18-1,-35 18-15,-1 0 16,1 0-16</inkml:trace>
  <inkml:trace contextRef="#ctx0" brushRef="#br2" timeOffset="408530.941">15222 15628 0,'0'0'0,"0"35"0,0 36 16,0-36-16,18 36 15,-18-54-15,18 19 16,-1-19-16,1 1 0,0-18 0,17 0 15,-18 0 1</inkml:trace>
  <inkml:trace contextRef="#ctx0" brushRef="#br2" timeOffset="408858.3108">15487 15822 0,'0'0'16,"0"18"-16,0-36 16,35 0-1,-17 1-15,35-36 16,-36 18-16,-17 17 0,18-35 16,0 18-16,-18 17 15,-18 1-15,18-1 0,-18 0 16,1 1-1,-1 17-15,1 17 16,17 1-16,0 52 16,0-34-16,17 34 15,1-52-15,17 35 16,18-36 0,-35-17-16,-1 0 0,1 0 15</inkml:trace>
  <inkml:trace contextRef="#ctx0" brushRef="#br2" timeOffset="409159.1746">15769 15469 0,'0'0'0,"18"0"15,-1 0-15,1 18 16,0-18-16,-1 18 15,1-18-15,17 17 16,-35 1-16,18 0 0,0-1 16,-18 18-16,0-17 0,0 17 15,0 18 1,0-35-16,0 17 16,-18-17-16,0-18 15,1 0 1,-1 0-16,0 0 0,1-18 15,-1 18-15,0 0 16</inkml:trace>
  <inkml:trace contextRef="#ctx0" brushRef="#br2" timeOffset="409731.2289">16245 16051 0,'18'0'15,"0"0"1,-1 0 0</inkml:trace>
  <inkml:trace contextRef="#ctx0" brushRef="#br2" timeOffset="409843.0254">16263 16316 0,'0'0'15,"18"18"-15,-1-18 0,1 0 16,0 0-16,-1-18 16</inkml:trace>
  <inkml:trace contextRef="#ctx0" brushRef="#br2" timeOffset="410019.9971">16651 16087 0,'71'-36'0,"-142"72"15,159-72-15,-52 19 0,-1 17 16,-17 0-16</inkml:trace>
  <inkml:trace contextRef="#ctx0" brushRef="#br2" timeOffset="410132.2937">16722 16281 0,'0'0'15,"53"17"-15,-18-17 0,0 0 16,-17-17-16,17 17 0</inkml:trace>
  <inkml:trace contextRef="#ctx0" brushRef="#br2" timeOffset="410704.5753">17374 15787 0,'0'0'0,"0"17"16,18 72 0,-18-36-16,18 105 15,-18-87-15,17-1 0,-17-17 16,36 53-16,-19-71 16,18 18-1,1-35-15,17-18 16,-36-18-16,19-35 15,-19 36-15,1-54 16,-18 36-16,0 17 16,0 1-16,0-1 0,0 36 15,0 17 1,17 0-16,1-17 16,0 17-16,-1-17 0,54-1 15,-36 1-15,36-36 16,-54 1-16,36-18 15,-53-1-15,0-17 16,0 18-16,-17 17 16,-19-52-16,19 17 15,-1-18-15,0 18 16</inkml:trace>
  <inkml:trace contextRef="#ctx0" brushRef="#br2" timeOffset="410916.7546">18080 15487 0,'53'0'15,"-106"0"-15,141-18 0,-17 1 16,-36-1-16,35 0 15,-34 1-15,-19 17 16,-34 0-16</inkml:trace>
  <inkml:trace contextRef="#ctx0" brushRef="#br2" timeOffset="411057.0829">18150 15593 0,'0'17'0,"0"-34"0,36 105 16,-19-70-16,36 35 15,-35-53-15,17 17 16,-17 1-16,-1-18 16,1 0-16</inkml:trace>
  <inkml:trace contextRef="#ctx0" brushRef="#br2" timeOffset="411366.6919">18433 15699 0,'17'-18'15,"19"-17"1,-36 17-16,17-52 16,1 52-16,-18-17 0,0-1 15,0 19-15,-18-1 16,1 18-1,17 18-15,-18-1 16,18 36-16,0-17 0,18 34 16,-1-52-1,18 52-15,1-52 16,17 0-16,-36-18 16,36 0-1,-35-18-15,-18 0 0</inkml:trace>
  <inkml:trace contextRef="#ctx0" brushRef="#br2" timeOffset="411644.9307">18680 15399 0,'0'0'0,"17"0"16,1-18-16,0 18 16,17 0-1,-18 0-15,1 0 16,0 35-16,-18 1 15,0 34-15,17-34 16,-17 34-16,0-35 16,18 18-1,-18-35-15,0 0 16,0-1-16,-18-17 31,1-17-31,-1 17 0,0-18 16,-17 18-1</inkml:trace>
  <inkml:trace contextRef="#ctx0" brushRef="#br2" timeOffset="412568.3866">19932 15787 0,'18'0'16,"-1"53"-1,-17-18-15,18 71 16,-18-53-16,-18 53 15,1-53-15,-36 35 16,35-53-16,-53 18 16,36-35-16,-53-1 15,53-17-15,-18-35 16,35 17-16,18 1 16,0-19-16,0 19 15,18-36-15,-1 35 16,54 18-16,-36 0 15,53 35 1,-35 1-16,36 34 16,-54-52-16,35 52 15,-52-34-15</inkml:trace>
  <inkml:trace contextRef="#ctx0" brushRef="#br2" timeOffset="413829.5392">20567 15399 0,'0'0'0,"0"-18"15,-18 18 1,36 0-1,17-18 1,-17 18-16,17 0 16,-17-17-16,17 17 0,0-18 15,-17 18-15</inkml:trace>
  <inkml:trace contextRef="#ctx0" brushRef="#br2" timeOffset="414068.959">20532 15434 0,'17'71'15,"-34"-142"-15,52 177 0,-17-53 0,-18 0 16,17 35-16,-17 0 0,0 18 16,0 123-16,0-123 15,0 53-15,18-89 16,0-17-16,-1 0 15,18-18-15,-17 1 0,17-1 16,36 0-16,-36-35 16,18 0-16,-18 18 0,1-18 15,-1 0-15</inkml:trace>
  <inkml:trace contextRef="#ctx0" brushRef="#br2" timeOffset="414536.7439">21167 15681 0,'-18'-18'16,"36"36"-16,-54-36 16,19 36-1,-1 70 1,18-17-16,0 70 16,0-71-16,0-17 0,35 53 15,1-18 1,-1-52-16,18 17 15,-18-53-15,36 0 16</inkml:trace>
  <inkml:trace contextRef="#ctx0" brushRef="#br2" timeOffset="415259.8932">21643 15857 0,'0'0'16,"-18"-88"-16,18 35 0,-17 18 16,-1 0-16,18 17 0,-18 0 15,1 36-15,-1 35 16,0-18-16,18 18 16,0 18-16,0-18 0,0 0 15,18 17-15,-18-17 0,18-18 16,17 54-1,-17-54-15,-1 18 16,1-36-16,-18 1 16,-18-18-1,1-18 1,-1 1-16,0-1 0,1 0 16,17 1-16,0-1 15,17 1 1,1-1-16,0 18 15,-1 0-15,1 0 16,0 18 0,-18-1-16,0 1 15,-18-18 1,18-18 0,0 1-1,0-1-15,18-17 16,-1 35-1,1-36-15,-1 19 16,19 17-16,-19-18 16,1 18-16,0 0 15,-1 18 1,-17-1 0,18 1-16,-18 0 15,18-1 1,-18 1-16,0 0 15,17-1-15,1-17 16,0 18-16,-1-18 0,1 0 16,-1-18-16,-17 1 15,18-19 1,-18 19-16,-18-1 0,1-17 16,-18-1-1,17 36 1</inkml:trace>
  <inkml:trace contextRef="#ctx0" brushRef="#br2" timeOffset="415604.8112">22084 16228 0,'-18'0'15,"36"0"-15,-53 0 0,17 0 16,18-18-16,0 1 15,18-19-15,17 1 16,-17 17-16,-1 1 16,1 17-16,-18-18 15,17 18-15,-17 18 16,0-1-16,0 1 16,18 0-16,-18-1 15,18-17 1,-1 0-16,19 0 15,-19 0-15,1 0 16,0-17-16,-1 17 0,1-18 16,-1 36-1,1-1 1,0 1-16,-1 17 16,1-17-16</inkml:trace>
  <inkml:trace contextRef="#ctx0" brushRef="#br2" timeOffset="416210.5867">23125 15610 0,'0'0'16,"0"18"-16,0 35 0,0 0 15,0 17-15,17 1 16,1 0-16,-18 17 0,18-18 15,-18 54-15,0-71 16,0-18-16,0 0 16,17-52-1,1-1 1,17-53-16,-17 54 16,52-1-16,-34 18 15,16 35-15,-34-17 16,17 17-16,-35-17 15,0 17 1,-17-35-16,-36 18 16,35-18-16,-17-18 15,35 1-15,0-1 16</inkml:trace>
  <inkml:trace contextRef="#ctx0" brushRef="#br2" timeOffset="416660.8892">23618 16210 0,'0'0'16,"-17"0"-16,-1 35 15,1-17-15,17 17 16,0-17-16,0 0 0,17-1 16,18 1-16,1-18 15,17-18-15,-36 18 16,1-53-1,-18 36-15,0-1 0,0 0 16,-18-17-16,18 18 16,-17 17-16,-1 0 15,18 35 1,18-18-16,17 1 16,-17 0-16,17-18 15,0 0-15,-17 0 16,17 0-16,-17 0 0,17-18 15,-35 0-15,0 1 16,-18 17-16,1 0 16,-1 0-1,18 17-15,0 1 16,18 0-16,17-1 16,0-17-1,1 0-15,-1 0 16,-18 0-16,1 0 15,-18-17 1</inkml:trace>
  <inkml:trace contextRef="#ctx0" brushRef="#br2" timeOffset="416873.5474">24112 15646 0,'18'70'16,"-36"-140"-16,36 193 0,0-17 15,-1-71-15,-17 18 0,18 71 16,-18-71-16,0 35 16,0-71-16,0 1 15,18 0-15,-18-1 0</inkml:trace>
  <inkml:trace contextRef="#ctx0" brushRef="#br2" timeOffset="417022.4437">24253 16140 0,'-35'35'16,"70"-70"-16,-70 88 0,35-36 0,35 18 15,-17-35-15,0 18 16,17-18-16,18 0 15,-35 0-15</inkml:trace>
  <inkml:trace contextRef="#ctx0" brushRef="#br2" timeOffset="417383.9052">24483 16334 0,'0'0'0,"17"105"0,1-52 16,0 36-16,-1-54 16,1 0-16,-18 0 0,0-17 15,0-36 1,-18 1-16,1-19 0,-19-34 16,19 17-1,-1-53-15,18 36 16,0 17-16,35-35 15,1 70-15,-19 0 16,19 18-16,-1 0 0,35 0 16,-34 18-16,-19 17 15,-17 0-15,-17-17 16,-1 0-16,0-1 0,-17 1 16,18-18-16,-19 0 15,36-18 1,0 1-1</inkml:trace>
  <inkml:trace contextRef="#ctx0" brushRef="#br2" timeOffset="417625.5462">24818 16210 0,'-18'35'16,"18"-17"-16,0 0 15,0-1-15,18 1 16,17-18-16,-17 0 15,-1-18-15,1 18 16,-18-17-16,18-19 16,-36 19-16,0-18 15,1 35-15,-1-18 0,-17 18 16,17 0-16,1 0 16,17 18-16,17-1 15,1 1 1</inkml:trace>
  <inkml:trace contextRef="#ctx0" brushRef="#br2" timeOffset="417950.4097">24994 16387 0,'0'70'16,"0"-140"-16,0 175 0,0-69 15,0-1-15,0 18 0,0-36 16,18-17-16,-18-17 15,0-54 1,0 36 0,0-36-16,0 19 15,18-1-15,-1-18 16,-17 53-16,18 1 16,0 17-16,-1 0 0,1 17 0,-1 1 15,1 0-15,-18-1 0,18 36 16,-36-35-1,-17 0 1,17-1-16,1-17 0,-19-17 16,19-1-1,17 0-15</inkml:trace>
  <inkml:trace contextRef="#ctx0" brushRef="#br2" timeOffset="418230.1549">25224 15540 0,'53'18'16,"-106"-36"-16,141 53 0,-53 0 0,36 71 15,-36-35-15,0-18 16,0 17-16,1 1 0,-19 35 16,-17-53-1,-17 0-15,-1-18 0,0 0 0,-17-17 16,-18 35 0,18-36-16,17-17 15</inkml:trace>
  <inkml:trace contextRef="#ctx0" brushRef="#br2" timeOffset="419452.3598">26070 16104 0,'18'0'47,"0"-17"-31,-1 17-16,36 0 15,-18 0-15,36-18 16,-53 18-16,17-18 16,18 1-1,-36-1-15,-34 18 16</inkml:trace>
  <inkml:trace contextRef="#ctx0" brushRef="#br2" timeOffset="419625.8206">26229 15910 0,'0'53'15,"0"-106"-15,0 141 0,0-52 0,0 34 16,18-34-16,-1 17 16,1-36-1,0 18-15,-1-35 16</inkml:trace>
  <inkml:trace contextRef="#ctx0" brushRef="#br2" timeOffset="420109.4284">27305 15522 0,'-18'36'15,"36"-72"-15,-53 89 0,17-18 16,0 1-16,1 17 0,-18 17 16,17-17-16,0 18 15,18-54-15,0 1 16,18 0 0,0-36-1</inkml:trace>
  <inkml:trace contextRef="#ctx0" brushRef="#br2" timeOffset="420331.5174">27252 15222 0,'18'18'15,"-18"17"-15,17 1 0,19 69 16,-19-52-16,36 71 15,-35-71-15,35 53 16,-36-71-16,1 53 16,0-53-16,-18 1 15,0-19-15,0 1 16</inkml:trace>
  <inkml:trace contextRef="#ctx0" brushRef="#br2" timeOffset="420542.9704">26846 16228 0,'0'0'16,"71"0"-16,0 0 0,87-18 15,54 1 1,-106-1-16,0 18 0,70-18 15,-123 18-15,0 0 16</inkml:trace>
  <inkml:trace contextRef="#ctx0" brushRef="#br2" timeOffset="421009.548">27287 16510 0,'-17'71'0,"34"-142"0,-34 177 16,17-71-16,0-17 16,17-18-1,1-36-15,0 19 16,-18-18-16,17-36 15,-17 36-15,18-1 0,0-34 16,-1 52-16,1 18 16,-1 0-16,1 36 15,0-1-15,-18 18 16,0-18 0,17 0-16,-17-17 15,18 0-15,0-18 16,-1-36-1,1 19-15,0-1 0,-1 0 16,1 1-16,0-1 16,17 0-16,-18 18 15,1 0-15,0 53 16,-18-17-16,0 34 16,17-35-16,-17 18 15,18-35-15,0 17 16,-1-35-16</inkml:trace>
  <inkml:trace contextRef="#ctx0" brushRef="#br2" timeOffset="421861.3108">28275 15787 0,'0'0'16,"0"-35"-16,18 17 0,-18 53 31,0 53-15,0-17-16,0 52 15,0-70-15,17 36 16,19-37-16,-19-16 15,19-36-15,-19 17 16,54-34-16,-54-1 16,1 0-16,17-34 15,-17 34-15,-18 0 16,0 1-16,18 17 16,-18 17-1,17 19-15,1-19 0,0 1 16,34-1-16,-16-17 15,-19 0-15,1 0 0,0 0 16,-1-17-16,-17-1 16,0-17-16,-17-18 15,-1-18 1,0 36-16,18-53 16,0 53-16,0 17 0,18-17 15</inkml:trace>
  <inkml:trace contextRef="#ctx0" brushRef="#br2" timeOffset="422060.8419">28928 15381 0,'0'0'16,"35"-18"-16,-17 18 0,17-17 0,0-1 16</inkml:trace>
  <inkml:trace contextRef="#ctx0" brushRef="#br2" timeOffset="422233.3004">28998 15558 0,'0'35'0,"0"-70"0,0 105 0,18-17 15,-18 0-15,18-35 16,-18-1-16,35 1 16,-17-18-16,-1 0 15</inkml:trace>
  <inkml:trace contextRef="#ctx0" brushRef="#br2" timeOffset="422611.8495">29281 15716 0,'35'-17'0,"-70"34"0,105-52 16,-52 17-16,17-17 15,0 0-15,-17-18 16,0 35-16,-18-52 16,0 34-16,0-17 15,0 36-15,-18-18 16,0 35-16,1 35 15,-1 35 1,0-17-16,18-17 0,0 17 16,36 70-1,-19-88-15,36 18 16,-35-53-16,0 18 16,17-18-16,0 0 15</inkml:trace>
  <inkml:trace contextRef="#ctx0" brushRef="#br2" timeOffset="422973.6487">29704 15416 0,'18'-17'0,"-36"34"0,53-34 15,-17 17-15,17 0 16,-17 0-16,17 0 16,-17 0-16,-1 0 15,1 17-15,-18 1 16,0 17-16,-18 1 16,18-1-16,0 0 0,0 36 15,0-36-15,0 18 16,0-35-1,0-1-15,-17-17 32,-1-17-17,0-1-15,18 0 16,-17 18-16,17-17 16</inkml:trace>
  <inkml:trace contextRef="#ctx0" brushRef="#br2" timeOffset="425347.0524">29986 15046 0,'0'-18'16,"18"18"15,-1-17-15,19 17-1,-1-18-15,18 0 16,-35 18-16,17 0 15,0-17-15,-17 17 16,-1 0-16,1 0 16,-18 17-1,0 1-15,18 0 16,-18 17 0,0 18-1,0-18-15,0 71 16,0-53-16,0 106 15,0-89-15,0 89 16,0-71-16,17 53 16,1-70-16,0 70 15,-1-88-15,18 70 16,-17-70-16,0 35 16,-18-52-16,17 34 15,-17-52-15,0 17 16,0-17-16,-17-18 31,-19-18-31,19 18 16,-18-17-16,17 17 0,-17-18 15,-54 18-15,1 0 16,-18 18 0</inkml:trace>
  <inkml:trace contextRef="#ctx0" brushRef="#br2" timeOffset="427592.8815">18750 16140 0,'-17'0'0,"-1"0"15,18 17-15,18-17 16,17 18 0,18-18-1,0 0-15,52-18 16,-34 1-16,35-19 16</inkml:trace>
  <inkml:trace contextRef="#ctx0" brushRef="#br2" timeOffset="430425.4969">16598 16122 0,'0'-18'0,"0"1"15,0-1 1,-17 18 31,-1 0-31,0 0-1,1 0 1,34 0 31,1 0-32,0 0-15,-1 0 16,18 0 0,-17 0-16,35 18 15,-18-18-15,1 0 0,17 0 16,-36 0-16,18 0 15,-17 0-15,-18 17 32</inkml:trace>
  <inkml:trace contextRef="#ctx0" brushRef="#br2" timeOffset="430669.6446">16651 16245 0,'18'0'31,"-1"0"-15,1 18-16,17-18 15,-17 0-15,35 0 16,-35 0-16,17 0 0,-18-18 15,-17 36 1,0 0-16</inkml:trace>
  <inkml:trace contextRef="#ctx0" brushRef="#br2" timeOffset="431270.7441">16757 17321 0,'35'18'16,"-17"-18"-16,0 0 15,17 0-15,-18 0 16,19 0-16,-19 0 0,19 0 15</inkml:trace>
  <inkml:trace contextRef="#ctx0" brushRef="#br2" timeOffset="431388.1136">16863 17498 0,'17'0'15,"-34"0"-15,70 0 0,-36-18 16,54 1-16</inkml:trace>
  <inkml:trace contextRef="#ctx0" brushRef="#br2" timeOffset="431831.7632">17480 17374 0,'0'0'15,"-17"0"-15,-1 18 0,0 53 16,18-19-16,0 90 16,0-90-16,18 72 15,0-89-15,17 36 16,-18-54-16,19-17 15,-19 0-15,36-35 16,-35 0-16,0 0 16,-1 17-16,-17 0 15,18-17-15,-1 35 16,1 18-16,0-1 16,-1 19-16,1-19 15,0 18-15,35-17 0,-36 0 16,36-18-1,-35-18-15,-1 0 16,-17-17-16,18 18 0,-18-19 16,-18-52-16,1 53 0,-19-53 15,19 35 1,-1 17-16</inkml:trace>
  <inkml:trace contextRef="#ctx0" brushRef="#br2" timeOffset="432025.2786">18062 17092 0,'0'0'0,"36"-18"15,-1 1-15,-18 17 0,1-18 16,17 18-16,1-17 15,-19 17-15</inkml:trace>
  <inkml:trace contextRef="#ctx0" brushRef="#br2" timeOffset="432137.5751">18168 17110 0,'0'35'0,"0"-70"0,-18 123 16,18-53 0,18-17-16,-18-1 0,35 1 15,-17 0-15,0-18 16,-1 0-16,1 0 0</inkml:trace>
  <inkml:trace contextRef="#ctx0" brushRef="#br2" timeOffset="432426.8441">18362 17286 0,'18'18'15,"-36"-36"-15,53 36 0,1-54 16,-19 19-16,19-18 15,-36-1-15,0 1 16,0 0-16,0-1 16,-18 19-1,0 17 1,18 35 0,0 0-16,18 1 15,-18-19-15,35 19 16,-17-19-16,17 1 15,-17-18-15,-1 0 16,1 0-16,0-18 16,-1 1-16</inkml:trace>
  <inkml:trace contextRef="#ctx0" brushRef="#br2" timeOffset="432693.5535">18662 16969 0,'0'-18'0,"18"18"16,-18 18-16,17-18 0,1 35 16,0-17-1,-1-1-15,1 1 0,-1-1 16,1 36-16,0-17 16,-18-1-16,0-17 15,0-1-15,0 1 16,-18-18-16,-17 0 15,17 0 1,-17-18-16,17 18 16,1 0-16,-1 0 0,0 0 15</inkml:trace>
  <inkml:trace contextRef="#ctx0" brushRef="#br2" timeOffset="433316.4331">18891 17586 0,'-17'18'16,"34"-18"0,19 17-1,34-17 1,-35 0-16,18 0 15,-17 0-15,-1-17 0,35 17 16,-52 0-16,0 0 16,-18 17-16,-18-17 15,0 0-15</inkml:trace>
  <inkml:trace contextRef="#ctx0" brushRef="#br2" timeOffset="434751.6133">20144 17145 0,'0'18'16,"-18"35"0,0-18-16,1 35 15,-1-52-15,0 0 16,1-1-16,17 1 0,-35-18 16,17 0-16,0-18 15,1 1-15,17-1 16,0 0-16,-18 1 15,18-19-15,0 19 16,18-1-16,-1 18 16,1 0-16,0 0 0,-1 18 15,36 17-15,-35-17 16,35 35 0,-36-18-16,19 0 15,-19-35-15,18 36 16</inkml:trace>
  <inkml:trace contextRef="#ctx0" brushRef="#br2" timeOffset="435029.8549">20514 17268 0,'-18'0'15,"1"0"-15,-1 36 16,0-1-16,1-17 16,-18 17-1,17-17-15,0 17 0,18-53 31,0 1-15</inkml:trace>
  <inkml:trace contextRef="#ctx0" brushRef="#br2" timeOffset="435257.2297">20426 16951 0,'17'18'16,"-17"-1"-16,18 54 16,0-36-16,-1 0 15,1 1-15,35 34 16,-35-35-16,17-17 16,-17 17-16,17-17 0,0 35 15,-17-35-15,-1-1 16,-17 1-16</inkml:trace>
  <inkml:trace contextRef="#ctx0" brushRef="#br2" timeOffset="435518.4246">19826 17833 0,'53'0'15,"-106"0"-15,141 0 0,36-18 16,-36 1-16,71-1 16,-89 18-16,1 0 15,-1 0-15,-17 0 0,36 0 16,-72 18-16</inkml:trace>
  <inkml:trace contextRef="#ctx0" brushRef="#br2" timeOffset="435941.5503">20249 18080 0,'0'0'15,"0"70"-15,0-34 0,0-19 16,0 1-16,0-36 31,18-35-15,-18 36-16,18-36 16,-1 35-16,1 1 15,0-1-15,-1 53 16,1-17-16,0 35 15,-18-18 1,17-17-16,1-1 16,-1 1-16,1-36 15,-18 1 1,18-1-16,-18-17 16,17 17-16,1 1 15,-18-1-15,18 18 16,-1 35-16,1-17 15,0 35-15,-1-36 16,1 19 0,0-36-16,17 17 15,-18-34-15</inkml:trace>
  <inkml:trace contextRef="#ctx0" brushRef="#br2" timeOffset="436503.6385">21096 17480 0,'0'35'16,"0"71"-1,0-35-15,18 35 16,-18-53-16,17-1 15,1-16-15,0-19 0,35 19 16,-36-36-16,19-18 16,-1 0-16,-35 1 15,35-36 1,-35 35-16,0 1 0,0-19 16,18 54-1,-18 17 1,17-17-16,19 17 15,-1-17-15,0-1 16,0-17-16,1-17 16,-19-1-1,1 0-15,-18-17 0,0-18 16,0 18-16,-35-36 16,35 36-16,-18-35 15,0 34-15,18-17 16</inkml:trace>
  <inkml:trace contextRef="#ctx0" brushRef="#br2" timeOffset="436875.6266">21625 17180 0,'0'0'16,"36"-17"-16,-19 17 0,18 0 15,18-18-15,-17 0 16,-19 18-16,1 0 0,-36 0 31,-17 0-15,17 0-16,-17 0 15,35 18 1,0 0 0,0-1-16,18 1 0,-18 35 15,17-18-15,-17 0 16,0 1-16,0-19 16,0 36-16,18-35 15</inkml:trace>
  <inkml:trace contextRef="#ctx0" brushRef="#br2" timeOffset="437153.0169">21890 17392 0,'18'18'15,"-1"-18"-15,1-18 16,-1 18-16,1-18 0,0-17 15,-1 17-15,-17 1 16,0-1-16,0 0 0,0 1 16,-17 17-16,-1-18 15,0 18-15,18 18 16,0 35 0,0-36-16,36 36 15,-19-35 1,36-18-1,-17-18-15,-19 18 0</inkml:trace>
  <inkml:trace contextRef="#ctx0" brushRef="#br2" timeOffset="437443.271">22102 17127 0,'17'-17'0,"1"17"15,-1 17 1,1-17-16,0 18 16,17 0-16,-17-18 0,-1 53 15,1-36-15,0 36 16,-18-35-16,0-1 16,0 1-16,0 0 0,0-1 15,-18-17 1,0 0-16,-17-17 15,35-1 1,-18 18-16,-17-18 16,17 36-16,1-18 15</inkml:trace>
  <inkml:trace contextRef="#ctx0" brushRef="#br2" timeOffset="437855.2184">23442 17604 0,'18'0'16,"-36"0"-16,53 0 0,36 0 15,-18-18 1,70-17-16,-70 17 16,0 0-16,-18 18 15</inkml:trace>
  <inkml:trace contextRef="#ctx0" brushRef="#br2" timeOffset="438188.1031">24448 17304 0,'17'70'15,"-34"-140"-15,52 193 0,-35-70 16,0 71-16,-18-54 15,-17 18-15,0-52 16,-36 17-16,36-53 16,-36 17-1,36-34-15,0-1 0,17 0 16,0-17-16,18 17 0,0-17 16,0 0-16,18 17 0,17 1 15,53 17-15,-52 0 16,70 35-1,-53-18-15,-1 1 0,-16 0 16,34-1-16,-34 1 16,-1 0-16</inkml:trace>
  <inkml:trace contextRef="#ctx0" brushRef="#br2" timeOffset="438672.3914">25171 17145 0,'-36'-18'16,"72"36"-16,-107-36 0,36 54 15,0 17-15,17-18 16,0 35-16,1 1 16,-1 0-16,18-1 0,18 89 15,-1-106-15,36 53 16,-17-71-1,16 0-15,-16-17 0,17-1 16,-18-17-16,35 0 16</inkml:trace>
  <inkml:trace contextRef="#ctx0" brushRef="#br2" timeOffset="439595.1103">25647 17180 0,'-18'-35'15,"1"17"-15,52 71 0,-106-123 16,54 70-16,-1 0 0,0 17 16,18 19-16,-17 17 15,17-1-15,0 19 0,0 0 16,0 17-16,17-18 0,19 71 15,-19-105-15,1 17 16,17-18-16,-35-17 16,-17-36-1,-1 0 1,0 1-16,18-1 0,-35-53 16,35 54-16,0-36 15,18 53-15,17-18 16,-17 18-16,-1 0 15,19 18-15,-19 0 0,19-1 16,-36 1-16,17-18 16,1 17-1,-36-17 1,1-17 0,17-1-1,17 18-15,-17-17 0,18 17 0,-1-18 16,1 18-1,0 0-15,-1 18 16,-17-1-16,18 18 16,-18-17-16,0 17 15,18-35 1,-18 18-16,17-18 16,1 0-16,17 0 0,-17 0 15,35-18-15,-36 18 16,1-17-16,0-19 15,-18 1 1,0 18-16,0-19 0,-36-34 16,19 52-16,-1-17 15,0 35-15,1 0 16,17 17-16,0 1 16</inkml:trace>
  <inkml:trace contextRef="#ctx0" brushRef="#br2" timeOffset="439946.0434">26123 17745 0,'0'17'0,"18"-34"31,-1-1-15,-17 0-16,18 1 0,0-1 15,-1 1-15,1-1 0,-18 36 31,0-1-15,0 1-16,0-1 0,18 19 16,-1-19-16,1 1 15,0-18-15,-1 18 0,19-36 16,-19 18-16,1-18 16,-1 1-16,-17-19 15,18 36 1,0-17-16,17 17 15,-17 17-15,-1-17 16,19 36-16,-19-19 16,1 1-16,-1 0 0,-17-1 15,18-17-15</inkml:trace>
  <inkml:trace contextRef="#ctx0" brushRef="#br2" timeOffset="440485.4778">26988 17233 0,'0'0'15,"-18"0"-15,0 18 0,18 17 16,18 0 0,0 36-16,-18-36 15,17 18-15,1-35 16,-1-18-16,1 0 31,0-18-31,-1 18 16,19 0-1,-19 0-15,1 35 0,35 36 16,-18-36-16,-17 18 16,-18-18-16,0-17 15,-36 0 1,19-18-16,-1 0 16,1 0-16,-1-18 0,0 18 0,18-18 15</inkml:trace>
  <inkml:trace contextRef="#ctx0" brushRef="#br2" timeOffset="440813.8786">27517 17568 0,'-36'0'16,"72"0"-16,-107 36 15,71-19-15,-18 36 16,18-35-16,18 17 15,-18-17-15,35-1 0,1 1 16,-1-18-16,0-18 16,-17 18-16,-18-17 15,0-1-15,0 0 0,0-34 16,-18 34-16,18 0 16,0 36-1,18 0 1,0 17-16,17 18 15,-18-36 1,19 1-16,-1 0 16,-17-18-16,-1 0 0,-17-18 15</inkml:trace>
  <inkml:trace contextRef="#ctx0" brushRef="#br2" timeOffset="441036.4711">27852 17604 0,'-35'35'15,"70"-70"-15,-88 88 0,35-36 16,18 1-16,18 17 16,0-17-16,17-1 0,0 1 15,0-18-15,18 0 16,-35 0-16,0 0 0,-1 0 15,1-35 1</inkml:trace>
  <inkml:trace contextRef="#ctx0" brushRef="#br2" timeOffset="441291.4297">28046 17251 0,'0'0'0,"0"35"0,0 0 16,17 1-16,-17 17 16,18 0-16,0-1 0,17 72 15,-17-71-15,-1 0 0,1 17 16,0-52-16,-1-18 15,-17 18-15,0-36 16,0 0 0</inkml:trace>
  <inkml:trace contextRef="#ctx0" brushRef="#br2" timeOffset="441430.2994">28240 17657 0,'0'0'16,"-18"35"-16,1-18 0,17 1 15,0 0-15,0-1 0,35 19 16,-17-36-16,34 0 16,-34 0-16</inkml:trace>
  <inkml:trace contextRef="#ctx0" brushRef="#br2" timeOffset="441752.6764">28434 17903 0,'0'89'0,"0"-178"0,18 213 16,-18-53-16,0-36 15,17-18-15,-34-34 16,17-36 0,-18 18-1,18-54-15,0 54 16,0-18-16,18-53 15,17 1 1,-18 69-16,1 36 0,17 0 16,-17 36-16,-18-1 15,0 0-15,0-17 16,-18 17-16,1-17 16,-1-1-16,0-17 15,18-17 1</inkml:trace>
  <inkml:trace contextRef="#ctx0" brushRef="#br2" timeOffset="442009.8606">28681 17745 0,'0'35'15,"0"-70"-15,0 88 0,17-18 16,36-17-1,-17-18-15,17 0 16,-36 0-16,1-36 16,-18 19-16,-18-19 15,1 19-15,-1-1 0,-17-17 16,35 17-16,-18 18 16,36 0-1,-1 0 1,-17 18-16,18-1 0</inkml:trace>
  <inkml:trace contextRef="#ctx0" brushRef="#br2" timeOffset="442317.7088">28910 17886 0,'0'0'16,"0"53"-16,0-18 0,0 0 16,0 1-16,18-1 15,-18-17-15,0 17 0,0-18 16,0-34-1,0-1 1,0-17-16,0 0 0,0-36 16,0 36-16,17-71 15,1 71-15,35-18 16,-18 53-16,18 17 16,-35 1-16,-1 17 15,1-17-15,-36 17 16,1-17-1,-18-18-15,17 0 16,-17 0-16,-1-18 16,19 18-16,-1-17 15</inkml:trace>
  <inkml:trace contextRef="#ctx0" brushRef="#br2" timeOffset="442538.296">29228 17198 0,'0'0'0,"17"0"15,1 0-15,17 0 0,36 35 16,-36-17-16,18 52 16,-35-17-16,-18 36 15,0-37-15,-18 54 16,18-53-1,-35 18-15,-1-54 16,19 1-16</inkml:trace>
  <inkml:trace contextRef="#ctx0" brushRef="#br2" timeOffset="443027.6314">26899 17427 0,'-17'-53'16,"34"106"-16,-34-123 15,17 52-15,17 18 16,-17 18-16,18 52 16,0-34-16,-1 69 15,1-52-15,17 18 16,-35-36-1,18 36-15</inkml:trace>
  <inkml:trace contextRef="#ctx0" brushRef="#br2" timeOffset="444527.6186">17463 18344 0,'17'0'63,"1"0"-63,-1 0 15,1 0 1,0 0-16,-1 0 0,1 0 31,-18 18-31,0 0 16,0-1-16,18 1 15,-18 0 1,17-18-16,-17 17 16,18-17-16,0 0 15,-1 0 1,-17 18 15,18-18-31,-1 0 31,19 0-31,-19 0 16,19-18-16,17 18 16,-18 0-16,0 0 15,0 0-15,18 0 0,-17 18 16,17-18-16,-1 0 0,72 18 15,-54-18-15,1 0 16,0 0-16,-1-18 0,18 18 16,-17 0-16,17 0 0,71 0 15,-71 0-15,88 0 16,-105 0-16,35 0 16,-18 18-16,0-18 0,124 0 15,-124 0 1,141-18-16,-140 18 15,34-18-15,-17 18 0,17-17 16,124 17 0,-17 0-16,17 17 15,-142-17-15,1 18 16,71-18 0,-107 18-16,18-18 0,-17 0 0,-1 0 15,1 0-15,35 0 16,-53 0-16,35 0 15,-53 0-15,36-18 16,-54 18-16,36 0 16,-35 0-16,-18-18 31,0 1-15,0-1-1,0-35-15,0 35 16,0-34-16,-18 34 15,18 0-15,-17-17 0</inkml:trace>
  <inkml:trace contextRef="#ctx0" brushRef="#br2" timeOffset="446614.6683">17657 18256 0,'17'0'47,"1"0"-31,-1 0-16,1 0 15</inkml:trace>
  <inkml:trace contextRef="#ctx0" brushRef="#br2" timeOffset="446974.8896">17657 18256 0,'0'0'0,"-18"18"16,36 0-1,-1-1 1,1 1-16</inkml:trace>
  <inkml:trace contextRef="#ctx0" brushRef="#br2" timeOffset="448676.7375">21220 18433 0,'0'17'15,"-18"-17"-15,18-17 31,-18 17 1,1 0-17,34 0 79,1 17-94,0-17 16,52 0-1,-35-17-15,54 17 16,-36 0-16,70-18 16,-52 18-16,-1 0 0,89 0 15,-89 0-15,89-18 16,-88 18-16,-18 0 15,-18 0-15,0-17 0,-17 17 16,-36 0 0</inkml:trace>
  <inkml:trace contextRef="#ctx0" brushRef="#br2" timeOffset="452259.0225">17515 18397 0,'0'-17'15,"0"-1"16,0 36 16,18-18 0,-18 17-31,18-17-1,-18 18 1,17-18 0,1 0 31,-36 0-16</inkml:trace>
  <inkml:trace contextRef="#ctx0" brushRef="#br2" timeOffset="454065.6103">11677 17463 0,'-18'-18'15,"1"18"-15,-1 0 16,0 0-16,1 0 16,-1 0-1,18 18-15,-18 17 16,1 0-16,-1 18 16,18 0-16,0 0 0,-17 17 15,17 1-15,0-18 0,0 70 16,17-70-16,1 53 15,-18-71-15,17 1 16,1-19-16,0 1 0,-1 0 16,1-18-16,0 0 15</inkml:trace>
  <inkml:trace contextRef="#ctx0" brushRef="#br2" timeOffset="454421.4423">11906 17586 0,'0'18'0,"0"17"16,0-17-16,0 17 15,0 0-15,0 36 16,0-18-16,18-1 16,-18 37-16,0-36 15,0 35 1,0-53-16,0-17 0,0 17 15,18-17-15,-1-18 16</inkml:trace>
  <inkml:trace contextRef="#ctx0" brushRef="#br2" timeOffset="454811.4795">12259 17956 0,'-18'0'15,"36"0"-15,-18 0 16,53 0-16,-35 0 15,52 0-15,-52 0 16,52 0-16,-52 0 16,17 0-1</inkml:trace>
  <inkml:trace contextRef="#ctx0" brushRef="#br2" timeOffset="455250.6486">12841 17339 0,'0'18'16,"0"17"0,0 18-16,0-18 15,-18 18-15,18-18 0,0 18 16,-17-17-16,-1-1 0,18-18 16,-35 19-16,17-36 15,1 0-15,17-18 16,0 0-16,0 1 0,0-18 15,0 17-15,17-17 16,1 35-16,0-18 16,-1 36-16,-17-1 15,35 36-15,-17-35 16,-18 17-16,18 0 16,-1-17-16,19 17 15,-36-17-15,17-18 16</inkml:trace>
  <inkml:trace contextRef="#ctx0" brushRef="#br2" timeOffset="455534.4026">13194 17551 0,'0'0'0,"0"-18"0,0 36 15,-18 17 1,1-17 0,-1 17-16,0-17 0,18 17 15,-17-18-15,-1 1 16,18 0-16,0-1 0</inkml:trace>
  <inkml:trace contextRef="#ctx0" brushRef="#br2" timeOffset="455822.6676">13123 17163 0,'18'35'16,"0"-17"-16,-18 34 16,17-16-16,-17-19 0,18 19 15,0-1-15,-1 0 0,1 53 16,17-35-16,0 36 15,-17-54-15,35 18 16,-35-36-16,-1 19 16,1-19-1,-1-17-15</inkml:trace>
  <inkml:trace contextRef="#ctx0" brushRef="#br2" timeOffset="456178.6207">12788 17974 0,'18'0'31,"17"0"-15,0 0-16,36 0 15,-18 18 1,0-18-16,53 17 0,-36-17 16,36 0-16,-71 0 15,36 0 1,-36 0-16,-17 0 15,-1 0-15,-17 18 0,0 0 32,-17-18-32</inkml:trace>
  <inkml:trace contextRef="#ctx0" brushRef="#br2" timeOffset="456718.724">13053 18186 0,'0'0'0,"-18"0"16,18 35-16,0-17 16,0-1-16,0 1 0,18 0 15,-18-1-15,0 1 16,0-36 0,0 1-1,0-1-15,17-17 16,1 17-16,0 18 0,-1-18 15,1 18-15,17 0 16,-17 18 0,0 17-16,-18-17 15,17 17-15,-17-17 16,0-1-16,18-34 16,-18-1-1,17 1 1,1-1-16,0 0 15,-1 1-15,1 17 16,0 0-16,-18 17 16,17 19-1,-17-19-15,18 18 16,-18-17-16,18-18 0,-18 18 16</inkml:trace>
  <inkml:trace contextRef="#ctx0" brushRef="#br2" timeOffset="457156.8891">13670 17357 0,'18'17'15,"-1"19"1,1-1-16,0 0 16,17 18-16,18 88 15,-18-88-15,-17 18 16,17 105-16,-35-52 16,-35-19-1,17-69-15,-35 34 16,18-52-16,17-1 15,-17 1-15,0 0 16</inkml:trace>
  <inkml:trace contextRef="#ctx0" brushRef="#br2" timeOffset="458642.5722">14446 16933 0,'18'-17'0,"17"17"15,53 17-15,-35 1 16,106-18 0,-71 18-16,89-36 15,-89 18-15,0-18 16,0 18-16,-17-17 0,17 17 15</inkml:trace>
  <inkml:trace contextRef="#ctx0" brushRef="#br2" timeOffset="460867.9381">20585 16916 0,'-18'-36'16,"18"19"-16,0-1 0,0-17 15,0 17 1,-18 1-16,18-1 16,-17 0-16,-1 18 15,0 0 1,-17 0-1,17 0-15,1 0 16,-18 0-16,17 0 0,-17-17 16,17 17-16,-17 0 15,-18-18-15,18 18 16,-18 18 0,35-18-16,-17 0 0,17 17 15,0-17-15,-17 0 0,18 18 16,-1-18-16,-35 18 15,35-1-15,-17-17 16,17 18-16,-17 0 16,17-1-16,1-17 15,-1 35-15,1-17 16,-1 0-16,0 17 0,1-17 16,-1-1-16,-17 19 15,17-19-15,0 18 0,-17 18 16,35-17-16,-35 34 15,35-35-15,0 36 16,0-36-16,0 18 16,18 0-16,-18 0 0,17 53 15,1-53-15,-1 35 16,1-53-16,0 53 16,-1-52-1,1 34-15,0-34 16,-1-1-16,1 0 0,0 0 15,-1 1-15,36 34 16,-35-52-16,35 35 16,-18-18-16,-17-17 15,17-1-15,18 36 16,-18-35-16,36 0 16,-36-1-16,53 1 15,-53-18-15,54 17 16,-54-17-16,53-17 15,-53 17-15,36-18 16,-36 18-16,36 0 16,-54 0-16,19-17 15,-19-1-15,19-17 16,-19 17-16,36-17 16,-35-1-1,17-52-15,-17 18 16,-1-71-16,-17 52 15,0-122 1,-17 105-16,-1 0 0,0 0 16,1 18-16,-19-53 15,19 88-15,-36-70 16,18 70-16,-1-36 16,1 54-16,0-35 15,17 52-15</inkml:trace>
  <inkml:trace contextRef="#ctx0" brushRef="#br2" timeOffset="465026.4623">11571 18556 0,'-18'0'0,"18"18"16,-17-18-16,34 0 47,1 0-32,0 0 1,-1 0-16,19 0 16,-19 0-16,36 0 15,-17 0-15,52 0 16,-35 0-16,0-18 15,105 18-15,-70 0 16,124 18 0,-88-18-16,-1 0 0,142 35 15,-124-17-15,106 17 16,-124 0-16,89-17 16,-106 0-1,70-18-15,-105 0 16,-18 0-16,-18-18 15,0 0-15,-17 18 0,-18-17 16</inkml:trace>
  <inkml:trace contextRef="#ctx0" brushRef="#br2" timeOffset="475550.2309">5045 17180 0,'-18'0'16,"18"18"-1,18-18 1,-1 0 0,1 0-16,17 0 15,-17 0-15,17 0 16,0 0-16,1 0 16,17 0-16,0 18 0,88-18 15,-53 0-15,88-18 16,-70 18-16,0 0 15,123 0-15,-105 18 16,140-18-16,-123 0 16,1 0-16,157 0 15,-157 0-15,16 0 0,124 17 16,-140-17-16,140 18 16,-141-1-16,-18-17 15,124 18 1,-141-18-16,88 0 15,-106 0-15,-35 0 0,36 0 16,-72 0-16</inkml:trace>
  <inkml:trace contextRef="#ctx0" brushRef="#br2" timeOffset="482838.993">24236 18344 0,'0'18'78,"-18"-18"-62,1 0 15,-1 0-15,18 18 31,18-18-32,-1 0-15,36 0 16,-35 0-16,17-18 15,0 18-15,36 0 16,-36 0-16,36 0 16,-36 0-16,18 0 15,-35 18-15,17-18 16</inkml:trace>
  <inkml:trace contextRef="#ctx0" brushRef="#br2" timeOffset="483680.4909">25312 18397 0,'17'0'31,"1"0"0,17 0-31,-17 0 16,17 0 0,1 0-16,16 0 0,54 0 15,-53 0-15,88-17 16,-52 17-16,105 0 15,-89 0-15,125-18 16,-107 18-16,124 0 16,-106 0-16,0 0 15,-17 0-15,17 0 0,124 0 16,-124-18-16,123 18 16,-140 0-16,87 0 15,-105 18 1,88 17-16,-35 1 15,-53-1 1,-89-35 0,-34 0-16,-18-18 15</inkml:trace>
  <inkml:trace contextRef="#ctx0" brushRef="#br2" timeOffset="492332.231">11465 18627 0,'0'17'15,"18"-17"48,-18-17-48,18 17 1,-1 0-16</inkml:trace>
  <inkml:trace contextRef="#ctx0" brushRef="#br2" timeOffset="492865.7466">11465 18627 0,'0'0'0,"53"-18"0,-35 18 31,-18 18-15,17-18 0,1 0 15,0 0-31,-1 0 15,19 0-15,-19 0 0,1 0 16,53-18-16,-54 18 16,71 0-16,-52 0 15,34 0 1,-17 0-16,0 0 16,-18 0-16,18 0 0,35 0 15,-35 0-15,53 0 16,-71 0-16,54 0 15,-36 0-15,17 0 16,-17 0-16,35 18 16,-53-18-16,71 0 15,-53 0-15,53 0 16,-53 0-16,0 0 16,0-18-16,17 18 0,-17-18 15,18 18-15,-1 0 16,54-17-16,-54 17 15,36 17-15,-53-17 16,-18 0-16,1 18 0,-1-18 16,36 18-16,-36-18 15,18 0 1,-18 0-16,0 0 16,-17 0-16,-18-18 15</inkml:trace>
  <inkml:trace contextRef="#ctx0" brushRef="#br2" timeOffset="512113.4136">14111 17692 0,'-18'17'31,"18"72"-15,0-36-16,-17 88 15,17-71-15,0-17 16,0 35-16,17-52 15,19 17-15,-19-53 16,1 0-16,17-18 0,1-17 16,-19-1-16,1 1 0,17-53 15,-35 53 1,18-18-16,-18 70 16,0 36-1,0-35-15,17 17 16,1 0-16,0 1 15,-1-19-15,1 1 0,17-18 16,1 18-16,-19-18 16,1-18-16,-1 18 0,1-35 15,-18-1-15,0 1 16,0 18-16,-18-19 0,1 1 16,-1 0-16,18-1 0,-17 1 15</inkml:trace>
  <inkml:trace contextRef="#ctx0" brushRef="#br2" timeOffset="512352.0466">14587 17427 0,'0'0'16,"18"-17"-16,17-1 16,-17 18-16,0 0 15,-1 0-15,-17 18 32,-17-18-32</inkml:trace>
  <inkml:trace contextRef="#ctx0" brushRef="#br2" timeOffset="512491.4171">14587 17427 0,'0'36'15,"0"16"1,0-140-16,0 212 0,0-89 0,0 53 16,18-53-16,0-17 15,17 17-15,-17-17 0,17 0 16,-18-1-16,1-17 16,17 0-16,-17-17 15</inkml:trace>
  <inkml:trace contextRef="#ctx0" brushRef="#br2" timeOffset="512799.0149">14799 17639 0,'0'0'0,"0"18"16,0-1-16,18-17 16,-1 0-1,1 0-15,-18-17 16,18-1-16,-18 0 15,0 1 1,0-1-16,0-17 0,0-1 16,-18 19-16,18-1 15,0 1-15,0 34 16,0 18 0,0-17-16,0 17 0,18 36 15,-1-53 1,1 17-16,0-18 15,17-17-15,-18-17 16,-17-1-16,18 1 16</inkml:trace>
  <inkml:trace contextRef="#ctx0" brushRef="#br2" timeOffset="513025.587">14940 17463 0,'0'-36'0,"0"72"15,0-89-15,18 35 0,-1 18 16,19 18-16,-19-18 15,1 0-15,35 35 16,-35-17-16,-18-1 16,17 18-16,-17 36 15,0-18-15,-17 0 16,17-18-16,-36 0 16,19-17-16,-1-18 15,0 18-15,1-18 16,-1 17-16,18 1 15,-18-18 1</inkml:trace>
  <inkml:trace contextRef="#ctx0" brushRef="#br2" timeOffset="514845.078">17233 16828 0,'0'0'0,"0"-18"15,0 0-15,0 1 16,18 34-1,-18 1 1,0 52-16,17-17 16,1 53-16,-18-35 15,0 70-15,0-35 16,-18 123-16,18-106 16,-17 1-16,17-18 0,0 0 15,17 70-15,1-105 16,0 34-1,-1-69-15,36-1 16,-35-17-16,35-1 16,-18-17-16,18 0 15,-35-17-15,17 17 16,18 0-16,-18-18 16,18 18-16,-18 0 15,54 18 1,-37-18-16,-16 0 0,70 0 15,-53 0-15,17 0 16,-17 0-16,18 0 0,-1 0 16,89 0-16,-71 0 15,0 0-15,0 0 0,18 0 16,106 0-16,-106 0 16,0 0-16,17 0 15,106 0-15,-123 17 16,124-17-16,-125 18 15,19-18-15,-1 0 0,-17 0 16,123 0-16,-123 0 16,106 0-1,-106 17-15,70-17 16,-88 0-16,71 18 16,-88-18-16,-1 0 0,1 0 15,70 0-15,-88 0 16,17 0-16,36 0 15,-18-18 1,-52 18-16,17-17 16,-36-1-16,1 1 0,-1-19 15,-17 1 1,18 17 0,0 1-16,17-19 15,-17 36-15,35-52 16,-36 34-16,19-17 15,-1-1-15,0 1 0,-17 17 16,17-17-16,-17-18 16,-1 0-16,1 0 0,-18-17 15,18-1-15,-18-17 0,0-106 16,0 106-16,-18-36 16,0 71-16,18 18 15,-17 0-15,17 0 0,0-18 16,0 17-16,17-16 15,1 16-15,0 1 16,-1 0-16,1 17 16,-1-35-16,-17 36 15,0-1-15,-17 18 16,-36 0 0,18 18-16,-36-1 15,36-17-15,-18 0 16,0 0-16,18 0 15,-36 0-15,18 0 0,-70-17 16,52 17-16,-88-18 16,71 0-16,-106 1 15,106 17-15,-124-18 16,107 0-16,-107 1 16,106 17-16,-88-36 15,88 19-15,0 17 16,0-18-16,1 0 0,-107 1 15,106-1 1,-88 1-16,88 17 16,0 0-16,1 0 0,-1-18 15,-106 18-15,106-18 16,-88 1-16,88-1 16,-105 0-1,105 18-15,-88-17 16,88 17-16,-88 0 15,88 0-15,-88 17 16,106 1-16,17-18 16,-87 18-16,87-1 15,-35-17-15,18 18 16,53-18-16,17 0 16</inkml:trace>
  <inkml:trace contextRef="#ctx0" brushRef="#br2" timeOffset="516642.9307">14182 17057 0,'-18'0'16,"0"0"0,1 0-16,-19 0 15,1 0-15,18 0 16,-54 0-16,0 0 16,19 0-16,-54 0 15,53 0-15,-106 17 16,88-17-16,-87 0 15,70 0 1,17 0-16,-17 0 0,-71-17 16,71-1-16,-53 1 15,53 17-15,-54-18 16,72 18-16,-54-18 16,54 18-16,-54 0 15,71 0-15,-70-17 16,70 17-1,-53 0-15,53 0 16,-35 0-16,35 0 16,18 0-16,0 0 0,-1 0 15,-17 17-15,18 1 16,0 0 0,17-18-16,-17 35 15,17-35-15,1 35 16,17-17-16,-18 17 15,18 0-15,0 1 16,18 16-16,-18 1 0,35 53 16,-35-35-16,35 88 15,-17-71-15,0-18 16,-1 1-16,-17-1 0,35 54 16,-35-71-16,18 35 15,0-53-15,-18 1 16,0-19-16,17 18 15,-17-17-15,0 0 0,18-1 16,-18 1-16,18-18 16,-1 18-16,1-18 15,17 0 1,0 0-16,-17 0 16,53 0-16,-1 17 15,-17 1-15,0-18 16,53 35-1,-36-35-15,1 18 0,0-18 0,-1 0 16,18 17-16,-17-17 0,105 0 16,-88 0-1,-17 0-15,123 0 16,18 18 0,-124-18-16,124 0 0,-107 0 15,89 0 1,-88 0-16,106-18 15,-124 18-15,124 0 16,-106 0-16,-1-17 0,-16 17 16,105 0-16,-106 0 15,0 0-15,0 0 0,-17 0 16,70 0-16,-88 0 16,70 0-1,-87 0-15,17 0 16,-18 0-16,0 0 0,36-18 15,-54 18-15,19-17 16,-19-1-16,1 0 16,-18 1-16,0-36 15,0 17-15,-18-16 16,18-1-16,-17-36 16,-1 54-16,0-71 15,1 53 1,-1-70-16,0 70 15,1-53-15,-1 36 16,0-71-16,1 88 16,-1-53-1,18 70-15,-17-16 16,17 34-16,0 0 0,0 1 16,0-1-16,0-17 15,0 17-15,0 0 16,0 1-16,-36 17 15,19 0-15,-36 0 16,17 0 0,-69 17-16,34 1 15,-105 0-15,70-1 16,-124 1-16,89 0 16,-141-18-16,123 17 15,-158 1 1,158-18-16,18 0 0</inkml:trace>
  <inkml:trace contextRef="#ctx0" brushRef="#br2" timeOffset="522328.8282">22296 17321 0,'0'-17'15,"0"-1"48,0 36 15,0-1-47,17 1-15,-17 0-16,0-1 15,18-17-15,-18 18 16,-18 0 47,1-18-48,-1 0-15,0 0 16,-17 0-16,17 0 15,1 0 1,17 17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1:25:29.6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3104 5415 0,'0'0'0,"0"-17"0,0-19 16,0 72 15,36 52-15,-36-35-16,17 17 16,-17 1-16,0 17 0,0 0 15,0 89 1,18-89-16,-18 70 0,18-105 15,-18 0-15,17 18 16,1-36-16,0-17 16,-18-36-1</inkml:trace>
  <inkml:trace contextRef="#ctx0" brushRef="#br0" timeOffset="265.9318">3422 5627 0,'0'17'0,"18"1"16,-18 53-16,17-18 15,1 70 1,-18-52-16,0 17 0,18 53 15,-18-88-15,17 53 16,-17-71-16,18 18 16,-18-36-16,17 1 15,-17 0 1</inkml:trace>
  <inkml:trace contextRef="#ctx0" brushRef="#br0" timeOffset="838.1961">3828 5733 0,'-18'0'0,"18"17"16,-18 71 0,1-35-16,17 18 15,0 0-15,0-1 0,0 1 16,17-36-16,1 18 0,0-18 15,35 0-15,-36-35 16,18 0-16,-17-17 16,17-36-16,-35 18 15,0-18 1,18 35-16,-18 0 16,0 36-1,35 35-15,-17-35 16,0 17-16,-1 0 0,54 18 15,-36-35 1,0-1-16,36-34 16,-18-19-1,-36 19-15,1-19 0,-18-34 16,-18 17-16,-34-18 16,34 36-16,0 0 15,-17-36-15,17 54 16,18-36-16,0 35 15,0 0 1</inkml:trace>
  <inkml:trace contextRef="#ctx0" brushRef="#br0" timeOffset="2478.881">4498 5345 0,'18'0'16,"17"0"-1,-18-18-15,1 18 16,17-18-1,-17 18-15,17-17 16,-35-1-16</inkml:trace>
  <inkml:trace contextRef="#ctx0" brushRef="#br0" timeOffset="2633.6553">4533 5415 0,'18'35'0,"-36"-70"0,36 106 15,-1-18 1,-17-36-16,36 19 16,-19-1-16,19-35 15,-19 0-15</inkml:trace>
  <inkml:trace contextRef="#ctx0" brushRef="#br0" timeOffset="2940.0158">4851 5609 0,'17'-17'16,"-17"-1"-16,18-17 16,-18 17-16,0 0 15,0-17-15,0 0 16,0 17-16,0 1 0,-18-19 15,18 19 1,-17 34 0,17 19-1,17 16-15,-17-16 16,18-19-16,-18 19 0,53-1 16,-35-35-16,-1 18 15,1-18-15,-1 0 16,1-18-16</inkml:trace>
  <inkml:trace contextRef="#ctx0" brushRef="#br0" timeOffset="3280.739">5027 5362 0,'18'0'15,"-1"0"1,1-17-16,0 17 15,-1 0 1,1 0-16,0 0 16,-18 17-16,0 19 15,17-19-15,-17 36 16,35-18 0,-17-17-16,-18 0 15,18-18 1,-36 0-1,0 0 17,1 0-17,-1 0 17</inkml:trace>
  <inkml:trace contextRef="#ctx0" brushRef="#br0" timeOffset="3824.7124">5415 5256 0,'0'18'31,"0"17"-31,0 1 0,0-1 16,0 35-16,0-17 0,0 71 15,0-54-15,18 54 16,-18-54-16,17 54 16,-17-71-16,18-18 15,0 18-15,-18-35 16,35-18-1</inkml:trace>
  <inkml:trace contextRef="#ctx0" brushRef="#br0" timeOffset="4041.9913">5680 5398 0,'0'0'15,"0"70"-15,0-17 0,0 88 16,0-70-16,0 87 16,0-87-16,0 0 15,17 17-15,-17-53 16,36 18-16,-19-53 16,1-18-1</inkml:trace>
  <inkml:trace contextRef="#ctx0" brushRef="#br0" timeOffset="4359.237">5856 5115 0,'35'18'0,"-17"-18"16,17 35-16,-17-35 16,17 53-1,-17-35-15,0 17 16,-18 0-16,-18 1 16,18-19-16,-18 1 15,18 0-15,0-1 16,0 1-16,36-18 15,-19 0-15,18 0 16,-17 0-16,0 0 16</inkml:trace>
  <inkml:trace contextRef="#ctx0" brushRef="#br0" timeOffset="5215.2955">6985 5680 0,'18'0'16,"17"17"0,-17-17-1,34 0-15,-16 0 16,-19 0-16,19 0 15,-19 0 1</inkml:trace>
  <inkml:trace contextRef="#ctx0" brushRef="#br0" timeOffset="5371.8076">6985 5927 0,'0'0'16,"35"17"-16,1 1 15,16-18-15,-34 0 16,17-18-16,-17 18 16,0 0-1</inkml:trace>
  <inkml:trace contextRef="#ctx0" brushRef="#br0" timeOffset="6322.6616">8961 5274 0,'17'-18'16,"-34"18"0,-19-17-1,1 17-15,-53 0 16,-36 0-16,71 0 16,-70 0-1,52 0-15,18 17 16,1-17-16,-19 18 0,-17 0 15,53-1-15,35 19 16,0-19-16,17 1 16,1 17-16,35-17 0,35 17 15,-18-17-15,36-1 16,-53 1-16,0 0 16,-18 17-16,-17-17 0,-18-1 15,-18 18-15,-34 1 16,16-1-16,-87 36 15,17-1 1,71-52-16,17 17 0,18-17 16,18 17-16,17-35 15,18 18-15,17-18 0,1 0 16,0-18-16,17 18 0,-18-18 16,36 18-1,-71 0-15,1 0 16,-36 18-16,-18 0 15</inkml:trace>
  <inkml:trace contextRef="#ctx0" brushRef="#br0" timeOffset="6733.7329">8502 6403 0,'0'53'16,"0"-106"-16,0 123 0,0-52 0,18 17 15,-18-17-15,17 0 16,-17-36 0</inkml:trace>
  <inkml:trace contextRef="#ctx0" brushRef="#br0" timeOffset="6862.0255">8326 6227 0,'17'-18'16</inkml:trace>
  <inkml:trace contextRef="#ctx0" brushRef="#br0" timeOffset="7517.4215">10389 5168 0,'0'0'16,"-17"-17"-16,-19 17 0,1 0 16,-88 0-16,70 0 15,-88 17-15,70 1 16,-52 17 0,70-35-16,-18 35 15,36-17-15,17 0 16,18-1-16,0 1 15,18 0-15,-1-1 0,19 1 16,17 0-16,-18-18 0,53 35 16,-53-35-16,1 35 15,-36-17-15,-36-1 16,19 19-16,-18-19 16,-18 36-16,17-35 15,19-1-15,-1 1 0,0-18 16,36 35-1,0-35-15,70 18 16,-35-18-16,17 0 0,1-18 16,52 18-16,-87 0 15,17 0-15,-36 0 16</inkml:trace>
  <inkml:trace contextRef="#ctx0" brushRef="#br0" timeOffset="7801.2989">9719 6491 0,'0'0'0,"0"35"16,35 54-16,-17-54 16,0 35-16,-1-34 15,1-1 1,-18-17-16,-18-18 16,1-18-16,-54-35 15,36 18-15</inkml:trace>
  <inkml:trace contextRef="#ctx0" brushRef="#br0" timeOffset="7917.3966">9666 6121 0,'35'0'16,"-70"0"-16</inkml:trace>
  <inkml:trace contextRef="#ctx0" brushRef="#br0" timeOffset="9353.0162">11289 4904 0,'-53'0'0,"106"0"0,-124 0 16,18 17-16,36 19 16,-36 34-16,35-17 15,1 0-15,-1 17 16,0 1-16,18 88 16,0-71-16,36 53 15,-19-70-15,36 34 16,-18-69-16,36 34 15,-36-70-15,36 0 16,-54-17-16</inkml:trace>
  <inkml:trace contextRef="#ctx0" brushRef="#br0" timeOffset="9793.418">11553 5309 0,'0'0'16,"0"18"-1,0 53-15,0-36 16,0 18-16,0-18 0,18 18 16,17 17-16,-17-34 15,35-1 1,-35-35-16,-1 0 0,19-18 15,-36 1-15,0-19 16,0 1-16,0 0 16,0 17-16,0 1 15,17 34 1,18 36 0,-17-18-16,17-17 0,36 35 15,-36-35-15,53-18 16,-52 0-16,-19 0 15,36-53-15,-53 35 16,-17-35-16,-1 0 16,0 18-16,1 0 15,-1-1-15,-35-16 16,35 34-16,1 0 16</inkml:trace>
  <inkml:trace contextRef="#ctx0" brushRef="#br0" timeOffset="9992.0376">12312 5909 0,'0'0'16,"18"53"-16,-1-35 0,-17-1 15,0 1-15,0-36 16,-17-17 0</inkml:trace>
  <inkml:trace contextRef="#ctx0" brushRef="#br0" timeOffset="10120.1929">12241 5609 0,'0'18'16,"18"-1"0</inkml:trace>
  <inkml:trace contextRef="#ctx0" brushRef="#br0" timeOffset="10381.499">12541 5927 0,'0'0'0,"18"88"15,-18-53-15,18 18 0,-1 18 16,-17-36-16,0 0 16,0 18-16,0-35 15,0-1-15,0 1 16,-17-18-16,17 18 0,-18-18 15,0-18-15,-35 0 16,36-17-16,-1 17 16,-35-52-16,36 35 15,-1-1-15</inkml:trace>
  <inkml:trace contextRef="#ctx0" brushRef="#br0" timeOffset="10526.7754">12506 5662 0,'18'0'47,"-1"-18"-47</inkml:trace>
  <inkml:trace contextRef="#ctx0" brushRef="#br0" timeOffset="10781.218">12418 4763 0,'0'-18'16,"17"18"-16,1 0 0,17-18 16,-17 18-1,17 0-15,-17 0 16,-18 18-16</inkml:trace>
  <inkml:trace contextRef="#ctx0" brushRef="#br0" timeOffset="10943.7845">12453 4851 0,'0'0'0,"0"17"0,0 36 16,18-17-16,-18-1 15,0 0-15,17 18 16,-17-35-16,18 17 16,0-17-16,-1-1 15,1-17 1,0 0-16</inkml:trace>
  <inkml:trace contextRef="#ctx0" brushRef="#br0" timeOffset="11254.6454">12682 5151 0,'18'-18'0,"-18"0"15,35-17-15,-17 17 16,0-17-16,-1-18 16,-17 18-16,0-18 15,0 35-15,-17 1 16,17-1-16,-18 18 0,18-18 16,-18 18-16,18 18 15,-17 35 1,17-18-16,0 1 0,17-19 0,1 54 15,0-54 1,-1 19-16,1-19 0,17 1 16,-17-18-16,17 0 15,-35-18-15</inkml:trace>
  <inkml:trace contextRef="#ctx0" brushRef="#br0" timeOffset="11556.4489">12929 4851 0,'18'-18'15,"-36"36"-15,54-36 0,-1 18 16,-17 0-16,-1 0 16,1 0-16,-18 18 0,17 35 15,-17-36-15,0 19 16,0 16-16,0-34 15,0 35 1,0-35-16,0-1 16,-17-17-16,17 18 15,-18-18-15,1-18 16,-19 18 0,19-17-16,-1 17 15,-17 0 1</inkml:trace>
  <inkml:trace contextRef="#ctx0" brushRef="#br0" timeOffset="12111.2745">13300 4745 0,'0'0'15,"-18"-18"-15,18 1 16,0 34 0,18 19-1,-1 16-15,1 1 16,17 0-16,-17 18 0,0 17 0,17 71 16,-35-71-1,17 0-15,-34 71 16,-1-89-16,-17 36 15,17-53-15,-17 0 0,-18 0 16,18-35-16,17-1 16</inkml:trace>
  <inkml:trace contextRef="#ctx0" brushRef="#br0" timeOffset="13176.4392">13635 4692 0,'0'0'15,"18"0"17,17 0-32,-18 18 15,1-18-15,17 35 16,-17-17-16,0 17 15,-18 0-15,-18-17 0,-17 35 16,17-18-16,18-17 16,-18-18-16,18 17 15,18-17 1,17 18-16,1-18 16,17 0-16,-18 0 15</inkml:trace>
  <inkml:trace contextRef="#ctx0" brushRef="#br0" timeOffset="15092.331">8714 6262 0,'0'-18'31,"17"18"-15,1 0-1,0 0 1,-1 18-16,1-18 15</inkml:trace>
  <inkml:trace contextRef="#ctx0" brushRef="#br0" timeOffset="15242.7503">8731 6385 0,'18'0'15,"0"0"-15,-18-17 16,17 17-16,-17 17 16,18-17-16</inkml:trace>
  <inkml:trace contextRef="#ctx0" brushRef="#br0" timeOffset="15469.2358">8996 6279 0,'0'18'16,"0"0"0,17 17-1,-17-17-15,0 17 16,0-17-16,18 17 15,-18-18-15,18-17 0,-18 18 16</inkml:trace>
  <inkml:trace contextRef="#ctx0" brushRef="#br0" timeOffset="17449.9993">8220 4780 0,'17'35'16,"-17"-17"-16,0 35 15,0-35-15,0 17 16,0-17 0,0-36-1,0-17 1,18-1-16,-18 1 0,18-18 15,-1 0 1,1 18-16,0 17 16,-1 18-16,1 18 15,-18 0 1,0-1-16,0 54 0,0-54 16,17 19-16,-17-1 15,0-17-15,18-1 16</inkml:trace>
  <inkml:trace contextRef="#ctx0" brushRef="#br0" timeOffset="18032.0078">8484 4463 0,'0'0'0,"18"0"16,0 0-16,-1-18 0,36 18 16,-18-18-1,-17 18 1</inkml:trace>
  <inkml:trace contextRef="#ctx0" brushRef="#br0" timeOffset="22588.5764">8520 4480 0,'17'0'0,"-17"-17"31,0 34 94,0 71-110,0-35 1,18-35 0,-18 0-16,18-1 15,-1 1-15,1-18 16,-1 0 0,1 0-1,0-18-15,-1 18 16</inkml:trace>
  <inkml:trace contextRef="#ctx0" brushRef="#br0" timeOffset="22977.2661">8802 4621 0,'17'-17'16,"-17"-1"-16,18 0 16,-18 1-16,0-18 15,0-1 1,-18 1-1,1 35 17,-1 35-17,18 1 1,18-1 0,-18-18-16,17 19 15,19-1-15,-19-17 16,1-18-1,0 0-15,-18-18 16</inkml:trace>
  <inkml:trace contextRef="#ctx0" brushRef="#br0" timeOffset="23310.7775">8943 4392 0,'18'-18'0,"17"1"15,-18 17 1,1 0-16,0 17 16,-1 19-1,-17 17 1,0-36-16,0 36 15,18-18-15,-18 1 16,18-19 0,-36-17 15,0-17-31,1 17 16,-1 0-1,-17 0-15,35 17 16</inkml:trace>
  <inkml:trace contextRef="#ctx0" brushRef="#br0" timeOffset="24038.8119">10019 6209 0,'18'0'32,"-1"0"-32,1 0 15,17 0 1,-17 0-16,-1 0 0,1 0 16,-18 18-16</inkml:trace>
  <inkml:trace contextRef="#ctx0" brushRef="#br0" timeOffset="24173.8214">10072 6368 0,'0'0'16,"17"17"-16,1-17 15,0-17-15,17 17 16,-17-18-16,-1 18 16</inkml:trace>
  <inkml:trace contextRef="#ctx0" brushRef="#br0" timeOffset="24412.2769">10407 6191 0,'0'18'16,"0"0"-16,0 34 16,0-16-16,18 17 15,-1-18-15,1 0 16,-18-17-16,18 17 16</inkml:trace>
  <inkml:trace contextRef="#ctx0" brushRef="#br0" timeOffset="25169.1214">9878 4798 0,'0'0'0,"0"17"0,0 36 16,0-35-16,0 0 16,0-36-1,0-17 1,0-1 0,0 19-16,17-18 15,-17-1-15,0 19 0,0-36 16,18 35-16,0 0 15,-1 18-15,1 36 16,-18-19-16,18 54 16,-18-53-16,17 52 15,-17-52-15,0-1 16,18 1-16,0-18 31</inkml:trace>
  <inkml:trace contextRef="#ctx0" brushRef="#br0" timeOffset="25418.9382">10089 4322 0,'53'-18'16,"18"0"-1,-18 18 17</inkml:trace>
  <inkml:trace contextRef="#ctx0" brushRef="#br0" timeOffset="25625.7227">10160 4339 0,'0'18'16,"0"-36"-16,0 106 15,0-52 1,18 17-1,17-1 1,-17-52-16,17 18 16,-18-18-16,1 0 0,-18-18 15</inkml:trace>
  <inkml:trace contextRef="#ctx0" brushRef="#br0" timeOffset="25997.7376">10336 4498 0,'18'0'16,"0"0"-1,17-18 1,-17 1-16,-1-1 0,1-35 15,-18 0 1,-35 0 0,17 53-1,-17 0 1,35 18 0,0 0-16,0 17 15,35 35 1,0-17-1,-17-17 1,0-36-16,-18 17 0,17-17 16,1-17-1</inkml:trace>
  <inkml:trace contextRef="#ctx0" brushRef="#br0" timeOffset="26187.3836">10566 4410 0,'0'0'31,"53"0"-31,-18-36 16,0 36-1</inkml:trace>
  <inkml:trace contextRef="#ctx0" brushRef="#br0" timeOffset="26620.235">10830 4233 0,'0'0'31,"0"18"-15,0 70 15,18-53-15,-18-17-16,0 0 15,0-1-15,18-17 16,-18-17 0</inkml:trace>
  <inkml:trace contextRef="#ctx0" brushRef="#br0" timeOffset="26964.709">10901 4198 0,'0'0'16,"0"-18"-16,17 18 15,1 0-15,35 0 32,0 0-17,-18 0-15,-35 18 16,0 70-1,0-35 1,18 18 0,-18-54-16,18 1 15,-18 0-15,0-1 0,17 1 16,-34-18 0,-1 0-1,0-18-15,1 1 16,-19 17-1,19 0-15,-1 0 0</inkml:trace>
  <inkml:trace contextRef="#ctx0" brushRef="#br0" timeOffset="28984.143">20232 5151 0,'0'0'16,"0"17"-1,-18 71 1,36-35-16,-1 71 16,1-54-16,0-17 15,17 0-15,18 18 16,-18-36-16,-17-17 0,17-18 16,-17 0-16,17 0 0,-17 0 15,-1-53-15,1 35 16,-18 0-16,0 1 0,0-1 15,18 18-15,-1 18 16,1 17-16,17 18 16,0-18-16,1-17 15,-1 0-15,18-18 16,17 0-16,-34-18 16,-19-35-16,-17 18 15,-17-53 1,-1 52-16,-35-52 15,0 35-15,0 18 16,53 17-16,0 1 16</inkml:trace>
  <inkml:trace contextRef="#ctx0" brushRef="#br0" timeOffset="29206.0673">21061 4992 0,'0'0'0,"35"0"16,-17-18-16,17 18 0,36-17 15,-54-1-15,19 18 16,-19 0-16,1 0 15</inkml:trace>
  <inkml:trace contextRef="#ctx0" brushRef="#br0" timeOffset="29367.4917">21167 5009 0,'17'53'15,"-34"-106"-15,52 124 0,-17-53 16,-18 17-16,35 0 15,-17-17-15,-1-1 16,1-17-16,-1 18 0,1-18 16</inkml:trace>
  <inkml:trace contextRef="#ctx0" brushRef="#br0" timeOffset="29684.4174">21467 5221 0,'0'0'15,"17"0"-15,-17-18 0,18 18 0,17-35 16,-17 18-16,-1-1 16,-17-70-1,0 35 1,-17 18-1,17 17-15,-18 0 16,18 36-16,0 17 16,0-17-16,0 35 15,18-18-15,-18 0 16,17-17-16,19 17 16,-19-17-16,19-1 15,-19-17 1</inkml:trace>
  <inkml:trace contextRef="#ctx0" brushRef="#br0" timeOffset="29991.2939">21696 4974 0,'0'0'0,"17"0"0,1 0 15,0-17-15,-1 17 16,1-18-16,0 18 15,-18 18-15,17-1 16,-17 1-16,0 17 16,18 0-1,-18 18-15,18-35 16,-1 35-16,-17-18 16,18-17-16,-18-1 15,-18-17 16,1-17-31,-1 17 16,-17-18 0,17 18-16</inkml:trace>
  <inkml:trace contextRef="#ctx0" brushRef="#br0" timeOffset="30350.6977">22207 5362 0,'0'18'31</inkml:trace>
  <inkml:trace contextRef="#ctx0" brushRef="#br0" timeOffset="30474.1969">22190 5644 0,'17'0'16,"-34"0"-16</inkml:trace>
  <inkml:trace contextRef="#ctx0" brushRef="#br0" timeOffset="30936.6354">23142 5168 0,'0'0'15,"-17"35"-15,-1 1 0,18 17 16,-18 0-16,18 17 16,18 54-16,0-71 15,17 52-15,-17-52 16,34 18-16,-16-54 16,34 19-1,-52-36-15,35-36 16</inkml:trace>
  <inkml:trace contextRef="#ctx0" brushRef="#br0" timeOffset="31235.2591">23460 5556 0,'0'0'16,"0"88"-16,17-52 0,-17 52 15,18-53-15,-18 18 16,18-53-16,-18-18 31,17-34-15,-17 16-16,0 1 0,18 0 15,0-36-15,-18 54 16,17-1-16,1 18 16,-1 18-16,19 34 15,-19-16 1,1-1-16,-18-17 0,35 35 15,-17-36-15,0 1 16,-1-1-16</inkml:trace>
  <inkml:trace contextRef="#ctx0" brushRef="#br0" timeOffset="31436.5434">23830 5151 0,'0'0'15,"18"0"-15,-1 0 0,19-18 16,17 18 0,-36-18-16,19 18 0,-19 0 15,1 0-15</inkml:trace>
  <inkml:trace contextRef="#ctx0" brushRef="#br0" timeOffset="31608.7482">23918 5239 0,'18'53'0,"-36"-106"0,36 141 15,0-70-15,-18 17 0,0-17 16,17-1-16,-17 1 0,18-1 15,0-17 1,17 0-16</inkml:trace>
  <inkml:trace contextRef="#ctx0" brushRef="#br0" timeOffset="31932.4543">24201 5398 0,'0'0'16,"17"0"-16,1 0 15,-1-36 1,1 19-16,17-19 16,-35 1-16,0 17 0,0-35 15,-17 36-15,17-1 16,-18 1-16,0 34 31,18 36-15,0-35-16,18 35 15,0-18-15,-1-17 0,19-1 16,-19-17 0,1 18-16,0-18 0,-1-18 15,1 1-15</inkml:trace>
  <inkml:trace contextRef="#ctx0" brushRef="#br0" timeOffset="32215.4999">24465 5115 0,'0'0'0,"18"-17"16,-1 17-16,1-18 15,0 18-15,-1 35 31,-17-17-31,18 0 0,-18 34 16,18-34-16,-1 35 16,-17-35-16,0-1 15,18 19-15,-18-19 16,-18-17 0,1-17 15,-1 17-16,0 0-15</inkml:trace>
  <inkml:trace contextRef="#ctx0" brushRef="#br0" timeOffset="32397.8688">24783 5750 0,'0'0'16,"-53"53"-16,35-18 0,-52 18 15,34-35 1,1 0-16,0-1 0</inkml:trace>
  <inkml:trace contextRef="#ctx0" brushRef="#br0" timeOffset="33016.0933">25241 5556 0,'0'0'15,"36"88"-15,-36-35 0,0 36 16,0-72-16,0 18 15,17-35-15,-17 18 16,0-36 0,18-52-16,-1 17 15,1-35 1,0 53-16,-1-18 16,1 35-16,17 18 15,-17 0-15,0 35 16,-1 1-16,-17 34 15,0-35-15,18 36 16,-18-36-16,0 0 16,0-17-16,0 0 15,17-36 1</inkml:trace>
  <inkml:trace contextRef="#ctx0" brushRef="#br0" timeOffset="33432.3044">25718 5062 0,'0'0'16,"17"0"-1,18-17 1,-17 17-16,17 0 16,-17 0-16,0-18 15</inkml:trace>
  <inkml:trace contextRef="#ctx0" brushRef="#br0" timeOffset="33655.8724">25735 5080 0,'18'35'15,"-18"1"-15,0-19 0,-18 36 16,18-35-16,0 17 15,18-17-15,-1-1 16,1 1-16,35-18 16,-35 0-1,-1 0-15,1 0 0,0 0 16,-1 0-16</inkml:trace>
  <inkml:trace contextRef="#ctx0" brushRef="#br0" timeOffset="34083.7849">26070 5327 0,'18'-18'16,"-18"-17"0,18 0-16,-1-1 15,1 19-15,-18-18 0,17-18 16,-17 17-1,-17 1-15,17 17 16,-18 18-16,1 0 16,17 18-16,-18 17 15,18-17-15,0 17 16,0 1-16,35 34 16,-17-35-16,35 18 15,-36-35-15,36 0 16,-35-18-16,0 0 15</inkml:trace>
  <inkml:trace contextRef="#ctx0" brushRef="#br0" timeOffset="34255.0456">26370 5221 0,'18'0'15,"-1"0"-15,19 0 16,-19 0-16,1 0 0,0 0 16,-1 0-16,1-18 15,0 18-15</inkml:trace>
  <inkml:trace contextRef="#ctx0" brushRef="#br0" timeOffset="34433.6988">26652 5133 0,'0'18'15,"0"17"-15,0 0 16,0-17-16,18-1 0,-18 1 16,18 17-16,-1-17 15,1-18 1</inkml:trace>
  <inkml:trace contextRef="#ctx0" brushRef="#br0" timeOffset="35089.7275">26899 5062 0,'0'-17'31,"18"17"-31,0 0 16,-1 0 0,1 0-1,17 0-15,-17 0 16,-1 17 0,1 1-16,-18 0 15,0-1 1,18 19-16,-18-1 15,17-18-15,-17 19 0,0-19 16,18 19-16,-18-19 16,0 1-16,0 0 0,0-1 15,-18-17-15,1 0 16,-1 0 0,0-17-1,1-1 1</inkml:trace>
  <inkml:trace contextRef="#ctx0" brushRef="#br0" timeOffset="35612.6673">27305 5062 0,'0'0'0,"0"-17"15,18 17 1,-1 0 0,1 0-16,0 0 0,34 35 15,-34 0-15,0 36 16,-1-18 0,1 0-16,0 70 15,-18-70-15,0 18 0,0 34 16,0-52-16,-36 18 15,19-36-15,-1-17 16,0-1-16,-17 1 0,0 0 16</inkml:trace>
  <inkml:trace contextRef="#ctx0" brushRef="#br0" timeOffset="36708.5887">23883 6315 0,'0'35'16,"0"0"-16,0 1 15,18 69 1,17 1-16,-35-70 0,18 16 16,-1 19-1,1-36-15,0 1 16,-18-19-16,-18-34 15</inkml:trace>
  <inkml:trace contextRef="#ctx0" brushRef="#br0" timeOffset="36996.6403">23689 6491 0,'18'0'32,"-1"0"-32,36-35 15,-17 0-15,-1-1 16,-18 1-16,-17-18 16,0 35-16,0-17 15,0 18-15,18 34 31,17 36-31,1-35 16,17 52 0,-18-52-16,35 17 15</inkml:trace>
  <inkml:trace contextRef="#ctx0" brushRef="#br0" timeOffset="37486.3571">25823 6350 0,'18'0'16,"-18"18"-16,18 17 0,-1 0 16,1 0-16,17 54 15,-17-36-15,-18-18 0,17 18 16,1 17-16,-18-34 15,18-1-15,-18-17 0,17-1 16,-17-34 0</inkml:trace>
  <inkml:trace contextRef="#ctx0" brushRef="#br0" timeOffset="37798.1148">25629 6579 0,'18'-17'16,"0"-1"-16,17-35 16,-17 18-1,-1 0-15,1-36 16,-1 36-16,-17-1 0,0 1 15,18 0 1,0 17-16,-1 18 0,1 0 16,53 18-1,-36-18-15,0 18 0,0-1 16,18 1-16,-17-1 16,-1 19-16,-18-19 15</inkml:trace>
  <inkml:trace contextRef="#ctx0" brushRef="#br0" timeOffset="124697.5779">5944 7497 0,'18'0'15,"0"35"1,-1 0-16,1 0 16,0 1-1,-1-1-15,-17-17 16,18-18-16</inkml:trace>
  <inkml:trace contextRef="#ctx0" brushRef="#br0" timeOffset="124837.7024">6156 7479 0,'18'18'16,"-36"-36"-16,36 53 0,-1-17 15</inkml:trace>
  <inkml:trace contextRef="#ctx0" brushRef="#br0" timeOffset="125086.5534">6438 7602 0,'0'0'0,"0"36"15,35 52-15,-35-35 16,18 70-16,0-52 16,-18-1-16,0-17 15,0 0-15,17 0 0,-17-18 16,18 1-16,-18-19 0,18 19 15</inkml:trace>
  <inkml:trace contextRef="#ctx0" brushRef="#br0" timeOffset="125287.4284">6632 7585 0,'0'0'16,"53"-18"-16,-18 18 16,18-18-16,-35 1 15,0 17-15,-1 17 16,-34 19-16,-1-19 16,-17 19-16</inkml:trace>
  <inkml:trace contextRef="#ctx0" brushRef="#br0" timeOffset="125408.6627">6562 7920 0,'53'18'15,"-18"-18"-15,0-18 0,36 18 16,-54-18-16,36 1 16</inkml:trace>
  <inkml:trace contextRef="#ctx0" brushRef="#br0" timeOffset="126348.8541">6473 7602 0,'18'0'79,"17"0"-64,-17 0 1,0 0-16,35-17 15,-18-1-15,0 0 16,-17 18-16</inkml:trace>
  <inkml:trace contextRef="#ctx0" brushRef="#br0" timeOffset="126865.458">6932 8096 0,'0'18'0,"18"0"16,-36-54-16,36 107 15,-1-71-15,1 35 16,-18-53 15,-18-17-15,18 0-16,0 17 0,-17-52 16,17 52-16,0 0 0,0-17 15,17 18 1,19 17-1,-19 17-15,19 18 16,-19-17-16,1-18 16,-1 18-16</inkml:trace>
  <inkml:trace contextRef="#ctx0" brushRef="#br0" timeOffset="127172.5364">7250 8043 0,'0'0'0,"-18"36"15,18-19-15,0 1 16,0 35-16,18-36 16,-1 1-16,1 0 15,0-1-15,17-17 0,18-17 16,-18 17-16,0-53 15,-35 35-15,0-17 16,0 17-16,-35-35 16,0 53-16,-18-17 15,35 17 1,-17 0-16,17 0 16,36 17-16</inkml:trace>
  <inkml:trace contextRef="#ctx0" brushRef="#br0" timeOffset="127577.8586">7461 7479 0,'0'0'0,"0"18"15,36 34-15,-19 1 16,18 71-16,-17-54 16,17 72-1,-35-90-15,18 37 16,-18-54-16,0-17 0,0-1 16,18-17-1,-18-17-15,0-1 16,17 0-16,36-35 15,-35 36-15,35 17 16,-18 0-16,0 35 16,-17-17-16,17 17 15,-35-17-15,0 17 16,-35 0-16,0-17 16,-1-18-1,1-18 1,17 0-16,1 1 15</inkml:trace>
  <inkml:trace contextRef="#ctx0" brushRef="#br0" timeOffset="127979.1837">7990 8132 0,'18'0'16,"-36"0"-16,54 0 0,-1 0 0,-17 0 16,-1-18-16,1 18 15,0-35-15,-18 17 16,0 0-16,-18-17 15,0 17 1,-35 18-16,36 0 16,-19 18-1,19 17-15,17-17 16,0 0-16,17 35 16,1-36-16,0 1 15,17-1-15,-17-17 0,35 18 16,-36-18-16,18 0 15,1-18-15,-19-17 16,1 35-16</inkml:trace>
  <inkml:trace contextRef="#ctx0" brushRef="#br0" timeOffset="128357.0486">8308 8114 0,'0'0'15,"0"53"-15,0-36 0,0 19 16,0-19-16,0 1 16,0-36-1,0-17 1,0 17-16,0 1 15,18-18-15,-18 17 16,17 0-16,-17-17 0,35 0 16,-17 17-1,0 18 1,-1 18-16,-17-1 16,0 19-16,18-19 0,-18 1 15,0 17-15,18-17 16,-18-1-16,0 1 15,17-18 1,-17-18-16</inkml:trace>
  <inkml:trace contextRef="#ctx0" brushRef="#br0" timeOffset="128511.8498">8590 8043 0,'0'18'15,"0"-36"-15,18 54 0,-18 17 16,0-36-16,17 1 16,-17 17-16,0-17 0,0-1 15,0 1 1</inkml:trace>
  <inkml:trace contextRef="#ctx0" brushRef="#br0" timeOffset="128657.3254">8590 7814 0,'0'18'31,"18"-18"-15</inkml:trace>
  <inkml:trace contextRef="#ctx0" brushRef="#br0" timeOffset="128991.0331">8731 8114 0,'0'0'0,"0"35"16,18-17-16,0 17 15,-1-17-15,1-1 16,-1-17-16,1 0 15,17-35 1,-17-53 0,-18 53-16,18 17 15,-18-17-15,0 17 16,17 18-16,-17 18 16,0 17-16,0 18 15,0-35 1,18-1-16,0 36 15,-18-35-15,35 17 16,-18-35 0</inkml:trace>
  <inkml:trace contextRef="#ctx0" brushRef="#br0" timeOffset="129346.2487">9260 8008 0,'0'0'0,"0"-18"0,-17 18 16,-18 18-1,17 0-15,18 17 16,0-17-16,18 17 15,-1-17 1,1-1-16,-1 1 0,19-18 16,-19 17-16,1 1 0,17 0 15,-17-18-15,-18 17 16,-18 1 0,-17-18-1,17 0-15,1 0 16,-19 0-16,19 0 0,-1 0 0,1 0 15,-1-18 1</inkml:trace>
  <inkml:trace contextRef="#ctx0" brushRef="#br0" timeOffset="129913.4151">10583 8096 0,'-17'53'0,"34"-106"0,-34 141 16,-1-52-16,18-19 0,0 1 16,18-36-1,-18 1 1,17-54-16,-17 18 16,18 18-16,0-18 0,17-17 15,-17 34-15,34 1 16,-16 17-16,-19 18 15,1 53 1,0-35-16,-1 35 0,-17 17 16,0-17-16,18-17 15,-18-19-15,0 18 0,18-17 16,-1 0-16,1-18 16,-1 0-16</inkml:trace>
  <inkml:trace contextRef="#ctx0" brushRef="#br0" timeOffset="130164.5027">11024 8008 0,'0'53'16,"0"-106"-16,0 141 0,0-35 16,36-18-16,-19-17 15,19 0-15,-1-18 0,35 0 16,-34 0-16,-19-36 15,36 1-15,-53 0 16,0-18-16,-17 35 16,-54-17-16,53 17 15,-17 1-15,-18 17 16,36 17-16,-1 1 16,36 17-16</inkml:trace>
  <inkml:trace contextRef="#ctx0" brushRef="#br0" timeOffset="130398.6202">11412 8237 0,'0'-17'16,"0"-1"-16,0-35 15,0 36-15,0-19 16,0 19-16,18-36 15,0 35-15,-1 0 16,1 18-16,0-17 16,-1 17-16,-17 17 15,18 1-15,-1-18 16</inkml:trace>
  <inkml:trace contextRef="#ctx0" brushRef="#br0" timeOffset="130878.4144">11712 8149 0,'0'35'15,"0"-70"-15,0 88 0,0-35 16,18-18-1,-18-36 1,18 19-16,-18-36 16,17 18-16,-17 17 15,18 0-15,-18 1 0,17-1 16,1 36 0,0-1-16,-18 36 15,17-17-15,-17-19 16,0 1-16,0 35 15,0-71 17,18 0-32,0-17 15,-1 0-15,19 0 16,-19 17-16,18 0 16,-17 18-16,17 0 15,1 18-15,-19 0 16,1 35-1,-18-36-15,18 18 16,-18-17-16,17 0 16,-17-1-16,-17-17 15</inkml:trace>
  <inkml:trace contextRef="#ctx0" brushRef="#br0" timeOffset="131204.0559">12453 7355 0,'-18'18'15,"18"0"-15,0-1 16,0 1 0,0 0-16,0-1 15,-17 19-15,17-19 16,0 1-16,0-1 15</inkml:trace>
  <inkml:trace contextRef="#ctx0" brushRef="#br0" timeOffset="131347.3849">12612 7391 0,'0'35'15,"0"0"-15,0-17 16,0 0-16,0-1 0,0 1 15,-18 17-15,18-17 16</inkml:trace>
  <inkml:trace contextRef="#ctx0" brushRef="#br0" timeOffset="132660.743">6050 6438 0,'0'18'16,"0"-36"31,-17 1-31,17-1-1,-18 0 1,18-17-16,0 17 15,0-17-15,0 17 16,-18-52-16,18 52 16,0-17-16,-17 0 0,17-1 15,-18 19-15,18-1 16,-18 1-16,36 17 47,0 0-32,-1 0 1,19 0 0,-19 0-16,1 0 0,-1-18 15,19 18 1,-19-18-16</inkml:trace>
  <inkml:trace contextRef="#ctx0" brushRef="#br0" timeOffset="133206.4587">5980 6262 0,'17'0'31,"1"0"-15,0 0-16,-1 0 15,1 0-15,-1 0 16,1 0-16,35-18 16,-35 18-16,-1-17 15,1-1-15,-36 36 31</inkml:trace>
  <inkml:trace contextRef="#ctx0" brushRef="#br0" timeOffset="134908.2654">29580 3669 0,'0'18'0,"18"-1"16,-18-34 31,0-1-31,0-17-16,0-1 15,0 1-15,0-35 16,0 34-16,-18-34 15,18 34-15,0 1 16,-17 17-16,17 1 16,-18-1-16,18 1 15,0-1 1,18 0 0,-1 18-16,1 0 15,0 0-15,17 0 16,0 18-1,-17-18-15,17 18 16,-17-18-16,-1 0 16,1 0-16,0 0 15,-36 0 1,18 17-16,-18-17 16</inkml:trace>
  <inkml:trace contextRef="#ctx0" brushRef="#br0" timeOffset="135173.6839">29633 3457 0,'18'0'16,"35"0"0,0 0-16,-36 0 15,54 0-15,-53 0 16,17 0 0,-17 0-16</inkml:trace>
  <inkml:trace contextRef="#ctx0" brushRef="#br0" timeOffset="137521.3328">16951 7373 0,'0'18'16,"0"17"-16,18 0 15,-1 18-15,1 0 0,-18 0 16,18 18-16,-1 52 15,1-70-15,-18 0 0,0-18 16,17 36 0,-17-18-16,0-36 15,0 1-15,0-36 16</inkml:trace>
  <inkml:trace contextRef="#ctx0" brushRef="#br0" timeOffset="137738.0643">17198 7408 0,'0'36'16,"0"-72"-16,18 125 0,-18-54 0,35 71 15,-35-53-15,35 52 16,-17-52-16,-1-17 15,19 34 1,-19-52-16,1 17 16</inkml:trace>
  <inkml:trace contextRef="#ctx0" brushRef="#br0" timeOffset="138423.5725">17674 7761 0,'0'-18'15,"-17"18"-15,-1 0 16,18 18 0,0 0-16,18-18 15,-1 17 1,1-17-16,-1 0 31,-17-17-31,0-1 16,0 0-1,-17 18 1,-1 0 0,18 18-1,0 0-15,35-18 16,-35 17-16,18-17 15,17-17 1,-17-1-16,-18 0 16,-18 1-1,-52 17 1,35 17 0,17 1-1</inkml:trace>
  <inkml:trace contextRef="#ctx0" brushRef="#br0" timeOffset="138707.3045">17921 7408 0,'18'0'15,"-18"18"1,17 53-16,1-36 16,-18 18-16,18 0 0,-18 70 15,17-70 1,-17 71-16,18-54 16,0-35-16,-1 18 15,1-35 1,-18-36-1</inkml:trace>
  <inkml:trace contextRef="#ctx0" brushRef="#br0" timeOffset="138929.1496">18203 7532 0,'0'53'0,"18"-18"16,-18 0-16,18 18 0,-1-18 16,-17 18-16,18 0 15,0 0-15,-18-17 0,35 34 16,-35-52-16,17 17 16</inkml:trace>
  <inkml:trace contextRef="#ctx0" brushRef="#br0" timeOffset="139256.0976">18362 7285 0,'18'-18'15,"-36"36"-15,71-36 0,-35 18 16,35 0 0,-36 18-16,1-18 0,-1 18 15,-17 17-15,0-18 16,0 1-16,-17 17 16,-1-17-16,1 0 0,17-1 15,0 1-15,0 0 16,17-1-1,1-17-15,35 0 16,0-17 0,-36 17-16,1 0 15</inkml:trace>
  <inkml:trace contextRef="#ctx0" brushRef="#br0" timeOffset="140157.7086">18521 7938 0,'0'0'16,"-18"0"-16,36 0 16,-1 0-1,19 0-15,-19 0 16,19 0-16,-1 35 16,-35 0-16,0 0 15,-18 1-15,1-1 16,-1-17-16,-17 17 15,17-18-15,18 1 16,18-18 0,17 0-16,-17 0 15,35 0-15,-36 0 16,1 0-16,0 0 16</inkml:trace>
  <inkml:trace contextRef="#ctx0" brushRef="#br0" timeOffset="141815.068">21114 7355 0,'0'18'16,"0"53"-16,0 34 15,17-52-15,-17 18 16,18-18-16,-18 0 16,18 0-16,-1 35 15,-17-35-15,0-18 0,18-17 16,-18 17-16,0-17 16,0-1-16,0 1 15,18-36 1</inkml:trace>
  <inkml:trace contextRef="#ctx0" brushRef="#br0" timeOffset="142158.1176">21431 7373 0,'0'-18'15,"0"36"-15,0-18 0,18 88 16,-18-52-1,18 16-15,-18 19 0,17-18 16,-17 0-16,0 17 0,18 36 16,-18-53-16,17 18 15,1-36-15,-18-17 16,0-1-16,18-17 0</inkml:trace>
  <inkml:trace contextRef="#ctx0" brushRef="#br0" timeOffset="142826.275">21872 7814 0,'0'0'0,"0"-18"0,18 18 15,-36 0 17,18 18-17,0-36 17,0 1-17,0-1-15,0 0 31,-17 18-15,17 18 0,0 0-1,17-18 17,-34-18-17,-1 18 1,0 0-1,-17 18-15,17-18 16,18 17-16,0 1 16,18-18-1,0 18-15,17-18 16,-17 0-16,-1 0 16,1-18-16,-36 0 31,-17 18-16,17 0-15,1-17 16,-1 17-16,36 0 31,-1 17-15,1-17-16,0 0 16,-1 0-16,-34 0 31,-19 0-16</inkml:trace>
  <inkml:trace contextRef="#ctx0" brushRef="#br0" timeOffset="143154.13">22119 7408 0,'0'0'0,"0"18"32,18 53-17,-1-19-15,-17 37 16,18-19-16,0 36 15,-18-71-15,17 18 0,-17-17 16,36 34-16,-36-35 16,17-17-16,1 0 15,-18-36 1,0-17 0</inkml:trace>
  <inkml:trace contextRef="#ctx0" brushRef="#br0" timeOffset="143416.5238">22331 7514 0,'17'18'16,"-17"-1"-1,36 36 1,-19-17-16,1 52 15,0-53-15,-18 18 0,17 35 16,-17-52-16,0 16 16,0-16-16,0-1 15,0-53 17</inkml:trace>
  <inkml:trace contextRef="#ctx0" brushRef="#br0" timeOffset="143890.3766">22648 7973 0,'0'17'16,"18"1"-16,-18 0 15,18 35 1,-18-36-16,17 19 0,-17-19 15,0 1-15,0 17 16,0-17-16,18-1 16,-18-34-1,-18 17 1</inkml:trace>
  <inkml:trace contextRef="#ctx0" brushRef="#br0" timeOffset="144075.1563">22701 7920 0,'18'0'15,"0"0"-15,-1 0 16,18 0 0,-17 0-16,0 0 15,-18 18 1,-18-1-16</inkml:trace>
  <inkml:trace contextRef="#ctx0" brushRef="#br0" timeOffset="144206.4173">22737 8079 0,'0'0'16,"35"17"-16,-18-17 0,1 0 15,0 0-15,-1-17 0,1 17 16</inkml:trace>
  <inkml:trace contextRef="#ctx0" brushRef="#br0" timeOffset="144739.9209">22684 7267 0,'17'0'15,"19"36"1,-1-19 0,-18-17-16,19 35 15,-19-17-15,-17 0 0,0-1 16,-17 19-16,-1-36 16,18 17-16,-18 1 0,18 0 15,0-1 1,18-17-16,17 18 15,1-18-15,17 0 16,-36 0-16,18 17 16</inkml:trace>
  <inkml:trace contextRef="#ctx0" brushRef="#br0" timeOffset="149728.0697">6579 8731 0,'18'0'47,"0"0"-31,17 0-16,35 0 15,-17 0-15,88-17 16,-52-1-16,140 0 16,-88 1-1,159-1-15,-124 18 16,212-18-16,-194 18 15,247 0-15,-229 0 16,229 0 0,-212 0-16,1 0 0,-1 18 15,-17-18-15,193 0 16,-228 0-16,158-18 16,-176 18-16,70-17 15,-141 17-15,53-35 16,-88 35-16,-18-18 15,-17 18-15</inkml:trace>
  <inkml:trace contextRef="#ctx0" brushRef="#br0" timeOffset="206391.984">7532 10336 0,'0'0'0,"-35"0"0,-18 18 16,17 0-16,19-1 16,-19 19-16,19-19 0,17 19 15,-18 52-15,36-71 16,35 54 0,-18-53-16,0-18 0,1 17 0,52-34 15,-53-1 1,0-17-16,1-18 0,16-53 15,-34 53-15,-18-88 16,0 70-16,-18-70 16,-17 53-16,-35-53 15,34 70 1,-34-35-16,52 89 16,-17-1-16,17 18 0,18 35 15,0 1-15,0 17 16,0 35-16,18-18 0,17 107 15,18-89-15,35 53 16,-52-88-16,52 35 16,-35-52-16,0-1 15,-18-18-15,-17-17 16</inkml:trace>
  <inkml:trace contextRef="#ctx0" brushRef="#br0" timeOffset="206829.9929">8008 10089 0,'0'0'15,"0"89"-15,0-54 0,0 18 16,0 17-16,0-34 15,35 17 1,-17-36-16,17 1 16,-17-18-16,0-18 0,17-17 15,-35 17-15,17-17 16,-17 17-16,0 1 0,0-1 16,0 36-1,36 17 1,-19-17-16,1 17 15,17-17-15,36-1 16,-36 1-16,0-18 0,36-18 16,-36 1-1,-17-36-15,0 35 16,-18-17-16,-18-1 0,-17 19 16,-18-54-16,17 36 15,-17-18 1,18 35-16,18 18 0,17-17 15</inkml:trace>
  <inkml:trace contextRef="#ctx0" brushRef="#br0" timeOffset="207087.509">8625 9596 0,'0'0'0,"18"0"16,0 0-1,35-18-15,-36 18 16,1 0-16,0-18 15,-1 18-15</inkml:trace>
  <inkml:trace contextRef="#ctx0" brushRef="#br0" timeOffset="207270.2647">8625 9684 0,'0'35'0,"0"-70"0,0 123 15,0-70-15,18 17 0,0 0 16,-18-17 0,0-1-16,17 1 0,-17 0 15,18-18-15,0 17 16,-1-17-16,1 0 0</inkml:trace>
  <inkml:trace contextRef="#ctx0" brushRef="#br0" timeOffset="207626.7147">8890 9843 0,'0'17'15,"18"-17"-15,-1 0 16,1-35-16,0 17 15,17-17-15,-35 17 16,0-17-16,0 17 0,17-17 16,-17 0-1,-17 35-15,17-18 16,0 36 0,-18 17-16,18-17 15,0 17 1,0 0-16,18 1 0,-1-19 15,1 1 1,-18 0-16,18-18 16,-1-18-16,1 18 15</inkml:trace>
  <inkml:trace contextRef="#ctx0" brushRef="#br0" timeOffset="207926.0508">9172 9525 0,'0'0'0,"0"18"15,36-1-15,-19-17 16,1 18 0,-1 0-16,1-18 15,0 35 1,-18-18-16,0 19 15,17-19-15,-17 19 0,0 17 16,0-18-16,0 0 0,0-17 16,0 17-16,-17-17 15,-1-18 1,0-18 0,18 0-16,-17 1 15</inkml:trace>
  <inkml:trace contextRef="#ctx0" brushRef="#br0" timeOffset="209153.9358">9754 10072 0,'18'0'0,"0"0"16,-1 0-16,36 0 16,-18-18-16,18 18 15,-35 0-15,17 0 16,-17 0-16</inkml:trace>
  <inkml:trace contextRef="#ctx0" brushRef="#br0" timeOffset="209274.422">9895 10301 0,'0'0'15,"71"0"-15,0 0 16,-54 0-16</inkml:trace>
  <inkml:trace contextRef="#ctx0" brushRef="#br0" timeOffset="209772.7317">10866 9701 0,'-18'0'0,"0"-17"0,-35 17 16,18 0-16,0 53 15,17-18 1,1 18-16,17 17 0,0 1 15,0 52-15,35-52 16,-18-18-16,19 0 0,34 35 16,-17-53-16,-18-17 15,36 0-15,-18-18 0,53-18 16</inkml:trace>
  <inkml:trace contextRef="#ctx0" brushRef="#br0" timeOffset="210045.0802">11307 9631 0,'0'0'16,"-53"17"-16,35 1 0,18 17 0,0 18 15,0 0-15,18 18 0,17 52 16,-17-70-1,17 0-15,0 0 0,0 0 16,36 17-16,-53-34 16,-18-19-16,0 19 0,-18-1 15,-35-17 1,18-18-16,-1-18 16,-34-17-16</inkml:trace>
  <inkml:trace contextRef="#ctx0" brushRef="#br0" timeOffset="210152.3387">11218 10195 0,'53'-35'16,"-106"70"-16,124-88 0,-1 36 16,-34-1-16,-1 0 0,18 18 15,-35-17 1,-1 17-16</inkml:trace>
  <inkml:trace contextRef="#ctx0" brushRef="#br0" timeOffset="210957.2626">11748 10231 0,'0'0'0,"0"17"0,0 36 16,0-35 0,0-1-16,0 1 15,0-36 1,0-17 0,0 17-1,0-34-15,0 34 16,0 0-16,0-17 15,17 35-15,1 0 16,-1 18-16,19-1 16,-19-17-1,1 18-15,0-18 0,17 18 16,-17-18-16,-1 0 16,1 0-1,-18 17 1,0 1-1,0-1 1,17 1-16,1-18 0,17 18 16,-17-18-16,35-18 15,-35 0-15,-1 18 16,1-35-16,-18 18 16,-35-19-16,17 19 15,-35-1 1,18 0-16,17 18 15,0-17-15,1 17 0</inkml:trace>
  <inkml:trace contextRef="#ctx0" brushRef="#br0" timeOffset="211345.1017">12259 10354 0,'0'0'15,"-18"0"-15,36-35 16,-18-1 0,35-16-16,-17 34 15,17-35-15,-17 53 16,17-18 0,-17 36-16,-18 17 15,0-17-15,0 17 16,0-17-16,17-1 15,-17 1-15,18-18 16,-18-18 0,18 1-16,-1-1 0,1 1 15,0-19-15,17 19 0,0-1 16,-17 0-16,17 18 16,-17 18-16,-1 0 15,1 35-15,-18-18 16,0 0-16,0 0 15,0-17 1,0 0-16</inkml:trace>
  <inkml:trace contextRef="#ctx0" brushRef="#br0" timeOffset="211947.5808">13829 9543 0,'18'88'0,"-36"-176"0,36 246 16,-1-16-1,-17-72-15,0 1 0,18-1 16,-18-17-16,0-18 0,0 1 16,17-19-16,-17-34 31,36-36-16,-19 17-15,54 1 16,-36 18-16,36 17 16,-18 17-16,-36 18 0,19 36 15,-54-18 1,-35-18 0,18-17-16,-36-1 15,36 1-15,0-18 16,17 0-16,0-18 15</inkml:trace>
  <inkml:trace contextRef="#ctx0" brushRef="#br0" timeOffset="212304.6652">14411 10142 0,'0'0'0,"-35"18"15,-18 0-15,35-1 16,18 36-16,0-35 16,35 17-16,-17-17 15,53-1-15,-36-17 16,0-17-16,0-1 16,-17 0-16,-18-17 15,0 18-15,-18-1 16,-17-17-16,18 17 15,-19 18 1,19 0-16,17 18 0,0-1 0,0 1 16,0 0-16,35 17 15,0-18-15,36 19 16,-36-19-16,36-17 16,-54 0-16,1 0 15,-1-17 1</inkml:trace>
  <inkml:trace contextRef="#ctx0" brushRef="#br0" timeOffset="212475.8552">14746 10178 0,'-18'17'15,"1"1"-15,17 0 16,0 17-16,17-18 16,19 19-1,-1-36-15,36 0 16,-36 0-16,0 0 15,0-18-15,1 0 0,-19 1 16,1-18-16</inkml:trace>
  <inkml:trace contextRef="#ctx0" brushRef="#br0" timeOffset="212669.9772">14940 9754 0,'18'124'16,"-18"-54"-16,17 54 16,1-71-16,-18 0 15,35 35-15,-17-53 16,17 0 0,-17-35-16,17-17 15</inkml:trace>
  <inkml:trace contextRef="#ctx0" brushRef="#br0" timeOffset="212843.5552">15152 10107 0,'0'0'16,"-53"35"-16,35-17 0,1 35 16,34-35-16,-17 17 0,36-35 15,16 35 1,-16-35-16,-1 0 0,0 0 15,1 0-15,16-18 16</inkml:trace>
  <inkml:trace contextRef="#ctx0" brushRef="#br0" timeOffset="213254.0434">15399 10301 0,'0'0'16,"17"71"-16,-17-18 0,0 17 15,0 36-15,0-53 16,0-18-16,0 0 0,-17-17 16,17 0-16,-18-18 15,0-18 1,1-17-16,17-36 15,-18 18-15,18-52 16,0 52-16,0-18 16,18 0-16,-18 1 0,17 17 15,36-18 1,-35 54-16,35 34 0,-18 1 16,-17 53-1,-18-36-15,-18 35 16,18-34-16,-35-1 15,17-35-15,1 0 16,-1 0-16,36-18 16,-18-17-16,35 0 15</inkml:trace>
  <inkml:trace contextRef="#ctx0" brushRef="#br0" timeOffset="213620.5339">15646 10266 0,'0'35'15,"-18"-35"1,36 0-16,-18-18 16,17 1-1,1-1-15,-18 1 0,18 17 16,-18-18-16,17 18 16,1 0-1,0 0 1,-1 18-1,1-18 1,-1 17 0,1-17-16,0 0 15,-1 0-15,1 0 16,0 0 0,-18-17-16,0-1 15,-18-17 1,0 17-16,-17 18 0,-18-35 15,18 35-15,17 0 16,18 35 0,36 0-16</inkml:trace>
  <inkml:trace contextRef="#ctx0" brushRef="#br0" timeOffset="213999.6962">15998 10231 0,'0'70'0,"0"-140"0,18 246 15,0-123-15,-18 0 16,17 35-16,1-35 16,-36-35-1,1-36 1,-1 0-16,0 1 0,1-72 15,-1 54-15,18-18 16,0 0-16,18 0 0,-1 18 16,19-53-16,-1 53 15,18-1 1,-18 36-16,18 36 16,-18-19-16,-35 36 15,0-18-15,-52 1 16,16-36-16,-34 0 15,52 0-15,-17 0 16,-1-18-16,19 18 0,-1-35 16,18 17-16,18 1 15</inkml:trace>
  <inkml:trace contextRef="#ctx0" brushRef="#br0" timeOffset="214283.0746">16175 9419 0,'0'0'0,"53"18"16,-18-1-16,0 19 15,36 70-15,-18-36 16,-18 1-16,0 17 0,18-18 15,-35 19 1,17-19-16,-17-17 0,-18 0 0,0 0 16,-35 17-16,-1-34 15,1-19-15,-36 36 16,36-35-16,-71 17 16</inkml:trace>
  <inkml:trace contextRef="#ctx0" brushRef="#br0" timeOffset="216223.649">13476 4145 0,'18'0'31,"-18"-17"-15,17 17 15,1 35-15,0 18 0,-1 17 15,-17-52-31,18 17 0,0-17 15,17 17 1,18 0 0,0-35-16,-18 18 15,36-18-15,34 18 32,1-1-32,-35-17 15,35 0 1,-71 0-16,0 0 15,36 0 1,-18 0-16,17 0 16,-35 0-16,18 0 0,-17 0 15,17 0-15,-1 18 0,37-18 16,-54 0 0,53 0-16,-35 0 15,35 0-15,-52 0 16,16 0-16,19 0 15,-18 0-15,-18 0 0,53 0 16,-52 0 0,52 0-16,-35 18 15,53-18-15,-71 0 16,18 0-16,0 0 0,0 0 16,-18 17-16,18-17 0,0 0 15,53 0 1,-53 0-16,-1 0 0,-16 0 15,70-17-15,17 17 16,-52-18-16,-19 18 16,72-18-16,-1 1 15,-70 17-15,18-18 16,35 0 0,35 18-16,-71-17 15,54-1-15,-54 18 16,54 0-16,-54-18 15,72 18-15,-72 0 16,71 0 0,-70 0-16,-1 0 15,1 0-15,-1 0 0,89 0 16,-88-17-16,70 17 16,-71 0-16,72 0 15,-72 0-15,36 0 16,-53 0-16,53 17 15,-53-17-15,52 0 16,-52 0-16,53 0 16,-53-17-16,53 17 15,-53-18-15,35 18 16,-35 0 0,18 0-16,-36 0 15,53 0-15,-53 18 16,18-18-16,0 0 0,-18 0 15,54 0-15,-72 0 16,18-18 0,-17 1-1,-18-1 17,0 0-17,0 1 1,0-1-16,0-17 0,0 17 15,-18-17-15,1-36 16,-1 36-16</inkml:trace>
  <inkml:trace contextRef="#ctx0" brushRef="#br0" timeOffset="217959.3803">25065 9560 0,'18'-35'16,"-36"70"-16,36-88 0,17 36 16,-18 17-1,72 0-15,-36 35 16,-18 0-16,53 89 16,-53-36-16,-17-17 0,17 87 15,-35-87-15,0 35 16,-17-53-16,-1-36 15,-35 1 1,-18-18-16,54-18 16,-18 1-16,-1-54 15,19 53-15,17-52 16,17 52-16,36-17 16,-35 35-16,52 0 15,-34 18-15,34-1 16,-52 1-16,35-1 15</inkml:trace>
  <inkml:trace contextRef="#ctx0" brushRef="#br0" timeOffset="218388.0184">25770 9613 0,'53'0'16,"18"-17"0,17-1-1,-35 18-15,35-18 16,-53 18-16,-17-17 0,-53 17 31,-18 17-31,18-17 16,-36 36-16,53-1 15,1 18-15,17-18 16,0 18-16,35 18 16,18 17-1,-35-53-15,17 18 0,0-18 16,18 53-16,-35-52 16,-18-1-16,0 0 0,0-17 15,-18-1-15,0 1 0,-17-18 16,-35 18-1,34-18-15,-17 0 0,-17-18 16,17 0-16,35 1 16,-17-1-16,17 18 15,18-17-15,-17 17 0</inkml:trace>
  <inkml:trace contextRef="#ctx0" brushRef="#br0" timeOffset="218732.6417">24871 10583 0,'0'0'15,"35"0"-15,0 0 0,107 0 16,-37 0-16,19 0 16,-1 0-16,18 0 0,1 0 15,16 0-15,-17 0 0,159 0 16,-159 0-16,53 0 15,-123 0-15,-18 0 16</inkml:trace>
  <inkml:trace contextRef="#ctx0" brushRef="#br0" timeOffset="220323.0745">25241 10742 0,'36'0'0,"-1"0"16,53 35-16,-35-17 16,88 70-1,-88-35-15,0 0 0,-18 18 16,-17-1-16,-1 18 0,-52 36 16,0-71-16,-71 17 15,53-34-15,-70-19 16,70-17-16,-35-35 15,52 17 1,19-35-16,17 18 16,0 17-16,70-17 15,-17 35-15,-18 0 16,124 53-16,-71 0 16,-17 18-1,-18-36 1,-18-18-1</inkml:trace>
  <inkml:trace contextRef="#ctx0" brushRef="#br0" timeOffset="220729.0485">25982 11148 0,'0'0'15,"-18"88"-15,1-53 16,17 53-16,0-52 16,53 34-16,-36-34 15,19-19-15,-1-17 0,0 18 16,-17-18-16,-1-18 16,-17 1-1,0-1-15,0 0 16,0 1-16,0-1 0,0 36 15,18-1 1,0 1-16,-1 0 16,1-1-16,0 1 15,-1-18-15,36-18 16,-35 18-16,0-17 16,-18-19-16,0 19 0,-18-19 0,0 1 15,-17-35-15,0 34 16,-1-17-1,36 18-15,0 0 16,0 17-16,18 18 0</inkml:trace>
  <inkml:trace contextRef="#ctx0" brushRef="#br0" timeOffset="220905.2389">26405 10918 0,'0'-17'16,"0"34"-16,0-52 0,18 35 0,35-17 16,-35-1-16,17 18 15,-17 0-15,-1-18 0,1 18 16</inkml:trace>
  <inkml:trace contextRef="#ctx0" brushRef="#br0" timeOffset="221034.7533">26458 10954 0,'0'0'0,"0"53"0,0-36 16,36 19-16,-19-19 15,1 19-15,0-19 16,17 1 0</inkml:trace>
  <inkml:trace contextRef="#ctx0" brushRef="#br0" timeOffset="221329.0233">26670 11113 0,'18'0'16,"-1"-36"-16,-17 19 15,36-19 1,-36 19-16,17-19 15,-17 19-15,0-1 0,-17 0 16,-1 18 0,18 18-16,-18 0 15,18 17 1,0 0-16,18 18 16,-18-35-16,35 35 15,-17-53-15,17 17 16,-17-17-16,17-17 15</inkml:trace>
  <inkml:trace contextRef="#ctx0" brushRef="#br0" timeOffset="221651.291">26882 10883 0,'17'0'15,"19"-17"1,-19 17-16,19-18 16,-19 18-1,-17 18-15,18-18 0,-18 17 16,0 1-16,0 35 16,0-36-16,0 54 15,0-36-15,0 36 16,0-36-16,17 0 15,1-17-15,-18-36 16,-18 1 0,1-1-1,-1-17-15,1 35 16,-1-18-16,0 1 16</inkml:trace>
  <inkml:trace contextRef="#ctx0" brushRef="#br0" timeOffset="225522.0894">7938 9878 0,'0'17'78,"17"1"-78,-17 0 16,0 35-1,18-36-15,-18 19 16,0-19-16,17 18 16,-17-17-16,0 0 15,18-18-15</inkml:trace>
  <inkml:trace contextRef="#ctx0" brushRef="#br0" timeOffset="226032.551">8273 9895 0,'0'-17'15,"0"34"1,0 1-1,17 0 1,-17-1-16,36 36 16,-19-17-1,18-1 1,-17-18-16,0 1 16,-1-18-16</inkml:trace>
  <inkml:trace contextRef="#ctx0" brushRef="#br0" timeOffset="243167.1658">7955 11765 0,'0'-53'0,"0"106"0,-17-88 31,17 158-15,0-52-16,0 17 0,17 106 15,1-123-15,17 52 16,0-88-16,1 1 16,-1-19-16,-17 1 0,17-18 15,35-35-15,-52-1 16,0-52-1,-1 53-15,-17-18 0,-17-18 16,17 54-16,0 34 31,0 1-31,17 17 16,1 1-16,0-19 0,17 19 16,18-1-16,-18-35 15,0 0-15,1 0 0,17-18 16,-36-17-16,-17-18 15,0 18-15,-35-36 16,17 18-16,-35-35 16,18 35-16,0-35 15,35 70 1,0-35-16,17 53 16,36-17-1</inkml:trace>
  <inkml:trace contextRef="#ctx0" brushRef="#br0" timeOffset="243383.8118">8749 11483 0,'18'0'15,"17"0"1,18 0-16,-36 0 16,19 0-16,-19-18 0,19 18 15</inkml:trace>
  <inkml:trace contextRef="#ctx0" brushRef="#br0" timeOffset="243551.2142">8819 11571 0,'0'53'16,"0"-106"-16,18 141 0,-18-52 0,35 17 15,-17-36-15,17 18 16,-17-17-16,17 0 16,-17-18-16,-1 0 15</inkml:trace>
  <inkml:trace contextRef="#ctx0" brushRef="#br0" timeOffset="243875.6122">9102 11800 0,'0'0'15,"17"0"-15,1 0 0,17-35 16,-17 0-1,0 17-15,-18-17 0,17 0 16,-17-1-16,0-34 16,0 52-16,-17-35 15,-1 53-15,18-17 16,-18 17-16,18 17 16,0 19-16,0 16 15,0-16-15,36 34 16,-36-52-16,17 17 15,18 1 1,-17-19-16,0-17 0,17 18 16,-35-36-16</inkml:trace>
  <inkml:trace contextRef="#ctx0" brushRef="#br0" timeOffset="244168.0153">9366 11448 0,'36'-36'16,"-72"72"-16,89-89 0,-35 53 16,-1 0-16,1 0 0,0 0 15,-1 17 1,1 1-16,-18 0 0,18-1 16,-1 36-16,1 0 15,-18-18-15,18 36 16,-18-36-16,0 1 15,0-19 1,0 18-16,-18-35 16,0 0-16,1 0 15,-19-17-15,19 17 16,-1-18-16,-17 1 16,17 17-1</inkml:trace>
  <inkml:trace contextRef="#ctx0" brushRef="#br0" timeOffset="244735.6902">10054 11836 0,'0'17'31,"0"1"-15</inkml:trace>
  <inkml:trace contextRef="#ctx0" brushRef="#br0" timeOffset="244851.8096">10072 12047 0,'17'18'0,"1"-18"16</inkml:trace>
  <inkml:trace contextRef="#ctx0" brushRef="#br0" timeOffset="245077.039">10389 11871 0,'36'-18'0,"-19"18"15,1-17-15,0 17 16,-1 0-16,1 0 0,-1-18 0</inkml:trace>
  <inkml:trace contextRef="#ctx0" brushRef="#br0" timeOffset="245196.7414">10460 12065 0,'35'0'15,"-70"0"-15,88-18 0,-36 18 16,36-35-16</inkml:trace>
  <inkml:trace contextRef="#ctx0" brushRef="#br0" timeOffset="245781.2724">11271 11624 0,'18'53'16,"-18"-18"-1,0 18-15,18 71 16,-18-54-16,0-17 0,35 53 16,-18-53-16,1-36 15,0 19-15,17-19 0,-17-17 16,52 0-16,-52-17 15,35-36 1,-36 18-16,1-1 0,-18-17 16,0 36-16,0 34 31,18 36-31,-1-17 16,36 34-1,-17-52-15,52-1 16,-53-17-16,18-17 15,-35-1-15,-1-35 16,-17 18-16,0 0 0,-53-36 16,36 18-1,-1 18-15,-17 0 0,-1-36 16,36 36-16,0 17 16</inkml:trace>
  <inkml:trace contextRef="#ctx0" brushRef="#br0" timeOffset="246054.7875">12118 11377 0,'18'-18'16,"17"18"-1,0-17-15,18-1 16,-35 18-16,-1 0 0,1 0 16,0-17-16</inkml:trace>
  <inkml:trace contextRef="#ctx0" brushRef="#br0" timeOffset="246231.6486">12206 11395 0,'18'53'16,"-36"-106"-16,36 141 0,-18-53 0,0 18 15,0-35-15,17 17 16,-17-17-16,36-1 15,-19-17-15,1 18 16,0-18-16,-1 0 0,1-18 16</inkml:trace>
  <inkml:trace contextRef="#ctx0" brushRef="#br0" timeOffset="246577.7434">12471 11589 0,'17'-18'16,"1"0"-16,0 1 16,-1-36-16,1 35 15,-18 1-15,0-19 0,0-17 16,0 36-16,0-1 15,-18-35 1,1 53 0,17 18-16,0 0 15,0 52-15,0-52 16,0 17-16,35 18 16,-17-35-16,17 17 15,-18-35-15,-17 17 0,18-17 16,17-17-1</inkml:trace>
  <inkml:trace contextRef="#ctx0" brushRef="#br0" timeOffset="246882.9043">12735 11307 0,'0'0'0,"18"-18"16,0 18-16,34-18 15,-34 18-15,0 0 16,-1 18-16,1-18 0,0 53 16,-18-36-16,0 36 15,0-17-15,0-1 16,17 18-16,-17-36 16,0 1-16,0 0 15,-17-18 16,-1 0-15,0-18-16,1 18 16,-1 0-1,0 0-15</inkml:trace>
  <inkml:trace contextRef="#ctx0" brushRef="#br0" timeOffset="247149.477">13335 11871 0,'53'0'0,"-106"0"0,141 0 16,0-18-16,-35 18 16,18-17-16,-53 17 15,-1 0 1,-17 17-16</inkml:trace>
  <inkml:trace contextRef="#ctx0" brushRef="#br0" timeOffset="248362.1165">14658 11553 0,'0'18'0,"18"17"16,-1 54-16,1-36 16,-18 17-16,0-17 0,-35 70 15,17-87-15,0-1 16,-17-17-16,-18 17 15,18-35-15,0 0 16,-18-18-16,17-17 16,19-18-16,17-17 15,17 34 1,1 19-16,17-1 0,53 18 16,-52 0-16,17 18 15,-18 17-15,18 18 16,-18-36-16,-17 19 0,-1-1 15,1-17-15,0-1 16,-1 19-16,1-19 0</inkml:trace>
  <inkml:trace contextRef="#ctx0" brushRef="#br0" timeOffset="248857.4243">15628 11871 0,'-35'-53'0,"70"106"0,-105-106 16,-1 35-16,36 18 15,-18 36 1,17-19-16,1 72 16,35-54-16,0 0 0,53 36 15,-35-54-15,35 1 16,-18 0-16,18-18 0,0 0 16,-18-18-16,18-17 0,0-36 15,-35 36-15,-18-53 16,-18 35-1,0 0-15,-35-88 16,18 88-16,0-18 0,0 1 16,-1 34-16,1 1 0,17 17 15,1 36-15,17 53 16,17-1-16,36 71 16,-17-70-1,34 70-15,-17-88 16,53 53-16,-53-71 15,0-17-15,-18 17 16,0-17-16,-17-18 0,17 0 16</inkml:trace>
  <inkml:trace contextRef="#ctx0" brushRef="#br0" timeOffset="249317.7583">16069 11695 0,'-18'53'15,"36"-106"-15,-36 158 0,1-69 0,17 70 16,0-54 0,0-16-16,35 52 15,-17-53-15,17 0 16,-17-17-16,17-36 15,18-34 1,-36 16-16,1 1 0,0 0 16,-1-53-16,-17 52 15,18 19-15,0 34 16,-1 36 0,1-18-16,35 36 15,-18-36 1,0-17-16,1 0 0,-19-1 15,36-17-15,-18-17 16,-35-1-16,0-17 16,18-36-16,-36 36 15,1-71 1,-1 53-16,-17-53 16,0 0-16,35 71 15,-18 0-15,36 17 16</inkml:trace>
  <inkml:trace contextRef="#ctx0" brushRef="#br0" timeOffset="249597.1097">16810 11254 0,'18'0'16,"-36"0"-16,53 0 16,-17 0-16,35 0 15,-18 0-15,0-18 16,-17 18-16,0 0 15</inkml:trace>
  <inkml:trace contextRef="#ctx0" brushRef="#br0" timeOffset="249801.7667">16880 11289 0,'0'53'0,"0"-106"0,0 141 15,0-53-15,0 36 16,18-36-16,0-17 0,-1-1 16,-17 1-16,36 17 15,-19-35-15,1 0 16,0 0-16,-1 0 16,1 0-1</inkml:trace>
  <inkml:trace contextRef="#ctx0" brushRef="#br0" timeOffset="250180.8625">17180 11553 0,'0'0'15,"18"18"-15,0-36 16,17 1-16,-35-1 16,17-35-16,1 18 15,-18-36 1,0 36-16,-18 18 0,1-36 16,-1 17-1,18 72 1,0-1-1,0 18 1,18 0-16,-1 0 16,-17-18-16,36 18 15,-36-36-15,17 1 16,1-18-16,0 0 16,-18-18-1,17 1-15</inkml:trace>
  <inkml:trace contextRef="#ctx0" brushRef="#br0" timeOffset="250536.4081">17480 11254 0,'0'0'0,"18"-18"16,-1 0-1,1 18-15,17-17 16,-17 17-16,0-18 16,-1 36-16,-17 17 15,0-17-15,0 52 16,0-35-16,0 18 16,18-17-16,0-1 15,-18-17-15,17-1 16,1 18-16,-18-17 15,-18-18 1,-17-18 0,17 18-1,-17-17-15,0-1 16,-1 18-16,19 0 16,-1-17-16</inkml:trace>
  <inkml:trace contextRef="#ctx0" brushRef="#br1" timeOffset="262066.2423">22296 4339 0,'17'0'16,"-17"18"-16,18-18 15,-18 17-15,0 1 16,17 0-16,1-1 15,0 19 1,-1-19-16,-17 1 0,18 0 16,0-1-16,-1 1 15,1-18 1,17 17-16,36-17 16,-36 18-16,0-18 15,36 0-15,-18 18 16,-18-18-16,36 0 15,17 0 1,-53 0-16,53 0 16,-35-18-16,0 18 0,-18 0 15,18-18-15,0 18 0,-17 0 16,16 0-16,-16 0 0,-1 18 16,36 0-1,-19-18-15,-16 0 0,-1 0 16,0 17-16,1-17 0,34 0 15,-35 0-15,1 0 16,-1 0-16,0 0 16,1 0-16,-1 0 0,35 0 15,-34 0-15,52 0 16,-53 0-16,0 18 16,36-18-16,-36 0 15,53 0-15,-52 0 16,17 18-16,-18-18 15,35 0 1,-52 0-16,17 17 0,36-17 16,-36 0-16,18 0 15,-18 0-15,18 0 16,-17 0-16,-1 0 16,18 0-1,-18-17-15,18 17 16,-18 0-16,36 17 15,-54-17-15,54 0 16,-36 0-16,36 0 16,-36 0-16,18 0 15,-18 0-15,-17-17 16,53 17-16,-54 0 16,18 0-16,1 0 15,-19 0-15,19 0 0,-1 0 0,35 0 16,-34 0-16,17 0 15,-18 0 1,0-18-16,0 18 16,18 0-16,-35 0 15,17 0-15,1 0 16,-19 0-16,54 0 16,-36 0-16,0 0 0,18 0 15,-17-18-15,-1 18 16,18 0-16,-18 0 15,-17 0-15,17 0 0,35 0 16,-34 0-16,-19 0 16,54 0-1,-36 0-15,36-17 16,-18 17-16,-36 0 0,19 0 16,34 0-1,-35 0-15,1 0 0,-1 0 16,0 0-16,36 0 0,-36 0 15,18 0-15,35 0 16,-35 0-16,0 0 16,35 0-16,-35 0 15,35 0 1,-35 0-16,-17 0 0,16 0 16,-16 0-16,70-18 0,-53 18 15,35 0 1,-35 0-16,35 0 15,-53 0-15,53 0 16,-52 0-16,34 0 16,-35 0-16,36 0 15,-53 18-15,17-18 16,35 0-16,-17 0 16,-17 0-16,17 0 0,17 0 15,-35 0-15,36 17 16,-36-17-16,18 0 15,-35 0 1,17 18-16,-17-18 0,52 0 16,-34 0-16,-1 0 15,0 0-15,-17 0 16,17 0-16,0 0 16,1 0-1,-19 0 1,1-18-1,-1 18 1,1-17 0,0 17-16,-1-36 15,1 19-15,0-18 16,-1 17-16,-17-53 16,18 36-16,-18-53 15,0 35 1,-18 0-16</inkml:trace>
  <inkml:trace contextRef="#ctx0" brushRef="#br1" timeOffset="267731.6768">17551 9913 0,'-18'0'15,"36"0"17,35 0-17,-36 0-15,71 0 16,-52 0-16,52 0 16,-35 0-16,35-18 15,-53 1-15,-17 17 16,17-18-16,-35 1 15,-17 17 1,-1 0-16,0-18 16</inkml:trace>
  <inkml:trace contextRef="#ctx0" brushRef="#br1" timeOffset="267941.2782">17851 9613 0,'0'18'16,"-18"35"-16,18-18 15,0 71 1,0-53-16,18 0 0,-18 0 16,17 0-16,1-18 0,-1 53 15,1-53-15,0 1 16</inkml:trace>
  <inkml:trace contextRef="#ctx0" brushRef="#br1" timeOffset="272148.0136">18962 9507 0,'-18'0'0,"1"18"16,-36 35-16,35-18 15,-35 53 1,35-52-16,-17 17 16,35-36-16,-17-17 0,17 18 15,0-36-15,17 1 16,-17-1-16</inkml:trace>
  <inkml:trace contextRef="#ctx0" brushRef="#br1" timeOffset="272362.8835">18750 9031 0,'0'0'0,"0"18"16,0 35-16,18-18 16,35 71-16,-18-53 15,53 53 1,-53-54-16,18-16 0,36 52 15,-54-53-15,18 36 16,-36-54-16,-17 19 16</inkml:trace>
  <inkml:trace contextRef="#ctx0" brushRef="#br1" timeOffset="272596.1406">18486 9984 0,'0'0'0,"0"17"16,17-17-16,71 18 16,-17-18-16,105 0 15,-70-18-15,106 1 16,-106-1-16,35 0 15,-88 18-15,-36 0 16,1 18-16</inkml:trace>
  <inkml:trace contextRef="#ctx0" brushRef="#br1" timeOffset="273114.3595">18874 10442 0,'-18'53'0,"36"-106"0,-36 141 15,18-70 1,-18-18-16,36-18 15,0-52 1,-1 17-16,1 0 16,17 18-16,-17-1 0,17 1 0,-17 0 15,-1 35-15,1-18 0,0 36 16,-1 0 0,-17 52-16,0-35 0,0 18 15,0-35-15,0 17 16,0-17-16,0 17 15,18-35-15,0 0 16,-1-17 0,18-1-16,18-35 15,-17 35-15,-1-17 16,-17 35-16,17 0 16,-17 18-16,-1 17 15,-17 0 1,18-17-16,-1 17 0,-17-17 15,18-1 1,-18 1-16</inkml:trace>
  <inkml:trace contextRef="#ctx0" brushRef="#br1" timeOffset="274440.8259">20073 9631 0,'-18'0'15,"1"35"1,-1 36-16,18-18 16,0 70-16,0-52 15,18 34-15,-18-52 16,35 0-16,0-17 15,1-19-15,-1-17 16,0-35 0,-35 17-16,18 1 15,-18-1-15,0 0 0,17 1 16,-17 34 0,36 19-1,-19-19-15,36 19 16,-17-19-16,-1 1 0,0-18 15,36-18-15,-54 1 16,1-19-16,0-34 16,-18 17-16,-18-35 15,0 52-15,1-17 0,-1 36 16,0-18-16,1-1 16,17 1-16,0 17 15,17 1-15,1 17 16</inkml:trace>
  <inkml:trace contextRef="#ctx0" brushRef="#br1" timeOffset="274688.1109">20655 9296 0,'18'0'0,"17"-18"15,-17 18-15,35-18 16,-18 18-16,0 0 16,-17 0-16,-1 0 15</inkml:trace>
  <inkml:trace contextRef="#ctx0" brushRef="#br1" timeOffset="274911.1876">20726 9313 0,'0'0'0,"0"53"0,0-17 16,0-1-16,0 0 0,17 36 15,-17-54-15,18 36 16,0-35-16,-1-1 16,1-17-1,17 18-15,0-18 16,1-18-16,-19 18 16,1-17-16</inkml:trace>
  <inkml:trace contextRef="#ctx0" brushRef="#br1" timeOffset="275255.6419">21043 9596 0,'18'0'0,"-1"0"16,1-18-16,17-17 15,-17 17-15,0-17 16,-18 17-16,17-17 0,-17 17 16,0-17-16,-17 17 0,17-17 15,-18 17-15,0 1 16,1-1-16,-1 18 16,0 35-16,18-17 15,0 53-15,0-36 16,36 35-16,-19-52 15,19 35 1,-19-35-16,19-1 16,-19-17-16,1 18 0,17-36 15,-17 1-15</inkml:trace>
  <inkml:trace contextRef="#ctx0" brushRef="#br1" timeOffset="275555.9717">21308 9243 0,'17'0'16,"-34"0"-16,52 0 0,0 0 15,-17 0-15,17 0 0,-17 0 0,0 17 16,-1-17-16,1 0 16,17 18-16,-35 0 15,18 17 1,-1-17-16,-17 17 0,0 0 15,0 0-15,18 18 16,-18-17-16,35-1 16,-35-17-16,18-1 15,-36-17 1,-17 0 0,17-17-16,-35 17 15,18 0-15,0 0 0</inkml:trace>
  <inkml:trace contextRef="#ctx0" brushRef="#br1" timeOffset="278343.5246">27817 10548 0,'17'0'32,"1"0"-32,17 0 0,53 0 15,-52 0-15,16 0 16,-34 0-1,17 18-15</inkml:trace>
  <inkml:trace contextRef="#ctx0" brushRef="#br1" timeOffset="278476.1484">27940 10742 0,'0'0'0,"35"0"0,1 0 0,16-18 15,-16 18-15,-1 0 16,-17 0 0</inkml:trace>
  <inkml:trace contextRef="#ctx0" brushRef="#br1" timeOffset="278953.5802">28893 10619 0,'-71'17'0,"142"-34"0,-177 52 16,17 18 0,54-18-16,18 0 0,-1 54 15,36-19 1,-1-35-16,71 18 15,-35-53-15,0 0 16,0-17-16,0-1 0,0-17 0,18-53 16,-54 17-1,-17 18-15,18-88 16,-71-88 0,0 70-1,-18 35-15,19 72 16,34 52-16,-17 17 15,17 1-15,18 35 16,0 88-16,18-71 16,17 19-16,0-19 15,0 18-15,18-17 0,0-1 16,18 36-16,-36-53 0,0-18 16,18 18-1,-17-35-15,-19 0 16,1-36-16,-1 0 15</inkml:trace>
  <inkml:trace contextRef="#ctx0" brushRef="#br1" timeOffset="279616.6214">29492 10407 0,'0'0'16,"18"-18"-16,-18 1 0,0-1 16,0 0-16,0 36 15,0 0-15,-18-1 16,18 36-16,-17 0 15,17 0-15,0 53 16,0-71-16,35 53 16,0-35-16,-17-35 15,-1 0-15,1-18 0,17-18 16,-17 0 0,17-17-16,-35 0 15,18-1-15,0 19 16,-1 17-1,18 53 1,-17-36-16,0 1 16,-1 0-16,19-1 0,34 1 15,-35-18-15,1-18 16,-19 1-16,1-1 0,17-53 16,-35 36-16,0-35 15,-17 17-15,-19-18 16,19 54-1,-1-36-15,0 35 16,36 18 0</inkml:trace>
  <inkml:trace contextRef="#ctx0" brushRef="#br1" timeOffset="279900.0208">30180 10037 0,'0'0'0,"18"0"31,-1-18-31,19 18 16,-1 0 0,0-18-16,-17 18 0,-18 18 31,-18-18-15</inkml:trace>
  <inkml:trace contextRef="#ctx0" brushRef="#br1" timeOffset="280082.3017">30180 10054 0,'35'35'16,"-70"-70"-16,70 106 0,-17-36 15,17 18-15,-35-18 16,18 36-16,-18-54 16,18 19-1,-1-1-15,1-35 16,-18 18-16,35-36 15,-17 0-15</inkml:trace>
  <inkml:trace contextRef="#ctx0" brushRef="#br1" timeOffset="280584.1104">30568 10283 0,'0'0'0,"18"-17"47,-18-1-31,17 18-16,-17-17 15,0-1 1,0 0-16,0 1 16,0-19-1,0 19-15,0-19 16,0 19-16,-17-1 16,17 1-16,0-1 15,-18 36 32,18 34-31,0-34-16,0 35 15,0-35-15,18 35 16,-1-36-16,-17 1 0,18-1 16,17 1-1,-17-18-15,0 0 16</inkml:trace>
  <inkml:trace contextRef="#ctx0" brushRef="#br1" timeOffset="280951.418">30727 10037 0,'0'0'16,"18"0"-1,-1 0-15,1 0 16,17 0 0,-17 0-16,-18 17 15,17-17 1,-17 35 0,18-17-16,-18 17 15,18-17-15,-18 0 16,0 17-16,17-17 0,-17 17 15,18 0-15,-18-17 0,18 17 16,-18 18-16,0-35 16,17-1-1,-34-17 1,-1 0 0,0-17-1,1 17-15,-19 0 16,19 0-16,-18 0 15</inkml:trace>
  <inkml:trace contextRef="#ctx0" brushRef="#br1" timeOffset="282202.0995">24853 11765 0,'0'18'15,"0"17"1,0-17 0,0 17-1,0-17-15,0-1 16,0 1-16,18-18 16,-1 18-16,1-18 15,53 17 1,-18 1-16,70-18 15,-52 17-15,-1-17 0,18 18 16,89 0-16,-71-1 16,17-17-16,1 18 0,140-18 15,-105 0 1,141-18-16,-142 1 16,-16 17-16,122-18 15,-140 0-15,-1 18 0,124 18 16,-123 0-1,-36 17 1,-71-35-16,1 18 16,0-18-1,-18-18 1,-18 0-16,18-17 16,0 0-16,-18-18 15,1 0 1,-19 18-16,1 17 15</inkml:trace>
  <inkml:trace contextRef="#ctx0" brushRef="#br1" timeOffset="286711.6604">6227 12188 0,'0'18'15,"17"-18"1,18 0-16,1 0 16,70 0-1,-54-18-15,90 1 16,-89 17-16,17-18 0,36 1 16,-71 17-16,36 0 15,-54-18-15,1 18 16,-18-18-1,-18 1 1</inkml:trace>
  <inkml:trace contextRef="#ctx0" brushRef="#br1" timeOffset="286963.1955">6773 11889 0,'18'17'16,"0"1"-16,17-18 15,35 35-15,-34-17 16,70 17 0,-71-17-16,18-1 0,0 1 15,-18 0-15,-17-1 0,-1 1 16,1 0-16,-36-1 0,1 1 16,-1 17-16,-35 0 0,-35 18 15,35-35-15,-35 53 16,52-36-1,-52 35-15</inkml:trace>
  <inkml:trace contextRef="#ctx0" brushRef="#br1" timeOffset="292712.8852">388 3704 0,'-18'0'16,"36"0"-16,0 18 31,70-1-31,-35 1 16,88 0-16,-71-18 16,-17 0-16,0 0 0,-17 0 15,-1 0-15,0-18 16,-17 18-16,-18-18 15</inkml:trace>
  <inkml:trace contextRef="#ctx0" brushRef="#br1" timeOffset="293028.7294">794 3457 0,'0'18'31,"53"0"-31,-36-1 16,19 1-16,52-1 15,-53 1-15,36 35 16,-18 0-16,-36-35 16,1-1-16,-18 18 15,0-17-15,0 35 16,-18-35-16,-35 35 15,36-36-15,-19 1 0,19-1 16,-36 19-16,35-36 16,1 17-16,17 1 15,0 0 1,0-1-16,0 1 16</inkml:trace>
  <inkml:trace contextRef="#ctx0" brushRef="#br2" timeOffset="325952.0611">2752 14129 0,'0'0'0,"0"17"31,17 19-31,-17-1 16,18 0-16,0-17 0,-1 17 16,1 18-16,0-35 15,-1-18 1,-17 17-16,18-17 0,-1 0 0</inkml:trace>
  <inkml:trace contextRef="#ctx0" brushRef="#br2" timeOffset="326124.3875">3016 14146 0,'-17'53'0,"34"-106"15,-34 124-15,17-53 0,0 35 16,17-36-16,1 1 16,0-1-16,-1 1 0</inkml:trace>
  <inkml:trace contextRef="#ctx0" brushRef="#br2" timeOffset="326915.1736">3387 14376 0,'-18'0'0,"0"0"16,18 17-16,-17 19 0,-1 34 16,18-17-16,0 0 15,18 70-15,-1-17 16,19-35 0,-19-53-16,36 17 15,-35-35-15,0 0 0,17-35 16,-18 17-1,1-35-15,-18 35 16,0 1-16,0-19 16,0 72-1,53 34 1,-35-17-16,52 18 16,-35-54-16,54 1 15,-36-18-15,-1-53 16,-16 35-16,-1-52 15,-35 35 1,-18-54-16,1 36 16,-36-35-16,18 53 15,17 0-15,-17-1 0,17 36 16,18-17-16,0 34 16,18 1-1</inkml:trace>
  <inkml:trace contextRef="#ctx0" brushRef="#br2" timeOffset="327214.5783">4145 14923 0,'0'0'0,"0"17"0,35-17 15,-17-17-15,0 17 0,17-36 16,-35 1-16,18 0 15,-36 17-15,-17-17 16,17 17 0,-35 18-16,36 18 15,-19 17-15,36-17 16,0-1-16,0 19 16,53-1-16,-18-17 0,1-18 15,-1 0-15,18 0 16,-18 0-16,0 0 0,18-18 15,-35 0-15</inkml:trace>
  <inkml:trace contextRef="#ctx0" brushRef="#br2" timeOffset="327320.2242">4463 14817 0,'0'0'0,"0"17"0,17 1 0,1 0 15,17-1 1,-17-17-16</inkml:trace>
  <inkml:trace contextRef="#ctx0" brushRef="#br2" timeOffset="327471.3149">4533 14640 0,'0'18'16,"0"0"-16,18-18 15,-18 17-15,17 1 0,1-1 16</inkml:trace>
  <inkml:trace contextRef="#ctx0" brushRef="#br2" timeOffset="327832.4698">4692 14781 0,'0'0'16,"-35"53"-16,17-35 0,18 17 15,0-17-15,0 0 16,35-18-16,-17 0 16,17-36-1,-17 19-15,0-1 16,-1 0-16,-17 1 16,18 17-16,-18 17 15,0 36-15,0 0 16,17 18-16,1-18 0,0 88 15,-1-88-15,1 0 16,0-1-16,-18 19 16,0-36-16,-18 1 15,0-19-15,-35-17 16,18 0-16,-18-35 16,18 17-16,17-17 15,1-71 1,-1-17-16,0 35 15,1-18-15</inkml:trace>
  <inkml:trace contextRef="#ctx0" brushRef="#br2" timeOffset="328136.6052">4798 14464 0,'0'0'16,"35"18"-16,-17-1 15,-1 1-15,1 17 0,0 71 16,-1-53-16,-17 0 15,18 70 1,-18-52-16,0-54 16,0 1-16,0-36 15,18 1 1,-18-1-16,17-52 16,1 52-16,17-17 15,-17 35 1,-1 35-16,1-17 15,0 35-15,-1-36 16,1 18-16,-18-17 16,18-18-1,-18-18-15</inkml:trace>
  <inkml:trace contextRef="#ctx0" brushRef="#br2" timeOffset="328270.7644">5256 14728 0,'36'0'16,"-72"0"-16,89 0 16,-17-17-16,-1-1 15,0 18-15,-35-17 0,18-1 16</inkml:trace>
  <inkml:trace contextRef="#ctx0" brushRef="#br2" timeOffset="328436.1376">5362 14499 0,'-17'141'16,"34"-282"-16,-34 353 0,17-159 0,0 0 16,17-18-16,-17 0 15,0 1-15,18-19 0,-18 18 16</inkml:trace>
  <inkml:trace contextRef="#ctx0" brushRef="#br2" timeOffset="329397.086">6174 14658 0,'0'0'0,"-18"0"16,-17-18 0,17 18-16,-17 18 15,0 0-15,35-1 16,-18 1-16,0 52 16,18-52-16,36 35 15,-19-35-15,18-1 16,1-17-16,34-35 15,-52 0-15,35-54 16,-36 54-16,-17-71 16,0 71-16,-35-71 15,18 53-15,-1 18 16,-35-53-16,35 70 16,1-17-16,-1 35 0,0 18 15,18-1 1,0 71-16,0-17 15,18-18-15,35 70 16,-35-70-16,17 0 0,0 0 16,36 0-16,-36-18 15,36-17 1,-36-18-16</inkml:trace>
  <inkml:trace contextRef="#ctx0" brushRef="#br2" timeOffset="329688.6138">6509 14711 0,'17'0'15,"19"0"1,-19-18-16,-17 1 0,18-19 16,-18 19-16,0-19 15,-18 36 1,-17-17-16,17 17 15,-17 35-15,17-17 16,18 17-16,0-17 0,0 17 16,18 0-16,0-17 15,-1-1-15,36 19 16,-17-19-16,34-17 16,-35 0-16,-17-17 15,17-1-15,-17 18 0,0-35 16</inkml:trace>
  <inkml:trace contextRef="#ctx0" brushRef="#br2" timeOffset="329985.1251">6950 14570 0,'0'0'16,"-18"0"-16,0 0 0,1 0 16,17 17-1,0 1-15,0 0 16,0 52 0,17-52-16,1 52 0,17-52 15,1 17-15,-1-35 16,18 18-1,-18-18-15,-17 0 0,-1-18 16,19-17-16</inkml:trace>
  <inkml:trace contextRef="#ctx0" brushRef="#br2" timeOffset="330739.2075">7285 14605 0,'-18'0'16,"36"0"-16,-36 18 0,1 17 0,-1 0 16,18 18-1,0-18-15,18 1 16,-1-19-16,19-17 16,-19 0-16,18-17 15,-17-19-15,0 1 16,-18 0-16,17-18 15,-17 35-15,0 1 16,0-1 0,-17 18-16,17-18 0,0 36 15,0 0-15,-18 35 16,18-36 0,18 36-16,-18-35 15,17-1-15,19 1 16,-19-18-16,1-18 15,0 1-15,-1-1 16,-17 0 0,0 1-16,18-1 15,-18 1 1,0 34 0,0 1-16,17-1 15,19 19 1,-19-19-16,1 1 15,0-18-15,-1 0 0,1-18 16,0 18-16,-18-35 16,17 35-16,-17-18 0,0 1 15,-17-1 1,34 36 0,1 35-16,-18-18 15,35 53-15,-35-35 16,18 0-16,-18 0 0,17-18 15,-34 36-15,17-36 16,-53 18 0,35-35-16,-52-1 15,52-17-15,-35 0 16,35-17-16,1-36 16,17 17-16,35-52 15,-17 53-15,52-71 16,-34 71-16,34-53 15,-52 52-15,35-17 16,-53 36-16,17-18 16</inkml:trace>
  <inkml:trace contextRef="#ctx0" brushRef="#br2" timeOffset="330930.4012">7990 14023 0,'0'18'0,"0"17"16,0 0-16,18 18 16,-18-35-16,18-1 15</inkml:trace>
  <inkml:trace contextRef="#ctx0" brushRef="#br2" timeOffset="331051.3938">8184 14076 0,'0'0'16,"18"35"-16,-18 0 0,0-17 16,0 35-1,0-35-15</inkml:trace>
  <inkml:trace contextRef="#ctx0" brushRef="#br2" timeOffset="370297.4035">10407 9296 0,'0'-18'15,"0"0"1,0 1-16,-18-1 0,18 1 15,0-1 1,0-17-16,0 52 47,0 19-31,0-1-16,0-18 0,0 72 15,0-54 1,18 71-16,-18-53 15,0 0-15,0 17 16,0 1-16,0-18 0,-18 88 16,18-71-16,0 36 15,0-35-15,0-18 16,0 35-16,0-35 16,18 17-16,-18-34 15,18-19-15,-18 1 0,17 17 16,-17-17-16,18-18 15,-18 17-15,0 1 16,0 0 15,-18-18-31,1 17 16,-1-17-16,0 18 16,1-18-1,17 18 1,0-1-1,17 1 1,1-18-16,0 17 16,-1 1-1,1-18-15,17 18 16,-17-1-16,-1-17 0,19 18 16,-19-18-16,36 18 15,-35-1-15,52-17 16,-34 0-16,-1 18 0,0-18 15,36 0 1,-36 18-16,18-18 0,-18 0 16,18 0-16,-17 0 0,52 17 15,-35-17-15,0 18 16,-18-18-16,18 0 0,0 17 16,35-17-1,-35 0-15,53 18 16,-53-18-16,52 0 15,-52 0-15,18 0 16,-18 0-16,53 0 16,-36 0-16,54 0 15,-71 0-15,17 0 0,-17 0 16,18 0-16,-1-18 16,1 18-16,-1 0 0,71-17 15,-70 17-15,-1 0 0,1 0 16,52 0-1,-52 0-15,52 0 16,-70 0-16,89 0 16,-90 0-16,90 0 15,-90 0-15,19 0 0,-18 0 16,53 0 0,-36 0-16,36 0 15,-53 0-15,71 0 16,-72 0-16,1 0 15,0 17-15,71-17 16,-71 0-16,70 0 16,-70 0-16,53 0 15,-36-17-15,-17 17 0,0 0 16,18 0-16,-18-18 0,70 18 16,-70 0-16,71-17 15,-71 17-15,70 0 16,-70-18-1,70 18-15,-70 0 16,53 0-16,-53 0 16,0 0-16,53 0 15,-53 0-15,0 0 16,123 0 0,-52 0-16,-1 0 15,-52 0-15,52 18 16,-70-18-16,17 0 15,-17 17-15,89-17 16,-90 0-16,19 18 0,70-18 16,-70 0-1,70 17-15,-71-17 16,89 0-16,-88 18 16,87-18-16,-87 0 15,17 0-15,71 18 16,0-18-1,-71 0-15,0 0 0,71 0 16,-71 0-16,88-18 16,-87 18-16,-1 0 15,0 0-15,0 0 0,0 0 16,89 0 0,-89 0-16,-18-18 15,19 18-15,-19 0 0,71 0 16,-70 0-16,52 0 15,-52 0-15,52-17 16,-70 17-16,0 0 16,0 0-16,0-18 0,-18 18 15,36 0-15,-36 0 16,-17-17-16,17 17 0,0 0 16,-17 0-16,17 0 31,-17 0-31,-18-18 0,35 18 15,-17-18-15,-1 18 16,1-17-16,0 17 16,-18-18-16,17 18 0,1-18 15,17 1-15,-17-1 16,0-17 0,-1 17-16,1-17 15,-18 17-15,17 1 16,-17-1-16,0-17 0,18-36 15,0 36-15,-1-36 16,-17 36-16,36-53 16,-19 35-16,19 0 15,34-88 1,-35 53-16,1-18 16,-19 71-1,19-71-15,-19 53 0,1 0 16,17-35-1,-35 52-15,18 1 0,-18-18 16,17 0-16,1 36 16,-18-36-16,0 35 15,0 1-15,-18-1 0,18 0 16,-17-17 0,-1 35-16,1-18 15,-1 1-15,0-1 16,1 18-16,-36-18 15,17 18-15,1 0 0,-35-17 16,17 17 0,17-18-16,-17 18 0,1-18 15,-90 1-15,72 17 16,-71-18-16,70 1 16,-105-1-16,88 18 15,-1-18-15,1 18 0,-123-17 16,122 17-1,-140-18-15,123 18 16,-123-18-16,0 18 16,123 0-16,-18 0 15,-105-17 1,106 17-16,-124-18 16,123 18-16,-105 0 15,105 0-15,1 0 16,17 0-16,-141 0 15,141-18-15,-105 18 16,87 0-16,18 0 0,0 18 16,-17-18-16,-106 0 15,105 0-15,-105 0 16,105 18-16,19-18 0,-19 0 16,18 0-16,-17 17 0,-106-17 15,105 0 1,-105 0-16,123 18 15,-123 0-15,105-18 16,-88 17-16,89-17 16,17 18-16,0-18 0,1 0 15,16 0-15,-17 18 16,1-18-16,-89 17 16,88-17-16,18 0 15,-18 18-15,18-18 0,-106 17 16,105 1-16,-87 0 15,88-18-15,-89 17 16,89-17-16,-71 18 16,71 0-16,-71-1 15,89-17-15,-89 0 16,106 0-16,-17 0 16,-54 0-1,54 0-15,-54-17 16,-17 17-16,88-18 15,-17 18-15,-71-18 16,17 1 0,53 17-16,19-18 0,-19 18 15,18-18-15,0 1 0,-53-1 16,71 18-16,0 0 16,-36 0-16,36 0 15</inkml:trace>
  <inkml:trace contextRef="#ctx0" brushRef="#br2" timeOffset="371453.7345">18697 11024 0,'0'-17'0,"18"17"15,0 17 1,-1 19-16,-17-1 15,18 0-15,-18 18 16,0 0-16,0 88 16,-18-70-16,-17 70 15,0-71-15,-36 71 16,36-70-16,-1-18 0,-69 53 16,52-53-16,-53 35 15,53-53 1,0 0-16,-70 18 15,70-17-15,-18-19 0,-52 36 16,52-18 0,-70 1-16,70-19 15,1 19-15,-89-1 16,89-17-16,-89-1 16,88 1-16,-70-1 15,71-17-15,-54 18 16,71-18-16,-17 0 15,34 0-15,-17 0 16,36 0-16,-1 0 16,18-18-16,0 1 15,18-18 1,-18 17-16,0 0 16,0 1-1,-18 17 1</inkml:trace>
  <inkml:trace contextRef="#ctx0" brushRef="#br2" timeOffset="371776.7091">16140 12788 0,'0'0'16,"0"-17"0,17-36-1,1 17-15,0-34 16,-1 17-16,-17 0 16,18 18-16,-18 17 15,0 0-15,17 18 0,-17-17 16,18-1-16,0 18 0,-1-17 15,19 17-15,-19 0 16,19 0-16,-19 0 16,36 0-16,-18 17 15,-17-17-15,0 0 16</inkml:trace>
  <inkml:trace contextRef="#ctx0" brushRef="#br2" timeOffset="373999.419">9648 13511 0,'0'-35'15,"0"17"-15,0 1 16,0 34-1,0 54 1,0 0-16,0-1 16,18 54-16,-18-54 15,18-17-15,-1-18 0,19 18 16,17-17 0,-36-36-16,1 0 15,35-36-15,-36 1 16,19-18-16,-19 18 15,1 0-15,0 17 16,-1 71 0,1-18-16,0 18 15,-1-18-15,36 1 16,-18-19-16,1-34 16,-1-1-16,-17 0 15,-1-52-15,-17 34 16,-35-52-1,17 35-15,-35-17 16,36 35-16,-1-18 16,18 35-16,18 18 15</inkml:trace>
  <inkml:trace contextRef="#ctx0" brushRef="#br2" timeOffset="374212.7639">10354 13247 0,'0'0'0,"18"0"16,35-18-16,-36 1 15,54-1-15,-54 18 16,36-18-1,-35 18-15</inkml:trace>
  <inkml:trace contextRef="#ctx0" brushRef="#br2" timeOffset="374362.1714">10478 13247 0,'17'70'0,"-34"-140"0,52 176 16,-35-71-16,17 18 15,1-36-15,0 1 0,-18 0 16,17-1 0</inkml:trace>
  <inkml:trace contextRef="#ctx0" brushRef="#br2" timeOffset="374679.8904">10724 13511 0,'0'0'16,"18"18"-16,0-18 0,-1 0 15,19-18-15,-19 1 16,19-36 0,-19 35-16,-17-17 0,0 0 15,0-1-15,0 1 0,-17 0 16,-1 17-16,0 1 15,18 34 1,-17 1 0,17 17-16,17 18 15,-17-35-15,18-1 0,17 36 16,0-35 0,-17-18-1</inkml:trace>
  <inkml:trace contextRef="#ctx0" brushRef="#br2" timeOffset="374962.3027">11007 13141 0,'35'0'16,"-70"0"-16,70-18 15,-17 18-15,17 0 0,0 18 16,-17-18-16,-1 35 15,1-17-15,0 35 16,-18-36 0,0 36-16,0-35 15,17 0 1,-17-1-16,-17-17 16,-1 0-1,0 0-15,-17 0 16,18 0-1,-1 18-15</inkml:trace>
  <inkml:trace contextRef="#ctx0" brushRef="#br2" timeOffset="375429.1631">10530 13511 0,'18'0'16,"35"0"0,-35-17-16,17 17 15,-17 0-15</inkml:trace>
  <inkml:trace contextRef="#ctx0" brushRef="#br2" timeOffset="375850.9509">11571 13494 0,'18'17'31,"-1"-17"-31,-17 36 16,0-19-16</inkml:trace>
  <inkml:trace contextRef="#ctx0" brushRef="#br2" timeOffset="375975.3555">11518 13811 0,'18'0'31,"-1"0"-15,1-17-16</inkml:trace>
  <inkml:trace contextRef="#ctx0" brushRef="#br2" timeOffset="376163.359">11871 13564 0,'0'0'0,"35"0"15,-17 0-15,17 0 0,18 0 16,-18 0 0,-17 0-16</inkml:trace>
  <inkml:trace contextRef="#ctx0" brushRef="#br2" timeOffset="376281.1017">11924 13705 0,'18'0'15,"17"0"-15,-18 0 0,54 0 16,-53-17-16,17 17 16</inkml:trace>
  <inkml:trace contextRef="#ctx0" brushRef="#br2" timeOffset="376915.2431">12682 13582 0,'0'0'16,"-17"0"-16,17 18 15,-18-1-15,0 19 0,1 52 16,17-35-16,-18 35 16,18-53-1,18 36-15,-1-36 16,1-17-16,35-1 15,-35-17-15,17-17 16,-17-1-16,-1-35 16,1 35-16,-18 1 15,0-1-15,17 0 0,1 1 16,-18 34-16,35 19 16,-17-1-16,35 18 15,-35-35-15,35-1 16,-18-17-16,0-17 15,-17-1 1,-18-35-16,0 35 16,-18-52-16,0 35 15,-17-36 1,18 36-16,-1-1 0,18-34 16,18 52-16</inkml:trace>
  <inkml:trace contextRef="#ctx0" brushRef="#br2" timeOffset="377130.7406">13247 13264 0,'0'0'16,"35"-17"-16,-17 17 0,17-18 15,0 1 1,-17 17-16,17-18 16</inkml:trace>
  <inkml:trace contextRef="#ctx0" brushRef="#br2" timeOffset="377288.0503">13335 13300 0,'0'53'16,"0"-106"-16,0 123 16,0-34-16,18-19 0,-18 1 15,17 17-15,1-17 16,17-1-16,-17-17 16,-1 0-16</inkml:trace>
  <inkml:trace contextRef="#ctx0" brushRef="#br2" timeOffset="377559.8006">13582 13458 0,'0'-17'16,"18"17"-16,-1-18 16,1 1-16,0-1 15,-1-17-15,-17-1 0,18-17 16,-18 18-1,0 18-15,0-1 16,-18 18-16,18 18 16,-17-1-16,17 18 15,0 18-15,17-35 16,1 17-16,-1-17 16,19 0-16,-19-18 15</inkml:trace>
  <inkml:trace contextRef="#ctx0" brushRef="#br2" timeOffset="377843.8365">13847 13141 0,'35'0'15,"-18"0"-15,19 18 16,-19-18-16,1 35 15,0 0 1,-18 0 0,17-17-16,-17 35 15,0-35-15,0-1 0,0 1 16,0 0-16,0-1 16,-17-17-1,-1 0 16</inkml:trace>
  <inkml:trace contextRef="#ctx0" brushRef="#br2" timeOffset="378043.9374">14217 13688 0,'0'0'16,"71"0"-16,-36-18 0,0 18 16,0-17-16</inkml:trace>
  <inkml:trace contextRef="#ctx0" brushRef="#br2" timeOffset="378566.6186">15381 13582 0,'0'0'16,"35"53"-16,-17-18 0,-36 71 15,1-53 1,-1 17-16,-17-34 16,0-1-16,17 0 0,-17-17 0,-54 17 15,54-35-15,0-17 16,0-19-16,35 1 15,0 0-15,0-1 16,35 1-16,18-18 16,0 53-16,-18 0 0,18 0 15,35 71-15,-53-36 16,36 36-16,-53-36 16,-1-17-16,1 34 15,-18-34 1</inkml:trace>
  <inkml:trace contextRef="#ctx0" brushRef="#br2" timeOffset="380340.7032">15946 13247 0,'17'0'15,"18"0"1,-17 0-16,53 0 16,-54 0-16,19 0 15,-19 0-15,36 0 16,-35 0-16,-36 17 15,1-17 1</inkml:trace>
  <inkml:trace contextRef="#ctx0" brushRef="#br2" timeOffset="380623.525">15857 13282 0,'0'18'16,"18"-1"-16,-18 54 16,0-18-16,18 0 0,-18 0 15,17 105 1,-17-69-16,0-19 0,0 54 16,0-89-16,0 53 15,0-53-15,18-17 16,0 0-16,-1-1 0,1 1 15,70 17 1,-53-17-16,36 0 16,-36-1-16,18 1 15</inkml:trace>
  <inkml:trace contextRef="#ctx0" brushRef="#br2" timeOffset="381252.2134">16563 13458 0,'-18'0'15,"1"0"1,17 18-16,-18 17 16,0 36-1,18-18-15,0 53 16,0-53-16,0 52 15,18-52-15,0 18 16,-1-36-16,1 0 0,17-17 16,36 0-16,-54-18 15</inkml:trace>
  <inkml:trace contextRef="#ctx0" brushRef="#br2" timeOffset="381965.6842">16933 13406 0,'0'0'15,"-53"-18"-15,36 18 0,-18 70 16,35-17 0,0 0-16,0 0 0,35 71 15,-35-71-15,53 35 16,-36-35-16,1 0 15,-18-18-15,0 0 16,-18-35 0,-17 0-1,17 0-15,1-35 16,-1 17-16,18 1 0,0-36 16,0 35-16,18-17 15,-1 17-15,19 1 16,-1 17-16,-17 0 15,17 17 1,-17-17-16,17 18 16,-35-1-16,0 1 15,0 0 1,-18-18-16,18-18 47,18 0-47,-18 1 15,17-1-15,1 18 16,-18-17-16,18 17 16,17 0-16,-17 0 15,-1 0 1,1 0-16,0 17 16,-18 1-1,0 17 1,17-17-16,-17-1 0,0 1 15,18-18-15,-1 18 0,19-18 16,-19 0-16,1 0 16,0 0-16,-1-18 15,-17 0-15,0-17 16,-17 17-16,-1 1 0,-17-1 16,17 1-16,-17-1 15,17 18-15,1 0 16,34 18-1,1-18 1</inkml:trace>
  <inkml:trace contextRef="#ctx0" brushRef="#br2" timeOffset="382336.7602">17498 13988 0,'0'17'16,"0"-34"-16,17 34 15,1-34 1,-18-1-16,18 18 0,-18-18 16,17-17-16,-17 17 0,0 1 15,0-1-15,18 18 16,0 18 0,-18-1-1,0 1-15,0 0 16,17-36-1,1 18-15,-18-18 16,35-17-16,-17 18 16,-1-1-16,1 18 15,0 0-15,-1 0 0,1 0 16,17 18-16,-17-1 16,0 36-16,-18-35 15,17-1-15,-17 1 16</inkml:trace>
  <inkml:trace contextRef="#ctx0" brushRef="#br2" timeOffset="382915.9837">18591 13423 0,'0'124'16,"0"-54"-16,0 54 15,0-54-15,18-34 16,-18 16-16,0-34 16,0 17-16,0-17 15,0-36 1,18-17 0,-1 17-16,19 1 0,-1 17 15,18 0-15,-18 0 16,0 17-16,36 19 15,-53-1-15,-18 0 16,0-17-16,-53 17 16,17-17-16,-17-18 15,18 0-15,0-18 16,17 18-16,36-35 16,0 17-16</inkml:trace>
  <inkml:trace contextRef="#ctx0" brushRef="#br2" timeOffset="383221.4086">19103 13847 0,'-35'35'16,"70"-70"-16,-88 87 0,35-34 0,1 17 0,-1 18 16,18-35-16,18 17 15,-1-17 1,19-18-16,-19 0 0,1 0 15,17-18-15,0-17 16,-35 17-16,0-35 16,0 36-16,0-36 15,0 35-15,0 36 32,18 52-17,0-52 1,17 0-16,-17-1 15,-1-17-15,1 18 16</inkml:trace>
  <inkml:trace contextRef="#ctx0" brushRef="#br2" timeOffset="383405.416">19420 13899 0,'-17'18'15,"34"-36"-15,-34 54 0,17-19 16,0 19-16,17-19 16,36 1-1,-17-18-15,-19 0 0,36 0 16,-35-18-16,-18 1 16</inkml:trace>
  <inkml:trace contextRef="#ctx0" brushRef="#br2" timeOffset="383600.1086">19544 13494 0,'0'-18'0,"0"36"16,18-1-16,-1 19 0,1 17 16,-1 52-1,1-52-15,-18 0 0,18 53 16,-18-53-16,17-18 15,1 18 1,0-53-16</inkml:trace>
  <inkml:trace contextRef="#ctx0" brushRef="#br2" timeOffset="383777.0763">19703 13864 0,'0'0'0,"-18"18"0,18 17 15,0 0-15,35 1 16,-17-19 0,17 1-16,-17-18 15,35 0-15,-36 0 16,1-18-16</inkml:trace>
  <inkml:trace contextRef="#ctx0" brushRef="#br2" timeOffset="384139.4848">19967 13988 0,'0'0'0,"18"53"16,-18-18-16,18 71 16,-1-53-16,1 35 15,-1-53-15,1 0 16,-18-17-16,0-36 15,-18-17 1,18 0-16,-17-53 16,17 35-16,-18 0 15,18 0-15,18-71 16,-1 71-16,1 18 16,0 0-16,35 35 15,-36 0-15,1 35 16,-18 0-16,0 18 15,0-35-15,-18 0 16,1-1-16,-1-17 0,0 18 16,1-18-16,-1 0 0,0 0 15,18-18-15,0 1 16</inkml:trace>
  <inkml:trace contextRef="#ctx0" brushRef="#br2" timeOffset="384511.5197">20249 13970 0,'0'18'0,"0"-1"15,18-17 1,0 0 0,-1-17-16,1-1 15,-18 0 1,18 1-1,-1 17 1,1 17 0,0 1-1,-1 0-15,1-18 16,-1 0-16,1 0 16,-36 0-1,18-18 1,-17 18-16,17-18 15,-18 1-15,18-1 16,-17 0-16,17 1 16</inkml:trace>
  <inkml:trace contextRef="#ctx0" brushRef="#br2" timeOffset="384851.6316">20567 14041 0,'18'70'15,"-36"-140"-15,53 175 0,-35-69 0,0-1 16,0 0-16,18 18 16,-18-35-16,-18-18 15,18-18-15,-17-35 16,17 36-1,0-54-15,0 36 16,35-36-16,-17 36 16,34 0-16,-16 17 15,-1 18-15,-17 0 16,-1 18-16,-17-1 16,-17 19-1,-1-19-15,-35 1 16,35-1-16,-34-17 15,34 0-15,18-17 16</inkml:trace>
  <inkml:trace contextRef="#ctx0" brushRef="#br2" timeOffset="385557.1492">20849 13317 0,'18'0'15,"-36"0"-15,71 18 0,-35 0 0,70 87 16,-35-52-16,0 18 16,-18 0-16,36 52 15,-36-52-15,-17 34 16,-18-69-16,0-1 16,0-17-16,-53 34 15,35-34-15,-17-18 0</inkml:trace>
  <inkml:trace contextRef="#ctx0" brushRef="#br2" timeOffset="385856.8474">21855 13758 0,'53'0'15,"-106"0"-15,141 0 0,-35-17 16,70 17-16,-70-18 15,0 18-15,0 0 16,-18 0-16,-35-18 0</inkml:trace>
  <inkml:trace contextRef="#ctx0" brushRef="#br2" timeOffset="385989.9135">22066 13600 0,'0'0'15,"18"88"-15,0-35 0,-18 0 16,17 0-16,-17-1 0,18 19 16</inkml:trace>
  <inkml:trace contextRef="#ctx0" brushRef="#br2" timeOffset="386364.2373">23178 13247 0,'-18'0'0,"0"17"16,1 1-16,-19 70 15,19-35-15,-19-18 16,19 18-16,-1-17 0,0 17 15,18-36-15,18 1 16,0-36 0,-18-17-16</inkml:trace>
  <inkml:trace contextRef="#ctx0" brushRef="#br2" timeOffset="386580.2265">23072 12876 0,'0'18'0,"17"0"16,36 70-16,-35-35 15,35 70 1,-18-70-16,0 53 16,1-53-16,-19 17 15,-17-34-15,0 17 16,0-36-16,-17 1 15,-1-18-15</inkml:trace>
  <inkml:trace contextRef="#ctx0" brushRef="#br2" timeOffset="386768.7606">22878 13741 0,'0'0'0,"70"0"0,1-18 15,-1 18-15,107-18 16,-89 18-16,18-17 16,-18 17-16,0-18 0,-35 18 0,0 0 15,-18 18 1</inkml:trace>
  <inkml:trace contextRef="#ctx0" brushRef="#br2" timeOffset="387181.0153">23178 14076 0,'17'70'16,"-17"-52"-16,0 0 0,0-1 16,18-17-1,-18-17 1,17-19-16,1-17 15,0 18-15,-1-18 16,1 18-16,0 17 16,-1 18-1,-17 18-15,-17 53 16,17-54-16,17 36 16,1-35-1,0-18-15,17-18 16,-18 0-16,19-17 15,-19 18 1,1-1-16,17 18 16,-17 0-16,0 35 15,-18-17-15,17-1 16,-17 19-16,18 17 16,-18-36-16,0 1 15,0 0-15,17-18 0</inkml:trace>
  <inkml:trace contextRef="#ctx0" brushRef="#br2" timeOffset="387704.1662">24218 13388 0,'0'0'0,"18"88"0,-1-17 16,-34 87-16,17-87 15,17 70-15,-17-88 16,36 18-16,-19-54 16,19 1-1,-19-18-15,36-53 16,-17 35-16,-1-52 16,-18-1-1,1 54-15,-18-1 0,18 0 16,-18 36-16,35 17 15,-35-17-15,18-1 16,35 1-16,-36-18 16,1 0-16,17-18 15,-17-17-15,-1-18 16,-34 0-16,17 18 0,-36-53 16,36 53-16,-17-1 15,-1-17-15,18 36 16,-17-19-16,17 19 15</inkml:trace>
  <inkml:trace contextRef="#ctx0" brushRef="#br2" timeOffset="387898.1127">24871 13070 0,'0'0'15,"35"0"-15,0-17 16,36 17-16,-18-18 16,-18 18-16,18 0 15,-35 0-15,-36 0 16</inkml:trace>
  <inkml:trace contextRef="#ctx0" brushRef="#br2" timeOffset="388054.6599">24977 13159 0,'0'0'16,"17"70"-16,1-35 0,0 18 15,-18-35-15,17 0 16,-17-1-16,18 19 16,0-19-16,-1-17 15</inkml:trace>
  <inkml:trace contextRef="#ctx0" brushRef="#br2" timeOffset="388331.1433">25206 13370 0,'18'18'16,"-1"-18"-16,-17-18 15,18 18-15,0-17 0,-1-1 16,1-17-16,-1-18 15,-17 18 1,0-1-16,0 19 0,-17-1 16,17 0-16,-18 18 15,18 18-15,-17-18 0,-1 53 16,18-18-16,0 0 16,18-17-16,-1 17 0,18 1 15,-17-19-15,17 1 16,-17-18-16,0 0 15,-1 0-15</inkml:trace>
  <inkml:trace contextRef="#ctx0" brushRef="#br2" timeOffset="388641.8518">25471 13088 0,'0'0'16,"17"-18"-16,1 1 0,17 17 15,-17-18-15,-1 18 16,1 18-16,0-1 16,-18 36-1,0-35-15,-18 35 16,18-18-16,0 18 16,18 0-1,-18-35-15,17-1 0,1 1 16,0-18-16,-18-18 15,-18 1 1,18-1-16,-35 0 16,17 18-16,-17 0 15,17 0-15</inkml:trace>
  <inkml:trace contextRef="#ctx0" brushRef="#br2" timeOffset="389649.8125">25735 13000 0,'0'0'15,"-17"0"63,34 0 63,1 0-125,-1 0-16,1 0 15,0 0-15,-1 0 0,19 0 16,-19 0-16,1 0 16,0 0-1,-18-18 1,17 18-1,1 0 64,-1 0-48,-17 18-16,18-18 1,-18 18-16,0-1 16,0 1-1,0 35 1,0-36-16,18 54 16,-18-36-16,0 18 0,0 35 15,0-52-15,0 34 16,17-17-16,-17 53 15,0-36-15,18 36 16,-18-53-16,0 0 16,0-18-16,0 36 15,0-36-15,0 0 0,-18 1 16,18-19-16,0 19 16,0-19-16,18-17 15,-18 18-15,18-18 16,-1 18-16,-17-36 31,-35 18-15,0-18-16,-36 36 15,1-18-15,17 18 16,-71 17-16</inkml:trace>
  <inkml:trace contextRef="#ctx0" brushRef="#br2" timeOffset="392530.2516">23036 14482 0,'0'0'0,"53"0"0,88-18 16,-52 18-16,158 0 15,-89 0-15,160 18 16,-142-18-16,159 0 16,-176 0-16,106-18 15,-195 18-15,-17 0 16,-35 0-16,-1-18 0,-34 18 16</inkml:trace>
  <inkml:trace contextRef="#ctx0" brushRef="#br2" timeOffset="394149.0442">11765 15558 0,'18'0'16,"-1"0"-16,19 17 15,-19-17-15,19 0 0,-1 18 16,-17-18-16</inkml:trace>
  <inkml:trace contextRef="#ctx0" brushRef="#br2" timeOffset="394259.4831">11659 15875 0,'0'0'16,"36"18"-16,-1-18 0,53 0 15,-35 0-15,-18-18 0</inkml:trace>
  <inkml:trace contextRef="#ctx0" brushRef="#br2" timeOffset="395122.2483">12471 15469 0,'-18'18'15,"18"17"1,-18 36-16,18-18 15,-17 17-15,17-17 0,0 18 16,-18 52-16,18-70 16,18 35-1,-18-52-15,35-1 16,-17-17-16,-1-18 16,1 0-16,0 0 0,17-36 15,-17 19-15,-1-36 16,-17 35-16,18 0 15,-1 18-15,1 18 16,17 0-16,18 35 16,-35-36-16,17 1 15,18 0-15,0-1 16,-18-34-16,1-19 16,-36 19-16,0-54 15,-18 36 1,-17-18-16,17 18 15,-17-36-15,35 53 16,0 1-16,0-1 0,17 0 16,1 18-1</inkml:trace>
  <inkml:trace contextRef="#ctx0" brushRef="#br2" timeOffset="395390.1962">13194 15152 0,'0'0'16,"35"0"-16,36 0 0,-54-18 16,54 18-1,-53 0-15</inkml:trace>
  <inkml:trace contextRef="#ctx0" brushRef="#br2" timeOffset="395550.5124">13212 15205 0,'17'53'16,"-34"-106"-16,34 141 0,1-35 15,-1-36-15,1 36 16,-18-35-16,35 17 16,-17-35-1,0 18-15</inkml:trace>
  <inkml:trace contextRef="#ctx0" brushRef="#br2" timeOffset="395845.1598">13441 15469 0,'0'0'16,"17"0"-16,1 0 0,-18-17 15,35-19 1,-17 1-16,0 17 0,-1-17 15,-17 0-15,18 17 0,0-35 16,-18 36-16,-18-1 16,18 0-16,-18 18 15,1 18-15,-1 17 16,18-17-16,0 35 16,0-18-1,18 0-15,17 1 16,0-36-16,1 17 0,-19-17 15,54-17-15,-54 17 16</inkml:trace>
  <inkml:trace contextRef="#ctx0" brushRef="#br2" timeOffset="396122.8456">13723 15117 0,'18'-18'0,"-36"36"0,53-36 15,-17 18-15,17 0 0,-17 0 16,35 0-16,-36 18 16,1-1-16,-18 1 0,18-1 15,-18 19-15,0 17 16,0-36-16,-18 19 16,18-19-16,0 18 0,-18-17 15,18 0-15,-17-18 16,-1 0-1,1-18-15,-1 0 16,0 1-16</inkml:trace>
  <inkml:trace contextRef="#ctx0" brushRef="#br2" timeOffset="396491.9234">14023 15804 0,'35'0'16,"0"0"-16,36 0 15,-36 0-15,54-17 16,-54 17-16,-18 0 16</inkml:trace>
  <inkml:trace contextRef="#ctx0" brushRef="#br2" timeOffset="397457.9294">15769 15134 0,'0'18'16,"0"-1"-16,-17 36 0,-19 36 15,1-19-15,17-35 16,-17 18-16,0-17 0,0-1 16,-1 0-16,-34 0 15,34-35-15,1 0 16,17-17-16,18-1 0,36-70 31,17 35-31,35 0 16,-35 53-16,17 0 15,-34 35-15,-1-17 16,0 17-16,-17 1 16,-1-1-16,1 18 15,0-36-15,-18 19 16,17-19-16,1-17 15</inkml:trace>
  <inkml:trace contextRef="#ctx0" brushRef="#br2" timeOffset="397668.0606">16140 15346 0,'-18'17'16,"0"1"-16,-35 35 16,18-18-16,-18 18 15,36-35-15,-1 17 16,0-17-16,18-1 0,-17-17 16,34 0-16</inkml:trace>
  <inkml:trace contextRef="#ctx0" brushRef="#br2" timeOffset="397886.2584">16069 14940 0,'0'0'15,"35"88"-15,-17-52 0,35 87 16,-35-70-1,17 0-15,0 0 0,0 0 16,36 17-16,-36-34 16,0 17-16,-35-36 15,0 1-15</inkml:trace>
  <inkml:trace contextRef="#ctx0" brushRef="#br2" timeOffset="398140.6717">15275 15928 0,'53'0'0,"-106"0"0,141-18 15,71 1-15,-71 17 16,124 0-16,-106 0 15,88 0 1,-106 0-16,-17 0 0,-18 0 16,-18 0-16,-17 17 15,-36 1-15,-35 0 16</inkml:trace>
  <inkml:trace contextRef="#ctx0" brushRef="#br2" timeOffset="398575.1734">15699 16281 0,'0'53'16,"0"-106"-16,0 141 0,0-70 0,0-1 16,0-34-1,17-36 1,1 17-1,0-34-15,-1 35 16,18-1-16,-17 19 16,0 17-1,-1 17-15,-17 1 0,18 35 16,-18-18-16,18 36 16,-18-54-16,35 19 15,-35-19-15,35-17 16,-35-17-16,35-19 15,-35 19-15,36-19 16,-19 19-16,19-1 16,-19 18-16,1 0 15,17 35 1,1 36-16,-36-53 16,0 17-16,0 0 0,0 18 15,-18-35-15,18-1 16</inkml:trace>
  <inkml:trace contextRef="#ctx0" brushRef="#br2" timeOffset="399231.7681">16898 15469 0,'0'0'16,"-18"0"-16,18 18 0,0 53 15,0-1-15,0-17 0,-17 18 16,17-1-16,0 36 16,17-53-16,-17-18 15,18 0-15,35 1 16,-35-36-16,17 0 0,-17-18 16,34-35-16,-34 18 15,-18 17-15,18-17 16,-18 17-16,17 1 15,1 17-15,0 35 16,-1 0-16,1 0 16,35 1-16,-18-19 15,0 1-15,-17 0 16,17-18-16,-17 0 0,0-18 16,-18 0-16,-18-52 15,0 35-15,-17-36 16,17 36-16,1-36 15,17 36-15,0 0 16,0 17 0</inkml:trace>
  <inkml:trace contextRef="#ctx0" brushRef="#br2" timeOffset="399448.3459">17515 15222 0,'0'0'16,"53"0"-16,-35 0 0,35 0 16,-18 0-16,18 0 15,-35 0-15,-1 0 16</inkml:trace>
  <inkml:trace contextRef="#ctx0" brushRef="#br2" timeOffset="399615.9472">17621 15328 0,'0'0'15,"0"53"-15,0-18 0,0-17 16,0 0-16,18-1 0,0 1 15,-18 0-15,35-1 16,-18 1-16,1-18 16,0 0-16</inkml:trace>
  <inkml:trace contextRef="#ctx0" brushRef="#br2" timeOffset="399904.9865">17833 15558 0,'18'0'16,"-36"0"-16,53 0 16,-17 0-16,17-36 15,-17 19-15,-1-1 0,1-17 16,-18 17-16,0-17 0,0-18 16,0 35-16,-18-35 15,1 53-15,-1-17 16,0 17-1,18 17-15,-17 1 0,17 0 16,0 17-16,0 18 16,17-18-16,19 18 15,-1-35-15,18-1 16,-35 1-16,-1-18 16</inkml:trace>
  <inkml:trace contextRef="#ctx0" brushRef="#br2" timeOffset="400256.4496">18098 15240 0,'0'0'0,"17"0"0,1 0 16,-1-18-16,19 18 15,-19 0-15,36-17 16,-35 17-16,0 0 15,-1 17-15,-17 19 16,0-1 0,0-17-16,0 34 15,0-16-15,18 17 16,-18-18-16,17-17 0,-17 17 16,18 0-16,-18-17 15,0-1-15,-18-17 16,1 0-1,-1-17-15,1-1 16,-1 1-16,-35-1 16,35 0-16,1 18 0,-19 0 15,19 0-15</inkml:trace>
  <inkml:trace contextRef="#ctx0" brushRef="#br2" timeOffset="400774.0809">19562 15893 0,'35'17'16,"0"1"-16,71-18 16,-36 0-16,1 0 15,-18 0-15,53-18 16</inkml:trace>
  <inkml:trace contextRef="#ctx0" brushRef="#br2" timeOffset="401250.9191">21237 15434 0,'18'35'16,"0"1"-16,-1 69 16,-17-52-1,0 18-15,0-18 0,-53 53 16,18-53-16,0-18 15,-54 18 1,37-36-16,-19-17 16,36-17-16,17-19 15,18 1-15,0 0 0,53-36 16,-35 36-16,70 0 16,-35 35-16,0-18 15,0 18-15,0 18 0,35 17 16,-53 0-1,0 18-15,-17-35 16,-18 0-16,-18 17 16,1-18-16,-1 1 15</inkml:trace>
  <inkml:trace contextRef="#ctx0" brushRef="#br2" timeOffset="401795.5626">22154 15381 0,'0'0'16,"-17"-18"-16,-1 18 0,1 18 15,-19 35-15,19 0 16,-19 88-16,36-70 16,0-1-16,0 1 0,18-18 15,35 52-15,-18-69 16,18-19-16,-18 19 16,54-19-16,-37-17 15</inkml:trace>
  <inkml:trace contextRef="#ctx0" brushRef="#br2" timeOffset="402463.1186">22631 15416 0,'-36'-35'0,"72"70"0,-89-70 15,18 70 1,17 1-16,0 70 15,18 35-15,18-71 16,0 54-16,-1-71 16,18 35-16,-17-71 15,0 19-15,-18-19 16,0-52 0,-36 0-1,1-18 1,18 18-16,-1-18 15,18 35-15,18 0 16,-1 18-16,1 0 16,-1 0-16,1 18 0,0-18 15,-1 18-15,-17-1 16,-17-17 0,-1-17-1,0-1-15,18-17 16,0 17-1,18 0-15,0 1 16,-1 17-16,36-18 16,-35 1-16,17 17 15,18 0 1,-35 0-16,-18 17 0,17-17 16,-17 18-16,-17 17 15,17-17 1,0 17-16,0-17 0,0-1 15,17 19-15,1-36 16,17 17 0,-17-17-16,0 0 0,17 0 15,-18-17-15,1-1 16,-18 0-16,-18-17 16,1 17-16,-1 1 15,-17-1 1,17 18-16,1 0 0,17-18 15</inkml:trace>
  <inkml:trace contextRef="#ctx0" brushRef="#br2" timeOffset="402840.114">23089 16016 0,'18'18'0,"-36"-36"0,54 36 31,-36-54-31,17 19 16,-17-36 0,0 35-16,18 1 0,-18-1 15,18 18 1,-18 18-16,0-1 16,17 1-16,-17 17 15,0-17-15,18-1 16,-1-17-16,1 0 15,0-17-15,-1-1 16,1-17-16,0 17 16,-18 1-16,17 17 0,-17-18 15,18 18-15,0 0 16,-18 18-16,17 17 16,1 0-16,-1 18 15,1-35-15,-18-1 16,0 1-16,18 0 15</inkml:trace>
  <inkml:trace contextRef="#ctx0" brushRef="#br2" timeOffset="403520.3926">23954 15399 0,'-18'35'16,"18"0"-16,18 1 16,-18-1-16,17 0 15,-17 18-15,18-18 0,-18 54 16,18-54-16,-18 18 15,0-36-15,-18-17 16,0-17 0,18-1-16,0 0 15,36 1-15,-19-1 16,18 18-16,36 18 16,-36-1-16,18 19 15,-35-19-15,-1 1 16,-17 0-16,-17 17 15,-18-35-15,17 0 0,-17 18 16,17-18-16,-17 0 0,17-18 16,-17 0-1,35 1-15,35-1 16</inkml:trace>
  <inkml:trace contextRef="#ctx0" brushRef="#br2" timeOffset="404020.3217">24518 15787 0,'-53'0'15,"106"0"-15,-123 0 0,34 53 16,36-36 0,0 36-16,18-17 0,17-19 15,-17 1 1,35-18-16,-18 0 15,-17-35-15,-1 17 16,-17-17-16,0-1 16,-17 1-1,-1 17-15,0 1 16,18-1-16,0 36 16,0-1-16,18 19 15,-18-1-15,35 0 16,1-17-16,34 17 15,-52-35-15,35 0 16,-36 0-16,1-35 16,-18 17-16,0 1 15,-18-1-15,1 18 16,-1 0 0,0 18-1,18 17-15,0-17 0,0 17 16,0-18-16,53 19 15,-35-36-15,17 17 16,-17-17-16,17 0 16,0 0-16,1-35 15,-19 35-15,1-35 16,-18 17-16</inkml:trace>
  <inkml:trace contextRef="#ctx0" brushRef="#br2" timeOffset="404220.207">24977 15663 0,'0'0'0,"-18"-53"15,18 1-15,-18-1 0,1-36 16,17 72-16,0-1 16,0 36-16,17 35 15,1 0-15,0 70 16,-18-35-16,35 53 16,-35-70-1,18-18-15,-1 0 0,-17 0 16,36 0-16,-19-53 15,1 0-15,-1 0 16</inkml:trace>
  <inkml:trace contextRef="#ctx0" brushRef="#br2" timeOffset="404380.4404">25100 15893 0,'-17'17'15,"34"-34"-15,-34 52 16,17-17-16,0-1 0,0 1 15,17-1-15,1 1 0,-1 0 16,19-1-16,-19-17 0,19 0 16,17 0-16,-36 0 15</inkml:trace>
  <inkml:trace contextRef="#ctx0" brushRef="#br2" timeOffset="404725.7751">25312 15963 0,'0'0'0,"17"0"0,1 53 15,-18-18 1,18 1-16,-18-1 0,17 0 0,-17 1 16,0-1-16,0-18 15,0 1-15,0 17 16,-17-35-16,17-17 16,0-1-16,-18 0 15,18-34 1,0 16-16,18-52 15,-18 35-15,17 18 0,1-18 16,17-18-16,-17 54 16,17 17-16,-35 17 15,18 1-15,-18 17 0,0 18 16,-18-18-16,1 1 16,-1-36-1,-17 17-15,17-17 16,18-17-1,0-1-15,35 0 16</inkml:trace>
  <inkml:trace contextRef="#ctx0" brushRef="#br2" timeOffset="405154.6659">25612 15963 0,'0'0'0,"0"18"0,0-1 31,17-17 1,-17-17-17,18-1-15,-18 1 16,18 17 0,-1-18-16,1 18 15,0 0 1,-1 0-16,18 18 15,-17-18-15,0 0 16,-18 17 15,-18-17-31,18 18 16,0-1 0,35-17-1,-17 0 1,0 0-16,-1-17 15,-17-1 1,-17 1-16,17-1 16,-18 0-16,18 1 15,0-1-15,-18 18 16,36 0 0</inkml:trace>
  <inkml:trace contextRef="#ctx0" brushRef="#br2" timeOffset="405471.5945">25964 16140 0,'0'0'15,"0"53"-15,0-36 0,0 1 0,18-1 16,0-17 0,-1 0-1,-17-17-15,0-36 16,18 18-16,-18 17 0,0-17 15,18-18-15,-1 17 16,1 19-16,17-18 16,-17 35-1,-1 17-15,1 18 16,-18-17-16,0 0 16,-18-1-16,1 1 0,-1 0 15,-17-18-15,17 0 16,-17-18-1,35 0-15,0 1 16</inkml:trace>
  <inkml:trace contextRef="#ctx0" brushRef="#br2" timeOffset="405727.7337">26141 15311 0,'17'-36'0,"-34"72"16,70-72-16,-18 36 0,36 36 15,-18-1 1,-1 18-16,1 17 0,36 89 16,-54-88-16,-18 87 15,-17-105-15,0 0 16,-17-18-16,-36 36 15,35-53-15,-17-1 16,0-17-16,-1 18 0</inkml:trace>
  <inkml:trace contextRef="#ctx0" brushRef="#br2" timeOffset="500807.017">11924 17145 0,'0'18'16,"35"-18"0,0 0-16,1 0 15,-1 0-15,36-18 16,-1 18 0,-35 0-16,1 18 0,-19-1 15</inkml:trace>
  <inkml:trace contextRef="#ctx0" brushRef="#br2" timeOffset="500919.5826">12047 17427 0,'0'0'16,"89"0"-16,-37-17 0,72-19 16,-71 19-1</inkml:trace>
  <inkml:trace contextRef="#ctx0" brushRef="#br2" timeOffset="502124.8433">13194 16845 0,'-18'0'0,"1"18"16,-19-1-1,19 19-15,-1-1 16,0 18-16,1 53 16,17-36-16,17 71 15,-17-70-15,36 52 16,-19-70-16,36 18 15,-35-36-15,35 0 16,-36-35-16,36 0 16,-35-17-1</inkml:trace>
  <inkml:trace contextRef="#ctx0" brushRef="#br2" timeOffset="502691.8812">13564 16969 0,'0'0'0,"0"17"31,0 19-16,0-1-15,18 0 0,-18 53 16,18-35-16,-18 35 16,0-52-16,0 34 15,0-52-15,0 17 16,0-17-16,17-1 16,-17 1-16,18-18 15,-18-18 1</inkml:trace>
  <inkml:trace contextRef="#ctx0" brushRef="#br2" timeOffset="502938.0347">13935 17268 0,'0'0'15,"17"0"-15,1-17 0,17 17 16,-17-18-16,17 18 16,-17 0-1,17-17-15,-35-1 16</inkml:trace>
  <inkml:trace contextRef="#ctx0" brushRef="#br2" timeOffset="503693.4964">14852 16916 0,'0'-18'31,"18"18"-31,-18 18 16,0-1-1,-18 19-15,18-1 16,-18-17-16,1 17 0,-19-18 16,1 1-16,0 0 15,17-18-15,1 0 16,-1 0-16,0-18 15,18 0-15,0 1 0,18-1 16,-18 1-16,35-1 16,-17 18-16,17 0 15,0 0-15,-17 18 0,17 34 16,-17-34 0,17 17-16,-17-17 15,0 0-15,-1-18 16</inkml:trace>
  <inkml:trace contextRef="#ctx0" brushRef="#br2" timeOffset="503904.5596">15134 16969 0,'-35'17'0,"17"1"16,1 0-16,-19 34 16,19-34-16,-1 0 0,18-1 15,0 1-15,18-18 16,-18-18 0</inkml:trace>
  <inkml:trace contextRef="#ctx0" brushRef="#br2" timeOffset="504105.1032">15117 16686 0,'0'0'0,"0"36"16,0-1-16,17 0 16,1 53-16,-1-52 15,1-1-15,0 0 16,17 18-16,0 0 15,-17-35-15,-18-1 16,0 19-16</inkml:trace>
  <inkml:trace contextRef="#ctx0" brushRef="#br2" timeOffset="504346.2557">14534 17304 0,'0'0'0,"-17"17"0,34-17 16,54 0-1,-18-17-15,17 17 16,19-18-16,-1 18 16,0-18-16,0 18 0,71 0 15,-106 0-15,17 18 16,-34 0-16,-19-18 15,-34 35-15,-1-17 16</inkml:trace>
  <inkml:trace contextRef="#ctx0" brushRef="#br2" timeOffset="504799.5636">14870 17657 0,'0'0'16,"0"52"-16,-18-16 0,18 17 15,0-36-15,0 1 16,18-18-16,-18-18 16,17 1-16,1-36 15,-18 35-15,18-52 16,-1 52-16,1 0 15,-1 18-15,1 0 16,0 18-16,-1 35 16,-17-36-16,18 36 15,0-35 1,-1 0 0,-17-36-16,18 0 15,0 1-15,-18-1 16,17 0-16,1-17 15,-1 35-15,1-17 16,0 34-16,-1 1 16,-17-1-16,18 1 15,0 35 1,-18-18 0,0-17-16,17 0 15,1-18-15</inkml:trace>
  <inkml:trace contextRef="#ctx0" brushRef="#br2" timeOffset="505078.4437">15469 16951 0,'0'-18'0,"53"18"16,-17 0-16,34 53 16,-17-17-16,18 87 15,-36-70-15,18 88 16,-53-88-16,0 18 0,-18 34 16,0-52-1,1 0-15,-36 0 16,-18-35-1</inkml:trace>
  <inkml:trace contextRef="#ctx0" brushRef="#br2" timeOffset="505823.424">16263 17110 0,'0'-18'16,"0"36"-16,-18-36 0,18 36 16,0 17-1,0 18-15,0-18 16,0 53-16,0-52 15,18-19-15,-18 19 0,18-19 16,17 1 0,-17-18-16,35 0 15,-36-18-15,1 18 0,17-35 16,-17 35-16,-1 0 16,1 18-1,17 17-15,-17-35 16,35 35-1,-36-35-15,19 0 16,-19 0-16,19-17 16,-19-1-16,-17-35 15,0 18-15,-17 17 0,-19-53 16,19 36 0,-1 0-16,18 17 15,0 1-15,18 17 16,-1-18-16</inkml:trace>
  <inkml:trace contextRef="#ctx0" brushRef="#br2" timeOffset="506073.281">16986 16757 0,'18'0'16,"17"0"0,-17 0-16,-1 0 0,1-18 15,0 18-15,-1 0 16,-34 0-1</inkml:trace>
  <inkml:trace contextRef="#ctx0" brushRef="#br2" timeOffset="506263.4917">16986 16792 0,'0'0'15,"-17"53"-15,17-18 0,0-17 16,17 35-1,-17-18-15,0-17 16,18 0-16,-18-1 0,35 1 16,-17-18-16,35 0 15,-36 0-15,1 0 16</inkml:trace>
  <inkml:trace contextRef="#ctx0" brushRef="#br2" timeOffset="506563.5594">17268 17004 0,'18'0'15,"0"0"1,17-35-16,-35 17 16,18-17-16,-1 17 15,-17-35 1,0 18-16,0 17 0,-17-17 15,17 17-15,-18 18 16,18 18 0,0 35-16,0 0 15,18-36-15,-18 19 16,17-1-16,1-17 0,17-1 16,-17 1-16,0-18 15,-1 0-15,-17-18 16</inkml:trace>
  <inkml:trace contextRef="#ctx0" brushRef="#br2" timeOffset="506824.6566">17515 16722 0,'18'0'16,"0"0"-16,-1 0 15,1 0 1,0 17-16,-1 1 0,19-18 0,-1 35 15,-18 1-15,19-1 16,-36 0-16,17 0 16,-34 1-16,17-19 15,-18 19 1,-35-1 0,18-35-1,17 0-15,1 0 0</inkml:trace>
  <inkml:trace contextRef="#ctx0" brushRef="#br2" timeOffset="507129.579">18697 17216 0,'0'0'15,"53"0"-15,-18 0 0,71 0 16,-53 0-16,71 0 16,-54 0-16,36 0 15</inkml:trace>
  <inkml:trace contextRef="#ctx0" brushRef="#br2" timeOffset="507592.4956">20214 16969 0,'35'17'16,"-70"-34"-16,70 52 0,-17 35 16,-18-17-1,0 0-15,-18 18 0,-17-18 16,-18 53-1,18-71-15,-36 18 0,36-36 16,-35-17-16,52-17 16,0-1-16,18 1 15,0-19-15,36-17 16,-1 36-16,0 17 0,18-18 16,53 36-16,-18 17 15,-53-17-15,36 35 16,-53-36-16,17 36 15,-35-35 1</inkml:trace>
  <inkml:trace contextRef="#ctx0" brushRef="#br2" timeOffset="508020.5208">21255 16775 0,'0'0'0,"-35"-18"16,17 18-16,-17 35 15,-1 1-15,-17 105 16,36-53-16,17-18 15,-18 19-15,18-19 0,35 71 16,-17-70-16,53 35 16,-36-71-16,18-17 15,53-1-15,-71-17 16,18-17-16</inkml:trace>
  <inkml:trace contextRef="#ctx0" brushRef="#br2" timeOffset="508760.2189">21696 16969 0,'0'0'16,"-35"-36"-16,35 19 16,-36 17-16,36 17 15,-17 54-15,17-18 16,0 0-16,0 0 0,0 0 15,35 52-15,-35-69 16,18-1-16,-1 18 0,-17-18 16,18 36-1,-18-54-15,0 1 0,0 0 16,-18-18-16,1 0 16,-1-36-16,0-17 15,1 36-15,-1-36 16,0 35-1,18 1-15,0-1 16,36 18-16,-19-18 16,1 18-16,0 0 0,17 18 15,-18-18-15,1 18 16,0-18 0,-18 17-16,0 1 15,-18-18 1,0-18-1,18 1 1,0-1-16,18 18 16,0-18-16,-1 18 15,1 0 1,0 0-16,-1 0 0,1 0 16,0 0-1,-1 0-15,1 0 31,0-17-31,-18 34 16,17 1 0,1 0-1,-18 17-15,17-35 0,1 18 16,0 17 0,-1-18-16,1-17 0,0-17 15,-18-1 1,17 18-16,-17-17 15,-17-1-15,17 0 0,-36-17 16,19 17-16,-1 1 16,0 17-16,36 0 15</inkml:trace>
  <inkml:trace contextRef="#ctx0" brushRef="#br2" timeOffset="509143.948">22207 17463 0,'-17'17'16,"17"-34"-1,17-19 1,-17 19 0,36-19-16,-36 19 15,17 17-15,1 0 16,0 17-16,-18 1 15,0 0-15,17-1 0,-17 36 16,0-35 0,18-1-16,-1-17 15,1-17-15,0-1 16,-1 1-16,19-19 16,-19 19-16,1-19 15,0 36-15,-1-17 16,19 17-16,-19 17 15,1 1-15,-1 17 16,1 1-16,0-19 16,-1 18-16,1-17 15,0 0 1,-1-18-16</inkml:trace>
  <inkml:trace contextRef="#ctx0" brushRef="#br2" timeOffset="509750.9393">23319 16722 0,'0'0'16,"0"88"-16,0-35 0,35 70 15,-17-70 1,34 53-16,-34-53 15,17 17-15,-35-52 16,18 0-16,-18-36 16,18-35-1,-1 18 1,1 17-16,35 1 16,-18 17-16,18 35 15,-35 0-15,17 18 16,-35-18-16,-18 1 15,1-19-15,-36 1 16,35-18-16,-17 18 16,17-18-16,1-18 15</inkml:trace>
  <inkml:trace contextRef="#ctx0" brushRef="#br2" timeOffset="510049.6884">24007 17216 0,'0'0'16,"-36"35"-16,1 0 0,0 18 15,35-35-15,0 17 16,17-17-16,19-18 16,-19 0-16,19 0 15,-19-18-15,18 0 0,-17 1 16,0-1-16,-18-17 0,0 17 0,0-17 15,-18 17 1,18 1-16,-18 17 16,1 0-16,17 17 15,17 36 1,-17-35-16,18-1 0,17 1 0,-17 17 16,53-17-1,-36-18-15</inkml:trace>
  <inkml:trace contextRef="#ctx0" brushRef="#br2" timeOffset="510222.1929">24342 17251 0,'-18'53'16,"36"-106"-16,-36 123 15,18-34 1,18-19-16,35 1 15,-18-18-15,18 0 16,-36 0-16</inkml:trace>
  <inkml:trace contextRef="#ctx0" brushRef="#br2" timeOffset="510428.077">24500 16880 0,'0'0'0,"0"53"16,18 0-16,0 0 16,17 53-1,-17-35-15,-1 34 16,1-69-16,17 52 16,-17-70-16,-1-1 15,1-17-15</inkml:trace>
  <inkml:trace contextRef="#ctx0" brushRef="#br2" timeOffset="510612.2362">24694 17268 0,'-35'0'16,"18"18"-1,17 0-15,0 17 16,52-17-16,1 17 15,18-17 1,-53-18-16,34 0 16</inkml:trace>
  <inkml:trace contextRef="#ctx0" brushRef="#br2" timeOffset="510984.6167">25012 17445 0,'0'0'0,"18"194"15,-1-141-15,19 53 16,-19-53-16,1-36 16,-1 1-16,1-1 0,-18-34 15,-18-54 1,1 18-16,-1 0 15,-17-88-15,17 53 16,1-71 0,17 89-16,0 17 0,0 35 15,35 1-15,18-1 16,-18 36-16,0-1 16,-17 19-16,0-19 0,-1 54 15,-17-54-15,-35 19 16,17-19-16,-35-17 15,36 0 1,-1 0-16,18-17 16</inkml:trace>
  <inkml:trace contextRef="#ctx0" brushRef="#br2" timeOffset="511363.5871">25347 17339 0,'0'-18'16,"18"1"0,-1-1-1,1 0 1,0 18 0,-1 18-1,1-18 1,-18 18-1,18-18-15,17 0 16,0 17-16,-17-17 16,-18 18-1,0 0-15,0-1 0,0 1 32,17-36-17,1 1 1,-18-1-16,0 0 15,0 1-15,0-1 16,-18 18 0,1 0-16</inkml:trace>
  <inkml:trace contextRef="#ctx0" brushRef="#br2" timeOffset="511730.2789">25735 17410 0,'18'70'15,"-18"-35"-15,17 18 0,1 36 16,-18-54-16,18 18 16,-1-53-1,-34-18 1,17 0-16,-18-70 15,18 53-15,-18-18 16,18 0-16,18 18 0,0-18 16,-1 18-16,36-18 15,-35 35-15,52 18 16,-52 0-16,17 0 16,-35 18-16,-17-1 15,-1 1-15,-52 0 16,34-1-16,-34 1 15,52-18-15,0 0 16</inkml:trace>
  <inkml:trace contextRef="#ctx0" brushRef="#br2" timeOffset="511984.6006">26053 16651 0,'0'0'15,"53"0"-15,-36 0 0,18 0 16,54 71-16,-19-18 16,18 88-1,-52-71-15,-1 71 16,-35-70-16,-18-18 0,1 35 15,-19-53-15,1 1 16,0-19-16,-18 19 0,0-19 16</inkml:trace>
  <inkml:trace contextRef="#ctx0" brushRef="#br2" timeOffset="513520.2168">12982 17815 0,'-17'0'15,"17"18"-15,0 0 16,0-1-16,-18 18 16,18-17-16,0 0 15,0-1 1,18-17 0,-18 18-16,17 0 15,1-1 1,0 1-16,-1-18 15,18 18-15,18-18 16,-17 0-16,-1 17 16,0-17-16,0 0 0,18 0 15,0 0-15,0 0 0,0 0 16,0 18-16,53-18 0,-71 0 16,53 0-1,-35 0-15,0 18 0,0-18 16,35 0-16,-35 17 15,0-17-15,53 0 16,-71 0-16,18 0 0,35 0 16,-35 0-16,35 18 15,-52-18 1,52 17-16,-35-17 16,35 18-16,-53-18 15,54 18-15,-54-18 16,18 0-16,0 0 15,0 0-15,-1 0 0,1 0 16,71 0-16,-71-18 16,70 18-16,-70-18 15,0 18-15,18 0 0,17 0 16,-53 0-16,18 0 16,-18 0-1,1 0-15,-19 0 16,18-17-1,-17 17-15,0-18 16,-18 1-16,17-1 0,-17 0 16,0-17-1,-17 17-15,-1-17 16,0 17-16</inkml:trace>
  <inkml:trace contextRef="#ctx0" brushRef="#br2" timeOffset="528084.9541">14129 18397 0,'-18'0'0,"36"0"16,-1 0 15,1 0-15,0 0 15,-36 18 78,0-18-93,1 18-16,-1-1 0,-17-17 16,17 18-1,-17 0-15,17-18 0,-17 17 16,17 1-16,1-18 0,-1 0 0,36 0 62,-1 0-62,1 0 16,0 17-16,-1-17 16,19 18-16,-19-18 0,1 18 15,35-18 1,-18 17-16,-17 1 16,-1-18-16,19 18 15,-19-18 1,-17-18-1</inkml:trace>
  <inkml:trace contextRef="#ctx0" brushRef="#br2" timeOffset="528997.5028">14570 18415 0,'0'18'109,"0"-1"-93,0 1-16,0 17 0,-18-17 0,18 17 15,0 0-15,0-17 16,0 17-16,0-17 0,0 35 15,0-35-15,18 17 16,-18-18 0,17-17-16</inkml:trace>
  <inkml:trace contextRef="#ctx0" brushRef="#br2" timeOffset="538117.0378">16422 17956 0,'17'18'15,"-17"0"1,18-18 0,0 17-1,-1-17-15,1 0 16,17 0-16,18-17 16,-18 17-1,1 0 1,-19 0-16,19 0 15,-19 0-15,1 0 0,0 17 16,17 1-16,-17-18 16,17 18-1,-18-18-15,19 0 16,-19 0 0,36 0-16,-17-18 15,-19 18-15,18-18 0,1 1 16,-19 17-16,1 17 15,0-17 1,-1 18-16,1 0 0,0-18 16,-1 17-16,1 1 15,-1-18-15,1 0 16,0 0 0,-1 0-16,1 0 15,-18 18 1,18-18-16,-18 17 0,35-17 15,0 0-15,-17 0 16,17 0-16,-17 0 0,52 0 16,-34 0-16,34-17 15,-52 17 1,17 0-16,36 0 16,-54 0-16,54 0 15,-54 17-15,19-17 16,34 0-16,-34 0 0,-1 0 15,35 0 1,-34 0-16,17-17 16,-18 17-16,35-18 15,-34 18-15,34 0 16,-52 18-16,35-1 16,-18-17-16,18 18 15,-18-1-15,1-17 16,-1 0-16,35 0 15,-34 0-15,-1-17 0,18 17 16,-18-18-16,36-17 16,-36 35-16,53-35 15,-53 35-15,18-18 16,-17 18-16,-1 0 0,-17 0 0,35 35 16,-18-35-1,18 36-15,-36-36 16,1 17-16,17-17 0,-17 0 15,52 0 1,-52 0-16,17 0 0,1 0 16,52-17-16,-53-1 15,36 0-15,-18 18 16,-18 0-16,35 0 16,-34 18-16,17 0 15,-36-1-15,36 1 16,-35-1-16,52 1 15,-52-18-15,53 0 16,-36 0-16,0 0 16,36 0-1,-36 0-15,18-18 0,17 18 16,-34-17-16,17 17 16,-18-18-16,0 18 0,0 0 15,36 18-15,-36-1 16,18 1-1,-18 0-15,18 17 16,-35-17-16,53-1 16,-36-17-16,53 0 15,-53 0-15,71-17 16,-71 17-16,18-18 0,18 0 16,-18 18-1,17-17-15,-34 17 16,17 17-16,-18 1 15,0 0-15,-17-1 0,17-17 16,18 36 0,-35-19-16,17-17 0,0 18 0,0-18 15,1 17-15,-1-17 16,0 0-16,36 0 16,-18 0-16,0-17 0,35-1 15,-35 18-15,35-17 16,-35-1-1,35 18-15,-53 0 16,1 0-16,52 0 16,-53 0-16,36 0 15,-36 0-15,36 0 16,-36 0-16,53-18 16,-53 18-16,71-35 15,-53 35-15,35-18 16,-53 1-16,71 17 15,-70 0-15,34 0 16,-35 0-16,36 0 16,-36 17-1,36-17-15,-36 0 16,0 0-16,18 0 0,-17 0 16,34 0-16,-35 0 15,36 18-15,-36-18 16,36 0-16,-18 18 15,17-1 1,-34-17-16,16 0 0,1 18 16,0-18-16,71 0 15,-54 0-15,54 0 16,-54 0-16,89-18 16,-88 18-16,17 0 15,-18 0-15,19 18 0,87-18 16,-88 18-16,89-18 15,-89 0-15,71 0 16,-107-18-16,37 0 16</inkml:trace>
  <inkml:trace contextRef="#ctx0" brushRef="#br2" timeOffset="551731.0139">22207 17903 0,'-17'0'16,"-1"0"-16,-17 0 15,17 0 1,1 0-16,-1 0 16,36 0-1,17 18 1,53-18-1,-53 0-15,89 0 16,-36 0-16,124-18 16,-89 18-16,18-17 15,177 17-15,-142 0 16,177 0-16,-177 0 16,1 0-16,158 0 15,-194 0-15,123 0 16,-175 0-16,17 0 15,-54 0-15,-34 0 16</inkml:trace>
  <inkml:trace contextRef="#ctx0" brushRef="#br2" timeOffset="554973.5146">16492 17692 0,'0'-18'15,"0"36"1,18-18 0,17-18-16,1 18 15,16 0-15,72 0 16,-53 0-16,70 0 16,-71 0-16,1 0 0,-1 0 15,1 0-15,-18 0 16,0 0-16,35 0 15,-70 0-15,17 18 16,-35-1-16</inkml:trace>
  <inkml:trace contextRef="#ctx0" brushRef="#br2" timeOffset="565839.3693">3616 15734 0,'-18'0'16,"18"18"-16,18-18 62,17 0-46,1 0-16,52 0 15,-35 0-15,0-18 16,17 18-16,1-18 0,17 18 16,0-17-16,18 17 0,17-18 15,18 0-15,18 1 16,194-36-16,-177 35 0,195-35 15,-177 53 1,141-17-16,-176 17 16,176-18-1,-176 18-15,17 0 0,-17-18 16,-18 18-16,141 0 16,-17 0-1,-159 0-15,17 18 0,-88-18 16,-35 18-16,-53 17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7-09-01T23:02:33.011"/>
    </inkml:context>
    <inkml:brush xml:id="br0">
      <inkml:brushProperty name="width" value="0.03528" units="cm"/>
      <inkml:brushProperty name="height" value="0.03528" units="cm"/>
      <inkml:brushProperty name="color" value="#0070C0"/>
      <inkml:brushProperty name="fitToCurve" value="1"/>
    </inkml:brush>
  </inkml:definitions>
  <inkml:trace contextRef="#ctx0" brushRef="#br0">603 0 0,'-24'0'172,"24"24"-156,-48-24-1,24 24 1,0-24 15,24 24-15,-24-24-1,0 0 1,0 48 15,0-48 1,-24 0-32,48 48 31,-24-48-16,0 48 1,0-48 0,0 48-1,1-48-15,-1 47 16,0-47 0,24 24-1,-24 0-15,0 0 16,0 0-1,24 0-15,0 0 16,-24-24-16,0 24 16,24 0-1,-24 0-15,24 24 16,-24 0 0,24 0 15,0-24-16,0 0 17,0 0-17,24 24 17,0-24-17,-24 0 1,0 0-16,24 0 15,0 0 1,-24-1-16,24-23 16,-24 24-1,24 0 1,0-24 0,0 24-16,0 0 15,-24 0 1,47 0-1,-47 0 1,48 0-16,-24 0 16,0-24-1,24 48 1,0 0 31,-24-24 0,0-24-47,24 24 15,-24-24 1,0 48 15,0-48-15,0 0 31,0 0-32,0 0 48,0 0-63</inkml:trace>
  <inkml:trace contextRef="#ctx0" brushRef="#br0" timeOffset="2505">243 96 0,'48'24'141,"-24"-24"-141,0 0 15,0 0-15,0-24 16,0 24-16,24 0 16,-24 0-1,0 0 1,0-24-1,0 24-15,0 0 32,0 0 30,24 0-31,-24 0-15,0-24 0,-48 48 249,0 0-249,0-24 0,24 24-1,-24 0-15,0 0 16,0 0 15,-24 0 0,24 0 1,0-24-17,0 24 48,24-1 140,0 1-203,0 0 31,0 0 0,0 0 79</inkml:trace>
  <inkml:trace contextRef="#ctx0" brushRef="#br0" timeOffset="5025">339 168 0,'24'24'172,"24"24"-156,-48-24 31,24-1 15,0 25 1,-24-24-48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12:54.26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1552 3316 0,'18'0'16,"0"18"-16,-1-18 0,89-18 16,-35 18-16,87-35 15,-87 17-15,17 1 16,-35-1-16,53-17 16,-71 35-16,0-18 15</inkml:trace>
  <inkml:trace contextRef="#ctx0" brushRef="#br0" timeOffset="222.0704">2011 3334 0,'0'0'0,"17"70"0,1-17 16,53 53-16,-36-71 16,36 54-16,-36-37 15,0-16-15,-17-19 16,-18 19-16,0-1 0,0-17 15,-36 17-15,1-18 0,-53 36 16,35-35-16,-70 0 16,70-18-16,-36 17 15,54-17-15,18-17 16,17-1 0</inkml:trace>
  <inkml:trace contextRef="#ctx0" brushRef="#br0" timeOffset="477.7485">2787 3175 0,'-18'-35'15,"36"70"-15,-71-70 0,0 52 16,35 19-16,-17 17 15,18-1-15,-1 107 16,18-88-16,18-1 0,-1 1 16,36 35-16,-18-71 15,36 18-15,-36-35 16,1 17-16,-19-18 16</inkml:trace>
  <inkml:trace contextRef="#ctx0" brushRef="#br0" timeOffset="1184.1692">3175 3369 0,'0'0'16,"-18"18"-16,18 35 16,-17-18-16,17 71 15,0-53-15,35 35 16,-17-53-16,-1-17 16,19-1-16,-1 1 15,35-18-15,-34-18 16,-1-17-16,-17 0 15,-18-18-15,17 35 16,-17 36 0,18 52-1,0-34-15,-1-1 16,36 18 0,-18-53-16,54 18 15,-72-18-15,18-18 0,1-35 16,-36 18-16,0-1 15,-18 1-15,0 0 0,-34-18 16,34 18-16,-17-1 16,17 36-16</inkml:trace>
  <inkml:trace contextRef="#ctx0" brushRef="#br0" timeOffset="1474.2337">3792 3069 0,'0'0'0,"18"-17"16,35 17 0,-18 0-16,-17 0 15,17-18-15,-17 18 0,-1 0 0,1 0 16,0 0 0,-18-18-16</inkml:trace>
  <inkml:trace contextRef="#ctx0" brushRef="#br0" timeOffset="1685.2946">3845 3052 0,'0'0'0,"0"17"15,18 18-15,-18-17 16,0 53 0,0-36-16,0-17 0,0 17 0,0-18 15,18 19 1,-18-19-16,17 1 15,1 0-15,-1-18 0,1 0 16,0 0-16,-1 0 16,1 0-16</inkml:trace>
  <inkml:trace contextRef="#ctx0" brushRef="#br0" timeOffset="2102.09">4163 3052 0,'17'17'15,"-17"36"1,0-18-16,0-17 16,0 35-16,0-35 15,18-1-15,-18 1 16,18-18 0</inkml:trace>
  <inkml:trace contextRef="#ctx0" brushRef="#br0" timeOffset="2396.3091">4251 2999 0,'0'0'0,"0"-18"16,18 18-16,-1 0 15,19 0 1,-19 18-16,1-1 0,-1-17 15,19 53 1,-19-35-16,-17-1 16,0 19-16,18-19 0,-18 36 15,0-35-15,0 0 16,-18-1-16,1-17 31,-1 0-31,0 0 16,1 0-1,17 18-15</inkml:trace>
  <inkml:trace contextRef="#ctx0" brushRef="#br0" timeOffset="2629.9301">4692 3634 0,'0'35'0,"0"-70"0,0 88 16,-18-18-16,1 0 0,-1 0 16,-53 36-1,54-18-15,-18-36 0,17 19 16,-17-19-16</inkml:trace>
  <inkml:trace contextRef="#ctx0" brushRef="#br0" timeOffset="3536.8798">5062 3157 0,'0'0'15,"0"18"1,-17 35-16,17 0 16,17 53-16,-17-36 15,18 1-15,-18 52 16,18-70-16,-18-18 16,0 1-16,0-19 0,17-17 15,-17 18-15,0-36 16,18-17-16,-18 0 15,53 0-15,-36 17 16,54 0-16,-36 36 16,18 17-1,-17 0-15,-19 18 16,-17-35-16,-17 17 16,-19-17-16,-34 17 15,34-35-15,1 0 0,17-17 16,-17 17-16,18-18 15,-1 0-15,18-35 16,18 18-16</inkml:trace>
  <inkml:trace contextRef="#ctx0" brushRef="#br0" timeOffset="3781.041">5433 3087 0,'0'-18'0,"0"1"16,35-1-16,-17 18 16,35-18-1,-36 1-15,19-1 0,-19 18 16,1 0-1</inkml:trace>
  <inkml:trace contextRef="#ctx0" brushRef="#br0" timeOffset="3960.0051">5521 3069 0,'0'53'0,"0"-18"16,0 1-16,0-1 15,0-17-15,18 34 16,-1-52-16,1 18 0,0-18 16,34 18-1,-16-36-15,-19 18 16,-17-18-16</inkml:trace>
  <inkml:trace contextRef="#ctx0" brushRef="#br0" timeOffset="4142.2064">5768 3140 0,'0'35'16,"0"-17"-16,18-1 16,-18 1-16,0 0 15,17-18-15,-17 17 0,18-17 16</inkml:trace>
  <inkml:trace contextRef="#ctx0" brushRef="#br0" timeOffset="4460.8643">5891 2963 0,'18'-17'31,"17"17"-31,-17 0 16,0 0-16,17 35 15,-17-17-15,17 35 16,-35-36-16,17 18 16,1 1-16,-18-19 15,0 19-15,0-19 16,0 1-16,0 0 15,-18-18 1,1 0-16,-1 0 16,1-18-1,-1 36 1</inkml:trace>
  <inkml:trace contextRef="#ctx0" brushRef="#br0" timeOffset="4691.4302">6332 3687 0,'0'35'16,"0"-18"-16,-17 19 15,-1-19-15,0 19 0,18-19 0,-17 1 16,-18 35 0,35-36-16,-18 1 0,0 0 15</inkml:trace>
  <inkml:trace contextRef="#ctx0" brushRef="#br0" timeOffset="4897.9624">6650 3704 0,'0'0'0,"18"0"31,-1 0-15,1 0-1</inkml:trace>
  <inkml:trace contextRef="#ctx0" brushRef="#br0" timeOffset="5027.8108">6897 3687 0,'0'0'0,"17"0"16,-17-18-1,18 18-15</inkml:trace>
  <inkml:trace contextRef="#ctx0" brushRef="#br0" timeOffset="5171.8019">7108 3669 0,'0'0'0,"18"0"16,-18-18-16,18 18 15,-1 0 17</inkml:trace>
  <inkml:trace contextRef="#ctx0" brushRef="#br0" timeOffset="5684.1809">7638 3687 0,'0'-18'0,"17"36"15,-17-1-15,0 1 16,0 35-1,-17-36-15,-19 36 16,1-17-16,0-1 0,-18 0 16,35-17-16</inkml:trace>
  <inkml:trace contextRef="#ctx0" brushRef="#br0" timeOffset="6466.9311">8043 3104 0,'18'0'16,"-18"36"-16,-18-1 0,18 53 15,-17-35-15,17 53 16,0-53 0,0-18-16,0 0 0,17 1 15,1-19-15,0 1 16,17-18-16,-17 0 0,52-18 15,-52 1-15,35-36 16,-36 35-16,1-17 16,0 35-1,-18 18 1,0-1-16,17 1 0,1-1 0,-1 1 16,19 0-16,-19-1 15,36-17-15,-35 0 16,0-35-1,-18 17-15,0-34 16,0 34-16,-18-17 0,0-18 16,1 35-16,-19-17 15,36 17-15,-17 0 16,17 1 0</inkml:trace>
  <inkml:trace contextRef="#ctx0" brushRef="#br0" timeOffset="6744.7593">8573 2840 0,'0'-18'16,"17"18"-16,18-17 16,18-1-16,-35 18 15,17-18-15,-17 18 16,-36 0 0,-17 18-1,17-18-15</inkml:trace>
  <inkml:trace contextRef="#ctx0" brushRef="#br0" timeOffset="6972.347">8573 2840 0,'0'0'0,"35"-18"15,-35 54-15,17-1 16,-17 0-16,0-17 16,0 52-16,0-34 15,0-1 1,18-18-16,-18 1 0,18 0 15,17-1-15,0-17 16,1 18-16,-19-18 16,1 0-16,-1 0 15,-34-18 1</inkml:trace>
  <inkml:trace contextRef="#ctx0" brushRef="#br0" timeOffset="7379.896">8996 2822 0,'-18'0'31,"18"36"-15,0-19-16,0 1 15,-17-1-15,17 19 0,0-19 0,0 19 16,0-19-16,0 1 15,17-18-15,-17 18 0,18-1 16,17-17 0,-17 18-16,17-18 15,-17 0-15,-1 17 0,1-17 16,0 0-16,-18-17 16,0-1-1,0 1 1</inkml:trace>
  <inkml:trace contextRef="#ctx0" brushRef="#br0" timeOffset="7791.0603">9208 2787 0,'0'0'0,"17"0"16,1 0-16,-1-18 15,1 18-15,0 0 16,-1 0-16,1 0 16,-18 18-16,18-18 15,-1 18-15,-17-1 16,18 1-1,-18 0-15,0-1 0,18 18 16,-18 18 0,17-17-16,1 17 0,-18-18 15,17 0 1,-17-17-16,0-1 16,-17-17-16,-1 0 15,-17 0 1,17-17-16,-17 17 15,17 0 1,18 17-16</inkml:trace>
  <inkml:trace contextRef="#ctx0" brushRef="#br0" timeOffset="8007.6369">9719 3563 0,'0'18'16,"0"-36"-16,-18 71 0,-17 0 16,0-18-16,-18 18 15,35-35 1,-17-1-16,17 1 0</inkml:trace>
  <inkml:trace contextRef="#ctx0" brushRef="#br0" timeOffset="8968.7154">9895 2787 0,'18'0'16,"-18"18"-16,53 70 15,-35-35-15,17 0 0,-17 17 16,34 54-1,-34-71-15,-18-1 0,18-16 16,-18-1-16,0 18 16,0-35-16,17-18 15,-17 17-15,18-34 0,-18-1 16,35-17-16,-17 17 0,35 0 16,-36 18-1,36 18-15,-35 17 16,0 18-16,-18-35 15,0 35-15,-18-36 16,-17 19-16,17-36 16,-17 0-16,17 0 15,1 0-15,-1-18 16,0-17-16,18-18 16</inkml:trace>
  <inkml:trace contextRef="#ctx0" brushRef="#br0" timeOffset="9264.4358">10460 2663 0,'18'0'47,"52"0"-47,-52-17 16,-1 17-16,19 0 15,-19 0-15,-34-18 31</inkml:trace>
  <inkml:trace contextRef="#ctx0" brushRef="#br0" timeOffset="9497.054">10478 2663 0,'17'18'16,"-17"0"-1,0 17-15,0 0 16,0 1-16,-17 34 15,17-35-15,0-17 16,0 17-16,17-17 0,1 0 16,17 17-16,0-35 15,-17 0-15,0 0 0,35 0 16,-18-18 0,-18 1-16,-17-19 15</inkml:trace>
  <inkml:trace contextRef="#ctx0" brushRef="#br0" timeOffset="9809.9228">10866 2734 0,'0'-18'16,"0"36"-16,0 0 15,0 17 1,-18 0-16,18-17 0,0 35 16,0-18-16,18 0 15,-1-35-15,1 18 16,17-18-16,0-18 15,-17 18-15,0 0 16,-18-17-16,0-1 16</inkml:trace>
  <inkml:trace contextRef="#ctx0" brushRef="#br0" timeOffset="10204.1915">11130 2681 0,'35'0'16,"-17"0"-16,35-18 15,-35 18 1,-1 0-16,1 0 15,0 0-15,-1 0 0,-17 18 16,0 0 0,0 35-16,0-36 15,0 36 1,0-17-16,0-19 0,18 18 16,-18-17-16,17 0 0,-17-1 15,-17-17 16,-18 0-15,17 0-16,-17-17 16,17 17-1,0 17-15,18 1 16</inkml:trace>
  <inkml:trace contextRef="#ctx0" brushRef="#br0" timeOffset="10616.0821">11501 2558 0,'0'-18'0,"0"0"16,17 18 0,1 36-1,-1-19 1,1 36-16,0-18 0,35 71 15,-36-35-15,36 88 16,-17-71-16,-1 71 16,-18-71-16,1 53 15,-18-88-15,-35 53 16,0-53 0,-71 52-16,53-52 15,-35 0-15</inkml:trace>
  <inkml:trace contextRef="#ctx0" brushRef="#br0" timeOffset="11822.4415">12594 3175 0,'18'0'15,"-1"0"1,19 0-16,34-18 16,-52 18-16,17 0 15,-17 0-15,17 18 16</inkml:trace>
  <inkml:trace contextRef="#ctx0" brushRef="#br0" timeOffset="11961.4365">12629 3422 0,'71'0'0,"-142"0"0,177 0 16,-70 0-16,-1 0 0,0 0 15,0-18-15,1 18 16</inkml:trace>
  <inkml:trace contextRef="#ctx0" brushRef="#br0" timeOffset="12601.6447">13511 2575 0,'0'18'31,"0"52"-15,18-17-16,-18 0 16,18 53-16,-1-71 15,-17 18-15,18-17 0,17 17 16,-17-18-16,-18 0 0,18-17 16,-18 17-16</inkml:trace>
  <inkml:trace contextRef="#ctx0" brushRef="#br0" timeOffset="12772.5988">13441 3281 0,'70'0'16,"-140"0"-16,176 0 0,-36 0 0,54-18 16,-54 18-16,1-17 15,-18-1-15,0 0 0,35 18 16,-71 0-16</inkml:trace>
  <inkml:trace contextRef="#ctx0" brushRef="#br0" timeOffset="13207.9862">13670 3722 0,'0'70'0,"0"-140"0,-17 176 16,17-89-16,0 1 0,-18 0 16,18-36-1,18-35 1,-18 35-16,17-52 16,1 35-16,17-18 15,-17 53-15,17-18 16,-17 36-16,17 17 15,-35-17-15,18 17 16,-1-18 0,1 1-16,-1-36 15,-17 1 1,18-1-16,17 1 16,-17-19-16,0 19 0,17-1 15,-17 0-15,34 18 16,-34 0-16,17 36 15,-17-19-15,17 36 16,-35-18-16,18 1 16,0-19-16,-18 1 0,0 0 15,0-1 1</inkml:trace>
  <inkml:trace contextRef="#ctx0" brushRef="#br0" timeOffset="14924.3743">15469 2822 0,'18'0'32,"-18"-17"-32,18-1 15,17-17-15,-17 17 16,17-17-1,-18 17-15,19-17 16,-36 17-16,17-17 16,-34 35-16,-54 0 15,36 18-15,-89 17 16,71-35 0,-88 35-16,88-17 15,-70-1-15,70 1 16,-35 0-16,70-1 15,1 1-15,17 0 16,0-1-16,17 1 0,19 0 16,-1-1-16,71 36 15,-53-35-15,17 35 16,-35-18-16,-17 0 16,-18 0-16,-18-17 15,-17 17-15,0 1 0,-53 17 16,35-18-1,-35 35-15,52-52 16,1 17-16,17-17 0,18 0 16,36 35-16,17-36 15,88 18-15,-71-35 16,107 18 0,-89-18-16,53 0 15,-88 0-15,17 0 16,-52 0-16,-18-18 15,-18 1-15,-17-18 16,0 35-16,-18 0 16</inkml:trace>
  <inkml:trace contextRef="#ctx0" brushRef="#br0" timeOffset="15170.026">15028 4110 0,'0'0'15,"36"53"-15,-19-36 0,19 19 16,-36-19-16,17 1 15,-34-18 1,17-18 0</inkml:trace>
  <inkml:trace contextRef="#ctx0" brushRef="#br0" timeOffset="15286.8376">15099 3810 0,'18'-18'15,"-36"36"-15,53-36 0,-17 18 16,-1 0-16</inkml:trace>
  <inkml:trace contextRef="#ctx0" brushRef="#br0" timeOffset="15442.8837">15258 3898 0,'17'0'15,"1"0"-15,35 0 16,-36 0-16,1-17 16,0 17-16,-18 17 15</inkml:trace>
  <inkml:trace contextRef="#ctx0" brushRef="#br0" timeOffset="15551.9046">15293 4022 0,'0'0'15,"35"17"-15,-17-17 0,17 0 16,-17 0-16,17 0 16</inkml:trace>
  <inkml:trace contextRef="#ctx0" brushRef="#br0" timeOffset="15703.0446">15699 3986 0,'35'53'16,"-70"-106"-16,70 142 0,-17-54 16,-18-17-16,17-1 0,1 18 0,-18-17 15,0 0-15</inkml:trace>
  <inkml:trace contextRef="#ctx0" brushRef="#br0" timeOffset="16355.7196">14940 2205 0,'0'35'16,"0"-70"-16,0 88 0,18 0 16,-18-36-16,0 1 15,17-18-15,1 18 0,0-18 16,-18-18-16,0 0 15,17 1-15,-17-19 0,0 19 16,0-1 0,18 18-1,0 0 1,-1 0-16,1 0 16,17-17-16,-17 17 15,-1 0 1,-17-18-16,18 18 15,-18 18 1,18-18-16,-1 17 16,1-17-16,17 18 15,-17-1-15,17 1 0,-17 0 16,-1-1 0,-17 1-16</inkml:trace>
  <inkml:trace contextRef="#ctx0" brushRef="#br0" timeOffset="17034.5421">16245 3016 0,'0'0'15,"18"-17"-15,17-19 16,1 19-16,34-54 16,-35 36-16,1-18 15,-1 18-15,-17-1 16,17-52-16,-35 35 15,-18-17-15,1 34 16,-19 36 0,19 0-16,-19 89 0,36-19 15,-17 107 1,34-89-16,-17 18 16,18-1-16,-18 1 0,18-35 15,17 105-15,-35-123 16,-18-35-1,1-18 1,-19-35-16,1-18 16,35 17-16,-17 1 15,17 0-15,17 17 0,1 0 0,-1 1 16,36 17 0,-17 0-16,-1 17 0,18 19 15,0 17 1,-36-36-16,1 1 0,17-18 15,-17 0-15,0 0 16</inkml:trace>
  <inkml:trace contextRef="#ctx0" brushRef="#br0" timeOffset="17327.6976">17198 2452 0,'0'-18'0,"0"36"16,-18-1-1,1 36-15,-1 0 0,18 18 16,-18-1-16,18-17 0,0 88 15,0-88-15,53 71 16,-35-71-16,17-18 16,0 0-16,-17 1 15,17-19-15,1-17 16,-19 0-16</inkml:trace>
  <inkml:trace contextRef="#ctx0" brushRef="#br0" timeOffset="17705.5627">17463 2981 0,'0'35'15,"0"1"-15,17-19 0,1 18 16,-1-17-16,19 0 16,-19-1-16,1-17 15,0 0-15,-1 0 16,1-17-16,0-1 15,-18-17-15,17 17 0,-17 1 16,0-1-16,0 36 16,35 34-1,-35-16-15,36 52 16,-19-35-16,1 17 16,0-34-16,-1 52 15,-17-53-15,0 18 16,0-35-16,-17-1 15,-1-17-15,0 0 0,-52-35 16,52 17-16,-52-34 16,34 16-16,-17-34 15,36 34-15,-1 1 16</inkml:trace>
  <inkml:trace contextRef="#ctx0" brushRef="#br0" timeOffset="18094.5968">17374 2505 0,'0'0'0,"-17"-18"16,17 0-1,17 18 1,1-17-16,17-1 0,18-17 16,-35 17-1,17-17-15,-17 35 16,-18-18-16,0 1 0,0 34 31,-18 36-15,36-17-16,-18-19 15,35 54-15,-17-54 16,-1 19-16,1-19 16,0 1-16</inkml:trace>
  <inkml:trace contextRef="#ctx0" brushRef="#br0" timeOffset="18317.6908">17815 2293 0,'-17'53'15,"34"-106"-15,-34 141 0,17-52 0,0-1 16,17 18-16,-17-18 0,53 53 15,-35-53 1,17 1-16,-17-19 0,17 1 16,-17 0-16,-1-1 15,1-17-15</inkml:trace>
  <inkml:trace contextRef="#ctx0" brushRef="#br0" timeOffset="18451.7934">18080 2611 0,'0'0'16,"0"35"-16,0 0 0,18-35 0,-18 18 15,17-1-15</inkml:trace>
  <inkml:trace contextRef="#ctx0" brushRef="#br0" timeOffset="18601.9682">18115 2434 0,'0'-17'0,"-17"17"16</inkml:trace>
  <inkml:trace contextRef="#ctx0" brushRef="#br0" timeOffset="18823.4059">18239 2311 0,'0'0'0,"17"0"15,1 17-15,0 36 16,-1-17-16,1 34 15,-1-35 1,-17 36-16,0-53 16,0 34-16,-17-34 15,-1-18-15,1 18 0</inkml:trace>
  <inkml:trace contextRef="#ctx0" brushRef="#br0" timeOffset="19246.9594">18538 3140 0,'0'17'0,"0"36"15,0-35-15,0 17 16,-17 0-16,17-17 16,-18 0-16,1-1 15</inkml:trace>
  <inkml:trace contextRef="#ctx0" brushRef="#br0" timeOffset="20055.0941">18909 2875 0,'0'0'0,"0"-17"16,18 17 0,-18 17-1,17-17-15,1 35 16,-18-17-16,17-18 16,-17 18-16,0-36 46,0 0-30,0 1 15,0-1 16,0 36 31,0-1-62,0 19 0,0-19-16,0 36 15,0-35-15,18 17 16,0 0-16,-1-17 15,19-18-15,-19 0 16,19 0-16,-19-18 16,1-17-16,-1 18 15,1-19-15,-18 19 16,0-19-16,0 1 16,0 17-16,-18 18 15,18 18-15,18 53 16,-18-36-16,18 18 15,-1 17-15,1-17 0,0 18 16,-1-18-16,1 0 0,17 53 16,-17-71-16,-18 0 15,0-17-15,-18-1 16,1 19-16,-1-36 16,-35-18-16,35 0 15,-52-17-15,35 0 16,-36-18-1,36 18-15,-18-1 16,35 1-16,1 0 16,17 17-16</inkml:trace>
  <inkml:trace contextRef="#ctx0" brushRef="#br0" timeOffset="20326.2723">19368 2399 0,'0'0'16,"0"-35"-16,0 17 0,-18 18 16,18 53-1,0 0 1,0-18-16,0 18 0,0-18 15,18 18-15,-1-18 16,1 1-16,-1-1 0,36 18 16,-35-53-16,17 18 15,-17-36-15,0 0 16</inkml:trace>
  <inkml:trace contextRef="#ctx0" brushRef="#br0" timeOffset="20471.1574">19597 2663 0,'0'0'15,"0"18"-15,17 0 0,1-18 0,-18 17 16,18-17-16</inkml:trace>
  <inkml:trace contextRef="#ctx0" brushRef="#br0" timeOffset="20615.5415">19597 2452 0,'0'0'16,"-18"0"-16,36 0 16,-1-18-1</inkml:trace>
  <inkml:trace contextRef="#ctx0" brushRef="#br0" timeOffset="20825.8676">19597 2452 0,'0'0'0,"123"88"0,-105-70 15,0-1-15,-1 36 16,1-35-16,-18 17 16,-18-17-16,1 17 15,-1-17-15,0-1 16</inkml:trace>
  <inkml:trace contextRef="#ctx0" brushRef="#br0" timeOffset="21250.9976">19861 2081 0,'0'0'16,"0"18"-16,36 35 15,-19-18-15,19 1 0,-1-1 16,53 53-16,-35-35 15,18 88 1,-54-70-16,36 105 16,-53-70-16,0-18 0,18 18 15,-36 70-15,18-105 16,-35-1-16,17-17 0,-17 0 16,0 0-16,-18-18 15,17 1-15,-69 34 0</inkml:trace>
  <inkml:trace contextRef="#ctx0" brushRef="#br0" timeOffset="23930.1987">21202 3087 0,'18'0'15,"35"0"1,-18 0-16,18 0 0,53 0 15,-54 0-15,37-18 16,-36 18-16,-36 0 16,1-17-16</inkml:trace>
  <inkml:trace contextRef="#ctx0" brushRef="#br0" timeOffset="24086.1067">21537 2999 0,'0'0'16,"18"105"-16,-18-52 16,17 18-16,1-36 15,0 18-15,-1-18 16,-17-17-16</inkml:trace>
  <inkml:trace contextRef="#ctx0" brushRef="#br0" timeOffset="24629.55">22931 2505 0,'0'0'0,"-18"0"0,0 0 16,-52 53-16,17 0 15,-35 52-15,35-52 16,-18 53-16,54-71 16,-1 36-1,18-53-15,35-18 16</inkml:trace>
  <inkml:trace contextRef="#ctx0" brushRef="#br0" timeOffset="24891.6331">22560 1887 0,'53'53'16,"-18"0"-16,1 0 0,52 88 16,-35-53-16,17 89 15,-17-89-15,35 53 16,-35-70-16,36 17 16,-54-70-16,35 34 15,-52-34 1,0-18-16</inkml:trace>
  <inkml:trace contextRef="#ctx0" brushRef="#br0" timeOffset="25158.1061">22190 3404 0,'70'0'15,"-17"0"-15,18 0 0,17 0 16,18 0-16,0 0 0,141 0 16,-124 0-16,1 0 15,-1-17-15,0 17 16,89-36-16,-141 36 15,-18-17-15</inkml:trace>
  <inkml:trace contextRef="#ctx0" brushRef="#br0" timeOffset="25542.3401">22331 3704 0,'0'-17'0,"17"17"16,54 0-16,-18 0 15,70 0-15,-52 17 16,17 18 0,-70-17-16,-1 0 0,-17 17 15,-35 36-15,0-36 16,-36 35-16,36-34 16,0-19-16,17 1 0,18 0 15,0-1-15,18 1 16,-1 0-16,19-1 0,70-17 15,-54 0-15,37 0 16,-36-17-16</inkml:trace>
  <inkml:trace contextRef="#ctx0" brushRef="#br0" timeOffset="25970.2435">23142 3916 0,'0'0'16,"18"70"-16,-18-34 15,18-1-15,-1 0 16,-17-17-16,18-18 16,-1-18-1,1-17 1,-18 0-16,18-18 15,-1 17-15,1 19 0,0-1 16,-1 1-16,1 17 16,0 0-16,17 17 15,-18 1-15,1-1 16,0-17 0,-1 18-16,1-18 15,0-18 1,-1 1-16,19-1 0,-1-17 15,-18 17-15,19 18 16,-1 18-16,0 35 16,-17-36-16,0 19 15,-1-1-15,1 18 16,0-35-16,-18 17 16</inkml:trace>
  <inkml:trace contextRef="#ctx0" brushRef="#br0" timeOffset="27294.1655">25471 2963 0,'0'-17'31,"17"-1"-31,-17-17 16,35-18 0,-17 18-16,17-36 15,1 36-15,-19 17 0,19-17 16,-19 17-1,1 1-15,0-1 16,-18 0-16,-18 18 16,-17 0-16,-71 36 15,35-19-15,-88 18 16,71-17 0,-18 17-16,-70 1 15,105-19-15,1 19 16,-1-36-16,1 17 0,35 1 0,-1 0 15,36-1-15,0 1 16,71 35-16,-18-36 16,70 36-1,-52-17-15,17-19 0,-35 1 0,53 17 16,-71-17 0,0 35-16,-52-36 15,-19 54-15,-17-36 16,18 0-16,-18 1 0,18-1 15,-36 36 1,54-36-16,34 18 16,19-36-16,87 36 15,-52-35-15,87 0 16,-87-18-16,52-18 16,-70 0-16,18-35 15,-53 36-15,-18-36 16,-18 35-16,-35-17 15,18 17-15,-36 18 16,36 0-16</inkml:trace>
  <inkml:trace contextRef="#ctx0" brushRef="#br0" timeOffset="27966.9411">24800 4480 0,'0'0'0,"18"0"15,0 0-15,-1-17 16,18-19-16,-17 19 0,35-71 15,-35 52-15,17-52 16,-17 35-16,-18 18 16,17-18-16,-17 18 0,-17-36 15,17 53 1,-18 1-16,18-1 16,-18 18-16,1 18 15,17-1-15,-18 36 16,18-17-1,0 52-15,18-35 16,-18-18-16,53 53 16,-36-52-16,71-1 15,-52-18-15,17-17 16,-18 0-16</inkml:trace>
  <inkml:trace contextRef="#ctx0" brushRef="#br0" timeOffset="28133.3828">25294 4075 0,'18'0'0,"-1"17"16,1-17-16,17 0 16,-17 0-16,0 0 15,-1 0-15</inkml:trace>
  <inkml:trace contextRef="#ctx0" brushRef="#br0" timeOffset="28250.1931">25365 4216 0,'35'17'16,"0"-34"-16,36-1 15,-54 0-15,54-17 16</inkml:trace>
  <inkml:trace contextRef="#ctx0" brushRef="#br0" timeOffset="28706.0786">25823 3969 0,'0'0'0,"0"17"16,0 1 0,0 0-16,0-1 15,18-17-15,-18 18 0,0 0 16,18-1 0,-18 1-16,17-18 15,-17 18 1,0-1-1,18-17 17,-18 18 30,-18-18-46,18 17-1,0 1 1,18-18-16,-18 18 16,0-1-1</inkml:trace>
  <inkml:trace contextRef="#ctx0" brushRef="#br0" timeOffset="29157.7603">25859 4057 0,'0'18'15,"0"-36"17,0 0-17,0 1 1,0-1-16,0 0 15,0 36 32,0 17-47,0 1 16,17-1-16,-17 0 0,18 0 16,-18 1-16,18-1 15,-1 0-15,1 18 16,-1-35-16</inkml:trace>
  <inkml:trace contextRef="#ctx0" brushRef="#br0" timeOffset="29946.1123">24941 1976 0,'18'0'16,"0"0"15,-18 17-15,0 1-16,0 52 15,0-34-15,0-19 16,0 19-16,17 17 0,-17-36 16,36 18-1,-1-35-15,-17 18 0,52-18 16,-35 0-16,-17 0 15,17 0-15,1 0 0,-19 0 16,1-18-16,-36 18 31,1 18-31</inkml:trace>
  <inkml:trace contextRef="#ctx0" brushRef="#br0" timeOffset="31074.8488">26388 2452 0,'0'0'0,"-18"-18"0,18 36 16,18 35 0,-18 17-16,17 1 0,19 123 15,-36-88 1,0 0-16,0 105 15,0-123-15,17 1 0,-17 34 16,18-88-16,0 18 16,-18-35-16,17-18 15,1-18 1</inkml:trace>
  <inkml:trace contextRef="#ctx0" brushRef="#br0" timeOffset="31320.5013">26599 2381 0,'18'36'16,"-36"-72"-16,54 124 0,-1 71 16,-17-53-16,-18 0 15,17 17-15,1 1 0,0-18 16,34 70-1,-34-105-15,17 52 16,-35-70-16,0 0 16,0-35-16,0-1 0,-17-34 15</inkml:trace>
  <inkml:trace contextRef="#ctx0" brushRef="#br0" timeOffset="31754.1036">27164 2893 0,'0'0'16,"0"17"-16,0 54 16,0-18-16,0 17 0,18 72 15,-18-90-15,17 54 16,1-70-1,35 17-15,-36-36 16,36-17-16,-35-17 16,0-36-1,-1 17-15,-17-34 16,0 34-16,18 1 16,-1 35-16,19 35 15,-19 1-15,19 52 16,-19-53-16,36 18 15,-17-53-15,34 18 16,-35-36 0,-17 1-16,17-54 15,-17 0-15,-18 18 16,-18 1-16,1-54 16,-19 18-1,36 35-15,-17 35 0,-1-17 16</inkml:trace>
  <inkml:trace contextRef="#ctx0" brushRef="#br0" timeOffset="31992.9958">27799 2469 0,'0'-35'16,"18"18"-16,34-1 15,-34 18-15,35 0 16,-35 0-16,-1 0 16,1 18-16,-18-1 15</inkml:trace>
  <inkml:trace contextRef="#ctx0" brushRef="#br0" timeOffset="32171.9716">27887 2505 0,'0'70'16,"0"-140"-16,0 176 0,0-89 15,0 36-15,18-18 16,-1-17-16,1 0 15,0-18-15,-1 17 16,1-17-16,0 0 16</inkml:trace>
  <inkml:trace contextRef="#ctx0" brushRef="#br0" timeOffset="33700.5161">28169 2681 0,'0'18'16,"18"-18"0,0-18-1,-1 0 1,-17 1-16,18-18 15,-18-1-15,0 19 16,0-54-16,0 53 16,0-34-1,-18 34-15,18-17 16,0 17-16,-17 18 16,-1 35-16,0 18 15,18-18-15,18 54 16,0-54-1,17 18-15,0-18 16,0-17-16,1-1 16,-1-17-16,-17 0 15,-18-17 1</inkml:trace>
  <inkml:trace contextRef="#ctx0" brushRef="#br0" timeOffset="34106.6395">28399 2399 0,'0'-18'16,"17"18"-16,1 0 15,17 0 1,-17 0-16,35 0 15,-36 0 1,1 0-16,-18 18 16,0 17-1,0-17-15,18 17 16,-18 0-16,0 1 16,0-19-16,0 19 15,17-19-15,-17 18 16,18-17-16,-18 0 0,0-1 15,-18-17 17,1-17-32,-19 17 15,19 0 1,-1 0 0,0 0-16</inkml:trace>
  <inkml:trace contextRef="#ctx0" brushRef="#br0" timeOffset="34845.7">28857 2364 0,'0'0'0,"0"-18"15,0 53 17,18 36-32,-18-18 15,18 0-15,-18 0 16,17 88-16,1-71 16,-18 1-16,0 17 0,17-17 15,-17-1-15,0-17 0,18 18 16,0 17-16,-18-53 15,17 0-15,1 1 16,0-1-16,-18-17 0,17-1 16,-17 1-16,18-1 15,-18-34 1,0-1 0</inkml:trace>
  <inkml:trace contextRef="#ctx0" brushRef="#br0" timeOffset="35152.0775">29122 2487 0,'0'0'16,"17"18"-16,1-1 0,0 89 15,-1-18 1,1-17-16,-18 17 0,35 89 16,-17-89-16,-18-18 15,18 1-15,-1 35 16,-17-71-16,0 0 16,0 1-16,0-19 15,0-34 1,0-1-16,0 0 15,0-17-15,0 17 16</inkml:trace>
  <inkml:trace contextRef="#ctx0" brushRef="#br0" timeOffset="35518.4663">29316 2187 0,'17'0'0,"36"0"15,-17-17-15,34 17 16,-34 0-16,-19 17 0,1-17 15,-1 53-15,-17-35 16,0 17-16,-17-17 0,-1 35 16,1-18-16,-1-17 15,18-1 1,18 1-16,-1-1 16,36 1-16,-18-18 15,36 0-15,-53 0 16,17 0-16,-18 18 0</inkml:trace>
  <inkml:trace contextRef="#ctx0" brushRef="#br0" timeOffset="43253.6752">3404 6103 0,'0'18'16,"18"52"-1,0 1-15,-1 105 16,-17-70 0,0 35-16,0 106 15,0-141-15,0-18 16,18-17-16,0-18 0,17 35 16,-35-53-16,35 0 15,-35-17-15,18-36 16</inkml:trace>
  <inkml:trace contextRef="#ctx0" brushRef="#br0" timeOffset="43476.267">3722 6244 0,'53'159'15,"-106"-318"-15,123 388 0,-52-140 16,0-1-16,-18 0 0,17 0 16,-17 0-16,18 54 15,-18-90-15,35 54 16,-35-70-16,18 17 16</inkml:trace>
  <inkml:trace contextRef="#ctx0" brushRef="#br0" timeOffset="44244.5089">4304 6544 0,'0'0'0,"0"-18"0,18 1 16,-18-1-16,0 53 31,17 71-31,1-35 16,-18-1-16,0 89 15,17-106-15,1 70 16,0-87-16,35 17 15,-36-36-15,36-17 16,-18-17-16,-17-1 16,17-35-1,-17 18-15,-18 0 0,0 17 16,0-17-16,18 35 16,-1 35-1,1-17-15,35 52 16,-35-52-16,52 17 15,-17-17-15,18-36 16,-36 0-16,-18-17 16,1 0-16,-36-36 15,1 18-15,-36-35 16,18 53-16,-36-36 16,53 36-16,-17-35 15,18 52-15</inkml:trace>
  <inkml:trace contextRef="#ctx0" brushRef="#br0" timeOffset="44500.6902">5027 6174 0,'18'-18'0,"17"0"15,0 18-15,18-35 16,-18 35-16,-17 0 16,35-18-1,-71 18 1</inkml:trace>
  <inkml:trace contextRef="#ctx0" brushRef="#br0" timeOffset="44649.5873">5133 6121 0,'0'53'15,"0"-18"-15,18 35 16,-1-34-16,-17-1 16,35 18-16,-17-35 15,17 17-15,-17-18 16,0-17-16,-1 18 15,1-18-15</inkml:trace>
  <inkml:trace contextRef="#ctx0" brushRef="#br0" timeOffset="44962.9388">5362 6438 0,'18'0'15,"0"-17"1,17-19 0,-18 19-16,1-19 0,-18 19 15,18-36-15,-18 35 16,-18-17-16,18 17 16,-18 1-16,1 17 15,-1 0-15,1 17 16,17 36-1,17-18-15,1 36 16,-1-36-16,1 1 16,17-1-16,1-18 15,17-17-15,-18 0 16,-18 0 0</inkml:trace>
  <inkml:trace contextRef="#ctx0" brushRef="#br0" timeOffset="45322.8796">5592 6103 0,'0'0'15,"17"0"-15,18 0 16,-17 0-16,17 0 15,-17-18-15,17 18 0,-17 18 16,0-18-16,-18 18 16,17 35-1,-17 0-15,0-18 0,0 0 16,0 18 0,18-35-16,-18 17 15,-18-35 16,-17 0-15,17 0-16,1-18 16,-1 18-1</inkml:trace>
  <inkml:trace contextRef="#ctx0" brushRef="#br0" timeOffset="45739.5192">5997 5997 0,'0'-17'16,"0"34"0,18 71-16,-18-35 15,35 88 1,-17-70-16,17 105 15,-35-87-15,18 87 16,-18-88-16,0-17 16,17-1-16,-17 1 0,0 17 15,0-53-15,0 1 16,0-54 0,0-17-1,0-1-15</inkml:trace>
  <inkml:trace contextRef="#ctx0" brushRef="#br0" timeOffset="46024.5675">6403 6174 0,'18'123'16,"-36"-246"-16,53 317 0,-35-36 16,0-87-1,0 17-15,18 0 0,-18 1 16,17 69-16,-17-105 16,18 0-16,0 0 0,-1-18 15,1 18-15,0-35 16,-1-18-1,-17-18-15</inkml:trace>
  <inkml:trace contextRef="#ctx0" brushRef="#br0" timeOffset="46669.2149">6650 5856 0,'0'0'15,"-18"-18"-15,18 1 16,0-1-16,18 1 16,17 17-1,0 0-15,18 0 16,-17 0-16,-1 17 15,-17 1-15,-18-1 16,0 1-16,0 17 16,-18 1-1,18-19-15,-18 19 16,18-19-16,18 1 16,0-18-16,17 18 15,-18-18 1,36 0-16,-35-18 15,-18 0 1</inkml:trace>
  <inkml:trace contextRef="#ctx0" brushRef="#br0" timeOffset="47458.1599">8149 6332 0,'18'0'31,"17"0"-15,0-17-16,54 17 16,-54 0-16,35-18 15,-52 18-15,0 0 16</inkml:trace>
  <inkml:trace contextRef="#ctx0" brushRef="#br0" timeOffset="47580.9874">8167 6597 0,'53'0'0,"-18"0"16,53-18-16,-53 1 15,1 17-15,-1 0 0,-17-18 16</inkml:trace>
  <inkml:trace contextRef="#ctx0" brushRef="#br0" timeOffset="48999.019">10689 5786 0,'35'-18'16,"-17"0"-1,-18 1 1,-18 17 0,-17 0-16,-18 17 0,-17 1 15,-18 0-15,17 17 0,-123 18 16,106-18-16,-89 18 16,107-35-16,-1-1 15,36 1-15,0 0 16,-1-1-16,36 18 15,0-17-15,53 17 16,-17 1-16,87-1 16,-52 0-16,52 0 15,-70-17-15,0 0 16,0-1-16,-18 19 16,-17-36-16,-36 0 15,0 17-15,-52 1 0,17-18 16,-18 18-16,-34 34 15,69-34-15,19 17 16,-1-17-16,18 17 0,71 1 16,-1-19-16,107 1 15,-72-18-15,-16 0 16,16 0-16,-16-18 0,34 18 16,-70 0-16,-35 0 15,-36 18-15</inkml:trace>
  <inkml:trace contextRef="#ctx0" brushRef="#br0" timeOffset="49493.6593">9843 7073 0,'-18'-17'0,"18"34"16,0 1-1,0 17-15,0-17 0,18 35 16,-18-36-16,0 19 16,17-19-1</inkml:trace>
  <inkml:trace contextRef="#ctx0" brushRef="#br0" timeOffset="49624.0963">9754 6932 0,'0'-18'0,"18"18"15,0-17 1</inkml:trace>
  <inkml:trace contextRef="#ctx0" brushRef="#br0" timeOffset="50350.7601">12629 5821 0,'0'0'0,"0"-18"16,-35 18-16,18-17 16,-36 17-1,0-18-15,-88 36 16,52-1-16,-105 36 16,89-18-16,-1 1 15,0-1-15,18 0 0,-71 36 16,124-36-16,17 0 15,36 1-15,105 17 16,-35-36-16,124 36 16,-106-35-16,105 17 15,-122-17-15,17 17 16,-89-17-16,-52 17 16,0 0-1,-89 0-15,54 1 16,-54-1-16,71-17 15,18-18-15,35 17 0,-18-17 16,36 18-16,17-18 16,0 0-16,36 0 0,0 0 15,-1 0-15,1 0 16,-1 0-16,-17 0 0,-18 18 16</inkml:trace>
  <inkml:trace contextRef="#ctx0" brushRef="#br0" timeOffset="50628.051">11800 7161 0,'36'106'15,"-72"-212"-15,107 300 16,-53-123-16,-1-18 16,1 0-16,17 35 15,-35-53-15,0 1 0,0-19 16,0 1-16,-17-1 0,-19-17 16,-17-52-1,18 34-15,-35-70 16</inkml:trace>
  <inkml:trace contextRef="#ctx0" brushRef="#br0" timeOffset="50756.1962">11695 6967 0,'35'18'16,"-17"-18"-1,-1 18 1,-17-1-16</inkml:trace>
  <inkml:trace contextRef="#ctx0" brushRef="#br0" timeOffset="51880.4203">13441 5644 0,'0'-35'0,"0"70"0,-18-87 16,1 69-1,-1 71 1,0-17-16,18-1 16,-17 19-16,-1 105 15,0-88-15,18 70 16,18-106-16,35 36 16,-18-53-16,0-17 15,54-1 1,-54-18-16,0-34 0</inkml:trace>
  <inkml:trace contextRef="#ctx0" brushRef="#br0" timeOffset="52330.1553">13882 5997 0,'0'36'16,"0"-72"-16,0 124 0,-18 1 15,18-36-15,0 70 16,18-88-16,-1 53 16,1-52-16,0-1 15,-1-17-15,19-1 0,-1-17 16,0 0-16,0-17 15,-17-1-15,0 0 16,-1 18-16,1 0 16,0 18-1,-1-18-15,19 35 16,-19-17-16,1 0 16,35-1-16,-36-17 15,36-35-15,-53 17 16,18-52-16,-18 34 15,-18 1-15,18-18 16,-17 18-16,-1 0 0,0-53 16,1 52-16,17-34 15,17 17 1</inkml:trace>
  <inkml:trace contextRef="#ctx0" brushRef="#br0" timeOffset="52574.8064">14534 5644 0,'0'0'0,"18"-17"0,17-1 15,1 18 1,17-17-16,-36 17 16,18 0-1,-52 0-15</inkml:trace>
  <inkml:trace contextRef="#ctx0" brushRef="#br0" timeOffset="52741.7515">14623 5680 0,'0'88'16,"0"-176"-16,0 211 0,17-52 15,1-54-15,0 36 16,-1-53-16,1 18 0,17 0 16,-17-18-16,-1-18 15</inkml:trace>
  <inkml:trace contextRef="#ctx0" brushRef="#br0" timeOffset="53063.5145">14870 5874 0,'17'0'0,"1"0"16,0-18-16,17 0 15,-18 1-15,1-1 16,0-35 0,-18 18-16,0 17 0,0-35 15,-18 36-15,0-1 16,-17 18 0,18 0-16,17 35 15,-18-17-15,36 53 16,-1-36-16,36 18 15,-35-36-15,35 36 16,-18-53-16,-17 18 16,-1-18-16,1-18 15</inkml:trace>
  <inkml:trace contextRef="#ctx0" brushRef="#br0" timeOffset="53580.9739">15134 5539 0,'0'0'0,"0"17"15,18-17 1,-18 18-16,17 0 16,1-18-16,0 17 0,-1 1 15,-17-1 1,36 19-16,-36-19 15,17 1-15,-17 17 16,18-17-16,-18 0 16,0-1-16,18-17 15,-18 18 142,0-1-142,0 1-15,0 0 16,0-1-1,-18-34 32,0-1-47</inkml:trace>
  <inkml:trace contextRef="#ctx0" brushRef="#br0" timeOffset="54091.9563">15064 5521 0,'0'0'15,"0"-18"-15,17 18 63,19 0-47,-19 0-16,36 0 15,-18 0-15,1 0 16,-19 0-16,1 0 15,-18 18-15,18 0 16,-18-1-16,0 1 16,0 35-16,17-18 15,-17 36-15,18-18 16,-1 17 0,1-52-16,0 35 0,-1-18 15,-17-17 1,-17-18-16,-1 0 15,-17-18-15,17 18 16,1-18-16,-36 1 16,35 17-16,-17 0 15,17 0-15,18 17 0,-35 1 16</inkml:trace>
  <inkml:trace contextRef="#ctx0" brushRef="#br0" timeOffset="54644.2971">14693 6509 0,'0'17'16,"18"1"0,-18 0-16,17 35 15,-17-18-15,18 35 16,-18-52-16,18 17 16,-18-17-16,0 0 0,0-1 15,0 1-15,0-36 31</inkml:trace>
  <inkml:trace contextRef="#ctx0" brushRef="#br0" timeOffset="54816.2269">14693 6403 0,'0'0'0,"18"0"15,-18-18 1,17 18-16,1-17 16,0 17-1,-1 0-15</inkml:trace>
  <inkml:trace contextRef="#ctx0" brushRef="#br0" timeOffset="55505.5033">14993 6650 0,'18'0'15,"17"35"1,-35-17-16,35 52 15,-17-17-15,0 18 16,-1-18-16,-17 0 16,0-18-16,0 18 15,0-36-15,-35 1 16,17-18-16,-17-35 16,17 17-1,-17-17-15,17 0 16,1-1-16</inkml:trace>
  <inkml:trace contextRef="#ctx0" brushRef="#br0" timeOffset="55611.2856">14887 6473 0,'36'0'0,"-19"0"16,1 0-16,35 0 15</inkml:trace>
  <inkml:trace contextRef="#ctx0" brushRef="#br0" timeOffset="55939.6612">15505 5327 0,'17'18'0,"36"35"16,35 52-1,-35-34-15,53 70 16,-71-53-16,1 0 0,17 89 16,-36-71-16,-17-1 15,0-16-15,-17-1 0,-1 71 16,0-106-1,1 17-15,-1-35 16,0-17-16,18-36 16,0 1-16,-17-19 15</inkml:trace>
  <inkml:trace contextRef="#ctx0" brushRef="#br0" timeOffset="56289.5859">15981 5239 0,'17'0'16,"1"0"-1,35 0-15,-18 0 16,18 17-16,-17 1 16,-19 0-16,-17 17 0,18-17 15,-18 52-15,-18-35 16,18-17-16,-17 17 16,17-17-16,0 0 15,0-1-15,35 1 0,35-18 16,-17 0-16,0 0 15,0-18-15,18 18 16,-54-17-16</inkml:trace>
  <inkml:trace contextRef="#ctx0" brushRef="#br0" timeOffset="57474.633">10178 6950 0,'0'0'0,"17"0"32,1 0-32,17 17 15,18-17-15,-35 0 16,17 0 0</inkml:trace>
  <inkml:trace contextRef="#ctx0" brushRef="#br0" timeOffset="57597.6151">10213 7073 0,'18'18'16,"-36"-36"-16,53 36 0,18-1 15,-35-17-15,52 0 16,-52 0-16,0 0 0,-1 0 16</inkml:trace>
  <inkml:trace contextRef="#ctx0" brushRef="#br0" timeOffset="57775.0133">10601 6985 0,'0'88'16,"0"-53"-1,18 1-15,-18 17 0,17 17 16,1-52-16,0 17 15,-1-17-15</inkml:trace>
  <inkml:trace contextRef="#ctx0" brushRef="#br0" timeOffset="58625.7245">12118 7091 0,'18'-18'16,"17"18"-16,-18 0 15,19 0-15,-19 0 16</inkml:trace>
  <inkml:trace contextRef="#ctx0" brushRef="#br0" timeOffset="58758.8973">12224 7214 0,'35'0'16,"-70"0"-16,105 0 15,-52 0-15,0 0 0,-1-17 16,1 17-16,0 0 0</inkml:trace>
  <inkml:trace contextRef="#ctx0" brushRef="#br0" timeOffset="58942.6875">12594 7056 0,'0'35'16,"0"-70"-16,18 87 0,-18-16 15,17-1-15,-17 0 16,18-17 0,-18 17-16,18-17 0,-18 0 15,0 17-15</inkml:trace>
  <inkml:trace contextRef="#ctx0" brushRef="#br0" timeOffset="60695.103">9737 5380 0,'17'0'16,"-17"18"-16,0-1 16,0 18-16,0-17 15,0 17-15,0-17 16,-17 0-1,17-36 1,0 0-16,0-17 16,0-18-1,17 18-15,-17 0 0,36-18 16,-19 35-16,19 0 16,-19 18-16,-17 18 15,35 35-15,-35-18 16,18 36-1,-18-36-15,18 18 16,-18-35-16,17-1 16</inkml:trace>
  <inkml:trace contextRef="#ctx0" brushRef="#br0" timeOffset="60917.3119">10019 4992 0,'18'-18'15,"-36"36"-15,53-53 0,-17 35 0,-1 0 0,19-18 16,-19 18-1,-34 0 1</inkml:trace>
  <inkml:trace contextRef="#ctx0" brushRef="#br0" timeOffset="61099.9807">10019 4992 0,'0'0'0,"35"17"15,-35 19-15,0-19 0,0 54 16,0-53-16,0 17 0,18 0 16,-1-35-1,1 18-15,0-18 16,-1 0-16,19-18 16</inkml:trace>
  <inkml:trace contextRef="#ctx0" brushRef="#br0" timeOffset="61473.1464">10231 5133 0,'0'0'0,"17"-18"15,1 1-15,-18-1 16,17-17-16,-17 17 16,18 0-16,-18 1 15,-18-36-15,18 35 16,0 1-16,-17-1 16,-1 0-16,1 36 15,17 0 1,0-1-16,0 1 15,0 0-15,0 17 16,17 18-16,18 0 16,-35-36-16,36 1 15,-19 0-15,1-1 16,0-17 0</inkml:trace>
  <inkml:trace contextRef="#ctx0" brushRef="#br0" timeOffset="61651.4645">10425 5027 0,'17'18'0,"1"-18"16,17 0-1,0-18 1,-17 0-16,0 1 15</inkml:trace>
  <inkml:trace contextRef="#ctx0" brushRef="#br0" timeOffset="61858.5149">10601 4868 0,'0'36'16,"0"-19"-16,0 1 0,0 35 16,18-36-1,-18 19-15,17-19 16,-17 1-16,0 0 16</inkml:trace>
  <inkml:trace contextRef="#ctx0" brushRef="#br0" timeOffset="62267.635">10742 4833 0,'0'0'0,"18"0"15,-1-18 1,1 18 0,0 0-1,-1 18 1,-17 0-16,18-1 15,-18 1-15,18 0 0,-1 35 16,1-36-16,-18 36 16,0-35-16,0 17 15,0-17 1,-18-36 0,1 18-16,-19-18 15,19 18-15,-1 0 16,-35-17-16</inkml:trace>
  <inkml:trace contextRef="#ctx0" brushRef="#br0" timeOffset="63074.295">11748 5309 0,'0'18'16,"0"0"0,0 35-1,0-18-15,0-18 16,17 19-16,-17-1 15,0-70 17,18-18-17,-1 18-15,1-18 16,0 17-16,17 1 16,-17 17-16,-1 18 15,1 0-15,-18 18 0,35 35 16,-35-35-16,0 52 15,0-52-15,18 35 16,-18-36 0,17 1-16,1-18 15</inkml:trace>
  <inkml:trace contextRef="#ctx0" brushRef="#br0" timeOffset="63353.0365">12065 4763 0,'18'-18'15,"-1"18"1,19 18-16,-1-18 16,0 0-16,0 0 15,-17 0-15,0 0 16,-36 0 0,0 0-1</inkml:trace>
  <inkml:trace contextRef="#ctx0" brushRef="#br0" timeOffset="63582.3318">12171 4745 0,'0'18'16,"0"17"-16,0 18 16,0-18-16,0 0 0,0 53 15,0-70-15,0 17 16,17-17-16,-17 0 15,36-1-15,-19-17 16,1 18 0,0-18-16,-1-18 15,1 18 1</inkml:trace>
  <inkml:trace contextRef="#ctx0" brushRef="#br0" timeOffset="63981.5013">12400 5080 0,'18'0'15,"-1"-18"-15,1 1 16,17-19 0,-35 19-16,18-18 15,0 17-15,-18-17 0,0 17 0,0-17 16,-18-18 0,18 35-16,-35 1 15,17 17-15,0 17 16,18 18-1,0 1-15,18 17 16,0-18-16,17 0 16,-17 0-16,-1-35 15,1 18-15,0 0 0,-1-18 16,1 17-16,-18-34 16</inkml:trace>
  <inkml:trace contextRef="#ctx0" brushRef="#br0" timeOffset="64304.3615">12647 4780 0,'18'-17'15,"-1"17"1,1 0-16,0 0 15,-1 17-15,1 18 16,0-17-16,-1 53 16,-17-36-16,0 18 15,18-36-15,-18 36 16,0-35-16,0 0 16,-18-18 15,-17-18-16,17 18-15,1-18 16,-1 18-16,0 0 0,1 0 16,-19 0-16</inkml:trace>
  <inkml:trace contextRef="#ctx0" brushRef="#br0" timeOffset="65138.4323">21696 6033 0,'0'0'15,"-18"35"-15,1 0 0,-1 18 16,0 0-16,18 17 0,0 36 15,0-70-15,36 52 16,-1-71-16,35 36 16,-34-53-16,-1 0 15,0 0-15,-17-17 0,35-19 16,-53 19-16,17 17 16,-17-18-16,18 36 31,35 17-16,-35-17-15,70-1 16,-53 1-16,18-18 16,-18 0-16,-17-35 15,-18 17-15,0-17 16,-35-18-16,-1 18 16,-17-36-16,36 36 15,-18 17-15,17 0 0</inkml:trace>
  <inkml:trace contextRef="#ctx0" brushRef="#br0" timeOffset="65315.9004">22648 6068 0,'0'0'0,"0"-18"16,0 36 0,18-1-16,-18 1 15,18 0-15</inkml:trace>
  <inkml:trace contextRef="#ctx0" brushRef="#br0" timeOffset="65443.2386">22737 6403 0,'0'18'16,"17"-18"15</inkml:trace>
  <inkml:trace contextRef="#ctx0" brushRef="#br0" timeOffset="66033.1385">24271 5891 0,'-18'0'0,"36"0"0,-53 0 16,0 18-16,-1 70 15,19-35-15,-1 18 0,0 52 16,18-52-16,18-18 16,0 0-16,17 17 15,35 18-15,-34-52 16,52 17-16,-53-36 15,1-17-15,16 18 16</inkml:trace>
  <inkml:trace contextRef="#ctx0" brushRef="#br0" timeOffset="66417.1327">24765 6456 0,'0'88'0,"0"-176"0,0 211 16,0-87-16,0-1 16,0-17-16,0-36 31,0-17-31,0-1 15,18-34-15,-18 34 16,35-34-16,-17 52 16,17-17-16,-18 17 15,19 18 1,-19 18-16,1 0 16,0-1-16,17 54 15,-17-36-15,-18 0 0,17 18 16,1-35-16,-18 0 15,0-1-15,0 1 0,0 0 16,0-1-16</inkml:trace>
  <inkml:trace contextRef="#ctx0" brushRef="#br0" timeOffset="67606.0997">25188 5715 0,'18'0'32,"17"-18"-17,-17 18-15,17 0 0,0-17 16,-17 17-16,0 0 0,-1 0 16,1 0-16,-18-18 0</inkml:trace>
  <inkml:trace contextRef="#ctx0" brushRef="#br0" timeOffset="67819.6671">25259 5733 0,'0'0'0,"0"17"0,0 1 16,0 17-16,0-17 0,18 17 16,-18 0-16,0 18 15,0-35-15,17 0 16,18-1-1,-17 1-15,0-18 0,-1 0 16,1 0 0,17 0-16,-17-18 15</inkml:trace>
  <inkml:trace contextRef="#ctx0" brushRef="#br0" timeOffset="68179.3919">25541 6015 0,'18'0'16,"-1"-18"-16,-17 1 0,36-19 15,-19 19-15,1-36 16,0 35-16,-18-35 15,0 18 1,0 17-16,-18-17 16,18 17-16,-18 1 0,1-1 15,-1 18-15,18 18 16,0 35 0,0-18-16,35 35 15,-17-34-15,0-1 16,35 18-16,-36-35 15,18-18-15,-17 17 0,17-17 16,-17 0 0</inkml:trace>
  <inkml:trace contextRef="#ctx0" brushRef="#br0" timeOffset="68357.4918">25876 5909 0,'0'-18'16,"36"18"-1,-36-17-15,35 17 16,-18 0-16,19-18 16,-19 18-16</inkml:trace>
  <inkml:trace contextRef="#ctx0" brushRef="#br0" timeOffset="68729.9818">26211 5715 0,'-17'18'15,"17"-1"-15,0 1 16,0 0-16,17 17 0,1 0 16,-18-17-16,0-1 15,18 1-15,-18 0 16,0-1-16,17-17 0</inkml:trace>
  <inkml:trace contextRef="#ctx0" brushRef="#br0" timeOffset="69108.4233">26264 5662 0,'0'0'15,"18"-18"1,0 18-16,-1-17 15,19 17-15,-19 0 16,1 0 0,-1 17-16,1 1 15,-18 0 1,0-1-16,18 36 16,-1-35-16,-17 35 15,0-18-15,18 0 0,-18-17 16,0 35-1,18-35-15,-18 17 16,0-17-16,-18-36 31,-17 0-15,17 18-16,-17 0 16,17 18-1</inkml:trace>
  <inkml:trace contextRef="#ctx0" brushRef="#br0" timeOffset="69397.6597">26705 6579 0,'-17'53'0,"34"-106"0,-70 177 15,18-107-15,17 1 16,-52 17-16,52-17 15,-17-18-15</inkml:trace>
  <inkml:trace contextRef="#ctx0" brushRef="#br0" timeOffset="69980.7104">27182 6403 0,'0'0'15,"0"70"-15,0-52 0,0 17 16,17-17-16,-17 0 16,18-18-1,-1-53-15,-17 35 16,36-70 0,-36 53-16,35-54 15,-17 54-15,-1 0 16,19 17-16,-19 1 0,1 17 0,-1 17 15,19 19 1,-36 16-16,17 37 16,-17-54-16,0 53 15,0-70-15,18 17 16,-18 0-16,18-35 16</inkml:trace>
  <inkml:trace contextRef="#ctx0" brushRef="#br0" timeOffset="70226.3621">27640 5627 0,'0'0'15,"18"-35"-15,-1 35 0,54-18 16,-36 0-16,36 18 16,-36 0-1,18 0-15,-35 0 16,-36 0 0,0 0-16</inkml:trace>
  <inkml:trace contextRef="#ctx0" brushRef="#br0" timeOffset="70437.5443">27746 5627 0,'0'53'16,"0"-106"-16,0 123 0,0-17 16,0-17-16,0-19 0,18 18 15,-1-17-15,19 17 16,-19-35-16,18 18 15,-17-18-15,0 0 16,-1 0-16,1-18 16,-18 1-1</inkml:trace>
  <inkml:trace contextRef="#ctx0" brushRef="#br0" timeOffset="70787.4247">28046 5891 0,'17'0'15,"1"0"1,0-35-16,17 17 16,-35 1-16,18-1 0,-1-35 15,1 36-15,-18-1 16,0-17-16,0 17 0,-18-35 15,1 36-15,-19-1 16,19 18 0,17 18-1,-18-1-15,18 54 16,18-36-16,17 36 16,-17-54-16,17 36 15,-17-35-15,17-1 16,0 1-1,-17-18-15,-1-18 16</inkml:trace>
  <inkml:trace contextRef="#ctx0" brushRef="#br0" timeOffset="71115.2767">28346 5644 0,'0'-17'16,"0"-1"-1,17 18 1,1 0-16,17 0 16,-17 0-16,0 0 15,-1 18-15,1-1 16,-18 19-16,0-19 16,0 54-1,0-36-15,0 0 0,17 18 16,-17-17-16,18-1 15,-18-17 1,-18-36 0,1 0-1,-1 18 1,1-17-16,-1 17 16,0 0-16</inkml:trace>
  <inkml:trace contextRef="#ctx0" brushRef="#br0" timeOffset="71560.6094">28698 5715 0,'-17'-18'15,"34"36"-15,-17-18 32,36 71-32,-1-19 15,36 54 1,-36-35-16,0-18 0,-17 17 16,35 54-16,-53-71 15,0 70-15,-18-70 16,-17 35-16,0-52 15,-18 34 1,17-35-16,1 1 0,-18 17 16,35-36-16</inkml:trace>
  <inkml:trace contextRef="#ctx0" brushRef="#br0" timeOffset="71722.5234">29528 6826 0,'-18'-17'16</inkml:trace>
  <inkml:trace contextRef="#ctx0" brushRef="#br0" timeOffset="73241.4001">25541 7108 0,'0'18'15,"18"17"-15,-18 18 0,17 0 16,1 71-16,0-54 16,-1 71-16,1-88 15,-18 0-15,18-18 16,-18 1-16,17 17 16,-17-36-16,-17-17 15</inkml:trace>
  <inkml:trace contextRef="#ctx0" brushRef="#br0" timeOffset="73496.1258">25312 7391 0,'17'-36'15,"1"19"-15,0-1 0,35-35 16,-18 18-16,0-18 15,-17 18-15,-18-1 16,17 19-16,-17 34 31,36 36-15,-19-17-16,36 17 16,-17-18-16,-19-17 15,36 34 1</inkml:trace>
  <inkml:trace contextRef="#ctx0" brushRef="#br0" timeOffset="73996.5431">27675 7232 0,'18'35'15,"-18"-17"-15,18 70 16,-1-53-16,1 54 16,0-37-1,-1-16-15,-17 17 16,18-18-16,0 0 0,17 18 16,-35-35-16,17-1 15</inkml:trace>
  <inkml:trace contextRef="#ctx0" brushRef="#br0" timeOffset="74269.2696">27517 7444 0,'0'0'16,"-18"-36"-16,0 1 0,18 17 0,0 1 15,18-1-15,-18-17 16,18 17-16,-1 1 0,1-1 0,0 0 16,35-17-16,-36 35 15,18-18 1,-17 18-16,0 0 0,-1 18 16,19-18-16,-19 18 0,1-1 0,35 19 15,-18-36-15,18 35 16,-18-17-16,-17-18 15</inkml:trace>
  <inkml:trace contextRef="#ctx0" brushRef="#br0" timeOffset="87988.462">5203 8643 0,'18'18'32,"17"-1"-17,-17 1-15,17 17 16,-17-17-16,0 0 0,-1-1 16,1 1-16,0-1 15</inkml:trace>
  <inkml:trace contextRef="#ctx0" brushRef="#br0" timeOffset="88121.8161">5450 8678 0,'0'0'16,"18"18"-16,0 0 0,-18 17 15,17-17-15</inkml:trace>
  <inkml:trace contextRef="#ctx0" brushRef="#br0" timeOffset="88389.0287">5838 8696 0,'0'0'0,"0"53"16,0 0-16,0 88 15,0-53-15,18 71 16,0-89-16,-1 54 16,1-89-16,0 36 15,-1-54-15,1 19 16</inkml:trace>
  <inkml:trace contextRef="#ctx0" brushRef="#br0" timeOffset="88590.5637">5909 8731 0,'53'18'15,"0"-18"-15,35 0 16,-53 0-16,54 0 16,-72 0-1,1 0-15,-1 18 0,-34 17 16,-1-18-16</inkml:trace>
  <inkml:trace contextRef="#ctx0" brushRef="#br0" timeOffset="88716.9011">5980 9066 0,'0'0'16,"53"0"-16,-18 0 0,18 0 15,-18 0-15,18-17 16,-18 17-16,-17 0 0,-1-18 16</inkml:trace>
  <inkml:trace contextRef="#ctx0" brushRef="#br0" timeOffset="88990.3237">6350 9366 0,'18'36'0,"-36"-72"0,36 89 16,-18-70-1,0-1 1,-18-17-16,18-18 15,-18 35-15,18-35 16,0 36-16,18-19 16,0 19-16,-1 17 15,19 0 1,-19 0-16,18 0 0,-17 0 16,0 17-1,-1-17-15</inkml:trace>
  <inkml:trace contextRef="#ctx0" brushRef="#br0" timeOffset="89279.1075">6579 9190 0,'0'18'15,"0"34"1,0 1-16,18-35 15,17 35-15,1-35 16,16-1-16,-34-17 16,17 0-16,-17-17 0,0 17 15,-1-18-15,-17 0 0,18-17 16,-36 17 0,1 1-16,-1-1 0,-17 0 15,-18-17-15,35 35 16,1-17-16,-1 17 15</inkml:trace>
  <inkml:trace contextRef="#ctx0" brushRef="#br0" timeOffset="89902.7659">6967 8643 0,'-17'0'16,"34"0"-16,-34 18 0,17-1 0,0 1 15,0 17-15,17 18 0,-17 18 16,18-18-16,0 17 0,-18-17 16,35 71-16,-35-89 15,18 53 1,-18-53-16,0-17 16,0 0-16,-18-36 15,18-17 1,0 17-16,18-17 15,-18 17-15,17 1 0,18-19 16,-17 36-16,17 18 16,-17 0-16,0 17 15,-18-18-15,0 19 16,0-19-16,-18 19 16,0-19-16,-17 1 15,0-18-15,17 0 16,1 0-16,-1 0 0,-17 0 15,35-18-15</inkml:trace>
  <inkml:trace contextRef="#ctx0" brushRef="#br0" timeOffset="90363.2882">7267 9296 0,'18'0'16,"17"0"0,-17-18-16,17 0 15,-17 1 1,-1-1-16,-17 1 16,0-1-16,-17 0 15,-1 18-15,0 0 0,-17 0 16,18 36-1,17-19-15,0 1 16,0-1-16,0 1 0,35 35 16,0-53-16,18 35 15,-35-35-15,-1 0 16,1 0-16,17-17 16,-17 17-16,-18-36 15</inkml:trace>
  <inkml:trace contextRef="#ctx0" brushRef="#br0" timeOffset="90664.09">7567 9349 0,'0'53'15,"0"-106"-15,0 123 0,18-52 16,-18-1-16,0 1 16,-18-36-1,18-17 1,0 18-16,0-54 15,0 53-15,18-35 16,-18 18-16,35 18 16,-17 17-1,-1 0-15,1 17 16,-18 1-16,18 17 16,-1 18-1,-17-35-15,18-1 16,-18 1-16,0 0 15</inkml:trace>
  <inkml:trace contextRef="#ctx0" brushRef="#br0" timeOffset="90819.0008">7832 9296 0,'0'35'15,"0"-70"-15,0 88 0,17-18 16,-17-17-16,18-1 16,0-17-1,-18-17-15</inkml:trace>
  <inkml:trace contextRef="#ctx0" brushRef="#br0" timeOffset="91269.3425">7973 9296 0,'0'53'16,"0"-106"-16,17 123 0,-17-52 0,36 17 16,-19-35-1,19 0-15,-36-17 16,17-1-16,-17 0 0,18 1 15,-18-19-15,0 19 16,0-19 0,0 19-16,18 17 15,-18 35 1,17-17-16,1 35 16,-1-36-16,-17 1 15,36 17 1,-1-17-16,-17-18 15,-1 0-15</inkml:trace>
  <inkml:trace contextRef="#ctx0" brushRef="#br0" timeOffset="91513.2839">8414 9208 0,'-18'0'15,"0"0"-15,18 17 16,0 18-16,0-17 16,18 17-16,0 1 15,-1-19-15,19 1 16,-19 0-16,19-1 16,-54-17-1,0 0-15,1 0 16,-19 0-16,1 0 0,0 0 15</inkml:trace>
  <inkml:trace contextRef="#ctx0" brushRef="#br0" timeOffset="91675.7157">7796 8908 0,'0'17'0,"18"-17"16,0 0-16,-1 0 16</inkml:trace>
  <inkml:trace contextRef="#ctx0" brushRef="#br0" timeOffset="92209.2724">9948 9155 0,'0'105'0,"0"-210"0,0 246 16,0-106-16,0 0 0,0 1 16,0-54 15,0-53-15,0 36-16,18-35 15,0 52-15,17-35 16,-17 35-16,-1 18 0,1 0 15,-1 36-15,-17-19 16,18 54-16,-18-54 16,35 54-1,-35-53-15,36 17 16,-19-17-16</inkml:trace>
  <inkml:trace contextRef="#ctx0" brushRef="#br0" timeOffset="92449.8826">10301 9296 0,'0'0'0,"0"17"0,0 36 15,18-53-15,17 18 16,0 0 0,-17-18-16,53-36 15,-54 36-15,1-53 16,-1 36-16,-17-1 15,-17-17-15,-18 0 16,17 17-16,-35-17 0,35 35 16,-17 0-1,35 17-15</inkml:trace>
  <inkml:trace contextRef="#ctx0" brushRef="#br0" timeOffset="92726.7674">10601 9331 0,'18'0'16,"-1"0"0,1 0-16,-18-18 0,18 1 15,-18-1-15,17-17 16,-17 17-16,0-35 15,0 36-15,0-1 16,18 0 0,-1 1-16,1 17 0,17 0 15,-17 0-15,0 0 0,-1 0 16,19 0-16,-19 0 0,18 17 16</inkml:trace>
  <inkml:trace contextRef="#ctx0" brushRef="#br0" timeOffset="93160.3397">10971 9366 0,'0'0'16,"0"18"-16,18-18 0,0-18 15,-18-17 1,0 0-1,17 17-15,-17-35 16,0 36-16,18-1 16,0 18-16,-1 0 15,1 0-15,-18 18 0,18-1 16,-1 18-16,1-17 16,-18 0-16,0-1 31,0-34-16,0-1-15,17 0 16,19 1 0,-19 17-16,19-18 15,-19 18-15,1 0 0,17 0 16,-17 0-16,-1 18 16,1-1-16,-18 1 0,0 0 15,0 17-15,0-17 16,0-1-16,0 1 15,18-18-15,-1 0 16</inkml:trace>
  <inkml:trace contextRef="#ctx0" brushRef="#br0" timeOffset="93396.4676">11695 8449 0,'0'0'0,"0"18"15,-18 17-15,18-17 16,0-1-1,0 1-15</inkml:trace>
  <inkml:trace contextRef="#ctx0" brushRef="#br0" timeOffset="93510.7707">11889 8502 0,'0'0'15,"0"35"-15,0-17 0,0 0 16,-18-1-16,0 1 0</inkml:trace>
  <inkml:trace contextRef="#ctx0" brushRef="#br0" timeOffset="95780.4987">29616 3298 0,'0'0'0,"17"-17"16,-17 34 15,0 36-31,0-17 16,0 17-16,18 17 15,-18-35-15,18 36 16,-18-36-16,17 18 16,-17-35-16,0 17 15,0-17-15,0-36 31</inkml:trace>
  <inkml:trace contextRef="#ctx0" brushRef="#br0" timeOffset="95974.8407">29686 3334 0,'0'-18'15,"18"18"-15,0-18 16,-1 18-16,54 0 16,-54 0-16,54 0 15,-53 0-15,17 18 16,-35 0 0</inkml:trace>
  <inkml:trace contextRef="#ctx0" brushRef="#br0" timeOffset="96113.6241">29739 3475 0,'0'0'15,"53"35"-15,-35-35 0,35 0 0,-18 0 16,35 0-16,-34 0 16,-1-17-1,-35-1-15</inkml:trace>
  <inkml:trace contextRef="#ctx0" brushRef="#br0" timeOffset="97114.7564">6720 7056 0,'0'52'16,"0"-34"-16,0 35 0,0-18 16,18 54-16,0-54 15,17 53-15,-35-70 16,18 35 0,-1-36-16,-17 1 15,0-1-15</inkml:trace>
  <inkml:trace contextRef="#ctx0" brushRef="#br0" timeOffset="97310.1949">6756 7056 0,'17'-18'16,"1"18"-16,0-18 0,52-17 15,-35 17-15,1 18 16,-19-17-16,-17 34 16,-17 1-1</inkml:trace>
  <inkml:trace contextRef="#ctx0" brushRef="#br0" timeOffset="97438.3003">6826 7303 0,'0'0'16,"71"0"-16,-36 0 0,-17 0 0,35 0 16,-53 17-1</inkml:trace>
  <inkml:trace contextRef="#ctx0" brushRef="#br0" timeOffset="102130.7763">17074 8449 0,'0'-18'15,"18"36"1,0 17-1,-1 54 1,-17-37-16,18 19 16,0 88-16,-18-89 15,17 71-15,-17-88 16,18 0-16,-18-17 16,18-1-16,-18 0 0,0-17 15,17-1-15</inkml:trace>
  <inkml:trace contextRef="#ctx0" brushRef="#br0" timeOffset="102469.5411">17321 8537 0,'0'36'15,"18"-1"-15,-18 53 16,18-35-16,-1 70 15,1-70-15,-18 0 16,18 0-16,-18 0 0,17 53 16,-17-53-1,18 17-15,-18-52 16,18 0-16,-1-18 16</inkml:trace>
  <inkml:trace contextRef="#ctx0" brushRef="#br0" timeOffset="102996.9451">18415 8590 0,'-18'53'15,"18"0"-15,0 35 16,0-35 0,18 71-16,-18-72 15,0 1-15,18-17 0,-1 17 16,1 0-16,0-18 16,-1-18-16,1 1 15,-18-36 1</inkml:trace>
  <inkml:trace contextRef="#ctx0" brushRef="#br0" timeOffset="103203.5692">18627 8678 0,'0'106'16,"0"-212"-16,17 265 0,-17-71 15,18-35-15,-18 0 16,35 35-16,-35-52 16,36 34-16,-36-35 15,17-17-15,-17 0 16</inkml:trace>
  <inkml:trace contextRef="#ctx0" brushRef="#br0" timeOffset="103650.0337">18891 9119 0,'18'0'15,"-36"0"-15,54 0 0,-19 0 16,1 0-16,-1 18 15,1 0-15,0 17 16,-36 0-16,18 0 16,-18-17-16,1 17 0,-1-17 15,1 17-15,17-17 16,17 0 0,1-18-16,17 17 15,-17-17-15,35-17 16,-36 17-16,19 0 15</inkml:trace>
  <inkml:trace contextRef="#ctx0" brushRef="#br0" timeOffset="104238.5796">18768 8255 0,'17'0'16,"-34"0"-16,52-18 0,0 18 15,-17 0-15,17 0 0,-17 0 16,0 36-1,-18-19-15,0 1 0,0 35 16,-18-18 0,18-17-16,0-1 0,0 1 15,0 0-15,18-1 16,17 1 0,0-18-16,-17 18 0,-1-1 15</inkml:trace>
  <inkml:trace contextRef="#ctx0" brushRef="#br0" timeOffset="105873.8887">17851 8943 0,'17'0'32,"-17"18"-17,18-18-15,-1 0 16,1 0-1,0 0-15,-1-18 16,-17 0 0,-17 18-1,-1-17 1,0 17 0,1 17-16,-1 1 15,18 0-15,0-1 16,0 1-16,35-18 15,-17 0 1,0 0-16,-1 0 0,1-18 16,-18 1-1,-18 17-15,1-18 16,-19 18-16,19 0 16,-1 0-16,18 18 15</inkml:trace>
  <inkml:trace contextRef="#ctx0" brushRef="#br0" timeOffset="106467.1225">21572 8678 0,'0'0'16,"0"-53"-16,0 36 0,0-1 15,0 36-15,0-1 16,18 89-16,0-35 15,-1 105-15,1-105 16,0 88 0,-18-107-16,17 1 0,1 0 15,-18-17-15,17 16 0,1-52 16,0 0 0</inkml:trace>
  <inkml:trace contextRef="#ctx0" brushRef="#br0" timeOffset="106690.5607">21890 8661 0,'0'0'16,"18"53"-16,-1 0 15,1 52-15,-18-52 0,17 0 16,1 0-16,0-18 15,17 71-15,-17-70 16,-1 16 0,-17-16-16,18-19 15</inkml:trace>
  <inkml:trace contextRef="#ctx0" brushRef="#br0" timeOffset="107079.0554">22401 9084 0,'18'0'46,"0"0"-14,-18-18 46,-18 18-16</inkml:trace>
  <inkml:trace contextRef="#ctx0" brushRef="#br0" timeOffset="107336.2394">22737 8696 0,'0'18'16,"0"35"-1,17-18-15,1 71 16,-18-36-16,17 36 15,-17-53-15,18 53 16,-18-71-16,18 18 16,-18-35-16,17-1 15,-17-34 1,18-1-16</inkml:trace>
  <inkml:trace contextRef="#ctx0" brushRef="#br0" timeOffset="107547.8005">22966 8643 0,'0'18'0,"0"52"16,17-17 0,-17-18-16,18 18 0,0 53 15,-1-53-15,1 35 16,0-35-16,-1 18 15,1-36-15,-18 0 16,0-17-16,18 0 16</inkml:trace>
  <inkml:trace contextRef="#ctx0" brushRef="#br0" timeOffset="107776.3002">23283 9278 0,'0'0'0,"0"53"0,0-18 16,18 36-16,-18-54 16,18 19-16,-18-19 0,17 1 15,-17 0-15,18-18 0,-18-18 31</inkml:trace>
  <inkml:trace contextRef="#ctx0" brushRef="#br0" timeOffset="107919.1739">23372 9208 0,'35'-18'16,"-18"18"-16,19 0 15,-19 0-15,1 0 0,0 0 16</inkml:trace>
  <inkml:trace contextRef="#ctx0" brushRef="#br0" timeOffset="108043.5664">23372 9349 0,'0'0'0,"0"17"15,17-17-15,1 0 16,-1 0-16,19 0 0,-1 0 15,-17-17-15,-1-1 16</inkml:trace>
  <inkml:trace contextRef="#ctx0" brushRef="#br0" timeOffset="108459.4943">23336 8220 0,'0'0'16,"0"-18"-16,0 0 0,18 18 31,0 18-31,-1 0 16,18 17 0,-17-35-16,0 18 0,-18-1 15,0 1-15,0 0 16,0-1-16,-18 18 15,18-17-15,0 0 16,0-1-16,18 1 0,-18 0 16,17-1-16,1-17 15,0 18-15,-1 17 16</inkml:trace>
  <inkml:trace contextRef="#ctx0" brushRef="#br0" timeOffset="109004.4419">23319 9225 0,'0'-17'15,"17"17"1,-34 0 0,-1 0-1,0 17-15,18 1 16,0 17 0,0-17-16,0-1 0,18 19 15,0-36-15,-18 35 16</inkml:trace>
  <inkml:trace contextRef="#ctx0" brushRef="#br0" timeOffset="110050.2973">18997 9807 0,'0'36'15,"0"-19"-15,0 54 16,0-36-16,0 0 16,35 36-1,1-1-15,17-17 16,-36-53-16,36 18 15,-18-18-15,-17 0 16,-18-18-16,0 1 16</inkml:trace>
  <inkml:trace contextRef="#ctx0" brushRef="#br0" timeOffset="110333.2047">18733 10054 0,'0'0'16,"0"-17"-16,35-19 15,0 19-15,0-36 16,1 35 0,-19-17-16,19-18 15,-19 18-15,1 35 0,-18-36 16,17 36-1,1 0-15,-18 18 16,53 17-16,-35-17 16,35 17-1,-18-35-15,-18 18 0,1-18 16</inkml:trace>
  <inkml:trace contextRef="#ctx0" brushRef="#br0" timeOffset="116618.1631">6015 9984 0,'0'17'31,"18"-17"-31,-1 18 16,36-18-1,-18 0-15,18 0 0,88-18 16,-35 1-16,159-1 16,-106 18-1,211-35-15,-158 35 16,229 0-16,-212 0 15,265 17 1,-230-17-16,301 18 16,-283 0-16,18-18 15,0 17-15,-18 1 0,247 0 16,-317-1-16,105 18 16,-211-17-16,53 17 15,-124-17-15</inkml:trace>
  <inkml:trace contextRef="#ctx0" brushRef="#br0" timeOffset="137989.9509">13370 4233 0,'0'0'16,"-17"-17"-16,-1 17 15,0 0 1,18 17-1,-17 1-15,17 35 16,0-18-16,17 0 16,19 18-16,-19-17 15,71 17-15,-52-36 16,34 1-16,-17-1 16,71 1-16,-54 0 15,107-18-15,-89 0 16,106 0-16,-106 0 15,88 0-15,-87 0 16,69 17 0,-87-17-16,105 0 15,-87 0-15,16-17 0,1-1 16,124-35-16,-107 18 16,0 17-16,-17-17 0,106 0 15,-124-1 1,89 19-16,-36-1 15,0 18 1,-88 0-16,35 35 16,-35-17-16,0 0 15,-36-1-15,-17 1 0,18-18 16,-18 18-16,0-36 47,18-17-32,-1-1-15,36 1 16,-18 18-16,18-1 16,-17 0-16,17 18 0,-1 0 15,1 0-15,71 18 16,-36-18-16,0 18 0,106 17 16,-70-18-16,123 19 15,-106-36-15,141 35 16,-141-35-1,159 18-15,-141-1 16,141-17-16,-159-17 16,106-36-16,-124 17 15,54-34-15,-107 35 16,1-36 0,-54 36-16,-52-18 15,0 18-15</inkml:trace>
  <inkml:trace contextRef="#ctx0" brushRef="#br0" timeOffset="320691.4886">7673 12118 0,'-18'-18'0,"-35"1"15,18-1 1,-35 0-16,34 18 15,-17 36-15,36-19 16,-1 71-16,18-35 16,0 18-16,0-36 15,18 1-15,17-19 16,0 1-16,1-18 16,-1 0-16,0-18 0,53-52 15,-70 17-15,17-36 16,-35 19-16,0-36 15,-17 36-15,-19-89 16,1 88-16,-18-52 16,18 87-16,17 19 15,1 17-15,-1 17 16,18 19-16,0 17 0,18 88 16,-1-53-16,18-17 15,-17-1-15,17 1 16,54 34-16,-54-52 15,35 0-15,-52-17 16,17-1-16,-17-35 16,17 0-16</inkml:trace>
  <inkml:trace contextRef="#ctx0" brushRef="#br0" timeOffset="321364.4962">8202 11712 0,'0'0'15,"0"-17"-15,-18 17 0,1 17 16,17 54 0,-18-36-1,18 71-15,0-53 16,0-18-16,0 18 0,18 18 15,-1-54 1,1 1-16,35-18 0,-35 0 16,17-35-1,18 17-15,-36 0 16,19 18-16,-36 18 16,17 0-16,1-1 15,0 1-15,-1-1 0,36 19 16,-35-36-16,35 0 15,-18-18-15,0-35 16,-17 18-16,-18-36 16,-18 36-16,-35-53 15,36 53-15,-36-18 16,35 17-16,-17 19 16</inkml:trace>
  <inkml:trace contextRef="#ctx0" brushRef="#br0" timeOffset="322710.6592">9454 11959 0,'18'0'16,"17"0"0,-17 0-16,17-17 15,-17 17-15,0 0 16,-18 17-16</inkml:trace>
  <inkml:trace contextRef="#ctx0" brushRef="#br0" timeOffset="322826.3313">9472 12118 0,'0'18'16,"18"-18"-16,35-36 16,-36 36-16,54-35 15,-54 35-15</inkml:trace>
  <inkml:trace contextRef="#ctx0" brushRef="#br0" timeOffset="323415.8472">10636 11659 0,'0'0'15,"-17"-35"-15,-1 17 0,-17-17 16,17 17-16,-17 18 16,0 0-16,-18 53 15,35 0 1,-17 53-16,17-35 16,18 70-16,18-71 15,-1-17-15,1 0 0,17-18 16,53 36-16,-52-53 15,52 17 1,-35-35-16,-18 0 16</inkml:trace>
  <inkml:trace contextRef="#ctx0" brushRef="#br0" timeOffset="324121.418">11007 11624 0,'-53'-53'16,"106"106"-16,-124-106 0,36 53 15,17 18-15,-17-1 16,17 72-16,18-36 16,18 52-16,0-34 15,34 35 1,-16-53-16,34 17 15,-52-35-15,17 1 16,-35-19-16,0 1 16,-17-18-16,-1 0 15,-17-18-15,17 1 0,-17-1 16,-1-35-16,19 36 16,-1-19-16,36 19 15,-1-1-15,19 0 0,-1 1 16,53 17-16,-52 0 15,16 0-15,-34 0 16,17 17-16,-35 1 16,-17-18-1,-1 0-15,0 0 16,1 0-16,-18 0 16,35-18-16,17 18 15,36-17 1,-18 17-16,36 0 15,-36 0 1,0 0-16,-17 0 0,35-18 16,-35 18-1,-36 0 1,0 18 0,18-1-16,0 1 0,0 0 15,0 17-15,18 0 16,0-35-16,17 35 15,18-35 1,-36 0-16,19 0 16,-36-17-16,17-1 0,-17-17 15,-17 17-15,-19-35 16,19 36-16,-1-1 16,1 0-16,-1 18 0,0 0 15</inkml:trace>
  <inkml:trace contextRef="#ctx0" brushRef="#br0" timeOffset="324483.6806">11748 12206 0,'0'0'16,"-18"35"-16,18-52 31,35-36-16,-17 35-15,-1-17 0,-17 17 16,36-17 0,-36 17-16,0 36 15,0 0 1,0-1-16,17 1 0,-17 17 16,18-17-1,0-18-15,-1 0 0,1 0 16,0-35-1,-1 17-15,1 0 16,-18 1-16,17 17 0,1 0 16,0 35-1,-18-17-15,17-1 16,1 18-16,0 1 16,-1-36-16,1 35 15</inkml:trace>
  <inkml:trace contextRef="#ctx0" brushRef="#br0" timeOffset="325107.1656">12929 11589 0,'0'0'15,"18"106"-15,0-53 0,17 52 16,0-52-16,0 35 16,-17-52-16,0-19 15,-18 1-15,0 0 0,0-36 16,-18 0 0,18 1-1,18-1-15,-1 18 0,36 0 16,-17 0-16,16 18 0,-16 17 15,52 18 1,-70-35-16,17 17 0,-35-18 16,0 19-16,-18-19 15,-17 1-15,-36-18 16,36 0-16,0 0 0,0-18 16,35-17-1</inkml:trace>
  <inkml:trace contextRef="#ctx0" brushRef="#br0" timeOffset="325707.7944">13511 12153 0,'18'53'16,"-36"-106"-16,36 124 0,-18-54 16,0 1-16,0-36 15,0 1 1,0-19-16,0 19 15,0-36-15,0 35 16,0-17 0,18 17-16,-1 1 15,1 17-15,17 17 16,-17-17-16,0 18 16,-1-18-16,-17 18 0,18-18 31,-18-18-16,-18 18-15,1 0 16,-1 0 0,-17 35-16,17-17 15,18 0-15,-18 34 16,18-34-16,18 17 16,-18-17-16,35 0 15,-17-18-15,17 0 16,-17-18-1,-1 0 1,-17 1-16,18-19 16,-18 1-16,0 0 15,-18 17-15,18 1 16,0-1-16,-17 0 16,-1 18-16,18 18 15,0 0 1,0-1-16,0 19 15,18-19-15,-1 36 16,1-35-16,0-1 16,-1 1-16,1-18 0,17 0 15,1 0-15,-19 0 0,18-18 16</inkml:trace>
  <inkml:trace contextRef="#ctx0" brushRef="#br0" timeOffset="325918.8366">13952 12083 0,'-17'17'0,"-1"1"15,0 0-15,18-1 16,0 18-16,18-17 16,17 0-16,-17-1 15,35-17 1,-35 0-16,17-17 15,-18-1-15,19-17 16,-36 17-16,0 1 16</inkml:trace>
  <inkml:trace contextRef="#ctx0" brushRef="#br0" timeOffset="326108.3958">14111 11712 0,'0'0'16,"18"106"-16,-18-35 0,17 34 16,1-34-16,0 17 15,-18-53-15,17 18 16,1-35-16,0-18 16</inkml:trace>
  <inkml:trace contextRef="#ctx0" brushRef="#br0" timeOffset="326258.4137">14235 12100 0,'-18'53'0,"36"-106"0,-36 124 16,18-36-16,18-17 16,-1-1-16,1-17 15,17 0-15,-17 0 0,-1 0 16,19 0-16</inkml:trace>
  <inkml:trace contextRef="#ctx0" brushRef="#br0" timeOffset="326680.8692">14623 12365 0,'0'0'15,"35"123"-15,-35-87 0,18-1 16,-1 0-16,-17-17 0,18-1 16,-18-34-1,-18-36-15,1 18 16,-19-18-16,1-53 15,17-18 1,18 54-16,0 17 0,0 0 16,18 35-16,17 1 0,1 17 15,-1 17-15,-18 1 0,19 0 16,-1 70-16,-35-53 16,0 36-1,0-36-15,-35-17 16,17-18-16,0-18 15,1 0-15,-1 1 0,18-1 16,18-53 0,-18 54-16,17-18 0</inkml:trace>
  <inkml:trace contextRef="#ctx0" brushRef="#br0" timeOffset="327009.2416">14887 12188 0,'0'0'15,"0"36"-15,0-19 0,0 1 16,18-18-1,0-35 1,-18 17-16,35-17 16,-18 17-16,-17 1 15,36-1-15,-19 18 16,1 0 0,-18 18-16,18-1 15,-18 1-15,0-1 16,17-17-16,-17 18 15,18-18-15,0-18 16,-1 1 0,1-1-1,-18 1-15,0-1 0,0 0 16,-18 1 0,18-1-16,-17 0 0,-1 18 0,0 0 15,1 0 1,17 18-16</inkml:trace>
  <inkml:trace contextRef="#ctx0" brushRef="#br0" timeOffset="327350.148">15293 12506 0,'0'0'15,"-18"53"-15,18-35 0,-17-18 16,-1 0-16,0-53 16,1 35-16,-1-53 15,18 36-15,18 0 16,-1-18-16,19 18 0,34-54 16,-35 72-16,54-18 15,-36 35-15,-18 0 16,-17 17-16,-1 1 15,-17 35-15,-17-18 16,-54 0-16,36-17 16,-18-18-16,17 0 15,19 0-15,-1 0 0,18-18 16,18-35 0</inkml:trace>
  <inkml:trace contextRef="#ctx0" brushRef="#br0" timeOffset="327570.2329">15522 11412 0,'0'0'0,"53"36"0,88 87 15,-70-52-15,-1-18 16,-17 35-16,53 71 15,-71-89-15,-17 89 16,-18-106-16,-35 70 16,-1-87-16,1 16 0,-18-16 15,0-19-15</inkml:trace>
  <inkml:trace contextRef="#ctx0" brushRef="#br0" timeOffset="330389.4127">24941 11342 0,'53'0'15,"-17"17"-15,52 36 16,-35-17-16,0-1 16,0 35-16,17 54 15,-35-36-15,-17 53 16,-36-70-16,-17 17 15,0-53-15,-36 1 16,18-36-16,18 0 16,0-18-16,0-17 15,17-1-15,18-17 16,0 18-16,53 0 16,-18 35-16,18 0 15,-18 0-15,1 0 16,-19 18-16,18-1 0,-35 1 15</inkml:trace>
  <inkml:trace contextRef="#ctx0" brushRef="#br0" timeOffset="330929.8492">25576 11483 0,'0'-18'0,"18"18"16,0 0 0,17 0-16,18-17 0,53-1 15,-53 0-15,52-17 16,-52 35-16,-17-18 15,-54 36 1,0-18 0,1 18-16</inkml:trace>
  <inkml:trace contextRef="#ctx0" brushRef="#br0" timeOffset="331185.6901">25841 11412 0,'0'18'16,"18"-18"-16,-18 18 0,17-1 15,1 19-15,0 34 16,-1-35 0,1 18-16,-18 18 15,17-18-15,1 0 0,17 53 16,-35-71-16,18 18 16,-18-36-16,0 1 15,-18-18-15,-17 0 16,0-18-16,-18 1 15,35 17-15,-35-18 16,36 18-16,-19 0 16,36 18-16</inkml:trace>
  <inkml:trace contextRef="#ctx0" brushRef="#br0" timeOffset="331524.3264">24712 12435 0,'0'0'0,"88"0"0,-35 0 16,18 0-16,88-17 16,-54 17-16,107-35 15,-71 17-15,-17 0 16,140-17-16,-140 17 16,-19 1-16,-16-1 0,-19 18 15,-17 0-15,-18 0 0,-17 0 16,0 18-16,-36-1 15,0 1-15</inkml:trace>
  <inkml:trace contextRef="#ctx0" brushRef="#br0" timeOffset="332054.4741">25100 12594 0,'0'0'0,"18"0"16,17 18-16,0-1 16,54 54-1,-54-18-15,53 70 16,-70-52-16,-1 0 0,1-19 15,-18 1-15,0 0 0,-18-17 16,-17-1-16,0 0 0,-53 0 16,52-35-1,-34-17-15,34 17 16,1-53-16,35 35 16,35-35-16,-17 36 15,70 17-15,-52 0 16,16 0-16,1 17 15,0 1-15,18 35 16,-36-36-16,0 1 16,-35 0-16</inkml:trace>
  <inkml:trace contextRef="#ctx0" brushRef="#br0" timeOffset="332964.4414">25665 12912 0,'0'-18'16,"0"36"0,-18 35-1,18-18-15,-18 35 16,18-17-16,0-17 16,0-1-16,0-17 0,18 34 15,0-52 1,35 0-16,-36 0 15,36-35-15,-35 18 16,-18-1-16,35-17 16,-17 35-1,-1 17-15,1 19 16,0-1 0,-1-18-16,36 19 15,0-19-15,18-17 16,-54 0-16,18-17 0,-17-19 15,-18 1-15,-18 0 16,-34-36 0,34 36-16,-53-35 15,36 52-15,0 0 16,17 18-16</inkml:trace>
  <inkml:trace contextRef="#ctx0" brushRef="#br0" timeOffset="333443.6156">26141 12577 0,'17'0'16,"1"0"-1,0 0-15,-1 0 0,1 0 16,0 0-16,-1 0 0,19 0 15,-19 0-15,1 0 16,-18-18 0,-18 18-16,-17-18 15</inkml:trace>
  <inkml:trace contextRef="#ctx0" brushRef="#br0" timeOffset="333648.6568">26194 12647 0,'0'53'16,"0"-106"-16,0 141 0,17-52 15,-17-19 1,18 18-16,0-17 16,-1 0-16,1-18 0,0 17 15,-1-17-15,19 0 16,-19-17-1</inkml:trace>
  <inkml:trace contextRef="#ctx0" brushRef="#br0" timeOffset="333994.0758">26458 12806 0,'0'0'0,"18"-18"31,0 1-31,-18-1 16,0 0-16,17-17 15,-17 17-15,0 1 0,-17-1 16,17 0-16,0 36 31,-18-18-31,18 35 16,0 1-16,0-1 15,18-17-15,-1 17 0,1-18 16,0 1-16,-1 0 0,1-18 16,17 17-1,-17-17-15,-1 0 16</inkml:trace>
  <inkml:trace contextRef="#ctx0" brushRef="#br0" timeOffset="334299.3869">26705 12559 0,'18'-18'0,"0"36"15,-1-18 1,1 18-16,-1-1 15,-17 1-15,18-18 16,-18 17-16,18 36 16,-18-35-16,0 0 0,17 35 15,1-18-15,0 0 16,-18-17-16,0-1 16,0 1-1,-18-36 16,0 18-31,1 0 16,-1 0-16,0 0 16</inkml:trace>
  <inkml:trace contextRef="#ctx0" brushRef="#br0" timeOffset="335165.5741">8608 11218 0,'0'0'16,"17"0"0,1-17-16,17 17 15,18-18-15,-35 18 16,17 0-1,-17 0-15</inkml:trace>
  <inkml:trace contextRef="#ctx0" brushRef="#br0" timeOffset="335333.5217">8643 11271 0,'0'0'16,"18"36"-16,-18-19 15,17 18-15,-17-17 0,0 0 16,18-1-16,-18 1 0,18 17 16,-1-17-1,1-18 1</inkml:trace>
  <inkml:trace contextRef="#ctx0" brushRef="#br0" timeOffset="335700.4959">8890 11501 0,'35'-18'0,"-17"18"15,0-18-15,-18-17 0,17 17 16,18-35 0,-17 18-16,-18-18 15,0 18-15,0 17 0,0 1 16,-18-1-16,1 18 0,-18-18 16,35 36-16,-36 17 15,36-17-15,-17 53 16,17-36-1,35 18-15,-17-18 16,34 0-16,-16-35 16,17 0-16,-18 0 15,0-17-15</inkml:trace>
  <inkml:trace contextRef="#ctx0" brushRef="#br0" timeOffset="335973.2225">9155 11201 0,'35'17'15,"-17"-17"-15,17 18 16,-18 0-16,1-18 0,0 17 16,17 1-16,-17 0 15,-18 17 1,0-18-16,0 19 15,0-19-15,-18 1 0,18 0 16,-18-1-16,18-34 31,-17 17-15,-1 0-16,0 0 16</inkml:trace>
  <inkml:trace contextRef="#ctx0" brushRef="#br0" timeOffset="337475.2026">7796 13458 0,'0'89'16,"0"-19"-1,0 107-15,0-89 16,18 0-16,0 53 16,17-88-16,-17-35 15,17 17-15,-17-35 0,34-18 16,-16 1-16,-1-72 15,-17 54-15,-1-71 16,-34 71-16,-1 0 16,18 17-16,0 53 15,0 1-15,18-1 16,-1 18-16,19-18 0,52 18 16,-35-35-16,35-1 15,-35-17 1,-18 0-16,0-17 0,-17-19 15,0 1-15,-18 0 0,0 0 16,-36-54-16,1 37 16,-36-19-1,36 36-15,0-1 16,17 19-16,18-1 0,0-17 16,18 35-16</inkml:trace>
  <inkml:trace contextRef="#ctx0" brushRef="#br0" timeOffset="337691.2122">8449 13247 0,'35'0'15,"1"0"-15,17 0 16,-18 0 0,-18 0-16,1 0 0,0-18 15</inkml:trace>
  <inkml:trace contextRef="#ctx0" brushRef="#br0" timeOffset="337848.6311">8537 13300 0,'0'35'15,"0"-70"-15,18 105 0,-18-34 0,18-1 16,-1 35-16,1-52 16,-1 0-16,19 17 15,-1-17 1,-17-18-16,-1 0 16</inkml:trace>
  <inkml:trace contextRef="#ctx0" brushRef="#br0" timeOffset="338119.9801">8802 13476 0,'17'0'16,"1"-18"0,0 1-16,17-18 15,-35 17-15,18-35 16,-18 35-16,-18-17 15,0 17 1,-17 18-16,17 0 16,18 36-16,-17-19 15,17 19-15,17 17 16,19-18 0,52-18-1,-70-17-15,17 0 16</inkml:trace>
  <inkml:trace contextRef="#ctx0" brushRef="#br0" timeOffset="338392.3974">9013 13229 0,'36'0'16,"-1"18"-1,-17-1-15,17 1 16,-17 0-16,17 17 15,-17-17-15,-1 35 16,-17-18-16,18 18 16,-18-36-16,0 1 15,-18 0-15,1-18 16,-1-18 0,0 18-1,1-18-15,17 1 16,0-1-16</inkml:trace>
  <inkml:trace contextRef="#ctx0" brushRef="#br0" timeOffset="338732.3004">9578 13653 0,'0'0'0,"0"17"16,18-17-16,-18 18 16,0-1-16</inkml:trace>
  <inkml:trace contextRef="#ctx0" brushRef="#br0" timeOffset="338853.6336">9578 13935 0,'0'0'16,"18"0"-16,-1 0 16,1 0-16</inkml:trace>
  <inkml:trace contextRef="#ctx0" brushRef="#br0" timeOffset="339020.5776">9860 13670 0,'53'0'16,"-18"0"-16,1 0 15,34-17 1,-52 17-16,-1 0 0,1 0 15</inkml:trace>
  <inkml:trace contextRef="#ctx0" brushRef="#br0" timeOffset="339126.8546">9895 13847 0,'0'0'16,"36"17"-16,-19-17 16,36 0-16,-35-17 15,35-1-15,-36 18 16</inkml:trace>
  <inkml:trace contextRef="#ctx0" brushRef="#br0" timeOffset="339701.8163">10760 13494 0,'0'0'15,"35"159"-15,-17-71 0,-1 18 16,19 70-16,-1-106 16,-18-17-16,54 18 15,-36-53-15,18-18 16,-35 0-16,17-53 15,-17 17-15,-18-34 16,0 35-16,-18-36 16,36 89 15,-1-1-31,36 54 16,-35-36-16,17-17 0,53 17 15,-52-17-15,34-18 16,-52-18-16,17-17 15,-35-1 1,0 19-16,-35-54 16,17 36-16,1-18 0,-19-35 15,19 35 1</inkml:trace>
  <inkml:trace contextRef="#ctx0" brushRef="#br0" timeOffset="339880.767">11465 13229 0,'53'35'16,"-35"-35"-16,17 0 0,36 18 15,-36-18 1,-17-18-16</inkml:trace>
  <inkml:trace contextRef="#ctx0" brushRef="#br0" timeOffset="340033.5598">11571 13282 0,'18'71'16,"-36"-142"-16,36 177 0,17-18 15,-17-70-15,17 35 16,-17-36-16,-1-17 0,19 18 15,-19-18-15,1-18 16</inkml:trace>
  <inkml:trace contextRef="#ctx0" brushRef="#br0" timeOffset="340389.004">11818 13529 0,'0'-18'31,"35"-17"-31,-35 17 16,36-34-16,-36 34 15,17-17-15,-17-1 16,-17 1 0,-1 35-1,0 35-15,18 1 16,0-1-16,36 0 16,-19-17-16,1-1 15,17 1-15,0-18 16,-17 0-16,0 0 15</inkml:trace>
  <inkml:trace contextRef="#ctx0" brushRef="#br0" timeOffset="340661.7301">12047 13176 0,'18'0'15,"0"18"1,-1-18-16,19 18 15,-19-1-15,18 1 16,-17-1-16,0 36 16,-1-35-16,-17 35 15,0-35 1,0 17-16,0-18 16,0 1-1,-17-36 16,-1 18-15</inkml:trace>
  <inkml:trace contextRef="#ctx0" brushRef="#br0" timeOffset="340866.7746">12435 13794 0,'0'0'15,"36"17"-15,17-17 0,35 0 16,-53 0-16,53 0 16,-70 0-16,0 0 15</inkml:trace>
  <inkml:trace contextRef="#ctx0" brushRef="#br0" timeOffset="341429.6646">13600 13423 0,'0'0'15,"17"141"-15,-17-52 0,-17 69 16,-1-87-16,-17 35 15,17-71-15,-35 0 16,35-35 0,-34 0-16,34-17 15,-17-36-15,17 17 16,18-17-16,18 18 16,-1 18-16,19 17 15,52 0-15,-35 17 0,0 18 16,0-17-16,-18 17 15,0-17-15,0 17 16,1-17-16,-19 0 0,-17-1 0,18 1 16</inkml:trace>
  <inkml:trace contextRef="#ctx0" brushRef="#br0" timeOffset="341963.6616">14376 13882 0,'0'0'16,"0"-53"-16,-18 35 0,-17-17 16,17 35-16,-35 18 15,18-1-15,0 54 16,17-36-16,0 36 16,18-36-16,18 18 15,0-18-15,35-17 16,-18-18-16,35-36 15,-34 19-15,17-54 16,-36 36 0,1-53-16,-18 17 15,0-52-15,-18 52 16,-17-52 0,0 70-16,-1 0 15,19 35-15,-18 36 16,17 17-16,18 71 15,18-53-15,17 88 16,0-88-16,18 70 16,0-87-16,-18-1 15,0 0-15,18 1 0,0-1 16,-35-35-16</inkml:trace>
  <inkml:trace contextRef="#ctx0" brushRef="#br0" timeOffset="342590.2448">14834 13547 0,'0'53'15,"0"0"-15,0 17 0,0 36 16,0-36 0,36 19-16,-19-54 15,19-17-15,16 17 16,-16-35-16,34-18 15,-52-17-15,35 0 16,-53-1-16,17 1 16,-17 17-16,0 54 31,18 17-15,0-36-16,-1 1 0,36 17 15,-35-17-15,35-1 16,-36-17-16,1-35 15,0 18 1,-18-36-16,-18 17 16,0-34-16,1 17 15,-1-18-15,18 36 16,0-35 0</inkml:trace>
  <inkml:trace contextRef="#ctx0" brushRef="#br0" timeOffset="342834.8963">15452 13317 0,'17'-35'16,"1"35"-16,0 0 16,-1-18-16,1 18 0,0 0 15,-1 0-15,1-17 16</inkml:trace>
  <inkml:trace contextRef="#ctx0" brushRef="#br0" timeOffset="343003.5723">15540 13229 0,'0'35'16,"0"18"0,0 18-16,0-1 15,18 19 1,17-54 0,0-17-16,0-18 15,1-18 1</inkml:trace>
  <inkml:trace contextRef="#ctx0" brushRef="#br0" timeOffset="343320.3166">15804 13511 0,'0'0'15,"18"-35"-15,0 17 0,-1-17 16,1 18-16,-18-36 16,18 35-16,-18-35 15,-18 35-15,18-17 16,0 18-16,-18 17 16,1 0-1,-1 17-15,18 1 0,0 17 0,0 0 16,18 36-1,-1-36-15,19 0 0,17 36 16,-1-36 0,-34-35-16,0 0 15,17 0-15</inkml:trace>
  <inkml:trace contextRef="#ctx0" brushRef="#br0" timeOffset="343653.7034">16034 13123 0,'17'18'15,"19"17"1,-19-17-16,36 35 16,-35-53-16,17 35 15,-17-35-15,-1 0 16,1 18-1,-18-1-15,18-17 16,-18 53-16,0-17 16,-18 34-16,18-35 15,18 18-15,-18-35 16,17 17 0,-17-17-16,-17-18 15,-1-35 1,-17 35-16,-18-18 15,35 18-15,-17-18 16</inkml:trace>
  <inkml:trace contextRef="#ctx0" brushRef="#br1" timeOffset="350810.3775">22172 4392 0,'18'-18'16,"-18"1"0,17 17-16,-17-18 15,18 18-15,0 0 16,-1 53-16,1-18 16,-18 1-16,0-1 15,0 18-15,18-18 0,-18-17 16,17 52-16,1-52 15,-18 0-15,17-1 0,36 19 16,-17-36-16,-1 17 16,0-17-16,1 0 0,69 0 15,-52 18 1,18-18-16,35 0 16,-36 17-16,54 1 15,-71-18-15,88 18 16,-71-18-16,107 0 15,-107-18-15,18 18 16,1 0-16,52-18 16,-53 18-16,35 0 15,-52 0-15,-18 0 0,88-17 16,-18 17 0,89-18-1,-71 1 1,-35 17-16,-71 0 15,54 0 1,-54 0-16,0 0 0,0 0 16,18 0-16,-17 17 0,69-17 15,-34 0-15,70 0 16,-70 0-16,70-17 16,-88 17-16,88 0 15,-88 0-15,70 0 16,-52 0-16,-18 0 15,17 0-15,1 17 0,70-17 16,-71 0 0,71 0-16,-52 0 15,-19 0-15,18 0 0,-17 0 16,17 0-16,-17-17 0,105-1 16,-105 18-16,17-18 15,0 18 1,0-17-16,0 17 0,106-18 15,-105 18-15,87 18 16,-88-18-16,71 17 16,-88 1-16,-1-18 15,18 18-15,-17-18 0,17 0 16,-17 0-16,-1 0 0,54 0 16,-71 0-16,52-18 15,-52 18-15,0 0 16,-17 0-16,-1-18 0,0 18 15,0 0-15,1 0 0,17 18 16,-36-18 0,18 0-16,-17 0 15,0-18-15,-18 1 16,0-1 0,0 0-16,17 18 31,1 0-16,0 0-15,-36 0 32,36 0-1,-1-17 63,1 17-79,0 0 1,17-18-16,-18 18 16,19 0-1,-1-18-15,0 1 16,-17 17-16,17-36 15,-17 19-15,0-18 16,-1 17-16,1-17 16,-18 17-16,-18-17 15</inkml:trace>
  <inkml:trace contextRef="#ctx0" brushRef="#br1" timeOffset="356204.5561">16563 11871 0,'-18'0'16,"36"0"15,0 0 0,52 18-31,-35-36 16,54 0-16,-54 18 15,0-17-15,0-1 16,-17 18-16,17 0 16,-35-18-16,18 18 0,-36 0 15,1 0 1,-1 0-16</inkml:trace>
  <inkml:trace contextRef="#ctx0" brushRef="#br1" timeOffset="356416.5566">16722 11606 0,'0'0'15,"0"-17"-15,0 52 32,0 36-32,17-18 15,1 52-15,0-34 16,-1 35-16,1-53 15,17 17 1,-17-35-16,-18-17 16</inkml:trace>
  <inkml:trace contextRef="#ctx0" brushRef="#br1" timeOffset="358512.9382">17709 11448 0,'0'17'32,"-17"1"-32,-36 52 15,35-17-15,-35 36 16,36-36-16,-1-36 16,18 18-16,-18-35 0,18 18 15,18-36-15,0 18 16,-1-70-16</inkml:trace>
  <inkml:trace contextRef="#ctx0" brushRef="#br1" timeOffset="358747.2087">17533 10901 0,'0'35'16,"18"36"-1,-1-18-15,36 52 16,-17-34-16,34 52 16,-35-52-16,-17-18 15,17 0-15,1 0 0,16 17 16,-52-34-16,18-1 16,-18-17-16,0-1 15,-18 1-15</inkml:trace>
  <inkml:trace contextRef="#ctx0" brushRef="#br1" timeOffset="358984.8398">17286 11942 0,'-18'0'0,"36"0"0,-36 17 15,89-17-15,-18 0 16,0 0-16,35 0 0,106-17 16,-106 17-16,142-36 15,-142 19 1,53-1-16,-106 18 16,-17 0-16,-18 18 15</inkml:trace>
  <inkml:trace contextRef="#ctx0" brushRef="#br1" timeOffset="359502.7177">17568 12224 0,'0'70'15,"0"-140"-15,0 158 0,0-35 16,0-18-16,18-35 16,-18 18-16,18-18 15,-18-35 1,17-18-1,-17 0-15,0 35 0,18-35 16,0 18 0,-1 70-1,1-17-15,-1 52 16,1-52-16,0 17 0,-18-17 16,17 0-16,1-18 15,0 17-15,-1-34 16,1-19-1,0 19-15,17-19 16,-18 19-16,1 17 16,0 0-16,-1 0 0,1 0 15,0 35-15,-1-17 0,1 52 16,0-35-16,-1 18 16,-17-17-16,0-19 15,18-17-15,-18 18 0,18-18 16</inkml:trace>
  <inkml:trace contextRef="#ctx0" brushRef="#br1" timeOffset="361165.3616">18768 11518 0,'0'-17'15,"0"-1"-15,0 36 32,0 34-17,17 1-15,-17 53 16,0-35-16,0 35 15,18-53-15,-18-1 16,18-16-16,-1-1 0,36 18 16,-35-53-16,35 18 15,-36-18-15,1-18 16,0-35-16,-18 35 16,0 1-16,0-1 15,0 0-15,17 36 16,-17 0-16,18-1 15,35 19-15,-18-19 16,53 1-16,-52-18 16,34 0-16,-52-18 15,17-35-15,-35 36 16,-35-54 0,17 18-16,-17 18 15,17 0-15,-17-1 0,17 1 16,-35-18-16,53 36 0,0-19 15,18 19 1,17-1-16</inkml:trace>
  <inkml:trace contextRef="#ctx0" brushRef="#br1" timeOffset="361449.6176">19456 11307 0,'0'-18'15,"17"18"1,19 0-1,-19-18-15,19 18 16,-19-17 0,1 17-16,-36 0 15,1 0 1</inkml:trace>
  <inkml:trace contextRef="#ctx0" brushRef="#br1" timeOffset="361654.6518">19456 11307 0,'0'0'16,"35"-18"-16,-35 36 0,0-1 16,0 1-16,0-1 15,0 54 1,0-36-16,-18 1 16,18-1-16,18-18 0,0 36 15,-18-35-15,53 0 16,-36-18-16,1 0 15,-1 0-15,1 0 0,0-18 16</inkml:trace>
  <inkml:trace contextRef="#ctx0" brushRef="#br1" timeOffset="362079.0041">19738 11553 0,'18'0'16,"-1"-17"-1,-17-1 1,18 1-16,-18-1 0,17-17 0,-17 17 15,0-35 1,18 18-16,-18 17 0,0 1 16,-18-1-16,18 0 15,-17 18-15,-1 0 16,18 36 0,0-19-16,0 1 15,0 35-15,18-18 16,-1 0-16,1 1 15,17-19-15,1 1 16,-1-18-16,-17 0 16,-1 0-16,-17-18 15,0 1 1</inkml:trace>
  <inkml:trace contextRef="#ctx0" brushRef="#br1" timeOffset="362410.906">19950 11271 0,'0'-17'0,"0"34"0,17-34 32,1 17-32,-18-18 15,18 18-15,-1 0 16,1 0 0,-18 18 15,17 17-16,-17 0-15,18-17 0,-18 35 16,18-18-16,-18-17 16,17-1-16,-17 1 15,18 0-15,-18-1 16,-18-17 15,-17 0-31,17 0 16,-17 18-1,18-18-15,-1 17 16,0 1-16</inkml:trace>
  <inkml:trace contextRef="#ctx0" brushRef="#br1" timeOffset="363668.6903">6438 13935 0,'0'17'32,"35"1"-17,-17-18-15,17 0 16,18 0 0,-17 0-16,34-18 15,-35 18-15,-17 0 16,17 0-16,-17 0 0,0 0 0,-1 0 15,1 0-15,-18-17 16</inkml:trace>
  <inkml:trace contextRef="#ctx0" brushRef="#br1" timeOffset="363885.7672">6632 13741 0,'0'0'16,"0"17"-16,36 1 15,-1 17-15,0-17 16,0 17-16,18-17 16,35 17-16,-35-17 15,36 17 1,-72-17-16,1-1 0,-18 36 16,-18-35-16,-70 52 15,35-34-15,-70 52 16,70-53-16</inkml:trace>
  <inkml:trace contextRef="#ctx0" brushRef="#br1" timeOffset="367928.2833">10266 12806 0,'17'0'0,"1"0"31,0 0-31,-1 0 16,19 0 0,-19 0-16,36 0 15,-17 0-15,16 0 16,-16-18-16,34 18 15,-34 0-15,34 0 16,-35 0-16,18 0 16,-17 0-16,16-17 0,54 17 15,-35-18-15,-18 18 16,17 0-16,-17 0 0,18-18 16,-18 18-16,17 0 0,54 0 15,-54 0-15,54 18 16,-54-18-16,71 0 15,-88 0 1,88 0-16,-52 0 16,52 0-16,-71 0 15,1 0-15,17 0 0,-17 0 16,17 0-16,-18 0 0,89 0 16,-71-18-1,71 18-15,-88 0 16,87 0-16,-69 0 15,-1 0-15,-18 0 16,19 0-16,-19 0 0,18 0 16,0 0-16,1 0 0,69 0 15,-69 0-15,87 0 16,-88 18-16,71-18 16,-71 0-16,71 0 15,-71 0-15,88 0 16,-87 0-16,17 0 15,-18 0-15,0 0 16,71 0-16,-71 0 16,71 0-16,-89 0 15,18 0-15,1 0 0,-19 0 16,106 0 0,-87 0-16,122 0 15,-122 0-15,16-18 16,-16 18-16,16 0 0,89-17 15,-105 17-15,105 0 16,-106 0-16,141 0 16,-123 0-16,17 0 15,1 0-15,-1-18 0,124 18 16,-123 0-16,123 0 16,-141 0-16,17 18 15,-17-18-15,0 0 0,105 17 16,-122-17-1,69 0-15,-87 0 16,-36 0-16,0 0 0,-17-17 16</inkml:trace>
  <inkml:trace contextRef="#ctx0" brushRef="#br1" timeOffset="371710.7446">27605 12188 0,'18'0'15,"34"-17"1,1 17 0,-17-18-16,34 18 15,-52 0-15,17 18 16,-53-18-16</inkml:trace>
  <inkml:trace contextRef="#ctx0" brushRef="#br1" timeOffset="371815.591">27570 12365 0,'0'0'0,"35"0"16,0 18-16,18-18 16,18 0-16,-18-18 0,17 18 0,1-18 15</inkml:trace>
  <inkml:trace contextRef="#ctx0" brushRef="#br1" timeOffset="372271.6235">28663 12241 0,'0'0'16,"-17"-17"-16,-1 17 15,-17 0-15,-1 17 0,-34 36 16,52-17-16,-35 52 15,36-53-15,17 0 16,0 1-16,17-1 0,36 0 16,0-35-16,35 0 15,-52-17-15,52-54 16,-53 36 0,-17-18-16,-1 0 0,1 0 15,-18-88-15,0 53 16,-53-71-16,18 71 15,-18-18 1,18 88-16,-18 1 16,17 17-16,19 70 15,17-17-15,0 18 16,17-1-16,1 1 0,53 87 16,-19-87-16,1-18 15,-17 0-15,17 0 0,0-18 16,17 18-16,-52-35 15,-1-1-15</inkml:trace>
  <inkml:trace contextRef="#ctx0" brushRef="#br1" timeOffset="372949.7525">29157 11994 0,'0'0'15,"18"-17"-15,-18-1 0,0 1 0,17 17 16,-17-18-1,0 36-15,0 17 16,-17 18-16,17 0 16,-18 17-16,18-17 0,0 0 15,18 0-15,-1 0 0,1 0 16,17 0-16,1-36 16,-19-17-16,54-17 15,-54-19-15,36-34 16,-35 35-16,-18-18 15,18 17-15,-18 1 0,0 0 16,0 52 0,17 36-1,1-17-15,35 17 16,-36-18-16,19-17 16,-1-1-16,53 1 15,-53-36-15,-17 1 0,35-36 16,-53 0-1,0 17-15,-18-17 0,1 1 16,-36-37-16,18 54 16,17 0-16,0 17 0,1 1 15,-1-1-15,18 0 16</inkml:trace>
  <inkml:trace contextRef="#ctx0" brushRef="#br1" timeOffset="373216.8126">29792 11642 0,'35'0'16,"-17"0"-16,35-18 16,-35 18-16,34 0 15,-34 0-15</inkml:trace>
  <inkml:trace contextRef="#ctx0" brushRef="#br1" timeOffset="373411.8306">29880 11659 0,'-17'53'16,"34"-106"-16,-34 142 0,17-54 16,-18 53-16,18-53 15,18 18-15,-1-35 16,19-1-1,-1 1-15,-18-18 16,1 0-16,0-18 0</inkml:trace>
  <inkml:trace contextRef="#ctx0" brushRef="#br1" timeOffset="373722.1568">30092 11889 0,'18'17'16,"-36"-34"-16,53 17 0,1-18 16,-19 18-1,1-35-15,-18 17 16,0-17-16,17 17 16,-34-17-1,17 17-15,-18 18 0,1 0 16,-1 36-1,18-19-15,0 18 16,0 1-16,0-1 16,18-17-16,-1 17 0,1-17 15,-1-1-15,1 1 0,17-18 16,1 0-16,-1-35 16</inkml:trace>
  <inkml:trace contextRef="#ctx0" brushRef="#br1" timeOffset="374035.993">30357 11677 0,'0'0'16,"0"-18"-16,17 18 15,1 0 1,-1 0-16,1 0 16,0 0-16,-1 0 15,1 18 1,0-18-1,-18 35-15,17-17 16,-17 0-16,18 34 16,-18-16-16,0-1 15,0-17-15,0 17 0,0-17 0,0 34 16,0-34 0,0-36 15,-18 18-31,1-17 15,-36 17 1,17 17-16</inkml:trace>
  <inkml:trace contextRef="#ctx0" brushRef="#br1" timeOffset="375241.4957">24730 13476 0,'17'0'16,"-17"18"15,0-1 0,18 1-31,-18 17 16,18 18-1,-1-35-15,1 17 16,0-17-16,17-1 16,-18 1-16,36-18 15,-35 0-15,53 0 16,-18 0-16,52 0 15,-34 0-15,88 0 16,-71 0 0,124 0-16,-107 0 15,125-18-15,-107 18 16,-17 0-16,-18-17 16,18 17-16,-18-18 15,0 18-15,-17-17 0,70-1 16,-70 18-16,17 0 15,-53 0-15,0 18 16,-17-18-16,-36-18 47,18-17-47,-17 17 16,17-17-16,-18-1 15,0 19-15</inkml:trace>
  <inkml:trace contextRef="#ctx0" brushRef="#br2" timeOffset="396368.5061">4516 15646 0,'0'17'16,"0"19"-16,17-1 15,1 0-15,-18 0 16,17 1-16,1-1 0,0 0 16,-18-17-16,17 17 0,1-17 15,0-18-15</inkml:trace>
  <inkml:trace contextRef="#ctx0" brushRef="#br2" timeOffset="396507.3763">4674 15734 0,'18'35'0,"0"0"16,-1 1-16,19 17 15,-19-36-15,18 19 0,-17-19 16,0 18-16</inkml:trace>
  <inkml:trace contextRef="#ctx0" brushRef="#br2" timeOffset="396991.028">4957 15787 0,'0'0'15,"17"35"-15,-17-17 0,0 17 16,0 0-16,0 18 0,0 88 16,0-70-16,0-1 0,18 1 15,17 35 1,-17-89-16,17 36 16,0-53-16,-17 0 15,0-17-15,-1-36 16,-17 18-16,0-1 0,-17 19 15,17-19-15,0 19 16,17 17 0,1 53-1,-1-18-15,36 35 16,-35-17-16,53 18 16,-36-36-16,18-17 15,-18-18-15,18-35 16,-35-1-16,-1-34 15,-17 17-15,0-53 16,-17 53-16,-36-53 16,17 36-16,-16-19 15,34 54 1,0 0-16,18 53 16,18 34-1</inkml:trace>
  <inkml:trace contextRef="#ctx0" brushRef="#br2" timeOffset="397419.5561">5715 16475 0,'18'17'0,"-36"-34"0,53 34 16,1-70-1,-19 36-15,1-54 16,-18 54-16,-18-1 0,1-17 16,-19 17-16,19 18 15,-1 0-15,0 18 16,-17 35-16,35-36 16,0 36-16,18-35 15,-1-1-15,19-17 16,-1 18-16,35 0 0,-34-18 15,-1 0 1,-17 0-16,-1-18 16,-34 0-1,-1 18-15,18 18 16,0 17 0,18 1-1,17-1-15,0-17 16,18-1-16,-35-17 15,-1-17-15,1-1 16,-18-17-16</inkml:trace>
  <inkml:trace contextRef="#ctx0" brushRef="#br2" timeOffset="397508.2922">5962 16369 0,'18'18'15,"17"-1"1</inkml:trace>
  <inkml:trace contextRef="#ctx0" brushRef="#br2" timeOffset="398124.9305">6156 16422 0,'-18'17'0,"18"1"16,-17-18-16,17 18 0,0-1 16,0 1-1,0 0-15,17-1 16,1 1-16,0-18 0,-1 0 15,1 18-15,0-1 16,-18 1-16,0 52 16,0-34-16,0 52 15,0-35 1,-18-18-16,18 0 0,0 1 16,-18-19-16,-17 36 15,0-53 1,-18-35-1,35-36-15,18 36 16,-17-106-16,17 53 16,0-89-16,0 72 15,17-89-15,1 105 16,-1 36-16,-17 18 0,36 17 16,-19 36-1,19 70-15,-36-17 16,17-1-16,1 1 0,0 17 15,-1-35-15,1 0 0,17 35 16,-35-70-16,18 17 16,-1-53-1,-17-17 1,18 0-16,0-18 16,-18 18-16,17-36 15,-17 54-15,18 17 16,-18 35-1,18-18 1,-1 19-16,1-36 16,-18 17-16,17-17 15,1 0-15,0 0 0,-1 0 16,1 0 0,-18-35-1,18 35-15,-18-18 16</inkml:trace>
  <inkml:trace contextRef="#ctx0" brushRef="#br2" timeOffset="398225.1973">6579 16475 0,'-17'-36'16,"34"72"-16,1-19 0,0-17 15,17-17-15,-17 17 16,-1-36-16,1 19 16,-18-1-16</inkml:trace>
  <inkml:trace contextRef="#ctx0" brushRef="#br2" timeOffset="398375.599">6668 16263 0,'0'88'16,"0"-176"-16,0 212 0,0-36 16,0-53-16,17 18 15,1-35-15,-1-1 16</inkml:trace>
  <inkml:trace contextRef="#ctx0" brushRef="#br2" timeOffset="398981.2165">7708 16351 0,'-35'-35'16,"70"70"-16,-88-70 0,18 17 16,17 36-16,1 35 15,-1 0 1,18-18-16,0 18 0,0-18 15,35 36-15,-17-71 16,53-18-16,-36 1 16,0-36-16,36-53 15,-36 53-15,0-71 16,-17 54-16,-36-54 16,1 54-16,-1 17 15,-17 0-15,-36-18 16,53 54-16,-34 34 15,52 19-15,-18 34 16,36 18-16,17 89 16,-18-89-16,19-17 0,52 52 15,-53-70-15,53 18 16,-52-54-16,-1 1 16,36-36-16</inkml:trace>
  <inkml:trace contextRef="#ctx0" brushRef="#br2" timeOffset="399290.1891">8061 16369 0,'0'18'0,"0"-36"0,18 36 16,-1-18-16,36-18 15,-35 0-15,17-17 16,-35 17-1,0 1-15,0-1 0,0 0 16,-18 1-16,-34-1 16,16 1-16,19 17 0,-36 17 15,35 1-15,0 17 16,18-17-16,0-1 16,18 19-16,17-19 15,1 1-15,17 0 16,-18-18-16,18 17 0,35-17 15,-35 0-15,0 0 16,-18 0-16</inkml:trace>
  <inkml:trace contextRef="#ctx0" brushRef="#br2" timeOffset="400166.4827">8625 16281 0,'-17'-18'15,"34"36"-15,-52-36 16,18 36 0,-1-1-16,0 36 15,18-17-15,0 16 16,0-34-16,36 17 16,-19-17-16,18-18 15,18 0-15,-35 0 16,17-35-16,-17 17 15,-18-17-15,18 35 16,-18-35-16,-18 17 16,0 18-1,1 0 1,17 18-16,0 17 16,0-18-16,0 1 15,17 0-15,1-18 0,17 17 16,-17-17-16,17 0 15,-17-17 1,-18-1 0,0 0-16,0-17 15,-18 18-15,0-1 16,18 0-16,0 36 31,36 0-15,-36-1-16,35 18 15,-17-17 1,17-18 0,-17 0-16,-1-18 15,-17 1 1,0-1-16,-17 1 16,17-1-1,0 36 16,0-1-31,0 1 16,35-1 0,-35 1-16,17-18 0,1 0 15,0 0-15,-1 18 16,1-18-16,-18 17 16,35 19-1,-17-1-15,-18 0 16,18 0-16,-18 18 0,17 53 15,1-53-15,-18 0 16,0-18-16,-18-17 0,18 17 16,-17-35-16,-1 18 0,0-18 15,1 0-15,-19-35 16,36 17-16,-17-70 16,17 35-16,17-35 15,1 35-15,17 0 16,-17 35-16,-18 1 15,18 17-15,-1 0 16,1 0-16</inkml:trace>
  <inkml:trace contextRef="#ctx0" brushRef="#br2" timeOffset="400422.2086">9454 15822 0,'0'0'16,"0"35"-16,18 18 15,-18-17-15,18-36 16,17 0-16,-17 0 16</inkml:trace>
  <inkml:trace contextRef="#ctx0" brushRef="#br2" timeOffset="400539.5203">9613 15928 0,'-17'70'15,"34"-140"-15,-34 176 0,17-36 16,0-52-16</inkml:trace>
  <inkml:trace contextRef="#ctx0" brushRef="#br2" timeOffset="404385.9095">9843 11024 0,'0'-17'0,"0"-1"16,17 36 31,-17-1-31,0 1-16,0 53 15,18-19-15,-18 1 16,17 53-16,1-35 15,-18-1-15,35 71 16,-35-70-16,18-18 16,-18 17-16,0 1 0,18-18 15,-18 70-15,0-52 16,0 35-16,17-53 16,-17 0-16,0 35 15,18-35-15,0 0 16,-1-18-16,-17 18 15,18-36-15,-18 1 16,0 0-16,17-18 16,-17 17-16,18-17 15,0 0 17,-18 18-32,17-18 15,1 0 1,0 0-1,-1 0 1,1 0-16,0 18 16,17-18-16,-18 0 15,1 0-15,0 17 0,35-17 16,-36 0-16,54 18 16,-36-18-16,36 0 15,-36 0 1,53-18-16,-35 18 15,35 0-15,-35 0 16,0-17-16,0 17 0,0 0 16,35 0-16,-53 0 15,54 0 1,-54 0-16,35 17 16,-34-17-16,34 0 15,-34 0-15,34 0 16,-17 0-16,-18 0 15,18 0-15,-17 0 0,52-17 16,-35 17-16,35-18 16,-35 18-16,0 0 15,0 0-15,-18 0 0,71 0 16,-53 0-16,52 0 16,-34-18-1,35 18-15,-36 0 16,54 0-16,-54 0 15,36 0-15,-35 0 16,52 18 0,-70-18-16,53 18 15,-35-18-15,52 17 16,-70-17-16,88 0 16,-70 0-16,52 0 15,-52 0-15,70 0 16,-88 0-16,88 18 15,-71-18-15,1 0 16,-1 0-16,1 0 0,0 0 16,-1 0-16,89 0 15,-71 0-15,-17 0 0,17 0 16,-18 18-16,89-18 16,-71 0-16,-17 0 15,17 0-15,0 17 0,-17-17 16,105 0-16,-88 0 15,-17 0-15,17 0 0,0 0 16,89 0-16,-89 0 16,71-17-1,-71 17-15,-18 0 16,19 0-16,-19 0 0,89 0 16,-89-18-16,89 18 15,-88-18-15,52 1 16,-52 17-16,70-18 15,-71 18-15,72-18 16,-72 18-16,1 0 16,-18 0-16,17 0 0,1 0 15,70-17-15,-88 17 16,88 0 0,-71 0-16,1 0 0,141 17 15,-54-17 1,1 18-1,-71-18-15,53 0 16,-88 0-16,18 0 16,-18 18-16,0-18 0,0 0 15,35 17-15,-53-17 16,36 18-16,-36-18 16,36 0-1,-36 0-15,-18-18 0,19 18 0,-19 0 16,1 0-16,0-17 0,17-1 15,-17 0 1,-1 1-16,-17-1 0,35-17 16,-35 0-16,18-18 15,-18 17-15,18-52 16,-18 35-16,0-70 16,0 52-1,0-70-15,-18 71 16,0-72-16,18 72 15,-17-71-15,-1 70 16,1-70 0,17 88-16,-18-88 15,18 71-15,-18-54 16,1 71-16,-1-53 16,18 71-16,-18 0 15,1-1-15,-19 19 0,19-1 0,-36 18 16,35 0-1,1 0-15,-36 0 16,17 0-16,-16 0 16,16 0-16,-17 0 0,-35 0 15,35 0-15,-17 0 16,-1 0-16,1 0 0,-107 0 16,89 18-1,-106-1-15,88-17 16,-17 0-16,17 18 0,-18-18 15,-123 18-15,124-18 16,-159 17 0,158-17-16,-158 18 15,141-18-15,-124 18 16,124-18-16,-141 17 16,141-17-16,-124 0 15,124 0-15,-141 0 16,141 0-16,-159 0 15,159 0-15,17 0 16,-17 0-16,0 0 0,-141 0 16,158 0-16,-140 0 15,140 0-15,1 0 16,-106 0 0,105-17-16,18 17 15,-17 0-15,17 0 0,0-18 0,-229 0 16,123 18-1,18-17 1,0 17 0,36 0-16,69 0 15,-87 0-15,105 0 16,-17 0-16,-71 0 16,89 0-16,-71 0 15,70 0-15,-70 0 16,88 0-16,-88 0 15,53 17-15,-53 1 16,70-18-16,-70 35 16,88-35-16,-70 18 15,52 0-15,-52-1 16,70-17 0,0 18-16,0-18 0,18 0 15,-1 0-15,1 17 0,18-17 16,-19 0-16</inkml:trace>
  <inkml:trace contextRef="#ctx0" brushRef="#br2" timeOffset="406166.7379">17039 12823 0,'18'-17'47,"-1"17"0,-17 35-32,18-17-15,-18-1 0,18 36 16,-1-35-16,1 53 16,-18-36-16,18 18 15,-18 0-15,0 0 0,0 17 16,0 54-16,-18-54 15,18 71 1,0-88-16,0 71 16,-18-71-16,18-1 15,0-16-15,-17 17 0,17-18 16,0 0-16,-18 0 0,0 36 16,18-53-16,-17 17 15,17 0-15,-18-17 0,-17 52 16,17-34-16,-17 34 15,17-34-15,-17 16 16,17-16-16,-34 17 16,34-36-1,-35 19-15,18-1 16,-36 0-16,36-17 16,0-1-16,-1 1 0,-52 17 15,35-17-15,-35 0 16,35-1-1,-35 1-15,35-18 16,18 0-16,-18 0 0,-35 0 16,35-18-16,17 18 15,-17-17-15,1-1 0,-1 18 16,-36-18 0,37 1-16,-1 17 0,-36-18 15,54 18-15,-53-18 16,53 1-16,-36-19 15,53 19-15,-17-18 16,18 17-16,-1 0 0,0 1 16,18-1-1,0 0-15,18 18 16,0-17-16,-1-1 31,-17 0-15,-17 1-1,-1 17 1,0-18-16</inkml:trace>
  <inkml:trace contextRef="#ctx0" brushRef="#br2" timeOffset="406479.2564">14870 14799 0,'-36'18'16,"36"-1"-16,-17-17 16,34-17-16,-17-1 15,18-17-15,53-36 16,-54 36-16,36-53 16,-35 35-16,-18 18 0,17-1 15,-17-17-15,0 36 16,18-19-16,-18 19 15,18 17 1,-1 35-16,1-17 16,35 52-16,-18-34 15,0-19-15,18 1 16,-17-1-16,-1-17 16,-18 0-16</inkml:trace>
  <inkml:trace contextRef="#ctx0" brushRef="#br2" timeOffset="408125.4098">14358 15963 0,'0'-53'15,"0"36"-15,0-1 0,0 36 32,-18 17-32,18 18 15,0 53-15,-17-36 16,17 54-16,-18-54 16,36 36-16,-18-53 15,35 0 1,-17-35-16,52-18 15,-52-18-15,52-17 16,-52-1-16,17-34 16,-17 35-16,0-1 15,-18 19-15,17 17 0,1 0 16,0 70 0,-1-17-16,18 0 0,18 18 15,-17-36-15,52-18 16,-35-17-16,17-35 15,-52 18 1,0-72-16,-18 54 16,-36-71-16,1 53 15,-35-52-15,52 69 16,-17 1-16,17 0 0,18 17 16,18 18-1,17 18 1</inkml:trace>
  <inkml:trace contextRef="#ctx0" brushRef="#br2" timeOffset="408374.0234">15152 15575 0,'17'-17'0,"19"17"16,17-18-16,-36 18 16,36-18-1,-35 18-15,-1 0 16,1 0-16</inkml:trace>
  <inkml:trace contextRef="#ctx0" brushRef="#br2" timeOffset="408530.941">15222 15628 0,'0'0'0,"0"35"0,0 36 16,0-36-16,18 36 15,-18-54-15,18 19 16,-1-19-16,1 1 0,0-18 0,17 0 15,-18 0 1</inkml:trace>
  <inkml:trace contextRef="#ctx0" brushRef="#br2" timeOffset="408858.3108">15487 15822 0,'0'0'16,"0"18"-16,0-36 16,35 0-1,-17 1-15,35-36 16,-36 18-16,-17 17 0,18-35 16,0 18-16,-18 17 15,-18 1-15,18-1 0,-18 0 16,1 1-1,-1 17-15,1 17 16,17 1-16,0 52 16,0-34-16,17 34 15,1-52-15,17 35 16,18-36 0,-35-17-16,-1 0 0,1 0 15</inkml:trace>
  <inkml:trace contextRef="#ctx0" brushRef="#br2" timeOffset="409159.1746">15769 15469 0,'0'0'0,"18"0"15,-1 0-15,1 18 16,0-18-16,-1 18 15,1-18-15,17 17 16,-35 1-16,18 0 0,0-1 16,-18 18-16,0-17 0,0 17 15,0 18 1,0-35-16,0 17 16,-18-17-16,0-18 15,1 0 1,-1 0-16,0 0 0,1-18 15,-1 18-15,0 0 16</inkml:trace>
  <inkml:trace contextRef="#ctx0" brushRef="#br2" timeOffset="409731.2289">16245 16051 0,'18'0'15,"0"0"1,-1 0 0</inkml:trace>
  <inkml:trace contextRef="#ctx0" brushRef="#br2" timeOffset="409843.0254">16263 16316 0,'0'0'15,"18"18"-15,-1-18 0,1 0 16,0 0-16,-1-18 16</inkml:trace>
  <inkml:trace contextRef="#ctx0" brushRef="#br2" timeOffset="410019.9971">16651 16087 0,'71'-36'0,"-142"72"15,159-72-15,-52 19 0,-1 17 16,-17 0-16</inkml:trace>
  <inkml:trace contextRef="#ctx0" brushRef="#br2" timeOffset="410132.2937">16722 16281 0,'0'0'15,"53"17"-15,-18-17 0,0 0 16,-17-17-16,17 17 0</inkml:trace>
  <inkml:trace contextRef="#ctx0" brushRef="#br2" timeOffset="410704.5753">17374 15787 0,'0'0'0,"0"17"16,18 72 0,-18-36-16,18 105 15,-18-87-15,17-1 0,-17-17 16,36 53-16,-19-71 16,18 18-1,1-35-15,17-18 16,-36-18-16,19-35 15,-19 36-15,1-54 16,-18 36-16,0 17 16,0 1-16,0-1 0,0 36 15,0 17 1,17 0-16,1-17 16,0 17-16,-1-17 0,54-1 15,-36 1-15,36-36 16,-54 1-16,36-18 15,-53-1-15,0-17 16,0 18-16,-17 17 16,-19-52-16,19 17 15,-1-18-15,0 18 16</inkml:trace>
  <inkml:trace contextRef="#ctx0" brushRef="#br2" timeOffset="410916.7546">18080 15487 0,'53'0'15,"-106"0"-15,141-18 0,-17 1 16,-36-1-16,35 0 15,-34 1-15,-19 17 16,-34 0-16</inkml:trace>
  <inkml:trace contextRef="#ctx0" brushRef="#br2" timeOffset="411057.0829">18150 15593 0,'0'17'0,"0"-34"0,36 105 16,-19-70-16,36 35 15,-35-53-15,17 17 16,-17 1-16,-1-18 16,1 0-16</inkml:trace>
  <inkml:trace contextRef="#ctx0" brushRef="#br2" timeOffset="411366.6919">18433 15699 0,'17'-18'15,"19"-17"1,-36 17-16,17-52 16,1 52-16,-18-17 0,0-1 15,0 19-15,-18-1 16,1 18-1,17 18-15,-18-1 16,18 36-16,0-17 0,18 34 16,-1-52-1,18 52-15,1-52 16,17 0-16,-36-18 16,36 0-1,-35-18-15,-18 0 0</inkml:trace>
  <inkml:trace contextRef="#ctx0" brushRef="#br2" timeOffset="411644.9307">18680 15399 0,'0'0'0,"17"0"16,1-18-16,0 18 16,17 0-1,-18 0-15,1 0 16,0 35-16,-18 1 15,0 34-15,17-34 16,-17 34-16,0-35 16,18 18-1,-18-35-15,0 0 16,0-1-16,-18-17 31,1-17-31,-1 17 0,0-18 16,-17 18-1</inkml:trace>
  <inkml:trace contextRef="#ctx0" brushRef="#br2" timeOffset="412568.3866">19932 15787 0,'18'0'16,"-1"53"-1,-17-18-15,18 71 16,-18-53-16,-18 53 15,1-53-15,-36 35 16,35-53-16,-53 18 16,36-35-16,-53-1 15,53-17-15,-18-35 16,35 17-16,18 1 16,0-19-16,0 19 15,18-36-15,-1 35 16,54 18-16,-36 0 15,53 35 1,-35 1-16,36 34 16,-54-52-16,35 52 15,-52-34-15</inkml:trace>
  <inkml:trace contextRef="#ctx0" brushRef="#br2" timeOffset="413829.5392">20567 15399 0,'0'0'0,"0"-18"15,-18 18 1,36 0-1,17-18 1,-17 18-16,17 0 16,-17-17-16,17 17 0,0-18 15,-17 18-15</inkml:trace>
  <inkml:trace contextRef="#ctx0" brushRef="#br2" timeOffset="414068.959">20532 15434 0,'17'71'15,"-34"-142"-15,52 177 0,-17-53 0,-18 0 16,17 35-16,-17 0 0,0 18 16,0 123-16,0-123 15,0 53-15,18-89 16,0-17-16,-1 0 15,18-18-15,-17 1 0,17-1 16,36 0-16,-36-35 16,18 0-16,-18 18 0,1-18 15,-1 0-15</inkml:trace>
  <inkml:trace contextRef="#ctx0" brushRef="#br2" timeOffset="414536.7439">21167 15681 0,'-18'-18'16,"36"36"-16,-54-36 16,19 36-1,-1 70 1,18-17-16,0 70 16,0-71-16,0-17 0,35 53 15,1-18 1,-1-52-16,18 17 15,-18-53-15,36 0 16</inkml:trace>
  <inkml:trace contextRef="#ctx0" brushRef="#br2" timeOffset="415259.8932">21643 15857 0,'0'0'16,"-18"-88"-16,18 35 0,-17 18 16,-1 0-16,18 17 0,-18 0 15,1 36-15,-1 35 16,0-18-16,18 18 16,0 18-16,0-18 0,0 0 15,18 17-15,-18-17 0,18-18 16,17 54-1,-17-54-15,-1 18 16,1-36-16,-18 1 16,-18-18-1,1-18 1,-1 1-16,0-1 0,1 0 16,17 1-16,0-1 15,17 1 1,1-1-16,0 18 15,-1 0-15,1 0 16,0 18 0,-18-1-16,0 1 15,-18-18 1,18-18 0,0 1-1,0-1-15,18-17 16,-1 35-1,1-36-15,-1 19 16,19 17-16,-19-18 16,1 18-16,0 0 15,-1 18 1,-17-1 0,18 1-16,-18 0 15,18-1 1,-18 1-16,0 0 15,17-1-15,1-17 16,0 18-16,-1-18 0,1 0 16,-1-18-16,-17 1 15,18-19 1,-18 19-16,-18-1 0,1-17 16,-18-1-1,17 36 1</inkml:trace>
  <inkml:trace contextRef="#ctx0" brushRef="#br2" timeOffset="415604.8112">22084 16228 0,'-18'0'15,"36"0"-15,-53 0 0,17 0 16,18-18-16,0 1 15,18-19-15,17 1 16,-17 17-16,-1 1 16,1 17-16,-18-18 15,17 18-15,-17 18 16,0-1-16,0 1 16,18 0-16,-18-1 15,18-17 1,-1 0-16,19 0 15,-19 0-15,1 0 16,0-17-16,-1 17 0,1-18 16,-1 36-1,1-1 1,0 1-16,-1 17 16,1-17-16</inkml:trace>
  <inkml:trace contextRef="#ctx0" brushRef="#br2" timeOffset="416210.5867">23125 15610 0,'0'0'16,"0"18"-16,0 35 0,0 0 15,0 17-15,17 1 16,1 0-16,-18 17 0,18-18 15,-18 54-15,0-71 16,0-18-16,0 0 16,17-52-1,1-1 1,17-53-16,-17 54 16,52-1-16,-34 18 15,16 35-15,-34-17 16,17 17-16,-35-17 15,0 17 1,-17-35-16,-36 18 16,35-18-16,-17-18 15,35 1-15,0-1 16</inkml:trace>
  <inkml:trace contextRef="#ctx0" brushRef="#br2" timeOffset="416660.8892">23618 16210 0,'0'0'16,"-17"0"-16,-1 35 15,1-17-15,17 17 16,0-17-16,0 0 0,17-1 16,18 1-16,1-18 15,17-18-15,-36 18 16,1-53-1,-18 36-15,0-1 0,0 0 16,-18-17-16,18 18 16,-17 17-16,-1 0 15,18 35 1,18-18-16,17 1 16,-17 0-16,17-18 15,0 0-15,-17 0 16,17 0-16,-17 0 0,17-18 15,-35 0-15,0 1 16,-18 17-16,1 0 16,-1 0-1,18 17-15,0 1 16,18 0-16,17-1 16,0-17-1,1 0-15,-1 0 16,-18 0-16,1 0 15,-18-17 1</inkml:trace>
  <inkml:trace contextRef="#ctx0" brushRef="#br2" timeOffset="416873.5474">24112 15646 0,'18'70'16,"-36"-140"-16,36 193 0,0-17 15,-1-71-15,-17 18 0,18 71 16,-18-71-16,0 35 16,0-71-16,0 1 15,18 0-15,-18-1 0</inkml:trace>
  <inkml:trace contextRef="#ctx0" brushRef="#br2" timeOffset="417022.4437">24253 16140 0,'-35'35'16,"70"-70"-16,-70 88 0,35-36 0,35 18 15,-17-35-15,0 18 16,17-18-16,18 0 15,-35 0-15</inkml:trace>
  <inkml:trace contextRef="#ctx0" brushRef="#br2" timeOffset="417383.9052">24483 16334 0,'0'0'0,"17"105"0,1-52 16,0 36-16,-1-54 16,1 0-16,-18 0 0,0-17 15,0-36 1,-18 1-16,1-19 0,-19-34 16,19 17-1,-1-53-15,18 36 16,0 17-16,35-35 15,1 70-15,-19 0 16,19 18-16,-1 0 0,35 0 16,-34 18-16,-19 17 15,-17 0-15,-17-17 16,-1 0-16,0-1 0,-17 1 16,18-18-16,-19 0 15,36-18 1,0 1-1</inkml:trace>
  <inkml:trace contextRef="#ctx0" brushRef="#br2" timeOffset="417625.5462">24818 16210 0,'-18'35'16,"18"-17"-16,0 0 15,0-1-15,18 1 16,17-18-16,-17 0 15,-1-18-15,1 18 16,-18-17-16,18-19 16,-36 19-16,0-18 15,1 35-15,-1-18 0,-17 18 16,17 0-16,1 0 16,17 18-16,17-1 15,1 1 1</inkml:trace>
  <inkml:trace contextRef="#ctx0" brushRef="#br2" timeOffset="417950.4097">24994 16387 0,'0'70'16,"0"-140"-16,0 175 0,0-69 15,0-1-15,0 18 0,0-36 16,18-17-16,-18-17 15,0-54 1,0 36 0,0-36-16,0 19 15,18-1-15,-1-18 16,-17 53-16,18 1 16,0 17-16,-1 0 0,1 17 0,-1 1 15,1 0-15,-18-1 0,18 36 16,-36-35-1,-17 0 1,17-1-16,1-17 0,-19-17 16,19-1-1,17 0-15</inkml:trace>
  <inkml:trace contextRef="#ctx0" brushRef="#br2" timeOffset="418230.1549">25224 15540 0,'53'18'16,"-106"-36"-16,141 53 0,-53 0 0,36 71 15,-36-35-15,0-18 16,0 17-16,1 1 0,-19 35 16,-17-53-1,-17 0-15,-1-18 0,0 0 0,-17-17 16,-18 35 0,18-36-16,17-17 15</inkml:trace>
  <inkml:trace contextRef="#ctx0" brushRef="#br2" timeOffset="419452.3598">26070 16104 0,'18'0'47,"0"-17"-31,-1 17-16,36 0 15,-18 0-15,36-18 16,-53 18-16,17-18 16,18 1-1,-36-1-15,-34 18 16</inkml:trace>
  <inkml:trace contextRef="#ctx0" brushRef="#br2" timeOffset="419625.8206">26229 15910 0,'0'53'15,"0"-106"-15,0 141 0,0-52 0,0 34 16,18-34-16,-1 17 16,1-36-1,0 18-15,-1-35 16</inkml:trace>
  <inkml:trace contextRef="#ctx0" brushRef="#br2" timeOffset="420109.4284">27305 15522 0,'-18'36'15,"36"-72"-15,-53 89 0,17-18 16,0 1-16,1 17 0,-18 17 16,17-17-16,0 18 15,18-54-15,0 1 16,18 0 0,0-36-1</inkml:trace>
  <inkml:trace contextRef="#ctx0" brushRef="#br2" timeOffset="420331.5174">27252 15222 0,'18'18'15,"-18"17"-15,17 1 0,19 69 16,-19-52-16,36 71 15,-35-71-15,35 53 16,-36-71-16,1 53 16,0-53-16,-18 1 15,0-19-15,0 1 16</inkml:trace>
  <inkml:trace contextRef="#ctx0" brushRef="#br2" timeOffset="420542.9704">26846 16228 0,'0'0'16,"71"0"-16,0 0 0,87-18 15,54 1 1,-106-1-16,0 18 0,70-18 15,-123 18-15,0 0 16</inkml:trace>
  <inkml:trace contextRef="#ctx0" brushRef="#br2" timeOffset="421009.548">27287 16510 0,'-17'71'0,"34"-142"0,-34 177 16,17-71-16,0-17 16,17-18-1,1-36-15,0 19 16,-18-18-16,17-36 15,-17 36-15,18-1 0,0-34 16,-1 52-16,1 18 16,-1 0-16,1 36 15,0-1-15,-18 18 16,0-18 0,17 0-16,-17-17 15,18 0-15,0-18 16,-1-36-1,1 19-15,0-1 0,-1 0 16,1 1-16,0-1 16,17 0-16,-18 18 15,1 0-15,0 53 16,-18-17-16,0 34 16,17-35-16,-17 18 15,18-35-15,0 17 16,-1-35-16</inkml:trace>
  <inkml:trace contextRef="#ctx0" brushRef="#br2" timeOffset="421861.3108">28275 15787 0,'0'0'16,"0"-35"-16,18 17 0,-18 53 31,0 53-15,0-17-16,0 52 15,0-70-15,17 36 16,19-37-16,-19-16 15,19-36-15,-19 17 16,54-34-16,-54-1 16,1 0-16,17-34 15,-17 34-15,-18 0 16,0 1-16,18 17 16,-18 17-1,17 19-15,1-19 0,0 1 16,34-1-16,-16-17 15,-19 0-15,1 0 0,0 0 16,-1-17-16,-17-1 16,0-17-16,-17-18 15,-1-18 1,0 36-16,18-53 16,0 53-16,0 17 0,18-17 15</inkml:trace>
  <inkml:trace contextRef="#ctx0" brushRef="#br2" timeOffset="422060.8419">28928 15381 0,'0'0'16,"35"-18"-16,-17 18 0,17-17 0,0-1 16</inkml:trace>
  <inkml:trace contextRef="#ctx0" brushRef="#br2" timeOffset="422233.3004">28998 15558 0,'0'35'0,"0"-70"0,0 105 0,18-17 15,-18 0-15,18-35 16,-18-1-16,35 1 16,-17-18-16,-1 0 15</inkml:trace>
  <inkml:trace contextRef="#ctx0" brushRef="#br2" timeOffset="422611.8495">29281 15716 0,'35'-17'0,"-70"34"0,105-52 16,-52 17-16,17-17 15,0 0-15,-17-18 16,0 35-16,-18-52 16,0 34-16,0-17 15,0 36-15,-18-18 16,0 35-16,1 35 15,-1 35 1,0-17-16,18-17 0,0 17 16,36 70-1,-19-88-15,36 18 16,-35-53-16,0 18 16,17-18-16,0 0 15</inkml:trace>
  <inkml:trace contextRef="#ctx0" brushRef="#br2" timeOffset="422973.6487">29704 15416 0,'18'-17'0,"-36"34"0,53-34 15,-17 17-15,17 0 16,-17 0-16,17 0 16,-17 0-16,-1 0 15,1 17-15,-18 1 16,0 17-16,-18 1 16,18-1-16,0 0 0,0 36 15,0-36-15,0 18 16,0-35-1,0-1-15,-17-17 32,-1-17-17,0-1-15,18 0 16,-17 18-16,17-17 16</inkml:trace>
  <inkml:trace contextRef="#ctx0" brushRef="#br2" timeOffset="425347.0524">29986 15046 0,'0'-18'16,"18"18"15,-1-17-15,19 17-1,-1-18-15,18 0 16,-35 18-16,17 0 15,0-17-15,-17 17 16,-1 0-16,1 0 16,-18 17-1,0 1-15,18 0 16,-18 17 0,0 18-1,0-18-15,0 71 16,0-53-16,0 106 15,0-89-15,0 89 16,0-71-16,17 53 16,1-70-16,0 70 15,-1-88-15,18 70 16,-17-70-16,0 35 16,-18-52-16,17 34 15,-17-52-15,0 17 16,0-17-16,-17-18 31,-19-18-31,19 18 16,-18-17-16,17 17 0,-17-18 15,-54 18-15,1 0 16,-18 18 0</inkml:trace>
  <inkml:trace contextRef="#ctx0" brushRef="#br2" timeOffset="427592.8815">18750 16140 0,'-17'0'0,"-1"0"15,18 17-15,18-17 16,17 18 0,18-18-1,0 0-15,52-18 16,-34 1-16,35-19 16</inkml:trace>
  <inkml:trace contextRef="#ctx0" brushRef="#br2" timeOffset="430425.4969">16598 16122 0,'0'-18'0,"0"1"15,0-1 1,-17 18 31,-1 0-31,0 0-1,1 0 1,34 0 31,1 0-32,0 0-15,-1 0 16,18 0 0,-17 0-16,35 18 15,-18-18-15,1 0 0,17 0 16,-36 0-16,18 0 15,-17 0-15,-18 17 32</inkml:trace>
  <inkml:trace contextRef="#ctx0" brushRef="#br2" timeOffset="430669.6446">16651 16245 0,'18'0'31,"-1"0"-15,1 18-16,17-18 15,-17 0-15,35 0 16,-35 0-16,17 0 0,-18-18 15,-17 36 1,0 0-16</inkml:trace>
  <inkml:trace contextRef="#ctx0" brushRef="#br2" timeOffset="431270.7441">16757 17321 0,'35'18'16,"-17"-18"-16,0 0 15,17 0-15,-18 0 16,19 0-16,-19 0 0,19 0 15</inkml:trace>
  <inkml:trace contextRef="#ctx0" brushRef="#br2" timeOffset="431388.1136">16863 17498 0,'17'0'15,"-34"0"-15,70 0 0,-36-18 16,54 1-16</inkml:trace>
  <inkml:trace contextRef="#ctx0" brushRef="#br2" timeOffset="431831.7632">17480 17374 0,'0'0'15,"-17"0"-15,-1 18 0,0 53 16,18-19-16,0 90 16,0-90-16,18 72 15,0-89-15,17 36 16,-18-54-16,19-17 15,-19 0-15,36-35 16,-35 0-16,0 0 16,-1 17-16,-17 0 15,18-17-15,-1 35 16,1 18-16,0-1 16,-1 19-16,1-19 15,0 18-15,35-17 0,-36 0 16,36-18-1,-35-18-15,-1 0 16,-17-17-16,18 18 0,-18-19 16,-18-52-16,1 53 0,-19-53 15,19 35 1,-1 17-16</inkml:trace>
  <inkml:trace contextRef="#ctx0" brushRef="#br2" timeOffset="432025.2786">18062 17092 0,'0'0'0,"36"-18"15,-1 1-15,-18 17 0,1-18 16,17 18-16,1-17 15,-19 17-15</inkml:trace>
  <inkml:trace contextRef="#ctx0" brushRef="#br2" timeOffset="432137.5751">18168 17110 0,'0'35'0,"0"-70"0,-18 123 16,18-53 0,18-17-16,-18-1 0,35 1 15,-17 0-15,0-18 16,-1 0-16,1 0 0</inkml:trace>
  <inkml:trace contextRef="#ctx0" brushRef="#br2" timeOffset="432426.8441">18362 17286 0,'18'18'15,"-36"-36"-15,53 36 0,1-54 16,-19 19-16,19-18 15,-36-1-15,0 1 16,0 0-16,0-1 16,-18 19-1,0 17 1,18 35 0,0 0-16,18 1 15,-18-19-15,35 19 16,-17-19-16,17 1 15,-17-18-15,-1 0 16,1 0-16,0-18 16,-1 1-16</inkml:trace>
  <inkml:trace contextRef="#ctx0" brushRef="#br2" timeOffset="432693.5535">18662 16969 0,'0'-18'0,"18"18"16,-18 18-16,17-18 0,1 35 16,0-17-1,-1-1-15,1 1 0,-1-1 16,1 36-16,0-17 16,-18-1-16,0-17 15,0-1-15,0 1 16,-18-18-16,-17 0 15,17 0 1,-17-18-16,17 18 16,1 0-16,-1 0 0,0 0 15</inkml:trace>
  <inkml:trace contextRef="#ctx0" brushRef="#br2" timeOffset="433316.4331">18891 17586 0,'-17'18'16,"34"-18"0,19 17-1,34-17 1,-35 0-16,18 0 15,-17 0-15,-1-17 0,35 17 16,-52 0-16,0 0 16,-18 17-16,-18-17 15,0 0-15</inkml:trace>
  <inkml:trace contextRef="#ctx0" brushRef="#br2" timeOffset="434751.6133">20144 17145 0,'0'18'16,"-18"35"0,0-18-16,1 35 15,-1-52-15,0 0 16,1-1-16,17 1 0,-35-18 16,17 0-16,0-18 15,1 1-15,17-1 16,0 0-16,-18 1 15,18-19-15,0 19 16,18-1-16,-1 18 16,1 0-16,0 0 0,-1 18 15,36 17-15,-35-17 16,35 35 0,-36-18-16,19 0 15,-19-35-15,18 36 16</inkml:trace>
  <inkml:trace contextRef="#ctx0" brushRef="#br2" timeOffset="435029.8549">20514 17268 0,'-18'0'15,"1"0"-15,-1 36 16,0-1-16,1-17 16,-18 17-1,17-17-15,0 17 0,18-53 31,0 1-15</inkml:trace>
  <inkml:trace contextRef="#ctx0" brushRef="#br2" timeOffset="435257.2297">20426 16951 0,'17'18'16,"-17"-1"-16,18 54 16,0-36-16,-1 0 15,1 1-15,35 34 16,-35-35-16,17-17 16,-17 17-16,17-17 0,0 35 15,-17-35-15,-1-1 16,-17 1-16</inkml:trace>
  <inkml:trace contextRef="#ctx0" brushRef="#br2" timeOffset="435518.4246">19826 17833 0,'53'0'15,"-106"0"-15,141 0 0,36-18 16,-36 1-16,71-1 16,-89 18-16,1 0 15,-1 0-15,-17 0 0,36 0 16,-72 18-16</inkml:trace>
  <inkml:trace contextRef="#ctx0" brushRef="#br2" timeOffset="435941.5503">20249 18080 0,'0'0'15,"0"70"-15,0-34 0,0-19 16,0 1-16,0-36 31,18-35-15,-18 36-16,18-36 16,-1 35-16,1 1 15,0-1-15,-1 53 16,1-17-16,0 35 15,-18-18 1,17-17-16,1-1 16,-1 1-16,1-36 15,-18 1 1,18-1-16,-18-17 16,17 17-16,1 1 15,-18-1-15,18 18 16,-1 35-16,1-17 15,0 35-15,-1-36 16,1 19 0,0-36-16,17 17 15,-18-34-15</inkml:trace>
  <inkml:trace contextRef="#ctx0" brushRef="#br2" timeOffset="436503.6385">21096 17480 0,'0'35'16,"0"71"-1,0-35-15,18 35 16,-18-53-16,17-1 15,1-16-15,0-19 0,35 19 16,-36-36-16,19-18 16,-1 0-16,-35 1 15,35-36 1,-35 35-16,0 1 0,0-19 16,18 54-1,-18 17 1,17-17-16,19 17 15,-1-17-15,0-1 16,0-17-16,1-17 16,-19-1-1,1 0-15,-18-17 0,0-18 16,0 18-16,-35-36 16,35 36-16,-18-35 15,0 34-15,18-17 16</inkml:trace>
  <inkml:trace contextRef="#ctx0" brushRef="#br2" timeOffset="436875.6266">21625 17180 0,'0'0'16,"36"-17"-16,-19 17 0,18 0 15,18-18-15,-17 0 16,-19 18-16,1 0 0,-36 0 31,-17 0-15,17 0-16,-17 0 15,35 18 1,0 0 0,0-1-16,18 1 0,-18 35 15,17-18-15,-17 0 16,0 1-16,0-19 16,0 36-16,18-35 15</inkml:trace>
  <inkml:trace contextRef="#ctx0" brushRef="#br2" timeOffset="437153.0169">21890 17392 0,'18'18'15,"-1"-18"-15,1-18 16,-1 18-16,1-18 0,0-17 15,-1 17-15,-17 1 16,0-1-16,0 0 0,0 1 16,-17 17-16,-1-18 15,0 18-15,18 18 16,0 35 0,0-36-16,36 36 15,-19-35 1,36-18-1,-17-18-15,-19 18 0</inkml:trace>
  <inkml:trace contextRef="#ctx0" brushRef="#br2" timeOffset="437443.271">22102 17127 0,'17'-17'0,"1"17"15,-1 17 1,1-17-16,0 18 16,17 0-16,-17-18 0,-1 53 15,1-36-15,0 36 16,-18-35-16,0-1 16,0 1-16,0 0 0,0-1 15,-18-17 1,0 0-16,-17-17 15,35-1 1,-18 18-16,-17-18 16,17 36-16,1-18 15</inkml:trace>
  <inkml:trace contextRef="#ctx0" brushRef="#br2" timeOffset="437855.2184">23442 17604 0,'18'0'16,"-36"0"-16,53 0 0,36 0 15,-18-18 1,70-17-16,-70 17 16,0 0-16,-18 18 15</inkml:trace>
  <inkml:trace contextRef="#ctx0" brushRef="#br2" timeOffset="438188.1031">24448 17304 0,'17'70'15,"-34"-140"-15,52 193 0,-35-70 16,0 71-16,-18-54 15,-17 18-15,0-52 16,-36 17-16,36-53 16,-36 17-1,36-34-15,0-1 0,17 0 16,0-17-16,18 17 0,0-17 16,0 0-16,18 17 0,17 1 15,53 17-15,-52 0 16,70 35-1,-53-18-15,-1 1 0,-16 0 16,34-1-16,-34 1 16,-1 0-16</inkml:trace>
  <inkml:trace contextRef="#ctx0" brushRef="#br2" timeOffset="438672.3914">25171 17145 0,'-36'-18'16,"72"36"-16,-107-36 0,36 54 15,0 17-15,17-18 16,0 35-16,1 1 16,-1 0-16,18-1 0,18 89 15,-1-106-15,36 53 16,-17-71-1,16 0-15,-16-17 0,17-1 16,-18-17-16,35 0 16</inkml:trace>
  <inkml:trace contextRef="#ctx0" brushRef="#br2" timeOffset="439595.1103">25647 17180 0,'-18'-35'15,"1"17"-15,52 71 0,-106-123 16,54 70-16,-1 0 0,0 17 16,18 19-16,-17 17 15,17-1-15,0 19 0,0 0 16,0 17-16,17-18 0,19 71 15,-19-105-15,1 17 16,17-18-16,-35-17 16,-17-36-1,-1 0 1,0 1-16,18-1 0,-35-53 16,35 54-16,0-36 15,18 53-15,17-18 16,-17 18-16,-1 0 15,19 18-15,-19 0 0,19-1 16,-36 1-16,17-18 16,1 17-1,-36-17 1,1-17 0,17-1-1,17 18-15,-17-17 0,18 17 0,-1-18 16,1 18-1,0 0-15,-1 18 16,-17-1-16,18 18 16,-18-17-16,0 17 15,18-35 1,-18 18-16,17-18 16,1 0-16,17 0 0,-17 0 15,35-18-15,-36 18 16,1-17-16,0-19 15,-18 1 1,0 18-16,0-19 0,-36-34 16,19 52-16,-1-17 15,0 35-15,1 0 16,17 17-16,0 1 16</inkml:trace>
  <inkml:trace contextRef="#ctx0" brushRef="#br2" timeOffset="439946.0434">26123 17745 0,'0'17'0,"18"-34"31,-1-1-15,-17 0-16,18 1 0,0-1 15,-1 1-15,1-1 0,-18 36 31,0-1-15,0 1-16,0-1 0,18 19 16,-1-19-16,1 1 15,0-18-15,-1 18 0,19-36 16,-19 18-16,1-18 16,-1 1-16,-17-19 15,18 36 1,0-17-16,17 17 15,-17 17-15,-1-17 16,19 36-16,-19-19 16,1 1-16,-1 0 0,-17-1 15,18-17-15</inkml:trace>
  <inkml:trace contextRef="#ctx0" brushRef="#br2" timeOffset="440485.4778">26988 17233 0,'0'0'15,"-18"0"-15,0 18 0,18 17 16,18 0 0,0 36-16,-18-36 15,17 18-15,1-35 16,-1-18-16,1 0 31,0-18-31,-1 18 16,19 0-1,-19 0-15,1 35 0,35 36 16,-18-36-16,-17 18 16,-18-18-16,0-17 15,-36 0 1,19-18-16,-1 0 16,1 0-16,-1-18 0,0 18 0,18-18 15</inkml:trace>
  <inkml:trace contextRef="#ctx0" brushRef="#br2" timeOffset="440813.8786">27517 17568 0,'-36'0'16,"72"0"-16,-107 36 15,71-19-15,-18 36 16,18-35-16,18 17 15,-18-17-15,35-1 0,1 1 16,-1-18-16,0-18 16,-17 18-16,-18-17 15,0-1-15,0 0 0,0-34 16,-18 34-16,18 0 16,0 36-1,18 0 1,0 17-16,17 18 15,-18-36 1,19 1-16,-1 0 16,-17-18-16,-1 0 0,-17-18 15</inkml:trace>
  <inkml:trace contextRef="#ctx0" brushRef="#br2" timeOffset="441036.4711">27852 17604 0,'-35'35'15,"70"-70"-15,-88 88 0,35-36 16,18 1-16,18 17 16,0-17-16,17-1 0,0 1 15,0-18-15,18 0 16,-35 0-16,0 0 0,-1 0 15,1-35 1</inkml:trace>
  <inkml:trace contextRef="#ctx0" brushRef="#br2" timeOffset="441291.4297">28046 17251 0,'0'0'0,"0"35"0,0 0 16,17 1-16,-17 17 16,18 0-16,0-1 0,17 72 15,-17-71-15,-1 0 0,1 17 16,0-52-16,-1-18 15,-17 18-15,0-36 16,0 0 0</inkml:trace>
  <inkml:trace contextRef="#ctx0" brushRef="#br2" timeOffset="441430.2994">28240 17657 0,'0'0'16,"-18"35"-16,1-18 0,17 1 15,0 0-15,0-1 0,35 19 16,-17-36-16,34 0 16,-34 0-16</inkml:trace>
  <inkml:trace contextRef="#ctx0" brushRef="#br2" timeOffset="441752.6764">28434 17903 0,'0'89'0,"0"-178"0,18 213 16,-18-53-16,0-36 15,17-18-15,-34-34 16,17-36 0,-18 18-1,18-54-15,0 54 16,0-18-16,18-53 15,17 1 1,-18 69-16,1 36 0,17 0 16,-17 36-16,-18-1 15,0 0-15,0-17 16,-18 17-16,1-17 16,-1-1-16,0-17 15,18-17 1</inkml:trace>
  <inkml:trace contextRef="#ctx0" brushRef="#br2" timeOffset="442009.8606">28681 17745 0,'0'35'15,"0"-70"-15,0 88 0,17-18 16,36-17-1,-17-18-15,17 0 16,-36 0-16,1-36 16,-18 19-16,-18-19 15,1 19-15,-1-1 0,-17-17 16,35 17-16,-18 18 16,36 0-1,-1 0 1,-17 18-16,18-1 0</inkml:trace>
  <inkml:trace contextRef="#ctx0" brushRef="#br2" timeOffset="442317.7088">28910 17886 0,'0'0'16,"0"53"-16,0-18 0,0 0 16,0 1-16,18-1 15,-18-17-15,0 17 0,0-18 16,0-34-1,0-1 1,0-17-16,0 0 0,0-36 16,0 36-16,17-71 15,1 71-15,35-18 16,-18 53-16,18 17 16,-35 1-16,-1 17 15,1-17-15,-36 17 16,1-17-1,-18-18-15,17 0 16,-17 0-16,-1-18 16,19 18-16,-1-17 15</inkml:trace>
  <inkml:trace contextRef="#ctx0" brushRef="#br2" timeOffset="442538.296">29228 17198 0,'0'0'0,"17"0"15,1 0-15,17 0 0,36 35 16,-36-17-16,18 52 16,-35-17-16,-18 36 15,0-37-15,-18 54 16,18-53-1,-35 18-15,-1-54 16,19 1-16</inkml:trace>
  <inkml:trace contextRef="#ctx0" brushRef="#br2" timeOffset="443027.6314">26899 17427 0,'-17'-53'16,"34"106"-16,-34-123 15,17 52-15,17 18 16,-17 18-16,18 52 16,0-34-16,-1 69 15,1-52-15,17 18 16,-35-36-1,18 36-15</inkml:trace>
  <inkml:trace contextRef="#ctx0" brushRef="#br2" timeOffset="444527.6186">17463 18344 0,'17'0'63,"1"0"-63,-1 0 15,1 0 1,0 0-16,-1 0 0,1 0 31,-18 18-31,0 0 16,0-1-16,18 1 15,-18 0 1,17-18-16,-17 17 16,18-17-16,0 0 15,-1 0 1,-17 18 15,18-18-31,-1 0 31,19 0-31,-19 0 16,19-18-16,17 18 16,-18 0-16,0 0 15,0 0-15,18 0 0,-17 18 16,17-18-16,-1 0 0,72 18 15,-54-18-15,1 0 16,0 0-16,-1-18 0,18 18 16,-17 0-16,17 0 0,71 0 15,-71 0-15,88 0 16,-105 0-16,35 0 16,-18 18-16,0-18 0,124 0 15,-124 0 1,141-18-16,-140 18 15,34-18-15,-17 18 0,17-17 16,124 17 0,-17 0-16,17 17 15,-142-17-15,1 18 16,71-18 0,-107 18-16,18-18 0,-17 0 0,-1 0 15,1 0-15,35 0 16,-53 0-16,35 0 15,-53 0-15,36-18 16,-54 18-16,36 0 16,-35 0-16,-18-18 31,0 1-15,0-1-1,0-35-15,0 35 16,0-34-16,-18 34 15,18 0-15,-17-17 0</inkml:trace>
  <inkml:trace contextRef="#ctx0" brushRef="#br2" timeOffset="446614.6683">17657 18256 0,'17'0'47,"1"0"-31,-1 0-16,1 0 15</inkml:trace>
  <inkml:trace contextRef="#ctx0" brushRef="#br2" timeOffset="446974.8896">17657 18256 0,'0'0'0,"-18"18"16,36 0-1,-1-1 1,1 1-16</inkml:trace>
  <inkml:trace contextRef="#ctx0" brushRef="#br2" timeOffset="448676.7375">21220 18433 0,'0'17'15,"-18"-17"-15,18-17 31,-18 17 1,1 0-17,34 0 79,1 17-94,0-17 16,52 0-1,-35-17-15,54 17 16,-36 0-16,70-18 16,-52 18-16,-1 0 0,89 0 15,-89 0-15,89-18 16,-88 18-16,-18 0 15,-18 0-15,0-17 0,-17 17 16,-36 0 0</inkml:trace>
  <inkml:trace contextRef="#ctx0" brushRef="#br2" timeOffset="452259.0225">17515 18397 0,'0'-17'15,"0"-1"16,0 36 16,18-18 0,-18 17-31,18-17-1,-18 18 1,17-18 0,1 0 31,-36 0-16</inkml:trace>
  <inkml:trace contextRef="#ctx0" brushRef="#br2" timeOffset="454065.6103">11677 17463 0,'-18'-18'15,"1"18"-15,-1 0 16,0 0-16,1 0 16,-1 0-1,18 18-15,-18 17 16,1 0-16,-1 18 16,18 0-16,0 0 0,-17 17 15,17 1-15,0-18 0,0 70 16,17-70-16,1 53 15,-18-71-15,17 1 16,1-19-16,0 1 0,-1 0 16,1-18-16,0 0 15</inkml:trace>
  <inkml:trace contextRef="#ctx0" brushRef="#br2" timeOffset="454421.4423">11906 17586 0,'0'18'0,"0"17"16,0-17-16,0 17 15,0 0-15,0 36 16,0-18-16,18-1 16,-18 37-16,0-36 15,0 35 1,0-53-16,0-17 0,0 17 15,18-17-15,-1-18 16</inkml:trace>
  <inkml:trace contextRef="#ctx0" brushRef="#br2" timeOffset="454811.4795">12259 17956 0,'-18'0'15,"36"0"-15,-18 0 16,53 0-16,-35 0 15,52 0-15,-52 0 16,52 0-16,-52 0 16,17 0-1</inkml:trace>
  <inkml:trace contextRef="#ctx0" brushRef="#br2" timeOffset="455250.6486">12841 17339 0,'0'18'16,"0"17"0,0 18-16,0-18 15,-18 18-15,18-18 0,0 18 16,-17-17-16,-1-1 0,18-18 16,-35 19-16,17-36 15,1 0-15,17-18 16,0 0-16,0 1 0,0-18 15,0 17-15,17-17 16,1 35-16,0-18 16,-1 36-16,-17-1 15,35 36-15,-17-35 16,-18 17-16,18 0 16,-1-17-16,19 17 15,-36-17-15,17-18 16</inkml:trace>
  <inkml:trace contextRef="#ctx0" brushRef="#br2" timeOffset="455534.4026">13194 17551 0,'0'0'0,"0"-18"0,0 36 15,-18 17 1,1-17 0,-1 17-16,0-17 0,18 17 15,-17-18-15,-1 1 16,18 0-16,0-1 0</inkml:trace>
  <inkml:trace contextRef="#ctx0" brushRef="#br2" timeOffset="455822.6676">13123 17163 0,'18'35'16,"0"-17"-16,-18 34 16,17-16-16,-17-19 0,18 19 15,0-1-15,-1 0 0,1 53 16,17-35-16,0 36 15,-17-54-15,35 18 16,-35-36-16,-1 19 16,1-19-1,-1-17-15</inkml:trace>
  <inkml:trace contextRef="#ctx0" brushRef="#br2" timeOffset="456178.6207">12788 17974 0,'18'0'31,"17"0"-15,0 0-16,36 0 15,-18 18 1,0-18-16,53 17 0,-36-17 16,36 0-16,-71 0 15,36 0 1,-36 0-16,-17 0 15,-1 0-15,-17 18 0,0 0 32,-17-18-32</inkml:trace>
  <inkml:trace contextRef="#ctx0" brushRef="#br2" timeOffset="456718.724">13053 18186 0,'0'0'0,"-18"0"16,18 35-16,0-17 16,0-1-16,0 1 0,18 0 15,-18-1-15,0 1 16,0-36 0,0 1-1,0-1-15,17-17 16,1 17-16,0 18 0,-1-18 15,1 18-15,17 0 16,-17 18 0,0 17-16,-18-17 15,17 17-15,-17-17 16,0-1-16,18-34 16,-18-1-1,17 1 1,1-1-16,0 0 15,-1 1-15,1 17 16,0 0-16,-18 17 16,17 19-1,-17-19-15,18 18 16,-18-17-16,18-18 0,-18 18 16</inkml:trace>
  <inkml:trace contextRef="#ctx0" brushRef="#br2" timeOffset="457156.8891">13670 17357 0,'18'17'15,"-1"19"1,1-1-16,0 0 16,17 18-16,18 88 15,-18-88-15,-17 18 16,17 105-16,-35-52 16,-35-19-1,17-69-15,-35 34 16,18-52-16,17-1 15,-17 1-15,0 0 16</inkml:trace>
  <inkml:trace contextRef="#ctx0" brushRef="#br2" timeOffset="458642.5722">14446 16933 0,'18'-17'0,"17"17"15,53 17-15,-35 1 16,106-18 0,-71 18-16,89-36 15,-89 18-15,0-18 16,0 18-16,-17-17 0,17 17 15</inkml:trace>
  <inkml:trace contextRef="#ctx0" brushRef="#br2" timeOffset="460867.9381">20585 16916 0,'-18'-36'16,"18"19"-16,0-1 0,0-17 15,0 17 1,-18 1-16,18-1 16,-17 0-16,-1 18 15,0 0 1,-17 0-1,17 0-15,1 0 16,-18 0-16,17 0 0,-17-17 16,17 17-16,-17 0 15,-18-18-15,18 18 16,-18 18 0,35-18-16,-17 0 0,17 17 15,0-17-15,-17 0 0,18 18 16,-1-18-16,-35 18 15,35-1-15,-17-17 16,17 18-16,-17 0 16,17-1-16,1-17 15,-1 35-15,1-17 16,-1 0-16,0 17 0,1-17 16,-1-1-16,-17 19 15,17-19-15,0 18 0,-17 18 16,35-17-16,-35 34 15,35-35-15,0 36 16,0-36-16,0 18 16,18 0-16,-18 0 0,17 53 15,1-53-15,-1 35 16,1-53-16,0 53 16,-1-52-1,1 34-15,0-34 16,-1-1-16,1 0 0,0 0 15,-1 1-15,36 34 16,-35-52-16,35 35 16,-18-18-16,-17-17 15,17-1-15,18 36 16,-18-35-16,36 0 16,-36-1-16,53 1 15,-53-18-15,54 17 16,-54-17-16,53-17 15,-53 17-15,36-18 16,-36 18-16,36 0 16,-54 0-16,19-17 15,-19-1-15,19-17 16,-19 17-16,36-17 16,-35-1-1,17-52-15,-17 18 16,-1-71-16,-17 52 15,0-122 1,-17 105-16,-1 0 0,0 0 16,1 18-16,-19-53 15,19 88-15,-36-70 16,18 70-16,-1-36 16,1 54-16,0-35 15,17 52-15</inkml:trace>
  <inkml:trace contextRef="#ctx0" brushRef="#br2" timeOffset="465026.4623">11571 18556 0,'-18'0'0,"18"18"16,-17-18-16,34 0 47,1 0-32,0 0 1,-1 0-16,19 0 16,-19 0-16,36 0 15,-17 0-15,52 0 16,-35 0-16,0-18 15,105 18-15,-70 0 16,124 18 0,-88-18-16,-1 0 0,142 35 15,-124-17-15,106 17 16,-124 0-16,89-17 16,-106 0-1,70-18-15,-105 0 16,-18 0-16,-18-18 15,0 0-15,-17 18 0,-18-17 16</inkml:trace>
  <inkml:trace contextRef="#ctx0" brushRef="#br2" timeOffset="475550.2309">5045 17180 0,'-18'0'16,"18"18"-1,18-18 1,-1 0 0,1 0-16,17 0 15,-17 0-15,17 0 16,0 0-16,1 0 16,17 0-16,0 18 0,88-18 15,-53 0-15,88-18 16,-70 18-16,0 0 15,123 0-15,-105 18 16,140-18-16,-123 0 16,1 0-16,157 0 15,-157 0-15,16 0 0,124 17 16,-140-17-16,140 18 16,-141-1-16,-18-17 15,124 18 1,-141-18-16,88 0 15,-106 0-15,-35 0 0,36 0 16,-72 0-16</inkml:trace>
  <inkml:trace contextRef="#ctx0" brushRef="#br2" timeOffset="482838.993">24236 18344 0,'0'18'78,"-18"-18"-62,1 0 15,-1 0-15,18 18 31,18-18-32,-1 0-15,36 0 16,-35 0-16,17-18 15,0 18-15,36 0 16,-36 0-16,36 0 16,-36 0-16,18 0 15,-35 18-15,17-18 16</inkml:trace>
  <inkml:trace contextRef="#ctx0" brushRef="#br2" timeOffset="483680.4909">25312 18397 0,'17'0'31,"1"0"0,17 0-31,-17 0 16,17 0 0,1 0-16,16 0 0,54 0 15,-53 0-15,88-17 16,-52 17-16,105 0 15,-89 0-15,125-18 16,-107 18-16,124 0 16,-106 0-16,0 0 15,-17 0-15,17 0 0,124 0 16,-124-18-16,123 18 16,-140 0-16,87 0 15,-105 18 1,88 17-16,-35 1 15,-53-1 1,-89-35 0,-34 0-16,-18-18 15</inkml:trace>
  <inkml:trace contextRef="#ctx0" brushRef="#br2" timeOffset="492332.231">11465 18627 0,'0'17'15,"18"-17"48,-18-17-48,18 17 1,-1 0-16</inkml:trace>
  <inkml:trace contextRef="#ctx0" brushRef="#br2" timeOffset="492865.7466">11465 18627 0,'0'0'0,"53"-18"0,-35 18 31,-18 18-15,17-18 0,1 0 15,0 0-31,-1 0 15,19 0-15,-19 0 0,1 0 16,53-18-16,-54 18 16,71 0-16,-52 0 15,34 0 1,-17 0-16,0 0 16,-18 0-16,18 0 0,35 0 15,-35 0-15,53 0 16,-71 0-16,54 0 15,-36 0-15,17 0 16,-17 0-16,35 18 16,-53-18-16,71 0 15,-53 0-15,53 0 16,-53 0-16,0 0 16,0-18-16,17 18 0,-17-18 15,18 18-15,-1 0 16,54-17-16,-54 17 15,36 17-15,-53-17 16,-18 0-16,1 18 0,-1-18 16,36 18-16,-36-18 15,18 0 1,-18 0-16,0 0 16,-17 0-16,-18-18 15</inkml:trace>
  <inkml:trace contextRef="#ctx0" brushRef="#br2" timeOffset="512113.4136">14111 17692 0,'-18'17'31,"18"72"-15,0-36-16,-17 88 15,17-71-15,0-17 16,0 35-16,17-52 15,19 17-15,-19-53 16,1 0-16,17-18 0,1-17 16,-19-1-16,1 1 0,17-53 15,-35 53 1,18-18-16,-18 70 16,0 36-1,0-35-15,17 17 16,1 0-16,0 1 15,-1-19-15,1 1 0,17-18 16,1 18-16,-19-18 16,1-18-16,-1 18 0,1-35 15,-18-1-15,0 1 16,0 18-16,-18-19 0,1 1 16,-1 0-16,18-1 0,-17 1 15</inkml:trace>
  <inkml:trace contextRef="#ctx0" brushRef="#br2" timeOffset="512352.0466">14587 17427 0,'0'0'16,"18"-17"-16,17-1 16,-17 18-16,0 0 15,-1 0-15,-17 18 32,-17-18-32</inkml:trace>
  <inkml:trace contextRef="#ctx0" brushRef="#br2" timeOffset="512491.4171">14587 17427 0,'0'36'15,"0"16"1,0-140-16,0 212 0,0-89 0,0 53 16,18-53-16,0-17 15,17 17-15,-17-17 0,17 0 16,-18-1-16,1-17 16,17 0-16,-17-17 15</inkml:trace>
  <inkml:trace contextRef="#ctx0" brushRef="#br2" timeOffset="512799.0149">14799 17639 0,'0'0'0,"0"18"16,0-1-16,18-17 16,-1 0-1,1 0-15,-18-17 16,18-1-16,-18 0 15,0 1 1,0-1-16,0-17 0,0-1 16,-18 19-16,18-1 15,0 1-15,0 34 16,0 18 0,0-17-16,0 17 0,18 36 15,-1-53 1,1 17-16,0-18 15,17-17-15,-18-17 16,-17-1-16,18 1 16</inkml:trace>
  <inkml:trace contextRef="#ctx0" brushRef="#br2" timeOffset="513025.587">14940 17463 0,'0'-36'0,"0"72"15,0-89-15,18 35 0,-1 18 16,19 18-16,-19-18 15,1 0-15,35 35 16,-35-17-16,-18-1 16,17 18-16,-17 36 15,0-18-15,-17 0 16,17-18-16,-36 0 16,19-17-16,-1-18 15,0 18-15,1-18 16,-1 17-16,18 1 15,-18-18 1</inkml:trace>
  <inkml:trace contextRef="#ctx0" brushRef="#br2" timeOffset="514845.078">17233 16828 0,'0'0'0,"0"-18"15,0 0-15,0 1 16,18 34-1,-18 1 1,0 52-16,17-17 16,1 53-16,-18-35 15,0 70-15,0-35 16,-18 123-16,18-106 16,-17 1-16,17-18 0,0 0 15,17 70-15,1-105 16,0 34-1,-1-69-15,36-1 16,-35-17-16,35-1 16,-18-17-16,18 0 15,-35-17-15,17 17 16,18 0-16,-18-18 16,18 18-16,-18 0 15,54 18 1,-37-18-16,-16 0 0,70 0 15,-53 0-15,17 0 16,-17 0-16,18 0 0,-1 0 16,89 0-16,-71 0 15,0 0-15,0 0 0,18 0 16,106 0-16,-106 0 16,0 0-16,17 0 15,106 0-15,-123 17 16,124-17-16,-125 18 15,19-18-15,-1 0 0,-17 0 16,123 0-16,-123 0 16,106 0-1,-106 17-15,70-17 16,-88 0-16,71 18 16,-88-18-16,-1 0 0,1 0 15,70 0-15,-88 0 16,17 0-16,36 0 15,-18-18 1,-52 18-16,17-17 16,-36-1-16,1 1 0,-1-19 15,-17 1 1,18 17 0,0 1-16,17-19 15,-17 36-15,35-52 16,-36 34-16,19-17 15,-1-1-15,0 1 0,-17 17 16,17-17-16,-17-18 16,-1 0-16,1 0 0,-18-17 15,18-1-15,-18-17 0,0-106 16,0 106-16,-18-36 16,0 71-16,18 18 15,-17 0-15,17 0 0,0-18 16,0 17-16,17-16 15,1 16-15,0 1 16,-1 0-16,1 17 16,-1-35-16,-17 36 15,0-1-15,-17 18 16,-36 0 0,18 18-16,-36-1 15,36-17-15,-18 0 16,0 0-16,18 0 15,-36 0-15,18 0 0,-70-17 16,52 17-16,-88-18 16,71 0-16,-106 1 15,106 17-15,-124-18 16,107 0-16,-107 1 16,106 17-16,-88-36 15,88 19-15,0 17 16,0-18-16,1 0 0,-107 1 15,106-1 1,-88 1-16,88 17 16,0 0-16,1 0 0,-1-18 15,-106 18-15,106-18 16,-88 1-16,88-1 16,-105 0-1,105 18-15,-88-17 16,88 17-16,-88 0 15,88 0-15,-88 17 16,106 1-16,17-18 16,-87 18-16,87-1 15,-35-17-15,18 18 16,53-18-16,17 0 16</inkml:trace>
  <inkml:trace contextRef="#ctx0" brushRef="#br2" timeOffset="516642.9307">14182 17057 0,'-18'0'16,"0"0"0,1 0-16,-19 0 15,1 0-15,18 0 16,-54 0-16,0 0 16,19 0-16,-54 0 15,53 0-15,-106 17 16,88-17-16,-87 0 15,70 0 1,17 0-16,-17 0 0,-71-17 16,71-1-16,-53 1 15,53 17-15,-54-18 16,72 18-16,-54-18 16,54 18-16,-54 0 15,71 0-15,-70-17 16,70 17-1,-53 0-15,53 0 16,-35 0-16,35 0 16,18 0-16,0 0 0,-1 0 15,-17 17-15,18 1 16,0 0 0,17-18-16,-17 35 15,17-35-15,1 35 16,17-17-16,-18 17 15,18 0-15,0 1 16,18 16-16,-18 1 0,35 53 16,-35-35-16,35 88 15,-17-71-15,0-18 16,-1 1-16,-17-1 0,35 54 16,-35-71-16,18 35 15,0-53-15,-18 1 16,0-19-16,17 18 15,-17-17-15,0 0 0,18-1 16,-18 1-16,18-18 16,-1 18-16,1-18 15,17 0 1,0 0-16,-17 0 16,53 0-16,-1 17 15,-17 1-15,0-18 16,53 35-1,-36-35-15,1 18 0,0-18 0,-1 0 16,18 17-16,-17-17 0,105 0 16,-88 0-1,-17 0-15,123 0 16,18 18 0,-124-18-16,124 0 0,-107 0 15,89 0 1,-88 0-16,106-18 15,-124 18-15,124 0 16,-106 0-16,-1-17 0,-16 17 16,105 0-16,-106 0 15,0 0-15,0 0 0,-17 0 16,70 0-16,-88 0 16,70 0-1,-87 0-15,17 0 16,-18 0-16,0 0 0,36-18 15,-54 18-15,19-17 16,-19-1-16,1 0 16,-18 1-16,0-36 15,0 17-15,-18-16 16,18-1-16,-17-36 16,-1 54-16,0-71 15,1 53 1,-1-70-16,0 70 15,1-53-15,-1 36 16,0-71-16,1 88 16,-1-53-1,18 70-15,-17-16 16,17 34-16,0 0 0,0 1 16,0-1-16,0-17 15,0 17-15,0 0 16,0 1-16,-36 17 15,19 0-15,-36 0 16,17 0 0,-69 17-16,34 1 15,-105 0-15,70-1 16,-124 1-16,89 0 16,-141-18-16,123 17 15,-158 1 1,158-18-16,18 0 0</inkml:trace>
  <inkml:trace contextRef="#ctx0" brushRef="#br2" timeOffset="522328.8282">22296 17321 0,'0'-17'15,"0"-1"48,0 36 15,0-1-47,17 1-15,-17 0-16,0-1 15,18-17-15,-18 18 16,-18 0 47,1-18-48,-1 0-15,0 0 16,-17 0-16,17 0 15,1 0 1,17 17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</a:t>
            </a:r>
            <a:r>
              <a:rPr lang="en-US"/>
              <a:t>neural 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9940" y="1421180"/>
                <a:ext cx="2056140" cy="686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𝐽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0" y="1421180"/>
                <a:ext cx="2056140" cy="6862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057FE1-C3AE-4E44-95A4-50AF99AE9A90}"/>
                  </a:ext>
                </a:extLst>
              </p14:cNvPr>
              <p14:cNvContentPartPr/>
              <p14:nvPr/>
            </p14:nvContentPartPr>
            <p14:xfrm>
              <a:off x="425520" y="882720"/>
              <a:ext cx="10738080" cy="4242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057FE1-C3AE-4E44-95A4-50AF99AE9A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160" y="873360"/>
                <a:ext cx="10756800" cy="42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4714AF4-96B0-47FD-A256-8540A2EBA95D}"/>
                  </a:ext>
                </a:extLst>
              </p14:cNvPr>
              <p14:cNvContentPartPr/>
              <p14:nvPr/>
            </p14:nvContentPartPr>
            <p14:xfrm>
              <a:off x="9014753" y="1716670"/>
              <a:ext cx="2959200" cy="25538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4714AF4-96B0-47FD-A256-8540A2EBA9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8273" y="1710190"/>
                <a:ext cx="2971440" cy="25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659620-1A5E-4F36-AB8E-294FAB246F03}"/>
                  </a:ext>
                </a:extLst>
              </p14:cNvPr>
              <p14:cNvContentPartPr/>
              <p14:nvPr/>
            </p14:nvContentPartPr>
            <p14:xfrm>
              <a:off x="558720" y="679320"/>
              <a:ext cx="10433520" cy="606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659620-1A5E-4F36-AB8E-294FAB246F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669960"/>
                <a:ext cx="10452240" cy="6083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412C161-92A5-4893-AD3B-7C89325BF505}"/>
              </a:ext>
            </a:extLst>
          </p:cNvPr>
          <p:cNvSpPr/>
          <p:nvPr/>
        </p:nvSpPr>
        <p:spPr>
          <a:xfrm>
            <a:off x="833120" y="2834640"/>
            <a:ext cx="9956800" cy="39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BBA2E-3545-4B19-8AA4-58C463BFC1F2}"/>
              </a:ext>
            </a:extLst>
          </p:cNvPr>
          <p:cNvSpPr/>
          <p:nvPr/>
        </p:nvSpPr>
        <p:spPr>
          <a:xfrm>
            <a:off x="3727920" y="3119120"/>
            <a:ext cx="7538720" cy="314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5C3C0-FC1A-47A6-B74B-9B62DFAA38F5}"/>
              </a:ext>
            </a:extLst>
          </p:cNvPr>
          <p:cNvSpPr/>
          <p:nvPr/>
        </p:nvSpPr>
        <p:spPr>
          <a:xfrm>
            <a:off x="833120" y="1792923"/>
            <a:ext cx="986536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E394C-B96B-4CB9-885E-9141A8E16257}"/>
              </a:ext>
            </a:extLst>
          </p:cNvPr>
          <p:cNvSpPr/>
          <p:nvPr/>
        </p:nvSpPr>
        <p:spPr>
          <a:xfrm>
            <a:off x="985520" y="1945323"/>
            <a:ext cx="461264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ED8D3-AFFF-4F1F-B485-D58228974F99}"/>
              </a:ext>
            </a:extLst>
          </p:cNvPr>
          <p:cNvSpPr/>
          <p:nvPr/>
        </p:nvSpPr>
        <p:spPr>
          <a:xfrm>
            <a:off x="2448560" y="1660843"/>
            <a:ext cx="2315600" cy="222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EAA95-5EA2-4FAF-83BF-6FC960D706F7}"/>
              </a:ext>
            </a:extLst>
          </p:cNvPr>
          <p:cNvSpPr/>
          <p:nvPr/>
        </p:nvSpPr>
        <p:spPr>
          <a:xfrm>
            <a:off x="7658960" y="1660843"/>
            <a:ext cx="3191920" cy="1671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60BF8-2DC3-4A1D-8599-CA5717153A14}"/>
              </a:ext>
            </a:extLst>
          </p:cNvPr>
          <p:cNvSpPr/>
          <p:nvPr/>
        </p:nvSpPr>
        <p:spPr>
          <a:xfrm>
            <a:off x="7517600" y="1537605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A8A33A-5BF3-4FD5-959B-9B0778043854}"/>
              </a:ext>
            </a:extLst>
          </p:cNvPr>
          <p:cNvSpPr/>
          <p:nvPr/>
        </p:nvSpPr>
        <p:spPr>
          <a:xfrm>
            <a:off x="10105760" y="1461406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D64253-36F5-4269-BBB5-5CC94A8C5CB8}"/>
              </a:ext>
            </a:extLst>
          </p:cNvPr>
          <p:cNvSpPr/>
          <p:nvPr/>
        </p:nvSpPr>
        <p:spPr>
          <a:xfrm>
            <a:off x="10630360" y="1148463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4E2EF1-649C-4873-8E33-165FCD7F106E}"/>
              </a:ext>
            </a:extLst>
          </p:cNvPr>
          <p:cNvSpPr/>
          <p:nvPr/>
        </p:nvSpPr>
        <p:spPr>
          <a:xfrm>
            <a:off x="4195890" y="1613805"/>
            <a:ext cx="355622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AAE59-32BB-427A-9940-C626EB9BC29D}"/>
              </a:ext>
            </a:extLst>
          </p:cNvPr>
          <p:cNvSpPr/>
          <p:nvPr/>
        </p:nvSpPr>
        <p:spPr>
          <a:xfrm>
            <a:off x="6050760" y="1452563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1B553A-7F03-47A1-948E-5D796BAC450F}"/>
              </a:ext>
            </a:extLst>
          </p:cNvPr>
          <p:cNvSpPr/>
          <p:nvPr/>
        </p:nvSpPr>
        <p:spPr>
          <a:xfrm rot="20910393">
            <a:off x="5390218" y="1480954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052C6-05E2-453E-8EC6-C4536232CE18}"/>
              </a:ext>
            </a:extLst>
          </p:cNvPr>
          <p:cNvSpPr/>
          <p:nvPr/>
        </p:nvSpPr>
        <p:spPr>
          <a:xfrm rot="20910393">
            <a:off x="3451447" y="1542532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5B39A2C-307C-4497-B161-3EEE741D31D5}"/>
                  </a:ext>
                </a:extLst>
              </p14:cNvPr>
              <p14:cNvContentPartPr/>
              <p14:nvPr/>
            </p14:nvContentPartPr>
            <p14:xfrm>
              <a:off x="133200" y="1155600"/>
              <a:ext cx="11011320" cy="5607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5B39A2C-307C-4497-B161-3EEE741D31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840" y="1146240"/>
                <a:ext cx="11030040" cy="56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27BEF51-8A25-4F80-BE9F-18247D4D3AAC}"/>
                  </a:ext>
                </a:extLst>
              </p14:cNvPr>
              <p14:cNvContentPartPr/>
              <p14:nvPr/>
            </p14:nvContentPartPr>
            <p14:xfrm>
              <a:off x="1861913" y="2406790"/>
              <a:ext cx="260640" cy="485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27BEF51-8A25-4F80-BE9F-18247D4D3A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5433" y="2400310"/>
                <a:ext cx="272880" cy="4975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B4E3774-C4B6-4E73-8BE4-EF74932D75CA}"/>
              </a:ext>
            </a:extLst>
          </p:cNvPr>
          <p:cNvSpPr txBox="1"/>
          <p:nvPr/>
        </p:nvSpPr>
        <p:spPr>
          <a:xfrm>
            <a:off x="809537" y="5603511"/>
            <a:ext cx="2365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L2 regularization is also</a:t>
            </a:r>
          </a:p>
          <a:p>
            <a:r>
              <a:rPr lang="en-US" dirty="0">
                <a:solidFill>
                  <a:srgbClr val="00B050"/>
                </a:solidFill>
              </a:rPr>
              <a:t>called Weight decay</a:t>
            </a:r>
          </a:p>
        </p:txBody>
      </p:sp>
    </p:spTree>
    <p:extLst>
      <p:ext uri="{BB962C8B-B14F-4D97-AF65-F5344CB8AC3E}">
        <p14:creationId xmlns:p14="http://schemas.microsoft.com/office/powerpoint/2010/main" val="142541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659620-1A5E-4F36-AB8E-294FAB246F03}"/>
                  </a:ext>
                </a:extLst>
              </p14:cNvPr>
              <p14:cNvContentPartPr/>
              <p14:nvPr/>
            </p14:nvContentPartPr>
            <p14:xfrm>
              <a:off x="558720" y="679320"/>
              <a:ext cx="10433520" cy="606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659620-1A5E-4F36-AB8E-294FAB246F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669960"/>
                <a:ext cx="10452240" cy="6083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412C161-92A5-4893-AD3B-7C89325BF505}"/>
              </a:ext>
            </a:extLst>
          </p:cNvPr>
          <p:cNvSpPr/>
          <p:nvPr/>
        </p:nvSpPr>
        <p:spPr>
          <a:xfrm>
            <a:off x="833120" y="2834640"/>
            <a:ext cx="9956800" cy="39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BBA2E-3545-4B19-8AA4-58C463BFC1F2}"/>
              </a:ext>
            </a:extLst>
          </p:cNvPr>
          <p:cNvSpPr/>
          <p:nvPr/>
        </p:nvSpPr>
        <p:spPr>
          <a:xfrm>
            <a:off x="3727920" y="3119120"/>
            <a:ext cx="7538720" cy="314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5C3C0-FC1A-47A6-B74B-9B62DFAA38F5}"/>
              </a:ext>
            </a:extLst>
          </p:cNvPr>
          <p:cNvSpPr/>
          <p:nvPr/>
        </p:nvSpPr>
        <p:spPr>
          <a:xfrm>
            <a:off x="833120" y="1792923"/>
            <a:ext cx="986536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E394C-B96B-4CB9-885E-9141A8E16257}"/>
              </a:ext>
            </a:extLst>
          </p:cNvPr>
          <p:cNvSpPr/>
          <p:nvPr/>
        </p:nvSpPr>
        <p:spPr>
          <a:xfrm>
            <a:off x="985520" y="1945323"/>
            <a:ext cx="461264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ED8D3-AFFF-4F1F-B485-D58228974F99}"/>
              </a:ext>
            </a:extLst>
          </p:cNvPr>
          <p:cNvSpPr/>
          <p:nvPr/>
        </p:nvSpPr>
        <p:spPr>
          <a:xfrm>
            <a:off x="2448560" y="1660843"/>
            <a:ext cx="2315600" cy="222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BEAA95-5EA2-4FAF-83BF-6FC960D706F7}"/>
              </a:ext>
            </a:extLst>
          </p:cNvPr>
          <p:cNvSpPr/>
          <p:nvPr/>
        </p:nvSpPr>
        <p:spPr>
          <a:xfrm>
            <a:off x="7658960" y="1660843"/>
            <a:ext cx="3191920" cy="1671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60BF8-2DC3-4A1D-8599-CA5717153A14}"/>
              </a:ext>
            </a:extLst>
          </p:cNvPr>
          <p:cNvSpPr/>
          <p:nvPr/>
        </p:nvSpPr>
        <p:spPr>
          <a:xfrm>
            <a:off x="7517600" y="1537605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A8A33A-5BF3-4FD5-959B-9B0778043854}"/>
              </a:ext>
            </a:extLst>
          </p:cNvPr>
          <p:cNvSpPr/>
          <p:nvPr/>
        </p:nvSpPr>
        <p:spPr>
          <a:xfrm>
            <a:off x="10105760" y="1461406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D64253-36F5-4269-BBB5-5CC94A8C5CB8}"/>
              </a:ext>
            </a:extLst>
          </p:cNvPr>
          <p:cNvSpPr/>
          <p:nvPr/>
        </p:nvSpPr>
        <p:spPr>
          <a:xfrm>
            <a:off x="10630360" y="1148463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4E2EF1-649C-4873-8E33-165FCD7F106E}"/>
              </a:ext>
            </a:extLst>
          </p:cNvPr>
          <p:cNvSpPr/>
          <p:nvPr/>
        </p:nvSpPr>
        <p:spPr>
          <a:xfrm>
            <a:off x="4195890" y="1613805"/>
            <a:ext cx="355622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AAE59-32BB-427A-9940-C626EB9BC29D}"/>
              </a:ext>
            </a:extLst>
          </p:cNvPr>
          <p:cNvSpPr/>
          <p:nvPr/>
        </p:nvSpPr>
        <p:spPr>
          <a:xfrm>
            <a:off x="6050760" y="1452563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1B553A-7F03-47A1-948E-5D796BAC450F}"/>
              </a:ext>
            </a:extLst>
          </p:cNvPr>
          <p:cNvSpPr/>
          <p:nvPr/>
        </p:nvSpPr>
        <p:spPr>
          <a:xfrm rot="20910393">
            <a:off x="5390218" y="1480954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052C6-05E2-453E-8EC6-C4536232CE18}"/>
              </a:ext>
            </a:extLst>
          </p:cNvPr>
          <p:cNvSpPr/>
          <p:nvPr/>
        </p:nvSpPr>
        <p:spPr>
          <a:xfrm rot="20910393">
            <a:off x="3451447" y="1542532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42053" cy="1325563"/>
          </a:xfrm>
        </p:spPr>
        <p:txBody>
          <a:bodyPr anchor="t"/>
          <a:lstStyle/>
          <a:p>
            <a:r>
              <a:rPr lang="en-US" dirty="0"/>
              <a:t>How does regularization prevent overfitting?</a:t>
            </a:r>
          </a:p>
        </p:txBody>
      </p:sp>
      <p:grpSp>
        <p:nvGrpSpPr>
          <p:cNvPr id="401" name="Group 400"/>
          <p:cNvGrpSpPr/>
          <p:nvPr/>
        </p:nvGrpSpPr>
        <p:grpSpPr>
          <a:xfrm>
            <a:off x="511949" y="1421180"/>
            <a:ext cx="3966744" cy="1247376"/>
            <a:chOff x="698562" y="1421180"/>
            <a:chExt cx="4859592" cy="1471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blipFill>
                  <a:blip r:embed="rId2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blipFill>
                  <a:blip r:embed="rId3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blipFill>
                  <a:blip r:embed="rId4"/>
                  <a:stretch>
                    <a:fillRect l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518652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3518652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3518652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1779219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1779219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944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4395966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2651468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2651468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/>
            <p:cNvSpPr/>
            <p:nvPr/>
          </p:nvSpPr>
          <p:spPr>
            <a:xfrm>
              <a:off x="2651468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9" name="Straight Arrow Connector 88"/>
            <p:cNvCxnSpPr>
              <a:stCxn id="7" idx="3"/>
              <a:endCxn id="12" idx="2"/>
            </p:cNvCxnSpPr>
            <p:nvPr/>
          </p:nvCxnSpPr>
          <p:spPr>
            <a:xfrm>
              <a:off x="1082446" y="2675876"/>
              <a:ext cx="696773" cy="27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" idx="3"/>
              <a:endCxn id="11" idx="2"/>
            </p:cNvCxnSpPr>
            <p:nvPr/>
          </p:nvCxnSpPr>
          <p:spPr>
            <a:xfrm flipV="1">
              <a:off x="1082446" y="2158528"/>
              <a:ext cx="696773" cy="5173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" idx="3"/>
              <a:endCxn id="14" idx="2"/>
            </p:cNvCxnSpPr>
            <p:nvPr/>
          </p:nvCxnSpPr>
          <p:spPr>
            <a:xfrm flipV="1">
              <a:off x="1082446" y="1638415"/>
              <a:ext cx="693498" cy="1037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" idx="3"/>
              <a:endCxn id="12" idx="2"/>
            </p:cNvCxnSpPr>
            <p:nvPr/>
          </p:nvCxnSpPr>
          <p:spPr>
            <a:xfrm>
              <a:off x="1082447" y="2155659"/>
              <a:ext cx="696772" cy="5229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6" idx="3"/>
              <a:endCxn id="11" idx="2"/>
            </p:cNvCxnSpPr>
            <p:nvPr/>
          </p:nvCxnSpPr>
          <p:spPr>
            <a:xfrm>
              <a:off x="1082447" y="2155659"/>
              <a:ext cx="696772" cy="28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" idx="3"/>
              <a:endCxn id="14" idx="2"/>
            </p:cNvCxnSpPr>
            <p:nvPr/>
          </p:nvCxnSpPr>
          <p:spPr>
            <a:xfrm flipV="1">
              <a:off x="1082447" y="1638415"/>
              <a:ext cx="693497" cy="5172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" idx="3"/>
              <a:endCxn id="11" idx="2"/>
            </p:cNvCxnSpPr>
            <p:nvPr/>
          </p:nvCxnSpPr>
          <p:spPr>
            <a:xfrm>
              <a:off x="1082447" y="1636954"/>
              <a:ext cx="696772" cy="521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5" idx="3"/>
              <a:endCxn id="14" idx="2"/>
            </p:cNvCxnSpPr>
            <p:nvPr/>
          </p:nvCxnSpPr>
          <p:spPr>
            <a:xfrm>
              <a:off x="1082447" y="1636954"/>
              <a:ext cx="693497" cy="1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5" idx="3"/>
              <a:endCxn id="12" idx="2"/>
            </p:cNvCxnSpPr>
            <p:nvPr/>
          </p:nvCxnSpPr>
          <p:spPr>
            <a:xfrm>
              <a:off x="1082447" y="1636954"/>
              <a:ext cx="696772" cy="10416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" idx="6"/>
              <a:endCxn id="21" idx="2"/>
            </p:cNvCxnSpPr>
            <p:nvPr/>
          </p:nvCxnSpPr>
          <p:spPr>
            <a:xfrm flipV="1">
              <a:off x="2049321" y="1638415"/>
              <a:ext cx="602147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4" idx="6"/>
              <a:endCxn id="21" idx="2"/>
            </p:cNvCxnSpPr>
            <p:nvPr/>
          </p:nvCxnSpPr>
          <p:spPr>
            <a:xfrm>
              <a:off x="2046046" y="1638415"/>
              <a:ext cx="60542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1" idx="6"/>
              <a:endCxn id="18" idx="2"/>
            </p:cNvCxnSpPr>
            <p:nvPr/>
          </p:nvCxnSpPr>
          <p:spPr>
            <a:xfrm flipV="1">
              <a:off x="2049321" y="2157287"/>
              <a:ext cx="602147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11" idx="6"/>
              <a:endCxn id="19" idx="2"/>
            </p:cNvCxnSpPr>
            <p:nvPr/>
          </p:nvCxnSpPr>
          <p:spPr>
            <a:xfrm>
              <a:off x="2049321" y="2158528"/>
              <a:ext cx="602147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14" idx="6"/>
              <a:endCxn id="19" idx="2"/>
            </p:cNvCxnSpPr>
            <p:nvPr/>
          </p:nvCxnSpPr>
          <p:spPr>
            <a:xfrm>
              <a:off x="2046046" y="1638415"/>
              <a:ext cx="60542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14" idx="6"/>
              <a:endCxn id="18" idx="2"/>
            </p:cNvCxnSpPr>
            <p:nvPr/>
          </p:nvCxnSpPr>
          <p:spPr>
            <a:xfrm>
              <a:off x="2046046" y="1638415"/>
              <a:ext cx="60542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stCxn id="11" idx="6"/>
              <a:endCxn id="21" idx="2"/>
            </p:cNvCxnSpPr>
            <p:nvPr/>
          </p:nvCxnSpPr>
          <p:spPr>
            <a:xfrm flipV="1">
              <a:off x="2049321" y="1638415"/>
              <a:ext cx="602147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12" idx="6"/>
              <a:endCxn id="18" idx="2"/>
            </p:cNvCxnSpPr>
            <p:nvPr/>
          </p:nvCxnSpPr>
          <p:spPr>
            <a:xfrm flipV="1">
              <a:off x="2049321" y="2157287"/>
              <a:ext cx="602147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12" idx="6"/>
              <a:endCxn id="19" idx="2"/>
            </p:cNvCxnSpPr>
            <p:nvPr/>
          </p:nvCxnSpPr>
          <p:spPr>
            <a:xfrm>
              <a:off x="2049321" y="2678640"/>
              <a:ext cx="60214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21" idx="6"/>
              <a:endCxn id="8" idx="2"/>
            </p:cNvCxnSpPr>
            <p:nvPr/>
          </p:nvCxnSpPr>
          <p:spPr>
            <a:xfrm>
              <a:off x="2921570" y="1638415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18" idx="6"/>
              <a:endCxn id="9" idx="2"/>
            </p:cNvCxnSpPr>
            <p:nvPr/>
          </p:nvCxnSpPr>
          <p:spPr>
            <a:xfrm>
              <a:off x="2921570" y="2157287"/>
              <a:ext cx="59708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19" idx="6"/>
              <a:endCxn id="10" idx="2"/>
            </p:cNvCxnSpPr>
            <p:nvPr/>
          </p:nvCxnSpPr>
          <p:spPr>
            <a:xfrm>
              <a:off x="2921570" y="2678640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19" idx="6"/>
              <a:endCxn id="9" idx="2"/>
            </p:cNvCxnSpPr>
            <p:nvPr/>
          </p:nvCxnSpPr>
          <p:spPr>
            <a:xfrm flipV="1">
              <a:off x="2921570" y="2158528"/>
              <a:ext cx="597082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19" idx="6"/>
              <a:endCxn id="8" idx="2"/>
            </p:cNvCxnSpPr>
            <p:nvPr/>
          </p:nvCxnSpPr>
          <p:spPr>
            <a:xfrm flipV="1"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18" idx="6"/>
              <a:endCxn id="10" idx="2"/>
            </p:cNvCxnSpPr>
            <p:nvPr/>
          </p:nvCxnSpPr>
          <p:spPr>
            <a:xfrm>
              <a:off x="2921570" y="2157287"/>
              <a:ext cx="59708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18" idx="6"/>
              <a:endCxn id="8" idx="2"/>
            </p:cNvCxnSpPr>
            <p:nvPr/>
          </p:nvCxnSpPr>
          <p:spPr>
            <a:xfrm flipV="1">
              <a:off x="2921570" y="1638415"/>
              <a:ext cx="59708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21" idx="6"/>
              <a:endCxn id="9" idx="2"/>
            </p:cNvCxnSpPr>
            <p:nvPr/>
          </p:nvCxnSpPr>
          <p:spPr>
            <a:xfrm>
              <a:off x="2921570" y="1638415"/>
              <a:ext cx="597082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21" idx="6"/>
              <a:endCxn id="10" idx="2"/>
            </p:cNvCxnSpPr>
            <p:nvPr/>
          </p:nvCxnSpPr>
          <p:spPr>
            <a:xfrm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8" idx="6"/>
              <a:endCxn id="15" idx="2"/>
            </p:cNvCxnSpPr>
            <p:nvPr/>
          </p:nvCxnSpPr>
          <p:spPr>
            <a:xfrm>
              <a:off x="3788754" y="1638415"/>
              <a:ext cx="60721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9" idx="6"/>
              <a:endCxn id="15" idx="2"/>
            </p:cNvCxnSpPr>
            <p:nvPr/>
          </p:nvCxnSpPr>
          <p:spPr>
            <a:xfrm flipV="1">
              <a:off x="3788754" y="2157287"/>
              <a:ext cx="60721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10" idx="6"/>
              <a:endCxn id="15" idx="2"/>
            </p:cNvCxnSpPr>
            <p:nvPr/>
          </p:nvCxnSpPr>
          <p:spPr>
            <a:xfrm flipV="1">
              <a:off x="3788754" y="2157287"/>
              <a:ext cx="60721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15" idx="6"/>
              <a:endCxn id="17" idx="1"/>
            </p:cNvCxnSpPr>
            <p:nvPr/>
          </p:nvCxnSpPr>
          <p:spPr>
            <a:xfrm>
              <a:off x="4666068" y="2157287"/>
              <a:ext cx="524700" cy="67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11949" y="3363538"/>
            <a:ext cx="3128322" cy="2379366"/>
            <a:chOff x="407807" y="1903613"/>
            <a:chExt cx="3128322" cy="2379366"/>
          </a:xfrm>
        </p:grpSpPr>
        <p:cxnSp>
          <p:nvCxnSpPr>
            <p:cNvPr id="194" name="Straight Arrow Connector 193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8" name="Straight Connector 207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val 21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5" name="Straight Connector 22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Group 22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1" name="Oval 230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4" name="Oval 233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8" name="Group 267"/>
          <p:cNvGrpSpPr/>
          <p:nvPr/>
        </p:nvGrpSpPr>
        <p:grpSpPr>
          <a:xfrm>
            <a:off x="4562890" y="3363538"/>
            <a:ext cx="3128322" cy="2379366"/>
            <a:chOff x="407807" y="1903613"/>
            <a:chExt cx="3128322" cy="2379366"/>
          </a:xfrm>
        </p:grpSpPr>
        <p:cxnSp>
          <p:nvCxnSpPr>
            <p:cNvPr id="269" name="Straight Arrow Connector 268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271" name="Straight Arrow Connector 270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0" name="Straight Connector 27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3" name="Straight Connector 282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Group 298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0" name="Straight Connector 299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 303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6" name="Oval 305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7" name="Group 306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8" name="Group 307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9" name="Oval 308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0" name="Group 309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2" name="Oval 311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2" name="Group 351"/>
          <p:cNvGrpSpPr/>
          <p:nvPr/>
        </p:nvGrpSpPr>
        <p:grpSpPr>
          <a:xfrm>
            <a:off x="8797928" y="3363200"/>
            <a:ext cx="3128322" cy="2379366"/>
            <a:chOff x="407807" y="1903613"/>
            <a:chExt cx="3128322" cy="2379366"/>
          </a:xfrm>
        </p:grpSpPr>
        <p:cxnSp>
          <p:nvCxnSpPr>
            <p:cNvPr id="353" name="Straight Arrow Connector 352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oup 35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356" name="Straight Arrow Connector 35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Oval 357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0" name="Straight Connector 36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3" name="Group 372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Straight Connector 373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Oval 38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4" name="Group 39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5" name="Straight Connector 39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8" name="Group 39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" name="Group 39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39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4" name="Straight Connector 47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Oval 402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4" name="Group 403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2" name="Straight Connector 47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0" name="Straight Connector 46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Oval 406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9" name="Group 408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0" name="Group 409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1" name="Oval 410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2" name="Group 411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4" name="Straight Connector 4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4" name="Group 413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5" name="Group 414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0850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880" y="182880"/>
            <a:ext cx="1184205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How does regularization prevent overfitting?</a:t>
            </a:r>
          </a:p>
        </p:txBody>
      </p:sp>
    </p:spTree>
    <p:extLst>
      <p:ext uri="{BB962C8B-B14F-4D97-AF65-F5344CB8AC3E}">
        <p14:creationId xmlns:p14="http://schemas.microsoft.com/office/powerpoint/2010/main" val="185545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38</Words>
  <Application>Microsoft Office PowerPoint</Application>
  <PresentationFormat>Widescreen</PresentationFormat>
  <Paragraphs>15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Office Theme</vt:lpstr>
      <vt:lpstr>Regularizing your neural network</vt:lpstr>
      <vt:lpstr>Logistic regression</vt:lpstr>
      <vt:lpstr>Neural network</vt:lpstr>
      <vt:lpstr>Neural network</vt:lpstr>
      <vt:lpstr>How does regularization prevent overfitting?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Dario Romero</cp:lastModifiedBy>
  <cp:revision>15</cp:revision>
  <dcterms:created xsi:type="dcterms:W3CDTF">2017-07-10T20:19:53Z</dcterms:created>
  <dcterms:modified xsi:type="dcterms:W3CDTF">2017-09-01T23:07:31Z</dcterms:modified>
</cp:coreProperties>
</file>