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3"/>
    <p:restoredTop sz="94674"/>
  </p:normalViewPr>
  <p:slideViewPr>
    <p:cSldViewPr snapToGrid="0" snapToObjects="1">
      <p:cViewPr varScale="1">
        <p:scale>
          <a:sx n="111" d="100"/>
          <a:sy n="111" d="100"/>
        </p:scale>
        <p:origin x="2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1:35:06.34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3140 3422 0,'17'18'16,"1"17"0,17 0-16,36 18 15,-18-18-15,17 18 16,-34-17-1,17-1 1,-18-18-16,-18 1 0,1 0 16,0-18-16,-18-18 15,17 0-15</inkml:trace>
  <inkml:trace contextRef="#ctx0" brushRef="#br0" timeOffset="166.1429">3581 3457 0,'-53'36'16,"18"-1"-16,-1 0 0,-34 53 15,34-35-15,1-18 16,0 54-16,17-72 16,18 36-16</inkml:trace>
  <inkml:trace contextRef="#ctx0" brushRef="#br0" timeOffset="434.7216">3845 3510 0,'18'0'16,"0"0"-16,17 0 0,0-17 16,18 17-1,-35 0-15,-1 0 16</inkml:trace>
  <inkml:trace contextRef="#ctx0" brushRef="#br0" timeOffset="549.5581">3951 3669 0,'18'0'0,"-36"0"0,53 18 16,1-18-16,-19 0 0,1 0 15,0-18-15,-1 18 0</inkml:trace>
  <inkml:trace contextRef="#ctx0" brushRef="#br0" timeOffset="1084.0673">4498 2858 0,'18'-18'16,"34"0"0,-16 1-16,52-19 15,-53 19-15,18-1 16,-35 0-16,-1 18 15</inkml:trace>
  <inkml:trace contextRef="#ctx0" brushRef="#br0" timeOffset="1318.3858">4604 2769 0,'35'36'16,"-17"-1"-16,-18 18 0,17 106 15,-17 35 1,-17-89-16,17-16 16,-18 16-16,18-16 0,-18-19 0,36 54 15,0-89 1,-1 0-16,1 0 0,17-17 16,1-18-16,52 0 15,-53 0-15,0 0 0,-17 0 16,0-18-16,-1 18 15</inkml:trace>
  <inkml:trace contextRef="#ctx0" brushRef="#br0" timeOffset="1685.5401">4974 2858 0,'18'0'16,"17"35"-1,-17-18-15,17 1 0,36 35 16,-36-35-16,0-1 16,0-17-1,-17 18-15,0-18 0,-1 18 0,1-36 16</inkml:trace>
  <inkml:trace contextRef="#ctx0" brushRef="#br0" timeOffset="1853.2736">5221 2858 0,'-35'70'15,"70"-140"-15,-88 175 0,36-34 16,17-36-16,17 0 15,-17-17-15,18-18 16,17 0-16,-17 0 0,-1-18 16</inkml:trace>
  <inkml:trace contextRef="#ctx0" brushRef="#br0" timeOffset="1985.6186">5433 2946 0,'0'0'0,"0"35"0,0 0 15,0 18-15,17-35 16,-17 17-16,0-17 0,18-1 16,-18 19-1</inkml:trace>
  <inkml:trace contextRef="#ctx0" brushRef="#br0" timeOffset="2218.3479">5080 3581 0,'18'35'16,"-36"-70"-16,53 88 0,36-18 15,-36-17 1,18 17-16,-18-35 15,1 17-15,-19-17 0,19 18 16</inkml:trace>
  <inkml:trace contextRef="#ctx0" brushRef="#br0" timeOffset="2389.9618">5292 3563 0,'-18'71'15,"0"-36"1,1 18-16,-1-36 16,18 36-16,18-35 15,-1 0 1,1-18-16</inkml:trace>
  <inkml:trace contextRef="#ctx0" brushRef="#br0" timeOffset="2602.0341">5521 3634 0,'35'0'15,"-70"0"-15,70 17 0,-17 19 16,-36-19-16,18 1 16,-17-1-16,17 1 0,0 0 15,0-1-15,0 1 0,17 0 16,1-18-1,17 0-15,-17 0 16,17-18-16,-17 18 16</inkml:trace>
  <inkml:trace contextRef="#ctx0" brushRef="#br0" timeOffset="3052.3987">5697 2787 0,'0'0'0,"36"0"16,-19 0-16,1 0 0,17-18 15,0 1-15,1-1 16,-19 18-16,1-18 16,0 18-1,-18 36-15,0-1 16,17 53 0,1-35-16,-18 18 0,18-18 15,-1 35-15,1-18 0,0 71 16,-1-88-16,1 18 15,-18 17-15,0-53 16,0 1-16,0-19 16,-18 1-16,1 17 15,-1-17-15,0-18 0,-17 0 16,0 0-16,-1 17 16,19-17-16,-36 0 15,35 0 1</inkml:trace>
  <inkml:trace contextRef="#ctx0" brushRef="#br0" timeOffset="23790.582">8749 12876 0,'0'0'0,"0"-17"0,-18 17 0,1-18 16,-19 18-16,-34 0 16,35 0-16,-36 35 15,36 1-15,-18-1 16,35 0-16,-17 1 0,17 34 16,18-52-16,18 52 15,17-34-15,36 16 16,-18-16-16,52 17 15,-69-18-15,17 0 16,-36-17-16,-17-1 16,0 1-16,-35 0 15,-36 17 1,36-35-16,-35 18 16,52-18-16,-17 0 15</inkml:trace>
  <inkml:trace contextRef="#ctx0" brushRef="#br0" timeOffset="24085.1592">8908 13370 0,'0'0'16,"-18"53"-16,18-35 0,0 17 0,18 18 15,-1-35 1,1-18-16,17 17 0,0-17 15,1 0-15,17-35 16,-36 17-16,1-17 0,0 17 16,-18-34-1,0 34-15,0 0 0,-18 36 16,18 0 0,0 17-16,0-18 15,0 1-15,18 0 0,-1-18 16,1 17-16,17-17 15,-17-17-15,-1-1 16</inkml:trace>
  <inkml:trace contextRef="#ctx0" brushRef="#br0" timeOffset="24390.8447">9155 12982 0,'17'88'16,"-34"-176"-16,52 229 0,-17-70 15,17 35-15,-18-53 16,19 17 0,17-52-16,-53-1 15,17-17-15,1-17 0,0-18 16,-1 17-16,-17 0 16,18 1-16,-1-1 15,-17 36-15,18-1 16,-18 19-16,0-19 0,0 18 15,0 1-15,0-19 16,-18 19-16,1-19 0,-1 1 16,1-18-16,-19 0 15,19 0-15,17-18 16,0 1-16</inkml:trace>
  <inkml:trace contextRef="#ctx0" brushRef="#br0" timeOffset="24897.4249">9596 13300 0,'17'0'31,"36"0"-15,-18-18-16,36 18 15,-53-18-15,-1 18 16,1-17-16,0-1 16</inkml:trace>
  <inkml:trace contextRef="#ctx0" brushRef="#br0" timeOffset="25736.9868">9596 13035 0,'0'0'0,"17"35"15,1 1-15,17 34 16,18 18-16,-35-52 16,-1-1-16,19 36 15,-19-36 1,1-18-16,-18 1 15,0-36 1,0 1 0,0-1-1,-18 18 1,36 0 15,-18-17-31,18 17 16,-18-18-16,17 18 15,1-18-15,-1 18 0,1-17 0,0-1 16,-1 18 0,1 18-1,0-1-15,-18 1 16,0 0 0,0-1-1,0 1 1,17-18-1,1 0-15,0 0 16,-1-18-16,-17 1 16,0-1-16,0 0 15,0 1-15,18 34 63,-1-17-48,1 0 1,0 0-16,17 0 16,-17 0-16,-1 0 15,-17 18 1,0 0 0,0-1-1,18-17 1,0-17-1,-1 17 1,1-18-16,-18 0 16,17 1-1,-17-1 1,18 0-16,0 18 16,-1-17-16,19-1 15,-19 18-15,19-18 16,-1 1-16,-17-1 15,-1 18-15,-17-17 16,0-1 0,0 0-1</inkml:trace>
  <inkml:trace contextRef="#ctx0" brushRef="#br0" timeOffset="25870.3731">10407 13106 0,'0'0'0,"0"53"0,0 52 15,18-69-15,17 52 16,-17-70-16,-1 17 16,1-18-16,-1-17 0,1 18 15</inkml:trace>
  <inkml:trace contextRef="#ctx0" brushRef="#br0" timeOffset="26803.8812">11359 13194 0,'0'0'16,"36"70"-16,-36-34 16,17 34-16,-17-52 15,0 0-15,0-36 16,0-70 0,0 52-16,18-69 15,-18 69 1,18 1-16,-1 0 0,19 17 15,-19 18-15,18 71 16,-17-36-16,0 53 16,-1-35-1,-17-35-15,0 17 0,0-17 16,0-1-16,-17-17 16,17-17-1,0-19-15,0-17 16,17 18-16,19-18 15,-19 18-15,1 35 16,0 0-16,17 0 16,-17 18-16,-1-18 0,-17 53 15,18-18-15,-18 18 16,0-18 0,0-17-16,17 17 0,-17-17 15,0-1-15,36 18 16</inkml:trace>
  <inkml:trace contextRef="#ctx0" brushRef="#br0" timeOffset="27515.8028">11977 13264 0,'0'0'0,"35"36"15,-17-36-15,-1 0 0,36-18 16,-35 18-16,35-53 15,-53 36 1,0-36-16,-35 35 16,-18 0-1,35 18-15,-53 36 16,54-19-16,-1 19 16,1-1-16,17 18 15,0-18-15,70 0 16,-35-17-16,71-18 15,-53 0-15,53-18 16,-71 1-16,18-19 16,-35 19-16,-18-1 15,0 0-15,-18 1 16,1 17 0,-19 0-16,1 0 15,17 0-15,1 17 0,-1 19 16,18-19-16,18 36 15,-18-35 1,35 0-16,0-1 0,-17-17 16,17 0-16,18 18 15,-35-36-15,-1 1 16,-17-1-16,0 0 16,-17-17-16,17 17 0,-18 1 15,0 17-15,-17-18 16,18 18-16,17 18 15,17 17 1,1-17-16,17-1 0,-17 1 0,-1-18 16,19 18-1,-19-18-15,1 0 0,0-18 16,-1 0 0,-17 1-16,0-1 0,0-17 15,0 17-15,18 18 16,-1 35-1,1-17-15,35 17 16,-35 1-16,17-19 16,-17 1-16,34-1 15,-34-17-15,0 0 16,-18-17-16</inkml:trace>
  <inkml:trace contextRef="#ctx0" brushRef="#br0" timeOffset="27694.0872">13018 12894 0,'0'0'0,"17"18"15,-17-1 1,18 1-16,-1 0 0</inkml:trace>
  <inkml:trace contextRef="#ctx0" brushRef="#br0" timeOffset="27799.8917">13159 13353 0,'-18'17'15,"0"-17"-15,1 0 16</inkml:trace>
  <inkml:trace contextRef="#ctx0" brushRef="#br0" timeOffset="29358.3358">8431 15452 0,'0'35'0,"18"-17"16,0-1-16,17-34 16,18-36-16,-35 0 15,17-71 1,-18 54-16,19-89 16,-36 71-16,0-106 15,0 106-15,0-54 16,0 107-16,-18 0 15,18 53 1,18 17-16,-18 71 16,0-53-16,0-1 15,17 19-15,-17-18 0,18-18 16,0 53-16,-1-70 16,19 0-1,16-54-15,-34 19 16,0-18-16,-1-18 0,-17 0 15,18-53-15,-18 71 16,0-36 0,0 53-16,0 1 15,0 34 1,18 19 0,-18-19-16,17 19 15,1 16-15,-18-16 16,18-19-16,-1 19 15,-17-19-15,18 1 0,-1-18 16,-17 18-16,18-18 0,0 0 16</inkml:trace>
  <inkml:trace contextRef="#ctx0" brushRef="#br0" timeOffset="29951.2213">9349 14552 0,'17'0'16,"1"0"0,0 0-16,17 0 0,35 0 15,-52 0-15,17 0 16,-17 0-16,17 18 15</inkml:trace>
  <inkml:trace contextRef="#ctx0" brushRef="#br0" timeOffset="30073.4433">9419 14693 0,'0'0'15,"53"18"-15,-35-18 0,17 17 16,18-17-16,-18 0 0,0 0 15,-17 0-15</inkml:trace>
  <inkml:trace contextRef="#ctx0" brushRef="#br0" timeOffset="30519.4744">10336 14182 0,'0'0'0,"-17"0"16,17 35-1,0 0 1,0 1-16,0-1 0,17 0 0,19 36 16,-19-36-1,-17-17-15,18 17 0,0 0 16</inkml:trace>
  <inkml:trace contextRef="#ctx0" brushRef="#br0" timeOffset="30686.3487">10125 14640 0,'70'0'15,"-17"0"-15,0 0 0,88-17 16,-53-1-16,71-17 16,-88 35-1,-1 0-15,-34 0 16</inkml:trace>
  <inkml:trace contextRef="#ctx0" brushRef="#br0" timeOffset="31109.4223">10425 14958 0,'17'53'0,"-34"-106"0,34 141 15,-17-70-15,0-1 16,0 1-16,-17-18 16,17-18-1,0-17-15,0 17 0,0-35 16,0 18-16,17 18 16,1 17-16,0 0 15,-18 17 1,17 1-16,1-1 0,-1 1 15,1 0 1,-18-1-16,0-34 16,18-19-1,-1 19-15,-17-18 16,36-1-16,-19 36 16,1 0-16,17 18 15,-17-18 1,17 35-16,-17-17 15,-1-1-15,-17 1 16,0 0 0</inkml:trace>
  <inkml:trace contextRef="#ctx0" brushRef="#br0" timeOffset="31787.2366">12171 14270 0,'17'-35'16,"-34"70"-16,34-88 0,-34 35 0,-54 18 16,18 0-1,0 18-15,-70 17 16,70-17-16,0 0 0,18-1 15,-18 18-15,53-17 16,0 0-16,18-1 16,35-17-1,-36 18-15,1-18 16,-1 18-16,-17-1 16,-17 19-1,-1-36-15,-17 17 16,17 1-16,1-1 0,-19 19 15,36-19-15,-17 1 0,34 35 16,1-53-16,53 35 16,-36-35-16,0 0 15,18 0-15,35 0 16,-70 0-16,35 0 16,-71 0-16</inkml:trace>
  <inkml:trace contextRef="#ctx0" brushRef="#br0" timeOffset="32299.4035">11889 15028 0,'0'18'0,"0"17"15,17-17-15,1 35 16,0-18-16,-18-17 0,17 35 16,1-36-1</inkml:trace>
  <inkml:trace contextRef="#ctx0" brushRef="#br0" timeOffset="32442.7726">11853 14975 0,'18'0'15,"0"0"1,-1 0-16</inkml:trace>
  <inkml:trace contextRef="#ctx0" brushRef="#br0" timeOffset="32893.2002">12136 14958 0,'0'0'16,"17"0"0,36 0-1,-35 0-15,17 0 0,-17 0 16,-1 0-16</inkml:trace>
  <inkml:trace contextRef="#ctx0" brushRef="#br0" timeOffset="33010.2852">12118 15117 0,'35'0'16,"-70"0"-16,105 0 0,-52 0 15,17 0-15,1 0 0,-19-18 16</inkml:trace>
  <inkml:trace contextRef="#ctx0" brushRef="#br0" timeOffset="33149.3383">12435 15081 0,'0'0'0,"0"18"0,0 35 15,18-36-15,-18 1 0,18-18 16,-1 18-16</inkml:trace>
  <inkml:trace contextRef="#ctx0" brushRef="#br0" timeOffset="33689.7313">11853 13988 0,'0'0'0,"0"17"0,-17 19 15,17-19-15,17-34 31,-17-1-31,0-17 16,0 17-16,0 0 0,0-17 16,18 17-1,0 1 1,17 17-16,-17 0 0,17 0 16,-18 0-16,-17 17 31,18-17 0,0 0-15,-1-17-16,1 17 15,17 0-15,-17 0 16,0 0-16,-1 35 16,1 0-1,-18 1 1,17-1-16</inkml:trace>
  <inkml:trace contextRef="#ctx0" brushRef="#br0" timeOffset="34300.1856">11994 13988 0,'0'-18'16,"0"0"0,0 1-16,18-1 15,-18 36 17,0 17-32,18 0 15,-18-17-15</inkml:trace>
  <inkml:trace contextRef="#ctx0" brushRef="#br0" timeOffset="35862.7948">12612 14446 0,'17'0'32,"19"53"-32,-1-18 15,53 36 1,-53-36-16,1 1 0,34 34 15,-34-35-15,17 18 16,-53-35-16,17 0 16</inkml:trace>
  <inkml:trace contextRef="#ctx0" brushRef="#br0" timeOffset="36053.0822">12859 14376 0,'0'0'15,"-53"35"-15,18 0 0,-1 1 16,19-1-16,-1 18 0,0-18 0,1 0 16,-1 1-16,18-19 0,0 36 15,18-53-15</inkml:trace>
  <inkml:trace contextRef="#ctx0" brushRef="#br0" timeOffset="36358.5009">13070 13970 0,'-17'18'16,"-1"-1"-16,18 1 0,-17 70 15,17-53-15,0 18 0,0-17 16,17 52-1,18-35-15,-17-36 16,17-17-16,-17 18 0,0-18 16,-1-18-16</inkml:trace>
  <inkml:trace contextRef="#ctx0" brushRef="#br0" timeOffset="36497.2493">13212 14199 0,'0'53'0,"0"-35"16,0 0-16,17-1 0,1 18 16,-1-35-16,1 18 15</inkml:trace>
  <inkml:trace contextRef="#ctx0" brushRef="#br0" timeOffset="36631.2532">13229 14076 0,'0'-18'16,"0"36"-16,18-18 15</inkml:trace>
  <inkml:trace contextRef="#ctx0" brushRef="#br0" timeOffset="36803.6974">13388 13970 0,'35'35'15,"-17"1"-15,17 16 16,-17-16-16,-1 34 16,-17-34-16,-35 34 15,0-35 1</inkml:trace>
  <inkml:trace contextRef="#ctx0" brushRef="#br0" timeOffset="38141.137">8872 16228 0,'0'-18'16,"0"36"15,36 17-15,-19 0-16,19 1 15,-1 17-15,0-18 0,0 0 16,18 36-16,-17-36 16,17 0-1,-36-35-15,1 0 16</inkml:trace>
  <inkml:trace contextRef="#ctx0" brushRef="#br0" timeOffset="38316.4441">9172 16193 0,'-53'52'15,"106"-104"-15,-141 140 0,17 0 16,36-53 0,-18 53-16,36-52 15,17-1-15,0-17 16,17-1-16</inkml:trace>
  <inkml:trace contextRef="#ctx0" brushRef="#br0" timeOffset="38743.6908">9701 16281 0,'18'0'15,"35"0"1,-18 0-16,36 0 16,-54 0-16,19 0 0,-19-18 15</inkml:trace>
  <inkml:trace contextRef="#ctx0" brushRef="#br0" timeOffset="38871.53">9701 16439 0,'36'18'16,"-72"-36"-16,89 36 0,18-18 0,-36-18 16,18 1-1,-35 17-15</inkml:trace>
  <inkml:trace contextRef="#ctx0" brushRef="#br0" timeOffset="39529.7628">10513 16281 0,'-18'0'15,"36"0"-15,-36 17 16,18 1-16,18 35 15,17-18-15,-17-17 16,-1-1-16,19 19 0,-19-19 16,54 19-1,-18-1-15,-36-35 16,1 18-16,0-1 16,-1-17-16</inkml:trace>
  <inkml:trace contextRef="#ctx0" brushRef="#br0" timeOffset="39712.2481">10777 16334 0,'-35'35'16,"70"-70"-16,-105 105 0,-1 1 15,54-54-15,-19 19 0,19-19 16,-1 1-16,18 0 15,18-18-15,-1 0 0,1 0 16</inkml:trace>
  <inkml:trace contextRef="#ctx0" brushRef="#br0" timeOffset="39944.8663">11130 16439 0,'35'0'16,"-17"-17"-1,17 17-15,18-18 16,-35 18-16,0 0 0,-1-17 15</inkml:trace>
  <inkml:trace contextRef="#ctx0" brushRef="#br0" timeOffset="40464.7512">11377 16986 0,'18'-17'16,"-18"-1"-16,35-53 15,-17 36-15,-1-18 0,19 18 16,-1-71-16,-35 53 15,17-17-15,1 17 0,0 0 16,17-18 0,-35 36-16,0 17 0,0 54 31,0 17-31,0-1 16,18-16-16,-18-1 0,17 0 15,1 1-15,0-19 0,17-17 16,0 0-16,0-17 15,1-19 1,-19 1-16,19-36 16,-19 36-16,1-53 15,-18 53-15,18-1 16,-18 54 0,0 17-1,0 18-15,0 18 16,0-36-16,0 0 0,17 1 15,-17 17 1</inkml:trace>
  <inkml:trace contextRef="#ctx0" brushRef="#br0" timeOffset="41220.8417">9437 16228 0,'0'17'31</inkml:trace>
  <inkml:trace contextRef="#ctx0" brushRef="#br0" timeOffset="41334.6449">9490 16563 0,'0'0'16,"17"18"-16,-17-36 15,18 0 1</inkml:trace>
  <inkml:trace contextRef="#ctx0" brushRef="#br0" timeOffset="46063.3814">14923 8767 0,'-18'-18'15,"18"0"1,0 1 0,-18 17-1,18-18-15,-17 18 16,-1 18 0,0-18-16,18 17 15,-17 1-15,17 0 0,0 17 16,0-18-16,17 1 15,1 0-15,17-18 16,-17 0-16,0 0 16,-1 0-16,1-18 15,-1 0-15,-17-17 16,0 18-16,-17-19 16,-1 19-16,1 17 15,-1-18-15,-17 18 16,17 18-16,0-18 0,1 35 15,-1 0-15,18-17 16,18-1-16,-18 1 16,17-18-16,19 18 15,-19-18-15,19-18 0,-1 0 16,-18 18-16,-17-35 16,0 18-1,-35-1 1,18 0-16,-1 18 15,0 0-15,1 0 0,-1 0 16,0 0-16,1 0 0,-1 0 16,36 0-1,-1 0 1,1 0-16,17 0 16,-17 0-16,-18-17 15,0-1-15,-18 18 16,1 0-16</inkml:trace>
  <inkml:trace contextRef="#ctx0" brushRef="#br0" timeOffset="48820.6242">19420 12894 0,'0'0'16,"18"106"-16,-18-36 0,0 1 15,0 35-15,-18-53 16,18 0-16,0-36 16,-17 19-16,17-54 15,-18-70 1,18 35-16,-17-18 15,17-70-15,17 71 16,1-19-16,17-52 16,-17 71-16,17 17 15,0 53-15,18 70 16,-35-17-16,-1 18 16,36 70-16,-35-70 15,35 70-15,-35-88 16,17-18-16,0 18 15,-17-53-15,-1 0 16,1 0-16,0-36 16,-18 1-16,0-71 15,-18 53-15,-17-35 16,17 35-16,-17 18 16,35 17-16,-35 18 15,35 18 1,17 35-16,1-35 15</inkml:trace>
  <inkml:trace contextRef="#ctx0" brushRef="#br0" timeOffset="49059.7669">20055 13194 0,'0'53'0,"0"-106"0,18 141 15,0-70-15,-1 35 16,19-53-16,-19 17 15,19-17-15,-1 0 0,-18 0 16,19-17-16,-19-1 0,1 0 16,-18-17-16,0 0 15,-18 0-15,1 17 0,-1-17 0,-35-18 16,36 35-16,-1 18 16,-17 0-1,17 0-15,18 18 16,18-1-16</inkml:trace>
  <inkml:trace contextRef="#ctx0" brushRef="#br0" timeOffset="49272.6183">20461 13335 0,'-18'-18'16,"1"18"-16,17-17 0,-35-19 15,35 1-15,-18 18 16,18-1-16,0-17 15,18 35-15,-18-18 0,35 0 16,-18 18-16,19 0 16,-19 0-1,-17 18-15,18 0 0,-18-1 16,0 19 0</inkml:trace>
  <inkml:trace contextRef="#ctx0" brushRef="#br0" timeOffset="50016.0703">20585 13423 0,'0'-17'16,"0"-19"-1,0 19-15,17-36 16,-17 0-16,0 35 16,18 1-16,-18-1 0,18 18 15,-18 35 1,0-17-16,17 35 15,-17-36-15,0 1 16,0 0-16,18-18 16,-1 0-1,1-18-15,0 0 16,-1 1-16,1-1 16,-18 0-1,18 18-15,-18 18 16,0 0-1,17-18 1,1 17 0,0-17-16,-1 0 15,1 0-15,-36 0 32,1 36-17,17-19-15,-18 1 0,18 0 16,0-1-16,18 1 15,34-18 1,-16-35-16,-1 17 16,0-17-1,-17-1-15,-18 1 0,18-18 16,-18 0-16,0-17 16,0 17-16,0-71 15,0 71-15,-18-35 16,18 71-16,-18 17 15,1 17-15,-1 71 16,18-35-16,18 53 16,-18-53-16,35 18 15,-17-18 1,-1-18-16,18 18 16,-17-36-1,0-17-15,-18-17 16,0-1-16,0 0 15,17 1-15,1 17 32,0 17-32,-1-17 15,1 0-15,0 18 16,-1-18-16</inkml:trace>
  <inkml:trace contextRef="#ctx0" brushRef="#br0" timeOffset="50544.9678">21237 13159 0,'18'0'15,"0"-18"-15,17 0 16,-18 18-16,19-17 16,-19 17-16,-17 17 15,-17 1 1,-19 17 0,19 1-16,-1-1 15,1-18-15,17 1 16,35 17-16,-18-35 15,19 18-15,34-18 16,-52 0-16,17 0 16,0-18-16,1 1 0,-19 17 15,1-36-15,-18 19 16,-18-1-16,1 18 16,-1 0-16,-52 0 15,17 18 1,17-1-1,36 19 1,18-36-16,35 35 0,-18-35 16,-17 0-16,17 18 15,0-18-15,1 0 0,-1 0 16,-53 0 15,1 0-31</inkml:trace>
  <inkml:trace contextRef="#ctx0" brushRef="#br0" timeOffset="51095.2924">22384 13194 0,'0'53'0,"0"17"15,17-34-15,19 34 16,-19-52-16,36 17 16,-17-17-1,-19-18-15,18-18 0,-17 0 16,17-34-16,-17 16 16,-18-17-16,0 18 0,0 0 15,0-36 1,0 18-16,18 71 31,-18 0-15</inkml:trace>
  <inkml:trace contextRef="#ctx0" brushRef="#br0" timeOffset="51635.8552">22966 13194 0,'-18'0'0,"1"18"16,-19 34 0,36-34-16,-17 17 0,17-17 15,0 0-15,17 35 16,1-53-16,0 17 0,-1-17 16,18 0-16,1-17 15,-19 17-15,1-18 0,-18 0 16,18-17-16,-18 0 15,0 17-15,-18 0 16,0 1-16,1 17 16,-1 0-16,0 17 15,1 19-15,34-36 16,1 17-16,17 1 16,1-36-1,-19 18-15,19-35 16,-36 17-16,0-17 15,0 18-15,0-1 16,17 18 0,1 0-1,0 18 1,17-18-16,0 17 16,0-17-16,-17 0 0,0 18 15,17-1 1,-35 19-16,0-19 15,0 19 1,0-19-16,0 1 0,18-18 16,-1 0-1,1-18-15,-18 1 16</inkml:trace>
  <inkml:trace contextRef="#ctx0" brushRef="#br0" timeOffset="51734.8935">23354 13088 0,'18'18'16</inkml:trace>
  <inkml:trace contextRef="#ctx0" brushRef="#br0" timeOffset="52229.7291">23583 13229 0,'0'0'0,"-17"0"16,-19 18-16,36-1 16,-17 36-16,17-35 15,17 17-15,1-17 16,0 0-16,-1-1 16,18-17-16,1-17 15,-19 17-15,1-36 16,-18 19-16,-18-36 15,18 35-15,-17 0 16,-1 18-16,0-17 16,18 34-16,18 1 15,0 0 1,35-1-16,-36 1 16,19 0-16,-19-18 15,-17-18 1,0 0-1,0 1 1,0-1-16,18 18 16,-18-18-16,35 1 15,18 17 1,-18 0 0,-17 0-1,-18 17-15,18 1 16,-18 0-16,0 17 15,0-17-15,0-1 16</inkml:trace>
  <inkml:trace contextRef="#ctx0" brushRef="#br0" timeOffset="52626.3845">24042 13194 0,'-18'70'15,"36"-140"-15,-36 158 0,36-53 0,-1 1 16,1-19-16,0 1 16,-1-18-16,1 18 0,17-18 15,18-18-15,-18 18 16,1-35-16,-19 17 15,1 0-15,-18 1 16,18-1-16,-18 0 16,0 1-16,-18 17 15,18-18-15,-18 18 0,1 0 16,-1 0 0,18 18-16,-18-1 0,18 1 15,0 0 1,18-1-16,35 19 15,-18-19-15,1 1 0,52 17 16,-53-17-16,18-1 16,-35-17-1,-18 18-15</inkml:trace>
  <inkml:trace contextRef="#ctx0" brushRef="#br0" timeOffset="55345.701">12171 10213 0,'-18'0'16,"36"0"-1,17-18 1,36 18 0,-18 0-16,0 0 0,17-17 15,18 17-15,106-18 16,-88 18-16,176-35 16,-105 17-16,211 0 15,-177 1-15,248-18 16,-230 35-16,230-18 15,-247 18-15,-1 0 16,213 0-16,-213 0 16,-17 0-16,18 0 0,-18 0 15,176 0 1,-211 0-16,-18 0 0,0 0 16,71 0-16,-124 0 15,-17 0-15,-18 18 0,-18-18 16,-17 0-16,-1 0 0,-34 0 15,-36-18 1</inkml:trace>
  <inkml:trace contextRef="#ctx0" brushRef="#br0" timeOffset="55606.7708">17709 9737 0,'53'0'0,"-106"0"0,159 17 16,-70-17-16,16 18 0,54 17 16,-35 1-16,17-1 15,-35 0 1,0 18-16,-35-18 16,-18 36-16,-18-36 15,0 0-15,-70 1 16,18-19-16,-1 1 15,18 0-15,-18-1 0,19 1 16,16-1-16,-17 19 16,36-19-16</inkml:trace>
  <inkml:trace contextRef="#ctx0" brushRef="#br0" timeOffset="56829.0594">18874 8396 0,'0'0'0,"0"-18"15,0-34-15,17 34 16,-17 0-16,0 1 15,18 17-15,-18 17 16,18 54-16,-18-18 16,17 88-1,-17-71-15,0 19 0,18 69 16,-18-69-16,0-19 16,17 1-16,-17-18 0,18 17 15,0-35-15,-18-17 16,17-18-16</inkml:trace>
  <inkml:trace contextRef="#ctx0" brushRef="#br0" timeOffset="57035.8658">18838 9066 0,'0'0'16,"18"89"-16,-18-54 0,18 18 0,35 17 15,-18-34-15,35 17 16,-52-36-16,35 1 16,-35-18-1,-1 0-15,-17-18 16,-17-17 0,-1 0-16,0-1 0</inkml:trace>
  <inkml:trace contextRef="#ctx0" brushRef="#br0" timeOffset="57318.5869">18627 8326 0,'17'-36'0,"-34"72"15,70-72-15,-36 19 0,36-19 16,-18 19-16,18-19 16,-17 1-16,-19 18 15,19-19-15,-1 1 16,-18 35-16,1 0 16,-18 35-16,35 36 15,-17-18-15,17 53 16,1-54-16</inkml:trace>
  <inkml:trace contextRef="#ctx0" brushRef="#br0" timeOffset="60421.9132">19791 14464 0,'0'-18'0,"-35"1"15,-1-1 1,1 0-16,0 18 0,-18 0 16,-71 36-16,71-1 15,1-17-15,-1 17 0,17 18 16,-17 17 0,53-34-16,18 34 15,0-35-15,35 1 16,-18-19-16,0 1 15,0-18-15,18 0 16,-35 0-16,0 0 16,-36-18-16,0 1 0,-17-1 15,-35 0-15,17 1 16,17-1-16,-17 0 16,36 18-16,17-17 15,35 17-15</inkml:trace>
  <inkml:trace contextRef="#ctx0" brushRef="#br0" timeOffset="60613.9999">20108 14464 0,'18'-18'15,"0"18"-15,17 0 16,0 0-16,0 0 16</inkml:trace>
  <inkml:trace contextRef="#ctx0" brushRef="#br0" timeOffset="60727.8306">20108 14623 0,'18'17'15,"-36"-34"-15,54 34 0,-19-17 0,19 0 16,-1 0-16,0 0 0,-17-17 16</inkml:trace>
  <inkml:trace contextRef="#ctx0" brushRef="#br0" timeOffset="68481.1483">21220 14023 0,'0'-18'16,"0"54"15,0 16-15,0-16-1,17 34-15,1-34 16,-18-19-16,18 19 0,-18-19 15,17 36-15,-17-35 16,-17-1 0,-1-17-16</inkml:trace>
  <inkml:trace contextRef="#ctx0" brushRef="#br0" timeOffset="68708.0964">20937 14464 0,'36'-18'15,"-1"18"-15,53 0 16,-35 18-16,88-18 16,-70 0-16,70 0 15,-88 0-15,0 0 0,17 0 16,-35 0-16,-35 18 15</inkml:trace>
  <inkml:trace contextRef="#ctx0" brushRef="#br0" timeOffset="69236.5272">21220 14764 0,'0'0'16,"17"53"-16,-17-36 15,0 19-15,0-19 16,0 1-1,-17-18-15,17-18 32,0-17-32,0-18 15,17 18-15,1 17 0,0-17 16,17 0-16,0 17 16,-17 18-16,17 18 15,-17 17-15,-18 18 16,0-18-16,0 0 15,0 18-15,0-35 16,0 0-16,17-18 16,1-36-1,0 19 1,34-36-16,-34 35 16,0 18-16,-1-18 0,1 18 15,17 36 1,-35 34-16,18-34 15,-18 16 1,18-16-16,-18-19 0,17 19 16,-17-19-16</inkml:trace>
  <inkml:trace contextRef="#ctx0" brushRef="#br0" timeOffset="70321.3964">19703 14041 0,'17'0'31,"1"0"-31,17 0 16,-35 17-16,18 1 15,-1-1 1,-17 19-16,0-19 16,-17 1-16,17 0 0,0-1 15,-18-17-15,18 18 16,18-18 0,-1 0-1,1 0-15,0 0 16,-1 0-16,1 0 0,0 0 15</inkml:trace>
  <inkml:trace contextRef="#ctx0" brushRef="#br0" timeOffset="73362.2422">22772 14288 0,'17'0'0,"-17"-18"16,18 18-16,17-35 15,1 35-15,17-36 16,-18 19-16,-18-1 0,1 18 16,17-18-1,-35 1-15,-17 17 16,-36 0 0,-18 0-16,36 0 15,-18 0-15,0 17 0,18-17 16,-71 0-16,71 18 15,-53-18 1,52 18-16,19-18 16,17 17-16,0 1 0,17 0 15,1-1-15,35 19 16,-35-19-16,17 1 16,-18-1-16,1 1 15,0 0-15,-18-1 16,0 1-16,-18 0 15,0-1-15,1-17 0,-18 18 0,-1 17 16,-17 0 0,18 18-16,17-17 15,18-19-15,18 54 16,17-54-16,1 1 0,52 17 16,-18-35-16,54 0 15,-54 0-15,-17-17 16,0-1-16,-18 18 15,18-35-15,-53 17 16,-17 18 0,-19 0-16,19 0 15</inkml:trace>
  <inkml:trace contextRef="#ctx0" brushRef="#br0" timeOffset="74286.0931">22507 15081 0,'0'18'16,"0"-36"-16,0 54 0,18-19 0,-18 18 15,18-17-15,-1 0 16</inkml:trace>
  <inkml:trace contextRef="#ctx0" brushRef="#br0" timeOffset="74436.1043">22560 14887 0,'0'0'16,"18"0"-16,17 0 15,-17 0-15,-1 0 16,1 0-16</inkml:trace>
  <inkml:trace contextRef="#ctx0" brushRef="#br0" timeOffset="74559.101">22648 14958 0,'18'17'15,"0"-17"-15,17 0 16,-17 0-16</inkml:trace>
  <inkml:trace contextRef="#ctx0" brushRef="#br0" timeOffset="74697.5008">22666 15081 0,'0'0'16,"0"18"-16,18 0 0,35-18 15,-18 0-15,0 0 16,0 0-16,1-18 0,-19 18 15</inkml:trace>
  <inkml:trace contextRef="#ctx0" brushRef="#br0" timeOffset="74842.4829">23036 15064 0,'0'35'16,"0"-70"-16,18 88 0,-18-36 0,18 1 15,-1-18-15,1 17 16</inkml:trace>
  <inkml:trace contextRef="#ctx0" brushRef="#br0" timeOffset="75352.916">22631 13847 0,'0'0'15,"0"35"-15,0 0 0,-18 0 16,18-17-16,18-36 31,-1-17-15,1 17-16,0-34 16,-1 34-16,-17-17 15,18 35-15,-18 17 16,0 36-16,0-18 15,18 18 1,-18-35-16,17 0 0,1-1 16,-18 1-16,17-18 15,1-18-15,0 1 16,-1-1-16,1-17 0,0 17 16,17-17-1,-17 17-15,-1 18 16,1 0-16,-18 18 15,17-1-15,-17 36 16,18-17-16,0-1 16</inkml:trace>
  <inkml:trace contextRef="#ctx0" brushRef="#br0" timeOffset="75782.5144">23618 14340 0,'18'18'16,"-36"-36"-16,89 89 0,-36-36 16,54 53-16,-54-52 15,53 17 1,-53-18-16,18 0 0,-35-35 16</inkml:trace>
  <inkml:trace contextRef="#ctx0" brushRef="#br0" timeOffset="75948.8484">23848 14358 0,'0'0'0,"-18"53"0,1 0 16,-54 53-16,53-53 15,1-18-15,-1 35 16,18-52-16,18 0 15</inkml:trace>
  <inkml:trace contextRef="#ctx0" brushRef="#br0" timeOffset="76236.9231">24077 13988 0,'-18'0'16,"1"35"-1,17-17-15,0 52 16,17-52-16,-17 17 0,36 0 15,-19-17 1,1 0-16,0-18 16,-1 0-16</inkml:trace>
  <inkml:trace contextRef="#ctx0" brushRef="#br0" timeOffset="76365.3076">24183 14111 0,'0'0'0,"18"0"15,-18 18-15,0 17 16,17-17-16,-17-1 16,18 1-16</inkml:trace>
  <inkml:trace contextRef="#ctx0" brushRef="#br0" timeOffset="76682.9634">24412 13988 0,'0'0'0,"18"0"0,0 17 15,-1 1 1,-17 0-16,0-1 16,18 18-16,-18 1 15,0-1-15,0 18 16</inkml:trace>
  <inkml:trace contextRef="#ctx0" brushRef="#br0" timeOffset="78784.8843">24747 14446 0,'36'0'16,"-19"0"-16,19 0 0,34 0 16,-35 0-1,18 0-15,0 0 16,18-17-16,-36 17 0,53-18 16,-70 18-16,0-18 15</inkml:trace>
  <inkml:trace contextRef="#ctx0" brushRef="#br0" timeOffset="78956.7596">25083 14305 0,'-36'35'16,"72"-70"-16,-107 141 0,36-71 0,-1 18 16,1-18-1,0 1-15,17-19 16,1 1-16,-1 0 15,0-18-15</inkml:trace>
  <inkml:trace contextRef="#ctx0" brushRef="#br0" timeOffset="79134.8892">24836 14288 0,'0'35'15,"0"-70"-15,17 105 0,1-52 0,-1 52 16,1-34-16,0-19 16,17 18-16,-17-17 0,-1 0 15,1-1-15,0 1 0,-1-18 16</inkml:trace>
  <inkml:trace contextRef="#ctx0" brushRef="#br0" timeOffset="79396.5331">25418 14376 0,'0'0'16,"53"0"-16,-18 0 0,0 0 0,53 0 16,-35 0-16,-17 0 15,16-18 1,-34 18-16,0 0 0</inkml:trace>
  <inkml:trace contextRef="#ctx0" brushRef="#br0" timeOffset="79569.3757">25665 14217 0,'0'18'15,"0"-36"-15,-18 53 0,0 36 16,1-36-16,-36 53 16,17-52-16,1 52 15,18-71-15,-19 19 16,19-19-16,-1-17 15</inkml:trace>
  <inkml:trace contextRef="#ctx0" brushRef="#br0" timeOffset="79759.1161">25471 14252 0,'0'0'15,"0"88"-15,17-35 0,18 18 16,-17-36 0,17 0-16,1-17 0,34 35 15,-52-53-15,0 0 16</inkml:trace>
  <inkml:trace contextRef="#ctx0" brushRef="#br0" timeOffset="80025.2594">25876 14182 0,'88'17'16,"-176"-34"-16,229 52 0,-88-17 0,35 17 16,-52-17-16,-1-1 15,-17 36-15,-18-18 16,-36 36-16,1-36 15,0 18 1,17-18-16,1-17 16,17 0-16,17-18 0,36 0 15,-18 0-15,18-18 16,-35 18-16,0 0 16</inkml:trace>
  <inkml:trace contextRef="#ctx0" brushRef="#br0" timeOffset="81021.2776">24218 13917 0,'18'0'47,"-1"0"-16,-34-18 16</inkml:trace>
  <inkml:trace contextRef="#ctx0" brushRef="#br0" timeOffset="82243.8677">25188 15328 0,'0'18'0,"18"35"16,-18-18-16,35 0 0,36 36 15,-36-36 1,71 18-16,-53-35 15,0-18-15,0 17 0,35-17 16,-53 0-16,0-35 16,-17 17-16,-18 1 15</inkml:trace>
  <inkml:trace contextRef="#ctx0" brushRef="#br0" timeOffset="82532.384">25030 15522 0,'17'0'15,"1"0"1,0-17-16,-1-36 16,-17 35-16,18-17 15,-18-36 1,0 36-16,17-18 15,-17 35-15,0 1 16,18-1-16,0 18 16,17 18-16,36 17 15,-36-17-15,53 17 16,-70-35-16,35 35 16,-18-35-16</inkml:trace>
  <inkml:trace contextRef="#ctx0" brushRef="#br0" timeOffset="83478.2053">26194 15628 0,'0'18'16,"35"-18"0,-17 0-16,52-18 15,-34 18-15,-19-18 0,18 1 16,-35-1-16,18-35 15,-18 36-15,-18-36 16,1 35-16,-1 18 16,-35 0-16,0 18 15,36-1-15,-19 54 16,36-53 0,0 17-16,18 0 0,17 0 0,-17 1 15,53 17 1,-19-36-16,-16-17 15,-1 18-15,18-18 0,0-18 16,-36 1-16,1-36 16</inkml:trace>
  <inkml:trace contextRef="#ctx0" brushRef="#br0" timeOffset="83683.1425">26599 15134 0,'18'71'16,"-36"-142"-16,36 195 16,0-54-16,-18-17 0,0 18 15,0-1-15,17 1 0,-17-18 16,18 53-16,0-71 16,-1 18-1,1-36-15</inkml:trace>
  <inkml:trace contextRef="#ctx0" brushRef="#br0" timeOffset="84174.3507">26723 15734 0,'18'0'16,"-1"0"-16,1-18 16,-1 18-16,19-17 15,-19 17-15,1-18 0,17-17 16,-35 17-16,18 0 15,-36-17-15,1 35 16,-19-35-16,19 35 16,-19 0-16,19 18 15,17-1-15,-18 1 0,18 17 16,0 0-16,18 1 16,17-19-16,18 1 15,-35 0 1,17-18-16,-17 0 15,-1-18-15,-17 0 16,0 1 0,0-1 15,18 18 0,-18-18-31,18 18 16,-18-17-16,17 17 15,-17-18 1,0 36 0,18-1-1,-1-17-15,1 0 16,-18 18-16,18-18 16,-1 0-16,-17 18 15,18-18-15</inkml:trace>
  <inkml:trace contextRef="#ctx0" brushRef="#br0" timeOffset="84624.0311">27146 15716 0,'36'-17'31,"-19"-1"-31,18 18 0,18-35 15,-35 17-15,-18 0 16,18 18-16,-36-17 16,-17 17-16,17-18 15,-17 18-15,17 18 0,-17-18 16,17 0-16,1 17 16,17 1-16,0 0 15,35 17 1,0-17-16,18-1 15,-18 1-15,18 0 16,-35-18-16,17 0 16,-35-18-1,-17 0 1,17 1-16,-18 17 16,0-18-16,36 36 15,17-1 1,-17-17-1,35 18-15,-36 0 16,1-18-16,17 17 16,-17-17-16,-18 18 15</inkml:trace>
  <inkml:trace contextRef="#ctx0" brushRef="#br0" timeOffset="84825.1547">27623 15593 0,'17'0'15,"-34"0"-15,52 0 0,0-18 16,-17 18-16,-1-35 16,1 35-16,17-35 15,-17 17 1,-18 0-1</inkml:trace>
  <inkml:trace contextRef="#ctx0" brushRef="#br0" timeOffset="85002.7178">27693 15328 0,'0'124'0,"0"-248"0,18 301 15,-1-72-15,1-52 16,17-17-16,-17-1 16,17-17-16,0 17 15,-17-35-15,0 17 0</inkml:trace>
  <inkml:trace contextRef="#ctx0" brushRef="#br0" timeOffset="85179.1618">28028 15663 0,'35'-17'32,"-70"34"-32,106-34 0,-36-1 0,-17 18 15,17 0-15,18-18 16</inkml:trace>
  <inkml:trace contextRef="#ctx0" brushRef="#br0" timeOffset="85720.0318">28328 15558 0,'0'52'0,"-18"-34"15,18 0-15,18 17 16,0-17-16,-18-1 0,35 1 16,-17-18-16,-1 0 15,-17-18 17,18 1-32,0-1 15,-18 0-15,17 18 16,1 18-1,-18 0-15,35 17 16,-17-17-16,35-1 16,-36-17-16,1 0 15,0-17-15,-1 17 0,-17-18 16,18 0-16,-18 1 16,0-19-16,-18 1 15,1 17 1,17 1-16,-18-1 15,36 18 1,-1 18-16,1-18 16,-1 0-16,1 17 15,0-17-15,-1 0 0,19 0 16,-19 18 0,1 0-1,-18-1 1,0 1-16,0 0 0,18-1 15,-1 1-15,1-18 16</inkml:trace>
  <inkml:trace contextRef="#ctx0" brushRef="#br0" timeOffset="86031.0932">28875 15487 0,'18'18'16,"-1"-18"-16,1 17 16,-1 1-1,1 0-15,-18-1 16,0 1-16,0 17 16,-18-35-16,-17 18 15,35-1-15,-17-17 16,17 18-16,17 0 15,1-1-15,-1-17 16,1 18-16,0 0 0,-1 17 16,-17-18-16,0 19 15,-17-36 1,-19 0 0</inkml:trace>
  <inkml:trace contextRef="#ctx0" brushRef="#br0" timeOffset="86294.0285">29104 15804 0,'35'-17'16,"-70"34"-16,88-52 0,-35 35 16,-1-17-16,-17-1 0,18 0 15,-18 1-15,0-1 0,0 0 16,0 1-16,0 34 31,0 1-15,18 0-16,35 17 15,-18-35-15,18 18 16,-36-18-16,1 0 16,-36 0-1</inkml:trace>
  <inkml:trace contextRef="#ctx0" brushRef="#br0" timeOffset="87254.9656">19456 15275 0,'0'0'0,"0"36"0,0 34 16,0-35-16,0 1 15,17-1-15,-17 0 0,18 1 16,0 34-16,-18-52 16,17 17-1,-17-17-15,-17-18 16,-72 0 0,37 0-16,-90-18 15,54 18-15,-18-18 0,-105 1 16,87 17-16,-70 17 15,106-17 1,-18 18-16,71 0 16,17-18-16,18 17 15,53-17-15</inkml:trace>
  <inkml:trace contextRef="#ctx0" brushRef="#br0" timeOffset="87609.4877">19297 15346 0,'18'-18'16,"17"1"-1,-17-1-15,-1 0 0,1 1 16,17-19 0,0 19-16,-17 17 0,0 0 15,-18-18-15,35 18 16,-17 18-16,-1-18 0,18 35 15,-17-17-15,53 17 16,-54-17-16,36 17 16</inkml:trace>
  <inkml:trace contextRef="#ctx0" brushRef="#br0" timeOffset="92888.6616">9172 17321 0,'71'18'16,"-142"-36"-16,212 54 0,18-36 15,-71 0-15,159 0 16,-88-18-16,-18 18 15,35-18-15,-17 18 0,176-17 16,-158-1-16,158 0 16,-194 18-16,-18-17 15,1 17-15,-53 0 0,-1 0 16,-17 17-16</inkml:trace>
  <inkml:trace contextRef="#ctx0" brushRef="#br0" timeOffset="98260.0671">19632 16775 0,'0'17'16,"18"19"-1,17-1-15,-17 0 0,70 18 16,-53-18-1,18-17-15,0 0 0,53 17 16,-36-18 0,-34 1-16,-19-18 0,1 0 15,-36 0 1</inkml:trace>
  <inkml:trace contextRef="#ctx0" brushRef="#br0" timeOffset="98443.7314">20108 16669 0,'0'0'0,"-35"17"0,-35 54 16,17-18-16,-53 53 16,35-53-16,-17 52 15,53-69 1,-1-1-16,19 0 0,17-17 0</inkml:trace>
  <inkml:trace contextRef="#ctx0" brushRef="#br0" timeOffset="99406.6173">21131 16475 0,'0'-18'15,"0"36"-15,0-18 16,-17 53-1,-1 0-15,0-1 0,1 19 16,-18 0-16,-36 87 16,36-105-16,-1 18 0,1 17 15,18-70-15,-1-1 16,18 1-16,18-36 16</inkml:trace>
  <inkml:trace contextRef="#ctx0" brushRef="#br0" timeOffset="99610.6599">21378 16845 0,'0'0'16,"53"0"-16,-17 0 0,-1 0 0,18 0 15,17 0 1,-34 0-16,-1 0 0,-18 0 16,1 0-16,-18 18 15</inkml:trace>
  <inkml:trace contextRef="#ctx0" brushRef="#br0" timeOffset="99734.5735">21414 17057 0,'0'0'0,"17"0"0,71 0 16,-52 0-16,-1 0 16,0-18-16</inkml:trace>
  <inkml:trace contextRef="#ctx0" brushRef="#br0" timeOffset="100517.5541">22807 16775 0,'-18'0'15,"-52"17"1,17 1-16,-53 35 15,36-18-15,17 0 16,0 1-16,-53 52 16,88-53-16,1 18 0,17 18 15,35-54-15,0 1 16,0-1-16,18-17 0,18 0 16,35-17-1,-53-1-15,17-35 16,-52 18-16,-18-18 15,-18 18-15,-52-18 16,34 35-16,-52 1 16,53 17-16,-18 0 15,35 0-15,36 0 16,0 0-16</inkml:trace>
  <inkml:trace contextRef="#ctx0" brushRef="#br0" timeOffset="100874.0134">23301 16475 0,'18'-18'16,"-36"36"-16,53-36 0,1 18 15,-19 0-15,1 18 16,-18-1-16,0 1 16,-18 35-16,-17 0 15,35-36-15,-18 1 16,18 17-16,0 1 15,0-19-15,18-17 16,17 0-16,0 0 0,1 0 16,-1 0-16,0 0 0,1-17 15</inkml:trace>
  <inkml:trace contextRef="#ctx0" brushRef="#br0" timeOffset="109288.1334">30021 7267 0,'0'0'0,"0"-17"15,0 34 17,18 54-32,-18-1 15,18 1-15,-18 141 16,17-89-16,-17 18 0,0 0 16,0 18-16,0 0 0,0 0 15,0-18-15,0 0 0,36 123 16,-36-158-1,35 106-15,-35-142 16,35 89-16,-35-88 16,18 52-16,-18-70 15,17 35-15,-17-52 16,18-1 0,-36-35-1</inkml:trace>
  <inkml:trace contextRef="#ctx0" brushRef="#br0" timeOffset="109511.0011">30004 9790 0,'0'35'16,"0"-70"-16,0 88 0,0-36 0,0 18 16,0-17-1,17 0 1,1-18-16</inkml:trace>
  <inkml:trace contextRef="#ctx0" brushRef="#br0" timeOffset="109881.2394">29845 9913 0,'0'0'0,"0"53"15,18-35-15,35 52 16,-36-35-16,18 1 16,1-1-16,-1 0 0,36 36 15,-36-54-15,-17 1 16,17 0 0,-18-18-16,-17-18 15,0 0-15,18 1 16,0-54-16,-18 36 15,17 0-15,1-1 0,0-52 16,-1 71 0,-17-19-16,0-17 15,0 36-15</inkml:trace>
  <inkml:trace contextRef="#ctx0" brushRef="#br0" timeOffset="110399.85">29916 7585 0,'0'0'0,"-18"-18"16,0-35-16,18 36 15,-17-19 1,-1 1-16,18 17 0,0 1 16,18-19-16,-1-16 15,36-1-15,-18 17 16,-17 36-16,35 18 15,-35 0-15,17 17 16,-17 0-16,17 18 16,0-18-16,18-17 0,-18 17 15,54 1-15,-54-36 16,0 0-16</inkml:trace>
  <inkml:trace contextRef="#ctx0" brushRef="#br0" timeOffset="112285.8268">25259 10883 0,'-35'0'0,"70"0"0,-88 0 16,18 0-16,-1 0 0,1 18 15,18-18-15,17 17 16,0 1-1,70-18 1,-35 0-16,18 0 0,-17 0 16,16 0-16,19 0 0,88 0 15,-36-18-15,1 18 16,211 0 0,-141 0-16,0 0 0,18 0 15,229 0-15,-230 0 16,213 18-16,-230-18 15,194 18-15,-212-18 16,-17 0-16,-18 0 16,0 0-16,-35 17 0,-36-17 15,19-17-15,-107-1 16,-35 0 0,18 18-16,-1-17 15</inkml:trace>
  <inkml:trace contextRef="#ctx0" brushRef="#br0" timeOffset="112519.8553">28981 10654 0,'53'18'16,"-106"-36"-16,141 71 0,0 0 16,-35-36-1,53 36-15,-53-17 16,0-19-16,35 36 15,-53-18-15,-17-17 16,-1 0-16,-17-1 0,-17 1 16,-1 0-16,-35-1 15,18 1-15,-18-18 0,0 18 0,-70-18 16,52 0-16</inkml:trace>
  <inkml:trace contextRef="#ctx0" brushRef="#br0" timeOffset="113050.5431">25453 10672 0,'-18'0'15,"-17"17"-15,-18 1 16,-88 35-16,53-18 15,0-17-15,-1 17 0,1-17 16,-53 34 0,88-34-16,18 0 0,17-1 15,18 1-15,71 35 16,-1-18-16,107 18 16,-89-18-16,88 18 15,-123-35-15</inkml:trace>
  <inkml:trace contextRef="#ctx0" brushRef="#br0" timeOffset="147907.4984">10724 17992 0,'0'-18'0,"18"-17"16,0 17-16,-1 0 16,1 18-16,17 71 15,-17-18-15,35 70 16,-36-52-1,1 0-15,0-1 0,17 18 16,-17-52-16,-1-19 16,19-17-16,17-17 15,-36-1-15,1-35 16,-1 0-16,1 0 0,-18-70 16,0 70-16,0-88 15,0 88-15,-18-35 16,1 70-16,-1 36 15,18 52 1,-17-17-16,34 88 16,-17-70-16,18-1 15,-1-17-15,1 0 0,53 18 16,-18-54-16,35-17 16</inkml:trace>
  <inkml:trace contextRef="#ctx0" brushRef="#br0" timeOffset="148144.2927">11377 18080 0,'-35'53'16,"70"-106"-16,-70 141 0,17-70 0,18 17 15,35 18-15,-17-18 16,53 18-16,-36-18 15,-17-17-15,17 0 16,-18-1-16,-17 1 16,-17-18-16,-1 0 15,-17 0-15,0 0 16,17 0-16,0-18 0,-17 18 0</inkml:trace>
  <inkml:trace contextRef="#ctx0" brushRef="#br0" timeOffset="148428.3509">11606 18362 0,'36'0'16,"-72"0"-16,89 0 0,0 0 16,-35-18-16,0 1 15,-1-1-15,-17 1 0,0-19 16,0 19-16,-17 17 15,-1 0-15,0 0 16,-17 35 0,17 0-16,18-17 15,0-1-15,18 36 0,17-35 16,1 0-16,52-1 16,-35-17-16,0 0 0,35-17 15,-53-1 1</inkml:trace>
  <inkml:trace contextRef="#ctx0" brushRef="#br0" timeOffset="148894.9553">12771 18150 0,'0'0'16,"0"-35"-16,17 18 15,-34-19-15,17 19 16,-18-1-16,0 18 16,1 0-16,17 18 0,-18 35 15,0-36 1,18 18-16,0 1 0,18-1 16,0 0-16,35 18 15,-36-35-15,18-1 0,1 1 16,17 0-1,-36-1-15,-34-17 16,-36 36 0,17-36-16,1 17 0,-18-17 15,36 0-15,-1 0 16</inkml:trace>
  <inkml:trace contextRef="#ctx0" brushRef="#br0" timeOffset="149317.8811">13088 18256 0,'-18'36'15,"36"-72"-15,-53 107 0,35-54 0,-35 36 16,35-35-16,17 0 16,-17-1-16,35-34 15,1-1-15,-19 0 16,19-17-1,-19 17-15,-17-17 0,18 0 16,-36 35 0,18 35-1,0-17-15,18-1 0,-18 1 16,53 17-16,-36-35 16,36 18-16,-35-18 15,17 0 1,-17-18-16,-18 1 15,18-1-15,-18 0 0,17 1 16,1 17 0,-1 0-1,36 0-15,-35 17 16,17-17-16,1 0 0,-19 0 16,54 0-1,-54 0-15,1 0 0,0 0 0,-1 0 16</inkml:trace>
  <inkml:trace contextRef="#ctx0" brushRef="#br0" timeOffset="149968.2011">14905 18697 0,'0'0'16,"18"0"-16,-1 0 0,1-17 0,35-54 16,-18 18-1,18-53-15,-35 36 16,17-18-16,-18 17 15,1 0-15,-18 1 0,0 17 16,0 0-16,18 35 0,-18-17 16,-18 35-16,18 35 15,0-17-15,0 70 16,18-35-16,-18 53 16,17-53-16,1-18 15,0 0-15,17-17 0,18-18 16,-36 0-16,36-70 15,-17 17 1,-1-36-16,-35 37 16,35-54-16,-35 70 15,0 19-15,-17-1 16,-1 36 0,18 35-1,-18 0-15,18 0 16,0-1-16,0 1 0,0 0 0,36 0 15,-1-18-15,-17-35 16,17 18-16</inkml:trace>
  <inkml:trace contextRef="#ctx0" brushRef="#br0" timeOffset="150092.1628">15699 18256 0,'0'0'16,"-18"53"-16,0-35 0,1 17 15,17-17-15</inkml:trace>
  <inkml:trace contextRef="#ctx0" brushRef="#br0" timeOffset="150530.4374">16581 17992 0,'-36'0'0,"19"17"16,-36 36-16,35-17 15,-17-1-15,17 18 0,-17 35 16,35-53-16,0 18 16,18-35-1,34-1-15,-16-17 16,-1 0-16,0 0 0,18-35 15,-18 17 1,-35 1-16,18-1 0,-18-17 16,-18 17-16,1 1 15,-1-1-15,1 0 0,-1 18 0,0-17 16,-17-1-16,35 0 16</inkml:trace>
  <inkml:trace contextRef="#ctx0" brushRef="#br0" timeOffset="150879.8822">16933 17727 0,'18'0'32,"0"0"-32,17 0 15,0 35 1,-17-17-16,-18 35 16,0-35-16,0-1 0,-18 36 15,18-35-15,-17-1 16,17 1-16,17-18 31,18 0-31,-17 0 16,35-18-1,-18 18-15,-17 0 0,0 0 16</inkml:trace>
  <inkml:trace contextRef="#ctx0" brushRef="#br0" timeOffset="151237.5407">18168 18062 0,'0'0'15,"18"0"-15,17 0 16,0 0-16,53-17 15,-35-1-15,18 0 16,-36 18-16,18-17 16,-53-1-16</inkml:trace>
  <inkml:trace contextRef="#ctx0" brushRef="#br0" timeOffset="151606.2037">18344 17921 0,'0'88'16,"0"-176"-16,0 229 0,0-105 0,0 34 16,18-35-1,-18-17-15,18 0 0,-18-1 16,17-17-16,19 0 16,-19 0-16,19-17 15,-36-1-15,0 0 0,0 1 16,0 34-1,17 1 1,1 17-16,-1-17 16,54 0-16,17-1 15,-52 1-15,-1-18 16,0-18 0,-17 1-16,-36-19 15,0 19-15,-17-1 0,-53-17 16,53 35-16,-1-18 15,1 18-15,0 0 16,52 0 0</inkml:trace>
  <inkml:trace contextRef="#ctx0" brushRef="#br0" timeOffset="152180.8891">19808 18045 0,'18'53'0,"-36"-106"0,36 141 16,0-53-16,-1 18 15,1-18-15,-18-17 0,18 0 16,-18-36 15,-18-35-31,18 18 16,0-36-16,0 36 15,18-36-15,-1 54 16,19-1-16,-19 36 16,19 35-1,-36-18-15,17 35 16,-17-34-16,18-1 16,-18 0-16,17-17 0,1 17 15,0-35-15,-1 0 0,1-17 16</inkml:trace>
  <inkml:trace contextRef="#ctx0" brushRef="#br0" timeOffset="152397.7966">20249 18150 0,'0'53'16,"0"-106"-16,18 124 0,0-53 15,35 17-15,-18-35 16,-17 0-16,17 0 0,-18-35 15,1 17-15,-18 0 16,0-17-16,-18 17 16,1-17-16,-36 0 15,35 17-15,-17 1 16,17 17-16</inkml:trace>
  <inkml:trace contextRef="#ctx0" brushRef="#br0" timeOffset="152921.2479">20496 18221 0,'-17'0'15,"34"0"-15,-34-18 16,34-17-16,1 17 16,-18-17-16,18 18 15,35-36-15,-36 35 16,1 0-16,0 1 15,-1 17-15,-17 17 16,18 19 0,-18-19-16,0 1 0,0 0 15,0-1-15,17 1 16,-17-1-16,0 1 16,18-18 30,-18-18-30,18 1 0,-1 17-16,1 0 15,0 0 1,-1 17 0,1 1-1,0-18-15,-1 0 16,1-18-1,-18 1 17,17 17-17,1 0-15,0 0 16,-18 17 0,17-17-16,-17 18 15</inkml:trace>
  <inkml:trace contextRef="#ctx0" brushRef="#br0" timeOffset="153733.8266">20673 18168 0,'0'0'0,"17"0"16,1 0-16,-18 18 31,0 17-15,0 0-16,0-17 0,0 0 15,-18-1-15,18-34 32,18-36-17,-18 35-15,18-17 0,-18 17 16,35-17 0,-35 17-16,18 18 0,-1 35 15,1 1 1,-18-1-16,0 18 15,18-35-15,-18-1 16,17 1 0,1-18-16,-1-35 15,-17 17-15,18 0 16,0-17 0,-1 17-1,1 18-15,0 18 16,-18 0-16,17-1 15,-17 1-15,18 0 16,0-1 0,-1-17-16,1 0 0</inkml:trace>
  <inkml:trace contextRef="#ctx0" brushRef="#br0" timeOffset="154278.7784">21149 18168 0,'0'0'0,"-18"18"16,-17 17-16,35-17 0,-18-1 16,18 19-16,18-36 15,0 17-15,-1-17 16,1 0-16,0 0 0,35 0 16,-53-17-16,17-1 15,-17 0-15,18 1 0,-18-1 0,0 0 16,0-17-1,-18 35-15,36 0 16,-18 35 0,18-35-16,-1 36 15,18-36-15,-17 17 16,0-17-16,-1 0 0,1-17 0,17-36 16,-35 35-1,0-52-15,0 17 16,0-36-16,-17 36 15,17 18-15,-18 0 16,0-36-16,18 54 16,0 34-1,0 54-15,18-36 16,-18 18-16,35 53 16,-35-53-16,36 17 15,-19-34-15,18 17 16,-17-53-1,0 0 1,-18-18 0,17 18-1,1 0 1,0 0 0,-18-18-16</inkml:trace>
  <inkml:trace contextRef="#ctx0" brushRef="#br0" timeOffset="154375.2998">21555 18098 0,'0'0'16,"17"0"-16,19-18 15,-19 18-15</inkml:trace>
  <inkml:trace contextRef="#ctx0" brushRef="#br0" timeOffset="154683.6449">21749 18115 0,'-36'35'15,"72"-70"-15,-72 88 0,19-35 16,17-1-16,17 36 16,1-53-16,17 18 15,1-18-15,-19 0 16,1 0-16,0 0 16,-1-18-16,1 18 15,-36 0 1,18 18-1,-17 0 1,17-1 0,17-17-16,1 0 15,17 18-15,0-18 16,-17 0-16,17 0 16,-17-18-16,0 18 0,-18-17 31</inkml:trace>
  <inkml:trace contextRef="#ctx0" brushRef="#br0" timeOffset="155051.7521">23001 17992 0,'18'0'16,"-1"0"-16,72 0 16,-36-18-16,70-17 15,-70 35 1,53-36-16,-71 36 16,0-35-16,-17 35 15,-18-17-15,-18 17 16</inkml:trace>
  <inkml:trace contextRef="#ctx0" brushRef="#br0" timeOffset="155212.14">23266 17780 0,'35'71'16,"-70"-142"-16,88 194 16,-36-70-16,1 71 15,0-71-15,-1 0 0,1 0 16,-18-18-16,17 0 0,19 0 15,-19-17-15</inkml:trace>
  <inkml:trace contextRef="#ctx0" brushRef="#br0" timeOffset="155478.9074">23566 18150 0,'0'0'16,"17"0"-16,1 0 0,52 0 15,-34 0-15,-1 0 16,0-17-16,1-1 0,-19 18 16,1-17-16,-1-1 15,-17 0-15,-52 1 16,16 17-16,-34 17 16,34 1-16,-17 17 15,36 0-15,17 18 16,0-35-16,53 35 15,-18-35-15,53-1 16,-52-17-16,16 0 16</inkml:trace>
  <inkml:trace contextRef="#ctx0" brushRef="#br0" timeOffset="155846.472">24007 18098 0,'0'0'0,"-18"17"15,0 1 1,18-1-16,18 36 16,-18-35-16,18 0 15,-18-1-15,17 19 16,1-19-16,-18 1 0,0-1 16,-18-17-16,1 0 15,-1 0-15,-17 0 16,35-17-16,-18-1 15,0 18-15,18-17 0,18-1 16,0 0 0,-1 18-16,19 0 15,-19-17-15,54 17 16,-54-18-16,19 18 0,-19 0 16,1-18-16,0 1 15,-1 17-15,18-53 16,-17 35-16,0-17 15,-1 35-15,1-35 16,-18 17-16</inkml:trace>
  <inkml:trace contextRef="#ctx0" brushRef="#br0" timeOffset="156008.5681">24289 17939 0,'0'0'16,"-18"35"-16,18-17 0,0 70 15,18-53-15,17 53 16,-35-52 0,18-1-16,-1 0 0,1 0 15,-18-17-15,18-18 16</inkml:trace>
  <inkml:trace contextRef="#ctx0" brushRef="#br0" timeOffset="156586.826">25541 17956 0,'0'0'15,"-35"0"-15,17 0 0,-35 18 16,36 0-16,-1-1 0,18 36 15,18-35-15,35 17 16,-18-17 0,0-1-16,36 19 15,-54-19-15,1-17 0,0 18 16,-36-18-16,0 18 16,-52-18-16,34 0 15,-34 17 1,52-17-16,1 0 15,34 0 1</inkml:trace>
  <inkml:trace contextRef="#ctx0" brushRef="#br0" timeOffset="156976.3576">25823 18098 0,'0'17'15,"0"-34"-15,36-1 16,-1 0-1,-17-17-15,-1 17 16,-17 1-16,-17-1 16,-1 18-16,-17 35 15,17-17-15,-35 53 16,35-19-16,1-16 16,34 34-16,1-52 15,17 0-15,36 17 16,-36-35-16,18 0 0,18-35 15,-36 17-15,0-17 16,-17-1 0</inkml:trace>
  <inkml:trace contextRef="#ctx0" brushRef="#br0" timeOffset="157132.2497">26070 18062 0,'18'0'16,"-36"0"-16,71 0 0,35 0 15,-17-17-15,70-19 16,-88 19-16,35-19 16,-53 19-16,-35-1 15,-17 18-15,-1 0 16</inkml:trace>
  <inkml:trace contextRef="#ctx0" brushRef="#br0" timeOffset="157353.3499">26405 17674 0,'0'0'0,"0"35"0,-17 1 15,17-1-15,-18 18 0,1 53 16,17-53 0,0 0-16,17 17 0,1-35 15,17 36 1,0-53-16,1-18 0,-19 17 15,54-17-15,-54 0 16,1-17-16,0 17 16,-1-18-16</inkml:trace>
  <inkml:trace contextRef="#ctx0" brushRef="#br0" timeOffset="157447.6838">26846 18239 0,'0'0'16,"18"0"-16,0 17 0</inkml:trace>
  <inkml:trace contextRef="#ctx0" brushRef="#br0" timeOffset="162130.8541">8908 14217 0,'-18'-18'15,"0"1"-15,1-1 16,-19-17 0,1 35-16,18-18 0,-19 18 15,-34 0-15,17 0 16,18 18-16,-18-1 15,-53 36-15,-18 0 16,71-17-16,0-19 16,18 18-16,-35 1 15,34-19-15,-17 19 16,36-19-16,17 19 16,-18-1-16,18 0 0,0 0 15,18 54-15,-18-54 16,17 53-16,-34-35 15,-1 70-15,1-70 16,-1 71 0,0-54-16,1-17 0,-1 53 15,0 0 1,18-71-16,0 1 0,0-1 16,18 0-16,0-17 15,17-1-15,0-17 16,18 18-16,53-18 15,-36 0-15,1 0 0,17 0 16,18 0-16,106-18 16,-106 18-16,-1-17 0,1 17 15,-18 0-15,-17-18 16,35 0-16,-71 18 16,0-17-16,-17 17 15,-18-18-15,0 1 16,-35-19-16,35 1 15,-18 0-15,0-18 0,18 0 16,-17-88 0,17 70-16,0-123 15,0 106-15,35-106 16,0 123-16,-17 1 16,0 17-16,-18-18 15,0 36-15,-18 17 0,0 1 16,1-1-16,-19 1 0,1-1 15,-53 0-15,35 18 16,-18 0-16,1-17 0,-106 17 16,87 0-16,-69 35 15,87-17-15</inkml:trace>
  <inkml:trace contextRef="#ctx0" brushRef="#br0" timeOffset="163348.8408">19914 13864 0,'-17'-17'0,"-1"17"16,-70-18-1,17 18-15,18 0 0,-35 0 16,-88 53-16,-18 0 15,106-36-15,-54 36 16,72-35-16,17 0 16,-35 34-1,53-34-15,-1 0 0,19-1 16,17 19-16,0-19 0,0 19 16,0-1-16,17 0 0,1 0 15,0 54-15,-1-36 16,-17-18-16,0 18 0,18 53 15,-18-54 1,-18-16-16,18 17 0,0-18 16,0 18-16,18-18 15,-18-17-15,17-1 0,1 19 16,0-19 0,17 1-16,-17 0 0,17-1 15,0 1-15,53 0 16,-35-18-16,18 17 0,-18-17 15,70 0-15,-52 0 16,-1 18-16,19-18 0,-1 0 16,88 0-1,-70-18-15,-18 18 0,36-17 16,-71-1-16,-1 0 16,-16 18-16,-19-17 0,1-1 15,0 0-15,-18 1 16,-36-1-1,19 0-15,-1-17 16,0 18-16,-17-54 16,18 18-16,-1-70 15,18 52-15,18-123 16,-18 88-16,17-88 16,1 124-16,-18-72 15,0 107-15,-35-35 16,17 52-16,-53 0 15,36 18-15,0 18 16,-36 35 0</inkml:trace>
  <inkml:trace contextRef="#ctx0" brushRef="#br0" timeOffset="166261.8025">8608 15822 0,'0'18'15,"0"-36"-15,0 53 0,17-17 0,1 70 16,-18-17 0,18-18-16,-1 17 0,-17-17 15,18 35-15,-18 71 16,0-71-16,0 0 15,18-17-15,-18 17 0,17 36 16,1-71-16,35 17 16,-36-35-16,19-17 15,34 0-15,-17-18 16,0 0-16,18 0 0,17 0 16,106 0-16,-88 0 15,17 17-15,18-17 0,0 18 16,18-18-16,176 18 15,-158-18-15,158 0 16,-159 0-16,1 0 16,-19 0-16,1-18 0,0 18 15,123-18-15,-176 18 16,70-17 0,-123 17-16,0 0 0,-18-18 15,-17 18-15,-18-35 16,-18 17-16,-17-35 15,18 36 1,-1-19-16,0 1 0,1 0 0,17 0 16,0-71-1,17 53-15,1-18 0,0 18 16,17-88-16,-18 88 16,-17-17-16,18 17 0,0 0 15,-18 18-15,0-1 16,0 1-16,0 17 0,0 1 0,-18-1 15,0 18-15,-17-18 16,0 1-16,0 17 16,-18 0-16,-53 0 15,35 0-15,1 0 0,-107 0 16,54 0 0,17 17-16,-194-17 15,124 18-15,-212-18 16,194 0-16,-36 18 0,-211-18 15,212 17-15,35-17 16,-194 36 0,229-19-16,18 1 0,0 0 15,-53-1-15,123-17 16,19 0-16</inkml:trace>
  <inkml:trace contextRef="#ctx0" brushRef="#br0" timeOffset="167808.9045">19456 16210 0,'0'0'16,"17"0"15,1 35-15,-18 1-16,18 52 15,-18-18-15,0 89 16,-18-71-1,0 89-15,18-107 16,-17 71-16,17-70 16,0-36-16,0 18 0,17 0 15,-17-18-15,18 1 16,0-36-16,-1 17 16,1 1-1,0-18-15,-1 0 0,18 0 16,1 0-16,34 18 15,-34-18-15,87 17 16,-70-17-16,123 18 16,-87-18-16,157 18 15,-122-18-15,158 17 16,-123-17-16,0 0 16,176 0-1,-141 0-15,-35 0 0,-1 0 16,1 0-16,106 0 15,-159 0-15,-1-17 0,1 17 16,0 0-16,0-18 0,-18 18 16,106-18-16,-106 1 15,53 17 1,-88 0-16,53 0 16,-88 0-16,17 0 15,-35-18 1,-35 0-1,17 1-15,0-19 16,1 1 0,17 0-16,0 0 0,0-36 15,17 36-15,19-53 16,-1 17-16,-17 0 16,-1 1-16,-17-1 0,0-17 15,0-88 1,0-1-16,-17 124 15,17 1-15,-18 16 0,0 1 16,1 35-16,-1-18 16,0 18-16,1 18 15,-1-18 1,18 18-16,-17-18 16,-1 0-16,-17 17 15,-1-17-15,1 0 16,-71 0-16,36 0 0,-142-17 15,89 17-15,-36-18 16,-229 0 0,176 18-16,-35 0 0,0-17 15,-264-1-15,264 18 16,0 0-16,-476 35 16,352-17-1,230 0-15,-53-18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1:39:03.5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8008 8484 0,'-18'0'31,"18"18"31,0 17-46,18-17-16,0 52 16,-1-17-16,36 18 15,0-36-15,35 36 16,-35-36-16,0-17 16,0 17-16,0-35 0,53 35 15,-53-35-15,35 0 16,-53 0-16,-17 0 15,17-17-15,-17-1 16,-18 0-16,-35 1 16,17-1-16</inkml:trace>
  <inkml:trace contextRef="#ctx0" brushRef="#br0" timeOffset="517.6906">7973 8925 0,'0'0'15,"0"18"-15,-18 0 0,18-1 16,-17 1 0,17-36 30,-18-17-30,0 17-16,18-17 16,-17-18-16,17 18 15,0-36-15,0 36 16,0 0-16,0-1 16,17 1-16,1 18 0,-18-1 15,35-17-15,-17 35 16,-1-18-16,1 18 0,0-18 15,-1 18-15,36 0 16,-17 0-16,16 0 16,-34 0-16,17 0 15,-17 18-15,17-18 0,-17 0 16</inkml:trace>
  <inkml:trace contextRef="#ctx0" brushRef="#br0" timeOffset="5700.246">3581 11307 0,'0'-18'31,"53"18"-15,-18 0-16,-17 0 0,52 0 15,-52 18-15,35-18 16,-36 17-16</inkml:trace>
  <inkml:trace contextRef="#ctx0" brushRef="#br0" timeOffset="6413.0219">12735 10407 0,'0'-18'15,"18"18"-15,35 0 16,0 0-16,70 0 16,-52 0-16,-1 0 15,1 0-15,-18 0 0,-18 0 16,18 0 0</inkml:trace>
  <inkml:trace contextRef="#ctx0" brushRef="#br1" timeOffset="28034.9453">8908 2646 0,'0'0'0,"0"17"15,53 19 1,-18-1-16,0 0 15,18 1-15,-18 17 0,18-18 16,35 35-16,-35-34 16,-17-1-16,-1-17 15,0-1-15,0 1 16,-17-18-16,-18-18 16</inkml:trace>
  <inkml:trace contextRef="#ctx0" brushRef="#br1" timeOffset="28212.0123">9419 2646 0,'0'0'0,"-35"53"16,17-18-16,-17 0 0,17 1 0,-17-1 16,-18 71-1,36-53-15,-1-18 0,0 18 16,1-18-16,34 36 15,-17-36-15</inkml:trace>
  <inkml:trace contextRef="#ctx0" brushRef="#br1" timeOffset="28400.8584">9737 3104 0,'-18'36'0,"18"52"16,18-212-16,-54 283 0,54-106 15,0-18-15,-1-17 0,36 0 16</inkml:trace>
  <inkml:trace contextRef="#ctx0" brushRef="#br1" timeOffset="28890.0001">10231 2593 0,'-18'0'0,"18"18"16,18-18-1,-1 17 1</inkml:trace>
  <inkml:trace contextRef="#ctx0" brushRef="#br1" timeOffset="29001.9509">10301 2858 0,'0'0'16,"18"17"-16,-1-17 16</inkml:trace>
  <inkml:trace contextRef="#ctx0" brushRef="#br1" timeOffset="29614.7579">11254 2469 0,'17'0'16,"-17"53"0,18-17-16,0 69 15,-1-69-15,-17 17 16,0-18-16,18 18 0,-18 0 15,17-18-15,-17-17 16,18-1-16,-18 1 16</inkml:trace>
  <inkml:trace contextRef="#ctx0" brushRef="#br1" timeOffset="29808.1811">11748 2858 0,'17'17'16,"1"-17"0,-1-17-1</inkml:trace>
  <inkml:trace contextRef="#ctx0" brushRef="#br1" timeOffset="29964.6628">12083 2875 0,'17'0'15,"1"0"-15,0-17 16,-1 17-1,1-18-15,-1 18 0</inkml:trace>
  <inkml:trace contextRef="#ctx0" brushRef="#br1" timeOffset="30099.8759">12453 2822 0,'0'0'0,"18"0"0,-1 0 16,1 0-1,0-17-15,-1 17 16,1-18-16</inkml:trace>
  <inkml:trace contextRef="#ctx0" brushRef="#br1" timeOffset="30225.696">12700 2805 0,'18'0'16,"17"0"-1,-35-18 1</inkml:trace>
  <inkml:trace contextRef="#ctx0" brushRef="#br1" timeOffset="30452.4931">13159 2469 0,'17'0'15,"-34"0"-15,34 18 0,-17 17 0,0 36 16,0-18-16,0 0 16,0 0-16,0-18 0,36 53 15,-19-53 1,1-17-16,-1 0 0,19-18 15</inkml:trace>
  <inkml:trace contextRef="#ctx0" brushRef="#br1" timeOffset="31309.075">13547 2646 0,'0'0'15,"-18"17"1,0 1-16,1 17 0,-1-17 0,0 53 15,18-36-15,18-17 16,17 34-16,1-34 16,34-18-1,-52 0-15,17-18 0,18-17 16,-18-18 0,-35 18-16,0 17 15,-17-17-15,-1 17 0,-17 1 0,-36-1 16,36 18-16,-18-18 15,18 18 1,17 18-16,36 0 16,35-18-1,-18 17-15,0-17 0,18 0 16,-18 0-16,1 0 0,34 0 16,-52-17-16,17 17 15,-17 0-15,-18-18 16,17 18-16,-34 0 15,-1 18-15,-17-1 16,17 1 0,18 0-16,0-1 15,0 19-15,0-19 0,0 1 0,18 0 16,35 34-16,-18-34 16,0 0-1,-17-18-15,0 0 16,-18-18-1,-18-17 1,0 17-16,18-17 0,-17-18 16,-1 35-16,18 1 15,0-1-15,0 0 16,18 1-16,-1 17 0,19 0 16,17 17-1,-18 1-15,0-18 16,0 0-16,1 18 0,34-18 15,-34 0 1,-1 0-16,-18 0 0,1 0 16,-36 0-1,-17 0 1,0 17-16,17 36 16,18-35-16,0 0 15,0 17-15,18-18 0,0 1 0,52-18 16,-35 0-1,1 0-15,52-18 16,-53 1-16,-17-1 0,-1 1 16,1-19-16,-18 1 15,0 0-15,-18 17 0,-17-17 16,0 17-16,-53-35 16,35 36-16,17 17 15,-16-18-15,16 18 0</inkml:trace>
  <inkml:trace contextRef="#ctx0" brushRef="#br1" timeOffset="31855.6407">9137 3863 0,'0'0'16,"35"88"-16,1-35 0,34 35 15,-35-35 1,1-18-16,17 1 0,-18-1 15,0 0-15,0-17 0,-17 0 0,0-1 16</inkml:trace>
  <inkml:trace contextRef="#ctx0" brushRef="#br1" timeOffset="32033.3804">9331 3951 0,'-53'35'0,"106"-70"0,-124 106 16,54-18-16,-18 35 16,17-35-16,0-18 0,18 0 15,18 18 1,0-35-16,-1-1 0,1-17 16</inkml:trace>
  <inkml:trace contextRef="#ctx0" brushRef="#br1" timeOffset="32237.4117">9631 4198 0,'0'0'0,"17"0"15,19 18-15,-19-1 16,-17 19-16,-17-19 16,-1 19-16,0-1 15,1-18-15,17 19 0,0-1 16,0-17-16,17-18 15,19 0-15,-1 0 0,0 0 16,1-18-16,34-17 16</inkml:trace>
  <inkml:trace contextRef="#ctx0" brushRef="#br1" timeOffset="32489.5978">10160 4004 0,'0'0'0,"18"0"0,-1 18 15,1-18-15,-18 17 16,18 1 0,-1 0-16,-17 17 15,0-17-15,0-1 0,0 18 16,18-17-16,-18 0 0,0-1 15,17 1-15,1-18 16,-18-18 0</inkml:trace>
  <inkml:trace contextRef="#ctx0" brushRef="#br1" timeOffset="34279.9595">11271 3898 0,'-17'0'0,"-1"18"0,-17-18 15,17 17-15,0 1 16,-17 70 0,18-35-1,87 35 1,-35-70-16,18-18 0,106 0 16,-71-18-1,-17-52 1,-54 52-16,-34-70 15,-1 53-15,-17 17 16,-18 0-16,18 1 0,-54-1 16,37 18-1,16 18 1,19-1-16,17 1 0,17 0 16</inkml:trace>
  <inkml:trace contextRef="#ctx0" brushRef="#br1" timeOffset="34586.3455">11800 4198 0,'18'0'16,"0"-18"-1,-1 18-15,1-17 16,0 17-1</inkml:trace>
  <inkml:trace contextRef="#ctx0" brushRef="#br1" timeOffset="34730.085">12065 4163 0,'0'0'0,"18"0"16,-1-18-1,1 18-15,0 0 16</inkml:trace>
  <inkml:trace contextRef="#ctx0" brushRef="#br1" timeOffset="34862.9012">12259 4216 0,'0'-18'15,"18"0"-15,-1 1 16,1-1-16</inkml:trace>
  <inkml:trace contextRef="#ctx0" brushRef="#br1" timeOffset="35085.7048">12577 3863 0,'0'18'16,"0"34"-16,0-16 16,17 70-16,1-36 15,17 36 1,-17-53-16,-1 0 15,1-18-15,-18 0 0</inkml:trace>
  <inkml:trace contextRef="#ctx0" brushRef="#br1" timeOffset="41686.2102">6597 2699 0,'0'-18'0,"0"0"15,0 36 1,0 53 0,0 52-16,18-52 15,17 35 1,-17-54-16,17-16 0,35-1 15,-34-35-15,-1 0 16,18-35-16,-18-1 16,-17 1-16,-18-18 0,0 18 15,0-18 1,0 35-16,0 36 16,17 35-1,1-18-15,0 1 16,17-19-16,35 1 15,-34-18-15,-19 0 0,19 0 16,-19-35-16,19-18 16,-36 17-16,0 1 15,-18-18-15,0 18 0,-35-18 16,36 18-16,-19 17 16,19 18-1,34 35 1</inkml:trace>
  <inkml:trace contextRef="#ctx0" brushRef="#br1" timeOffset="41837.0495">7549 2981 0,'0'0'0,"18"18"0,-18 17 15,18-17-15,-18-1 16,35 36-16,-17-18 15</inkml:trace>
  <inkml:trace contextRef="#ctx0" brushRef="#br1" timeOffset="42393.003">6668 3881 0,'0'0'16,"-18"35"-16,18 0 15,0 18-15,0-18 0,18 71 16,-1-71-16,1 1 16,-1-19-16,19 1 0,-1-18 15,18 0 1,-18-18-16,18-52 15,-35 35-15,-18-18 16,0 35-16,0 0 16,-18 36-16,18 35 15,0-35-15,18 17 16,35 35 0,-18-52-16,0 17 0,-17-35 15,17 0-15,36-17 16,-54-1-16,1 0 0,-18-17 15,0 0-15,-18-36 16,1 36-16,-1 0 16,0 17-16,1-17 0,-1 17 15,0 0-15</inkml:trace>
  <inkml:trace contextRef="#ctx0" brushRef="#br1" timeOffset="42649.281">7514 3898 0,'0'0'15,"35"0"-15,-17 0 0,0 0 16,-1 35 0,1 1-16,-18-19 0,0 54 15,0-53-15,0 17 16,0-17-16,0 17 15,18-18-15,-1-17 16,19 0 0,-1 0-16,-18 0 0,19-17 15,-19 17-15,1 0 0,0 0 16</inkml:trace>
  <inkml:trace contextRef="#ctx0" brushRef="#br1" timeOffset="79403.9944">5821 17339 0,'-18'0'16,"1"0"-16,-1 0 31,0 0-15,18-18-1,-17 18 1,17 18-16,-18-18 16,18 18-16,-18-18 15,18 17-15,0 1 16,18-18-1,-18 18 1,18-18-16,-18-18 16,17 18-16,-17-18 15,18 18-15,-18-17 16,-18 17 0,1 0-16,-1 0 0,-17 0 15,17 17-15,0 1 16,1 0-16,-1-1 15,18 1-15,18-18 16,-1 0-16,1 0 16,17 0-1,-17-18-15,17 1 0,-35-1 16,18 18-16,0-18 16,-36 1-1,0 17-15,-17 0 16,17 17-16,1 1 15,-1 0 1,18-1-16,18-17 16,17 0-16,0-17 15,-17-1-15,0 18 16,-1-35 0,-17 17-16,-17 18 15,-1 0-15,-17 0 16,17 0-16,0 0 15,1 0-15,17 18 16,17-1 0,19-17-1,-1 0-15,-17-17 0,34-1 16,-34 0-16</inkml:trace>
  <inkml:trace contextRef="#ctx0" brushRef="#br1" timeOffset="80602.7686">5750 17304 0,'-17'17'16,"17"1"0,0 0 77,0-1-77,0 1 0,0-36 46,-18 18-31,18-17-31,-18 17 32,18-18-17,-17 0 1,17 1-1,-18-19 1,0 19-16,1-18 16,17-1-16,-53-34 15,35 17-15,1 0 0,-54-71 16,18 36 0,36 53-16,-1 0 15,0 17-15,1 0 16,-1 18-16,18-17 15,0-1 1,18 0-16,-18 1 16,0-1-1,-18 1 1,18-1 15,-18 0-15,18 1-16,-17-1 15,17 0 1,-18 18-16</inkml:trace>
  <inkml:trace contextRef="#ctx0" brushRef="#br1" timeOffset="80894.1137">5168 16598 0,'-17'0'0,"34"-17"15,-17-19 1,0 1-16,18 17 16,-18-35-16,0 18 15,0 0-15,0 17 0,0-17 16,0 17-16,-18 1 16,18 34-1,35 36 1,1-17-16,-1-1 15,-17 0-15,17-17 0,0-1 16,-17 1-16,0-18 0,17 18 16,-18-18-16,-17-18 15,0 0 1</inkml:trace>
  <inkml:trace contextRef="#ctx0" brushRef="#br1" timeOffset="81276.107">5362 16439 0,'0'0'0,"-17"-17"0,-1 17 16,0-18-16,36 18 47,0 18-32,-1-1-15,36 1 16,-18 0-16,18-1 0,18 19 15,-36-19-15,18 1 16,18 17-16,-54-35 16,1 18-16,17-1 15,-17-17-15,-18 18 0</inkml:trace>
  <inkml:trace contextRef="#ctx0" brushRef="#br1" timeOffset="81605.8924">5768 16510 0,'18'18'0,"-1"-1"15,1 1-15,17 17 16,-17-17-16,17-1 0,-17-17 16,-1 18-16,1 0 15,0-18-15,-18 17 16,-18-17 0,-17 0-16,17 0 15,-17 0-15,17 0 16,0 0-1,18-17-15,18-1 16</inkml:trace>
  <inkml:trace contextRef="#ctx0" brushRef="#br1" timeOffset="81890.2427">5980 16651 0,'0'-18'15,"0"1"1,0-18 0,-18-18-16,18 17 15,-18 1-15,1-35 16,-19-19-1,19 54-15,17 0 0,-18 17 16,18 1-16,0-19 16,0 19-16,0 34 15</inkml:trace>
  <inkml:trace contextRef="#ctx0" brushRef="#br1" timeOffset="82167.8676">5750 16228 0,'0'0'16,"18"0"0,0-18-1,-18 1-15,17-1 16,-17 0-16,0 1 16,0-1-16,0-17 15,0 17 1,0 0-1,0 1-15,18 17 16,-18-18 0,17 36-16,1-18 15,0 17 1,-1 1-16,1 0 16,0-18-16</inkml:trace>
  <inkml:trace contextRef="#ctx0" brushRef="#br1" timeOffset="82434.5567">5944 16087 0,'-17'17'15,"34"-17"1,1 36-1,0-19-15,35 19 16,-36-1-16,18-18 0,-17 1 16,35 0-16,-35-1 15,-1 1-15,1-18 0,0 0 16,-1 0 0,-17-18-1,-17 18 1</inkml:trace>
  <inkml:trace contextRef="#ctx0" brushRef="#br1" timeOffset="82728.1316">6191 16193 0,'0'17'15,"18"1"1,0-1-16,17 1 15,-18 0-15,1-1 16,0-17 0,-18 18-16,17-18 15,-17 18-15,-17-18 16,-1-18 0,0 18-16,1 0 15,-18-18-15,52 18 47</inkml:trace>
  <inkml:trace contextRef="#ctx0" brushRef="#br1" timeOffset="82995.0867">6315 16245 0,'0'-17'31,"0"-1"-15,0 1-16,0-1 0,-18 0 16,18-17-16,-18 17 0,1-35 15,-1 36-15,18-19 16,-17 1-16,-1 18 0,18-19 15,-18 19-15,18-1 0,-17 18 32</inkml:trace>
  <inkml:trace contextRef="#ctx0" brushRef="#br1" timeOffset="83229.373">6156 15928 0,'0'0'16,"-18"0"-16,1 0 15,-1-18 1,18 1-1,0-1-15,18 18 79,-18-18-79,17 18 15,1 18 1,0-18-16,-1 0 15</inkml:trace>
  <inkml:trace contextRef="#ctx0" brushRef="#br1" timeOffset="83594.8919">6156 15822 0,'0'0'16,"0"18"-16,18-18 16,17 17-1,-17-17-15,-1 18 16,18 35 0,1-35-16,-19-1 0,19 18 0,-1-17 15,-17 0-15,17-1 16,-18-17-16,1 18 15,0-18-15</inkml:trace>
  <inkml:trace contextRef="#ctx0" brushRef="#br1" timeOffset="86125.1504">6509 16051 0,'0'36'0,"17"-36"32,-34-18-1,17-17-16,-18 17-15,18-35 16,-18 36-16,18-36 16,-17 17-16,-1 1 15,1-18-15,-1 0 16,18 36-16,-18 17 16,36 0 15,-18 17-16,0 1 32,18-18-31,-18 18-16,17-1 16,1 1-1,-1-1-15,1-17 0,0 36 16,17-1-16,-17-35 15,-1 18-15,1-1 0,0 1 16,-18-36 31,-18-17-31,18 17-16,0 1 15,-18-1-15,18-35 16,-17 36-16,17-1 15,-18 0-15,18-17 16,-18 35-16,18-18 16,-17 18-1,34 18 1,1 0 0,0-1-1,-1 19-15,1-19 0,0 18 16,-1-17-16,19 17 15,-19-17-15,-17 0 16,18-18-16,-18 17 16,0-34-1,-18-1 1,18-17-16,-17 17 16,17-17-16,-18 17 0,18-17 15,-18 17-15,1-35 16,17 36-16,-18-1 15,18 0-15,18 18 32,-1 18-17,1 0 1,17-1 0,-17-17-16,-18 18 0,17-18 15,1 0-15,0 18 16,-18-36 15,0 0-15,0 1-16,-18-1 15,18 0-15,0 1 0,-18-18 16,18 17-16,0 0 16,0 1-16,0-1 15,-17 18-15,17-18 0,17 18 47,-17 18-31,36 0-16,-19-1 15,19 1-15,-1 0 16,-17-18 0,-1 17-1,-17-34 16,0-1-15,-17 0-16,17 1 16,-18-19-1,18 19-15,-18-1 0,18 0 16,-17 18 0,34 0-1,1 18 1,0 0-16,17-1 15,-18 1 1,1 0-16,0-1 16,-18 1-1,17 0-15,-17-36 47,0 0-47,0 1 16,-17-1-16,17 0 15,17 1 17,1 17-17,0 0 1,-1 17-16,1 1 16,17 0-1,-17-18-15,-18 17 16,17-17-1,-17-17 1,0-1-16,0 0 0,-17 1 16,17-1-16,0 0 15,17 18 32,1 18-31,0-18-16,-1 18 15,1-18-15,0-18 16,-18 0 0,0 1-1,0-1 1,0-17-16,0 17 16,0 1-1,17 34 16,1-17-31,-18 18 16,35-18-16,-35 17 16,18-17-16,0 0 15,-1 0-15,-17-17 32,0-1-17,-17 1-15,17-19 16,0 19-1,17 17 17,1 0-17,-18 17-15,17-17 0,-17 18 16,18-18-16,-18-18 47,-18 1-32,18-1-15,0 0 16,0 1 0,18 17-1,0 17 1,-18 1-16,17 0 16,1-18-1,0 0 1,-18-18-1,0 0 1,0 1-16,-18 17 16,18-18-1,18 36 17,-18-1-32,35-17 15,-17 0 1,-1 0-1,-17-17 1,-17 17-16,17-18 16,-18 0-16,0 1 15,36 17 17,-18 17-17,18-17-15,-1 0 16,-17 18-16,18-18 15,-18-18 17,-18 18-17</inkml:trace>
  <inkml:trace contextRef="#ctx0" brushRef="#br1" timeOffset="87332.2374">7585 15081 0,'0'18'47,"0"0"-47,0-1 15,0 1 1,17-18-16,1 0 16,0-18-1,-1 1-15,-17-1 16,0 0-16,0 1 0,0-1 16,-17 0-1,-1 18 1,0 0-16,1 18 15,-1 17-15,18-17 16,18 17 0,17-17-1,-17-18-15,-1 0 0,1 0 16,0 0-16,-1-18 16,-17 1-16,0-1 15,-17-17-15,-1 35 16,0-18-16,1 18 15,-1-18-15,0 18 0,1 0 16,17 18 0,0 0-1,35-1-15,-17 1 16,-1-18-16,19 0 16,-19 0-16,-17-18 15,18 18-15,-18-35 16,0 0-1,-18 17-15,18 0 16,-17 1-16,-1-1 0,0 18 0,1-17 16,-1 17-1,18 17-15,-18 18 16,36 1 0,-18-1-16,18-17 0,-1-18 15,1 17-15,0 1 16,-1-18-16,1-18 0,-1 1 15,-17-19 1,0 19-16,0-1 16,-17 0-16,-18 1 15,17-1-15,0 18 0,1-17 16,-1 17 0,0 17-16,1 1 0,17 17 15,0 0-15,0-17 16,17 0-16,1-1 0,0 1 15,35-18-15,-36 0 16,18 0-16,-35-18 16,0 1-1,0-1-15,0 0 0,-17 1 16,-1 17-16,-17-18 16,17 0-16,-17 36 15,17-18-15,1 35 16,-1-35-16,36 36 15,-18-19-15,70 1 16,-52-18 0,0-18-16,-1 18 0,-17-17 15,0-1 1,-17 0-16,-19 1 16,19-1-16,-1 18 15,0 0 1,1 0-16,-1 18 15,18-1-15,18 1 16,-1 17-16,19-35 16,-19 0-16,1 0 15,0 0-15,-1 0 0,-17-17 16,-17 17 0,17-18-16,-18 18 15,0 0-15,1 0 16,-1 0-16,-17 0 15</inkml:trace>
  <inkml:trace contextRef="#ctx0" brushRef="#br1" timeOffset="95141.6594">23707 17727 0,'0'-18'16,"17"18"-16,-34 0 16,-1 18-1,0 0 1,18-1-16,-17 1 15,17 17 1,17-35-16,19 18 16,-19-36-16,36 1 15,-35-1-15,0 0 16,-1-17-16,-34-18 16,17 36-1,-36-19-15,19 19 0,-54-1 16,53 18-16,-17 18 15,0-1-15,0 36 16,17-18-16,18-17 16,18 0-16,-1-1 15,18 1-15,1-18 0,-1 0 16,53-18-16,-52 18 16,-1-35-16,-35 17 15,0 1-15,0-1 16,-18 1-16,1 17 0,-19-18 0,-17 18 15,36 0 1,-19 0-16,1 18 16,35-1-16,-18 1 0,36-1 15,17 1 1,1-18-16,-19 18 0,19-18 16,-1 0-16,-17 0 15,-1 0-15,-17-18 16,-35 18-1,0-18-15,17 18 16,0 0-16,1 0 0,-1 0 16,36-17-1,-1 17 1</inkml:trace>
  <inkml:trace contextRef="#ctx0" brushRef="#br1" timeOffset="95636.9693">23671 17709 0,'0'0'16,"-17"0"-16,17-17 47,17 17-32,-17-35 1,0 17-16,0 0 15,0-35-15,0 18 16,0 0-16,0-18 16,0 18-16,0-1 0,0-34 15,18-1 1,0 18-16,-1-17 16,-17 34-16,0 1 0,0 18 15,0-1 1,-17 36-1,17-1-15,0 18 16,0-17 0,-18 0-1,18-1-15</inkml:trace>
  <inkml:trace contextRef="#ctx0" brushRef="#br1" timeOffset="95930.7717">23530 17110 0,'18'0'32,"17"0"-32,18-18 15,-35 0-15,17 18 16,-17-35 0,-1 18-16,1-1 15,-18 0-15,0 1 0,0-1 16,0 0-16,18 36 31,-1 0-15,-17-1-1,36 19-15,-19-19 16,1-17 0,-1 0-1</inkml:trace>
  <inkml:trace contextRef="#ctx0" brushRef="#br1" timeOffset="96282.7012">23742 16986 0,'-18'0'16,"18"-17"0,18-1-1,-18-17-15,18 17 16,-1-17-16,19-53 16,-19 35-16,18-53 15,-17 53-15,0-53 16,-1 71-16,-17 0 15,0 17-15,0 0 0,0-17 16,0 53 15,-17-1-15</inkml:trace>
  <inkml:trace contextRef="#ctx0" brushRef="#br1" timeOffset="96582.4111">23724 16439 0,'18'-17'16,"0"-1"-16,-1 1 16,19-19-16,-19 19 15,1-1-15,-1 0 16,1 1-16,0-1 15,-1 0-15,1 18 16,-18 18 0,18 17-16,-18-17 15,0 17-15,0 1 16,17-19-16,-17 1 16,18-18-1,0 0-15,-18-18 31</inkml:trace>
  <inkml:trace contextRef="#ctx0" brushRef="#br1" timeOffset="96970.9105">23865 16316 0,'18'0'16,"0"-18"0,-1 1-16,1-19 0,0 19 15,-18-18-15,35-18 16,-17 17-16,-18 1 15,17 17-15,-17-17 0,0 0 16,18 0-16,-18-1 0,35-17 16,-35 36-16,0-1 15,18-17-15,-1 35 16,-17-18 0</inkml:trace>
  <inkml:trace contextRef="#ctx0" brushRef="#br1" timeOffset="97293.3418">23971 15769 0,'18'-17'16,"-18"-1"-16,35-17 16,-17 17-1,-1 0-15,1 1 16,0-1-16,17 0 0,0-17 16,-17 0-16,0 17 15,-18 1-15,0 34 16,0 1-1,0 0-15,0 17 16,0 18-16,0-36 16,0 1-16,17 17 15,-17-17-15,0 0 0,18-18 16,-18 17 0,-18-17-16</inkml:trace>
  <inkml:trace contextRef="#ctx0" brushRef="#br1" timeOffset="97694.8337">24130 15699 0,'0'-18'47,"0"0"-47,0 1 15,18-1-15,-18 0 0,17-17 16,-17 0-16,18 0 0,17-89 31,-17 54-31,-1 34 16,1 19-16,-18-19 15,0 19-15,18 17 16,-36 0 31,18 17-47</inkml:trace>
  <inkml:trace contextRef="#ctx0" brushRef="#br1" timeOffset="97923.2361">24201 15275 0,'0'18'15</inkml:trace>
  <inkml:trace contextRef="#ctx0" brushRef="#br1" timeOffset="99240.3207">24201 15275 0,'0'0'16,"70"-35"-16,-70 17 0,18 18 0,-18-17 15,0-1 1,0 0-16,0 1 31,-18 34-15,-17 1-1,35 0-15,-18 17 0,18 0 16,18-17-16,-1 0 16,19-1-16,-1-17 15,0 0-15,-17 0 16,17-17-16,1-1 0,-1-17 16,-18-1-16,1-17 15,-18 36-15,0-1 16,-18-17-16,-17 0 15,18 17-15,-19 18 16,19 0-16,-1 0 0,0 18 16,1-1-16,-1 36 15,18-35-15,0 17 16,18-17-16,-18 17 0,35 0 16,0-17-16,-17-18 15,0 0-15,-1 0 0,18-18 16,-35 1-1,18-1-15,-18 0 0,0 1 16,0-1-16,-18 0 0,1 1 16,-1-1-16,1 1 15,-19 17-15,19 0 16,-1 0-16,0 17 16,18 1-16,-17-1 0,17 1 15,0 35-15,17-35 16,-17-1-16,36 1 0,-19 0 15,1-18-15,17 0 16,0 0-16,-17-18 16,0-17-1,-18 17-15,0-17 0,-36-1 16,1 19-16,18-1 16,-19 18-16,19-17 0,-36 34 15,35-17-15,18 18 16,-18-18-16,18 17 0,0 1 15,18 17 1,0-17-16,17 0 0,0-1 16,18-17-1,-35 0-15,-1-17 16,-17-1-16,-17-35 16,-1 53-1,1-18-15,-1 1 0,0 17 16,1 0-16,-19 0 15,36 17-15,-17 1 16,17 0-16,0-1 0,17 1 16,1 0-16,17-1 15,-17 1-15,0-18 16,-18-18 15,-18 1-15,0-1-16,1 0 15,-1 18 1,36 0 15,-1 0-15,1 0 0,-18 18 62,0 0-63,0-1-15,18-17 16,-18 18-16,17-18 0,1 18 16,-1-18-16,-17-18 31,-17 0-31,17 1 15,-18-1-15,1 18 0,-1-18 16,-17 1-16,35-1 16,-18 18-16,36 0 15,-1 35 1,1-17-16,0 0 16,-1-1-16,18 1 15,-17 0-15,0-18 16,-1 0-16,-34 0 15,-1 0 1,0-18 0,1 18-16</inkml:trace>
  <inkml:trace contextRef="#ctx0" brushRef="#br1" timeOffset="150986.3323">11165 3281 0,'18'0'0,"0"0"15,-1 0 1,19 0 0,-19 0-16,1 0 15,17 0-15,-17 0 0,17-18 16,18 18-16,0 0 0,88 0 15,-53 0-15,18-17 16,18 17-16,17-18 0,194 0 16,-141 18-1,-18 0-15,177 0 16,-177 18-16,-17 0 0,0-18 16,0 17-16,-1-17 0,125 0 15,-160-17-15,124-1 16,-159 0-1,36-17-15,-89 17 16,-17 18-16,-36 0 16</inkml:trace>
  <inkml:trace contextRef="#ctx0" brushRef="#br1" timeOffset="152382.7825">11165 4533 0,'36'0'16,"52"-17"-1,-18 17-15,142-18 16,-88 18-16,123 18 15,-124-18-15,0 17 16,1 1-16,-18-18 0,0 0 16,70 17-16,-88-17 15</inkml:trace>
  <inkml:trace contextRef="#ctx0" brushRef="#br1" timeOffset="153852.0666">12083 5821 0,'17'0'16,"1"0"0,17 0-16,-17 0 15,17-18-15,36 18 16,-18 0-16,-18 0 0,18-17 15,-36 17 1,19 0-16</inkml:trace>
  <inkml:trace contextRef="#ctx0" brushRef="#br1" timeOffset="154417.5962">12947 5486 0,'0'17'31,"18"36"-31,-1-17 16,1 34-16,-18-35 15,35 36 1,-17-36-16,-1 0 0,36 1 16,-35-19-16</inkml:trace>
  <inkml:trace contextRef="#ctx0" brushRef="#br1" timeOffset="154580.5727">13458 5803 0,'18'0'0,"0"0"15,-1-17 1,1 17-16,0 0 15</inkml:trace>
  <inkml:trace contextRef="#ctx0" brushRef="#br1" timeOffset="154728.4798">13811 5786 0,'18'0'31,"0"0"-15,-1-18-16</inkml:trace>
  <inkml:trace contextRef="#ctx0" brushRef="#br1" timeOffset="154857.825">14041 5768 0,'0'-18'31</inkml:trace>
  <inkml:trace contextRef="#ctx0" brushRef="#br1" timeOffset="155268.5724">14640 5398 0,'0'17'15,"18"36"1,-18-35-16,18 17 0,-1 53 15,-17-53-15,18 54 16,-1-54 0,1 0-16,0 0 0,-18 1 15,17-19-15,-17 19 16</inkml:trace>
  <inkml:trace contextRef="#ctx0" brushRef="#br1" timeOffset="174032.4785">12982 12471 0,'-17'0'0,"34"17"31,36 36-15,-18-17-1,1-1-15,-19 0 16,19 0-16,-1 1 0,0-1 0,18 18 16,-35-36-16,-1 1 15,1 17 1,-36-35 0</inkml:trace>
  <inkml:trace contextRef="#ctx0" brushRef="#br1" timeOffset="174217.9247">13300 12524 0,'-36'53'15,"72"-106"-15,-89 141 0,18-53 16,-36 71-16,36-53 16,-18 53-16,18-53 15,35 17 1,0-35-16,17 1 15,18-19-15,-17-17 16</inkml:trace>
  <inkml:trace contextRef="#ctx0" brushRef="#br1" timeOffset="174383.0288">13423 12771 0,'18'17'16,"-18"36"-16,17-18 15,-17-17-15,18 53 16,0-54-16,-1 19 16,-17-19-16,36 18 15</inkml:trace>
  <inkml:trace contextRef="#ctx0" brushRef="#br1" timeOffset="174928.9242">13864 12418 0,'0'0'15,"18"17"1,-1 1 0,-17 0-1,18-18-15</inkml:trace>
  <inkml:trace contextRef="#ctx0" brushRef="#br1" timeOffset="175054.8453">13935 12753 0,'0'0'16,"17"18"-16,1-18 0</inkml:trace>
  <inkml:trace contextRef="#ctx0" brushRef="#br1" timeOffset="175768.6868">14658 12383 0,'0'0'0,"-18"0"15,-17 0-15,17 17 16,1 18-16,-19 18 15,36-17-15,-17 17 16,17-18-16,0 0 0,0 0 16,35 18-16,0-35 15,-17 0-15,17-1 0,18-17 16,-18-17-16,18-19 16,-35 1-1,17-18-15,-35 18 16,0 17-16,-17-17 15,-1 17-15,0-17 0,-35 17 16,18 1-16,-18 17 16,53 17-16,-17 19 15,34-19-15,-17 1 16</inkml:trace>
  <inkml:trace contextRef="#ctx0" brushRef="#br1" timeOffset="176024.0466">15117 12718 0,'0'0'0,"17"0"16,-17-18-16,18 18 15,-1-18 1</inkml:trace>
  <inkml:trace contextRef="#ctx0" brushRef="#br1" timeOffset="176167.9652">15346 12682 0,'0'0'0,"17"0"16,1 0 0,0 0-16</inkml:trace>
  <inkml:trace contextRef="#ctx0" brushRef="#br1" timeOffset="176300.6536">15540 12647 0,'18'0'32,"-1"0"-32,1 0 15</inkml:trace>
  <inkml:trace contextRef="#ctx0" brushRef="#br1" timeOffset="176568.4452">15910 12330 0,'18'17'16,"-18"36"-16,0-18 15,18 54-15,-1-54 16,-17 18-16,18 0 0,-1-18 16,1 0-16,0 36 15,-18-54-15,17 1 0,-17 0 16</inkml:trace>
  <inkml:trace contextRef="#ctx0" brushRef="#br1" timeOffset="177042.0632">13018 13723 0,'52'18'16,"-16"17"-16,34 18 16,-34-18-16,-1-17 15,0 17-15,18 18 16,-35-35-16,-1-1 0,1-17 16</inkml:trace>
  <inkml:trace contextRef="#ctx0" brushRef="#br1" timeOffset="177169.3127">13229 13741 0,'0'70'16,"0"-140"-16,-17 176 0,17-18 16,0-53-16,17 0 15</inkml:trace>
  <inkml:trace contextRef="#ctx0" brushRef="#br1" timeOffset="177401.2107">13511 13952 0,'0'0'0,"18"0"0,0 0 0,17 36 15,-35-19 1,-18 36-16,1-35 15,-1-1-15,-17 19 16,35-19 0,35-17-16,18 0 15,-18-17 1,36 17-16</inkml:trace>
  <inkml:trace contextRef="#ctx0" brushRef="#br1" timeOffset="177847.8413">14076 13670 0,'17'0'31,"1"0"-15</inkml:trace>
  <inkml:trace contextRef="#ctx0" brushRef="#br1" timeOffset="177986.1908">14093 13882 0,'18'17'15,"0"-17"-15,-1 0 16,1 0 0</inkml:trace>
  <inkml:trace contextRef="#ctx0" brushRef="#br1" timeOffset="178414.8514">14552 13758 0,'18'0'15,"17"0"1,0 18-16,36-18 16,-18 0-1,-18 0-15,0 0 0,36 0 16,-53 0-16,-1 0 16,-17-18-16</inkml:trace>
  <inkml:trace contextRef="#ctx0" brushRef="#br1" timeOffset="178654.245">15169 13547 0,'0'70'15,"0"-140"-15,0 158 0,0-18 16,0-34-16,18 34 16,-18-34-1,0-19-15,18 1 0,-1-1 16,1-17-16</inkml:trace>
  <inkml:trace contextRef="#ctx0" brushRef="#br1" timeOffset="178814.9273">15540 13776 0,'18'18'16,"-1"-18"-1</inkml:trace>
  <inkml:trace contextRef="#ctx0" brushRef="#br1" timeOffset="178943.8671">15752 13758 0,'0'0'0,"17"0"16,1 0-1,-1 0 1</inkml:trace>
  <inkml:trace contextRef="#ctx0" brushRef="#br1" timeOffset="179216.4762">16281 13582 0,'17'0'0,"-34"0"16,52 18-16,-35 35 16,0-36-16,0 54 15,0-36-15,0 18 16,0-35-16,-18 34 15,1-34-15</inkml:trace>
  <inkml:trace contextRef="#ctx0" brushRef="#br1" timeOffset="179865.5432">13070 14817 0,'0'-18'0,"18"18"15,-18 18-15,35-1 16,1 1-16,-1 0 15,0-1-15,0 19 0,1-19 0,-19 1 16,36 17 0,-17-35-16</inkml:trace>
  <inkml:trace contextRef="#ctx0" brushRef="#br1" timeOffset="180011.5884">13300 14834 0,'0'0'16,"-18"36"-16,0-1 0,1 18 16,17-18-16,35 0 15</inkml:trace>
  <inkml:trace contextRef="#ctx0" brushRef="#br1" timeOffset="180311.878">13494 14905 0,'0'0'0,"35"0"0,-17 0 15,-1 0-15,19 0 16,-36 18-16,17-18 0,-17 35 16,-17-35-1,17 17-15,-18 19 16,18-19-16,18 19 15,-18-19-15,35 1 16,-35 0-16,0-1 16,0 1-1,-18-1-15,1-17 0,-19 18 16,1-18-16,0 0 16,35-18-16,-18 1 15,18-1-15</inkml:trace>
  <inkml:trace contextRef="#ctx0" brushRef="#br1" timeOffset="180478.6317">13935 14693 0,'0'18'0,"0"-1"15,0 1-15,0 17 16,0-17-16</inkml:trace>
  <inkml:trace contextRef="#ctx0" brushRef="#br1" timeOffset="180601.1996">13970 14993 0,'0'18'16,"0"-36"-16,0 53 15,18-35-15,-1 0 0,1 0 16</inkml:trace>
  <inkml:trace contextRef="#ctx0" brushRef="#br1" timeOffset="180968.0626">14693 14534 0,'0'0'16,"0"36"-16,0-1 0,0 18 16,18 35-1,-18-53-15,0 18 0,0-17 16,17-1-16,-17 0 0,18 0 15,0-17-15</inkml:trace>
  <inkml:trace contextRef="#ctx0" brushRef="#br1" timeOffset="181139.2143">15028 14870 0,'53'0'16,"-35"0"-16,0 0 16,34-18-1,-34 18-15,0-18 0</inkml:trace>
  <inkml:trace contextRef="#ctx0" brushRef="#br1" timeOffset="181470.8789">15540 14587 0,'0'0'16,"70"-17"-16,-17 17 0,-17 0 0,69 0 15,-69 17 1,-1 19-16,-35-19 16,0 19-16,-18-1 15,1 0-15,-1-17 0,-17 35 16,17-36-16,1 19 16,17-19-16,17-17 15,36 18 1,-35-18-16,35 0 15,-36 0-15,1 0 0</inkml:trace>
  <inkml:trace contextRef="#ctx0" brushRef="#br1" timeOffset="182497.1871">14870 14817 0,'-18'0'0,"36"0"31,-1 0-15,1 0 0,0 0-16</inkml:trace>
  <inkml:trace contextRef="#ctx0" brushRef="#br1" timeOffset="182653.5613">14975 14817 0,'18'0'16,"0"0"-16,-1 0 0,1 0 15,0 0-15,17-18 16,-17 18-16</inkml:trace>
  <inkml:trace contextRef="#ctx0" brushRef="#br1" timeOffset="182779.3451">15187 14799 0,'18'0'16,"-1"0"-1,1-18 1,0 18-16</inkml:trace>
  <inkml:trace contextRef="#ctx0" brushRef="#br1" timeOffset="182885.9038">15363 14817 0,'0'0'0,"18"0"0,-18 17 16,0 1-1</inkml:trace>
  <inkml:trace contextRef="#ctx0" brushRef="#br1" timeOffset="188698.045">15222 2805 0,'36'-18'32,"52"0"-17,-18 1-15,1 17 16,0-18-16,-1 0 0,1 18 16,-18-17-16,-1 17 15,-34 0-15,-36 0 16</inkml:trace>
  <inkml:trace contextRef="#ctx0" brushRef="#br1" timeOffset="188976.4692">15487 2505 0,'0'0'0,"0"-18"0,-18 18 15,-35 35 1,36-17-16,-19 0 0,1 17 16,0 0-16,-18 18 15,35-35-15,18-1 16,0 1-16,0 0 16,36 35-1,-1-36-15,0 1 0,18-18 0,0 18 16,35-1-1,-52-17-15,-1 0 0,-18 18 16,1-18-16</inkml:trace>
  <inkml:trace contextRef="#ctx0" brushRef="#br1" timeOffset="189576.1306">13247 4004 0,'-18'0'16,"18"-18"-16,18 18 16,-1 18-1,1-18-15,70 0 16,-52 0-16,69-18 16,-52 18-16,18-17 15,-36 17-15,-17 0 16</inkml:trace>
  <inkml:trace contextRef="#ctx0" brushRef="#br1" timeOffset="189827.0576">13370 3828 0,'0'0'15,"-17"0"-15,-1 17 16,0-17-16,-52 53 16,35-35-16,-36 35 15,53-36-15,18 19 0,0-1 16,36 0-16,-1-17 16,0 0-16,18-18 15,0 17-15,0-17 16,0 18-16,-18-18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 lIns="182880" rIns="182880" anchor="t"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1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4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tiff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3.tiff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1.png"/><Relationship Id="rId1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110.png"/><Relationship Id="rId12" Type="http://schemas.openxmlformats.org/officeDocument/2006/relationships/image" Target="../media/image20.png"/><Relationship Id="rId17" Type="http://schemas.openxmlformats.org/officeDocument/2006/relationships/customXml" Target="../ink/ink2.xml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9.png"/><Relationship Id="rId5" Type="http://schemas.openxmlformats.org/officeDocument/2006/relationships/image" Target="../media/image70.png"/><Relationship Id="rId15" Type="http://schemas.openxmlformats.org/officeDocument/2006/relationships/image" Target="../media/image29.png"/><Relationship Id="rId10" Type="http://schemas.openxmlformats.org/officeDocument/2006/relationships/image" Target="../media/image9.png"/><Relationship Id="rId4" Type="http://schemas.openxmlformats.org/officeDocument/2006/relationships/image" Target="../media/image60.png"/><Relationship Id="rId9" Type="http://schemas.openxmlformats.org/officeDocument/2006/relationships/image" Target="../media/image6.pn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54524" y="903463"/>
            <a:ext cx="6831218" cy="2360472"/>
          </a:xfrm>
        </p:spPr>
        <p:txBody>
          <a:bodyPr>
            <a:noAutofit/>
          </a:bodyPr>
          <a:lstStyle/>
          <a:p>
            <a:r>
              <a:rPr lang="en-US" dirty="0"/>
              <a:t>Setting up your optimization problem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58356" y="3721118"/>
            <a:ext cx="72235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Normalizing inputs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training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-129937" y="2497756"/>
                <a:ext cx="466616" cy="464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9937" y="2497756"/>
                <a:ext cx="466616" cy="464746"/>
              </a:xfrm>
              <a:prstGeom prst="rect">
                <a:avLst/>
              </a:prstGeom>
              <a:blipFill>
                <a:blip r:embed="rId2"/>
                <a:stretch>
                  <a:fillRect r="-21053" b="-14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180078" y="1804356"/>
            <a:ext cx="3534664" cy="2087227"/>
            <a:chOff x="441345" y="2286001"/>
            <a:chExt cx="4144943" cy="2044609"/>
          </a:xfrm>
        </p:grpSpPr>
        <p:cxnSp>
          <p:nvCxnSpPr>
            <p:cNvPr id="4" name="Straight Arrow Connector 3"/>
            <p:cNvCxnSpPr/>
            <p:nvPr/>
          </p:nvCxnSpPr>
          <p:spPr>
            <a:xfrm flipH="1" flipV="1">
              <a:off x="793844" y="2286001"/>
              <a:ext cx="0" cy="20446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441345" y="4148812"/>
              <a:ext cx="414494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90200" y="3788895"/>
                <a:ext cx="460314" cy="464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200" y="3788895"/>
                <a:ext cx="460314" cy="464746"/>
              </a:xfrm>
              <a:prstGeom prst="rect">
                <a:avLst/>
              </a:prstGeom>
              <a:blipFill>
                <a:blip r:embed="rId3"/>
                <a:stretch>
                  <a:fillRect r="-21333" b="-14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>
            <a:off x="3447783" y="3635178"/>
            <a:ext cx="0" cy="1537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265444" y="3735393"/>
                <a:ext cx="244380" cy="366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444" y="3735393"/>
                <a:ext cx="244380" cy="366904"/>
              </a:xfrm>
              <a:prstGeom prst="rect">
                <a:avLst/>
              </a:prstGeom>
              <a:blipFill>
                <a:blip r:embed="rId4"/>
                <a:stretch>
                  <a:fillRect l="-10000" r="-525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/>
          <p:nvPr/>
        </p:nvCxnSpPr>
        <p:spPr>
          <a:xfrm flipH="1" flipV="1">
            <a:off x="408677" y="2081950"/>
            <a:ext cx="143998" cy="15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99699" y="1841293"/>
                <a:ext cx="281230" cy="3669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99" y="1841293"/>
                <a:ext cx="281230" cy="366904"/>
              </a:xfrm>
              <a:prstGeom prst="rect">
                <a:avLst/>
              </a:prstGeom>
              <a:blipFill>
                <a:blip r:embed="rId5"/>
                <a:stretch>
                  <a:fillRect l="-4348" r="-3260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D3E7CF70-FF13-4920-B3EF-330040DE38E2}"/>
              </a:ext>
            </a:extLst>
          </p:cNvPr>
          <p:cNvGrpSpPr/>
          <p:nvPr/>
        </p:nvGrpSpPr>
        <p:grpSpPr>
          <a:xfrm>
            <a:off x="3778100" y="1435093"/>
            <a:ext cx="3979949" cy="2600533"/>
            <a:chOff x="3778100" y="1435093"/>
            <a:chExt cx="3979949" cy="2600533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78100" y="2680241"/>
              <a:ext cx="3029853" cy="909708"/>
            </a:xfrm>
            <a:prstGeom prst="rect">
              <a:avLst/>
            </a:prstGeom>
          </p:spPr>
        </p:pic>
        <p:grpSp>
          <p:nvGrpSpPr>
            <p:cNvPr id="43" name="Group 42"/>
            <p:cNvGrpSpPr/>
            <p:nvPr/>
          </p:nvGrpSpPr>
          <p:grpSpPr>
            <a:xfrm>
              <a:off x="3871849" y="1962522"/>
              <a:ext cx="3520768" cy="2073104"/>
              <a:chOff x="-1085566" y="2526684"/>
              <a:chExt cx="4428842" cy="2859598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 flipV="1">
                <a:off x="784861" y="2526684"/>
                <a:ext cx="1852" cy="285959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-1085566" y="4161245"/>
                <a:ext cx="442884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7328936" y="2804332"/>
                  <a:ext cx="429113" cy="3367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8936" y="2804332"/>
                  <a:ext cx="429113" cy="336788"/>
                </a:xfrm>
                <a:prstGeom prst="rect">
                  <a:avLst/>
                </a:prstGeom>
                <a:blipFill>
                  <a:blip r:embed="rId7"/>
                  <a:stretch>
                    <a:fillRect r="-28169" b="-5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5027350" y="1435093"/>
                  <a:ext cx="558615" cy="4326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7350" y="1435093"/>
                  <a:ext cx="558615" cy="432603"/>
                </a:xfrm>
                <a:prstGeom prst="rect">
                  <a:avLst/>
                </a:prstGeom>
                <a:blipFill>
                  <a:blip r:embed="rId8"/>
                  <a:stretch>
                    <a:fillRect r="-1099" b="-225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BF94A17-0A06-4236-BA4C-6580740F93B7}"/>
              </a:ext>
            </a:extLst>
          </p:cNvPr>
          <p:cNvGrpSpPr/>
          <p:nvPr/>
        </p:nvGrpSpPr>
        <p:grpSpPr>
          <a:xfrm>
            <a:off x="8184247" y="1445604"/>
            <a:ext cx="3880710" cy="2590022"/>
            <a:chOff x="8184247" y="1445604"/>
            <a:chExt cx="3880710" cy="2590022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711607" y="2208008"/>
              <a:ext cx="1849778" cy="157954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11635844" y="2814843"/>
                  <a:ext cx="429113" cy="3367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35844" y="2814843"/>
                  <a:ext cx="429113" cy="336788"/>
                </a:xfrm>
                <a:prstGeom prst="rect">
                  <a:avLst/>
                </a:prstGeom>
                <a:blipFill>
                  <a:blip r:embed="rId10"/>
                  <a:stretch>
                    <a:fillRect r="-30000" b="-5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9334258" y="1445604"/>
                  <a:ext cx="558615" cy="4326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4258" y="1445604"/>
                  <a:ext cx="558615" cy="432603"/>
                </a:xfrm>
                <a:prstGeom prst="rect">
                  <a:avLst/>
                </a:prstGeom>
                <a:blipFill>
                  <a:blip r:embed="rId11"/>
                  <a:stretch>
                    <a:fillRect r="-1087" b="-225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3" name="Group 112"/>
            <p:cNvGrpSpPr/>
            <p:nvPr/>
          </p:nvGrpSpPr>
          <p:grpSpPr>
            <a:xfrm>
              <a:off x="8184247" y="1959938"/>
              <a:ext cx="3520768" cy="2075688"/>
              <a:chOff x="-1085566" y="2526684"/>
              <a:chExt cx="4428842" cy="2863163"/>
            </a:xfrm>
          </p:grpSpPr>
          <p:cxnSp>
            <p:nvCxnSpPr>
              <p:cNvPr id="140" name="Straight Arrow Connector 139"/>
              <p:cNvCxnSpPr/>
              <p:nvPr/>
            </p:nvCxnSpPr>
            <p:spPr>
              <a:xfrm flipH="1" flipV="1">
                <a:off x="786712" y="2526684"/>
                <a:ext cx="11925" cy="286316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/>
              <p:nvPr/>
            </p:nvCxnSpPr>
            <p:spPr>
              <a:xfrm>
                <a:off x="-1085566" y="4161245"/>
                <a:ext cx="442884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1624" y="2380858"/>
            <a:ext cx="2567051" cy="9122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D1F161F-8130-466F-978B-8D5712973B2F}"/>
                  </a:ext>
                </a:extLst>
              </p14:cNvPr>
              <p14:cNvContentPartPr/>
              <p14:nvPr/>
            </p14:nvContentPartPr>
            <p14:xfrm>
              <a:off x="1130400" y="977760"/>
              <a:ext cx="9823680" cy="5753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D1F161F-8130-466F-978B-8D5712973B2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21040" y="968400"/>
                <a:ext cx="9842400" cy="577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982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/>
              <a:t>normalize inputs?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831790" y="311421"/>
            <a:ext cx="4544351" cy="932628"/>
            <a:chOff x="702361" y="1844557"/>
            <a:chExt cx="4544351" cy="9326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702361" y="1875463"/>
                  <a:ext cx="2094483" cy="9017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charset="0"/>
                              </a:rPr>
                              <m:t>𝑚</m:t>
                            </m:r>
                          </m:den>
                        </m:f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361" y="1875463"/>
                  <a:ext cx="2094483" cy="90172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2724749" y="1844557"/>
                  <a:ext cx="679673" cy="93262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mr-IN" sz="2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naryPr>
                          <m:sub>
                            <m:r>
                              <a:rPr lang="mr-IN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  <m:r>
                              <a:rPr lang="mr-IN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en-US" sz="4800" dirty="0"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4749" y="1844557"/>
                  <a:ext cx="679673" cy="93262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145175" y="2022971"/>
                  <a:ext cx="2101537" cy="5522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ℒ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28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5175" y="2022971"/>
                  <a:ext cx="2101537" cy="55226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1237855" y="4355544"/>
            <a:ext cx="3210744" cy="2435078"/>
            <a:chOff x="991562" y="4288169"/>
            <a:chExt cx="3210744" cy="2435078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991562" y="6461241"/>
              <a:ext cx="278597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1161258" y="4413185"/>
              <a:ext cx="0" cy="22219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/>
            <p:cNvGrpSpPr/>
            <p:nvPr/>
          </p:nvGrpSpPr>
          <p:grpSpPr>
            <a:xfrm rot="155479">
              <a:off x="995570" y="5042101"/>
              <a:ext cx="3122562" cy="628868"/>
              <a:chOff x="1474611" y="5034586"/>
              <a:chExt cx="2073377" cy="1235709"/>
            </a:xfrm>
          </p:grpSpPr>
          <p:sp>
            <p:nvSpPr>
              <p:cNvPr id="64" name="Oval 63"/>
              <p:cNvSpPr/>
              <p:nvPr/>
            </p:nvSpPr>
            <p:spPr>
              <a:xfrm rot="2909809">
                <a:off x="1893445" y="4615752"/>
                <a:ext cx="1235709" cy="2073377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 rot="2909809">
                <a:off x="2029104" y="4785706"/>
                <a:ext cx="963788" cy="1682892"/>
              </a:xfrm>
              <a:prstGeom prst="ellips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 rot="2909809">
                <a:off x="2187321" y="4967922"/>
                <a:ext cx="609299" cy="1263810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 rot="2782073">
                <a:off x="2306198" y="5085579"/>
                <a:ext cx="384788" cy="102849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 rot="2854036">
                <a:off x="2382968" y="5300406"/>
                <a:ext cx="217248" cy="619390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3667369" y="6259505"/>
                  <a:ext cx="534937" cy="4637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7369" y="6259505"/>
                  <a:ext cx="534937" cy="46374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1127923" y="4288169"/>
                  <a:ext cx="436979" cy="4829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923" y="4288169"/>
                  <a:ext cx="436979" cy="4829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7298022" y="4267610"/>
            <a:ext cx="3845471" cy="2523013"/>
            <a:chOff x="7100873" y="4289698"/>
            <a:chExt cx="3845471" cy="2523013"/>
          </a:xfrm>
        </p:grpSpPr>
        <p:cxnSp>
          <p:nvCxnSpPr>
            <p:cNvPr id="62" name="Straight Arrow Connector 61"/>
            <p:cNvCxnSpPr/>
            <p:nvPr/>
          </p:nvCxnSpPr>
          <p:spPr>
            <a:xfrm>
              <a:off x="7100873" y="6523512"/>
              <a:ext cx="32456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7291089" y="4501256"/>
              <a:ext cx="0" cy="22219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>
              <a:off x="7627270" y="4518884"/>
              <a:ext cx="1920240" cy="1922314"/>
              <a:chOff x="1345723" y="5061940"/>
              <a:chExt cx="2229786" cy="1249040"/>
            </a:xfrm>
          </p:grpSpPr>
          <p:sp>
            <p:nvSpPr>
              <p:cNvPr id="74" name="Oval 73"/>
              <p:cNvSpPr/>
              <p:nvPr/>
            </p:nvSpPr>
            <p:spPr>
              <a:xfrm rot="2909809">
                <a:off x="1836096" y="4571567"/>
                <a:ext cx="1249040" cy="2229786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 rot="2909809">
                <a:off x="1940181" y="4770843"/>
                <a:ext cx="1040867" cy="1858155"/>
              </a:xfrm>
              <a:prstGeom prst="ellips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 rot="2909809">
                <a:off x="2044267" y="4943199"/>
                <a:ext cx="832693" cy="1486524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 rot="2782073">
                <a:off x="2148354" y="5142475"/>
                <a:ext cx="624520" cy="1114893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 rot="2854036">
                <a:off x="2252441" y="5328289"/>
                <a:ext cx="416347" cy="743262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0079362" y="6351046"/>
                  <a:ext cx="8669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9362" y="6351046"/>
                  <a:ext cx="866982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7100873" y="4289698"/>
                  <a:ext cx="70822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0873" y="4289698"/>
                  <a:ext cx="708221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32743">
            <a:off x="6948369" y="8617453"/>
            <a:ext cx="2373268" cy="584584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610394" y="1460654"/>
            <a:ext cx="4345174" cy="2570091"/>
            <a:chOff x="585691" y="1414169"/>
            <a:chExt cx="4345174" cy="257009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26821">
              <a:off x="1651043" y="2652720"/>
              <a:ext cx="2090187" cy="385909"/>
            </a:xfrm>
            <a:prstGeom prst="rect">
              <a:avLst/>
            </a:prstGeom>
          </p:spPr>
        </p:pic>
        <p:grpSp>
          <p:nvGrpSpPr>
            <p:cNvPr id="38" name="Group 37"/>
            <p:cNvGrpSpPr/>
            <p:nvPr/>
          </p:nvGrpSpPr>
          <p:grpSpPr>
            <a:xfrm>
              <a:off x="1476151" y="1855676"/>
              <a:ext cx="3167727" cy="1995009"/>
              <a:chOff x="137886" y="2410526"/>
              <a:chExt cx="2804541" cy="2470620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V="1">
                <a:off x="1150542" y="2410526"/>
                <a:ext cx="0" cy="141964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H="1">
                <a:off x="137886" y="3827265"/>
                <a:ext cx="1012656" cy="105388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1150542" y="3821618"/>
                <a:ext cx="1791885" cy="40905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377114" y="3259841"/>
                  <a:ext cx="553751" cy="3727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7114" y="3259841"/>
                  <a:ext cx="553751" cy="37279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1141678" y="3611469"/>
                  <a:ext cx="482341" cy="3727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678" y="3611469"/>
                  <a:ext cx="482341" cy="37279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96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601348" y="1651310"/>
                  <a:ext cx="425417" cy="3727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𝐽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348" y="1651310"/>
                  <a:ext cx="425417" cy="37279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409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TextBox 83"/>
            <p:cNvSpPr txBox="1"/>
            <p:nvPr/>
          </p:nvSpPr>
          <p:spPr>
            <a:xfrm>
              <a:off x="585691" y="1414169"/>
              <a:ext cx="2300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Unnormalized: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979310" y="1460654"/>
            <a:ext cx="4391927" cy="2674601"/>
            <a:chOff x="5954607" y="1414169"/>
            <a:chExt cx="4391927" cy="2674601"/>
          </a:xfrm>
        </p:grpSpPr>
        <p:grpSp>
          <p:nvGrpSpPr>
            <p:cNvPr id="43" name="Group 42"/>
            <p:cNvGrpSpPr/>
            <p:nvPr/>
          </p:nvGrpSpPr>
          <p:grpSpPr>
            <a:xfrm>
              <a:off x="6919014" y="1619890"/>
              <a:ext cx="3427520" cy="2468880"/>
              <a:chOff x="36411" y="1887677"/>
              <a:chExt cx="3354749" cy="2851477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391497">
                <a:off x="591795" y="2618498"/>
                <a:ext cx="2085346" cy="1657099"/>
              </a:xfrm>
              <a:prstGeom prst="rect">
                <a:avLst/>
              </a:prstGeom>
            </p:spPr>
          </p:pic>
          <p:grpSp>
            <p:nvGrpSpPr>
              <p:cNvPr id="45" name="Group 44"/>
              <p:cNvGrpSpPr/>
              <p:nvPr/>
            </p:nvGrpSpPr>
            <p:grpSpPr>
              <a:xfrm>
                <a:off x="332536" y="2103114"/>
                <a:ext cx="2804541" cy="2470621"/>
                <a:chOff x="137886" y="2410526"/>
                <a:chExt cx="2804541" cy="2470621"/>
              </a:xfrm>
            </p:grpSpPr>
            <p:cxnSp>
              <p:nvCxnSpPr>
                <p:cNvPr id="49" name="Straight Arrow Connector 48"/>
                <p:cNvCxnSpPr/>
                <p:nvPr/>
              </p:nvCxnSpPr>
              <p:spPr>
                <a:xfrm flipV="1">
                  <a:off x="1150542" y="2410526"/>
                  <a:ext cx="0" cy="141964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 flipH="1">
                  <a:off x="137886" y="3827265"/>
                  <a:ext cx="1012656" cy="105388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>
                  <a:off x="1150542" y="3821618"/>
                  <a:ext cx="1791885" cy="40905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2900898" y="3842033"/>
                    <a:ext cx="49026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𝑤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0898" y="3842033"/>
                    <a:ext cx="490262" cy="461665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b="-4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36411" y="4277489"/>
                    <a:ext cx="42704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11" y="4277489"/>
                    <a:ext cx="427040" cy="461665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106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1357263" y="1887677"/>
                    <a:ext cx="37664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𝐽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57263" y="1887677"/>
                    <a:ext cx="376642" cy="461665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b="-303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6" name="TextBox 85"/>
            <p:cNvSpPr txBox="1"/>
            <p:nvPr/>
          </p:nvSpPr>
          <p:spPr>
            <a:xfrm>
              <a:off x="5954607" y="1414169"/>
              <a:ext cx="1649834" cy="3987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Normalized: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4C4175E-E3E8-4FD9-A676-01695EDB5F88}"/>
                  </a:ext>
                </a:extLst>
              </p14:cNvPr>
              <p14:cNvContentPartPr/>
              <p14:nvPr/>
            </p14:nvContentPartPr>
            <p14:xfrm>
              <a:off x="1289160" y="888840"/>
              <a:ext cx="7550280" cy="5531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4C4175E-E3E8-4FD9-A676-01695EDB5F8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279800" y="879480"/>
                <a:ext cx="7569000" cy="555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016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56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Century Schoolbook</vt:lpstr>
      <vt:lpstr>Office Theme</vt:lpstr>
      <vt:lpstr>Setting up your optimization problem</vt:lpstr>
      <vt:lpstr>Normalizing training sets</vt:lpstr>
      <vt:lpstr>Why normalize inputs?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Dario Romero</cp:lastModifiedBy>
  <cp:revision>44</cp:revision>
  <dcterms:created xsi:type="dcterms:W3CDTF">2017-07-10T20:19:53Z</dcterms:created>
  <dcterms:modified xsi:type="dcterms:W3CDTF">2017-09-02T00:06:18Z</dcterms:modified>
</cp:coreProperties>
</file>