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46:57.1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5927 0,'-18'0'31,"18"17"-31,0 19 0,0-1 16,0 18-16,0 0 0,0 0 16,0 52-1,18-52-15,0 18 16,-1-53-16,1-18 0,17 0 15,-17 0-15,0-36 0,17 19 16,0-72-16,-17 54 16,-18-18-16,17 36 15,1-1 1,0 18-16,-18 35 16,17-17-16,1 17 15,0 0-15,-1 1 0,1-1 16,-1-17-16,1-1 0,17 1 15,-17-18-15,0-18 16,-18 1-16,-18-19 16,18 1-16,-18 0 0,-35-18 15,36 35-15,-1-17 16,-17 0 0,35 17-16</inkml:trace>
  <inkml:trace contextRef="#ctx0" brushRef="#br0" timeOffset="233.1389">3828 5697 0,'17'0'16,"19"0"-16,-1 0 16,-18 0-1</inkml:trace>
  <inkml:trace contextRef="#ctx0" brushRef="#br0" timeOffset="377.4726">3863 5733 0,'0'53'0,"0"-106"16,0 123-16,18-35 0,-1 18 16,1-35-16,-1 0 15,-17-1-15,36 1 16,-19-18-16,1 0 16,0 0-16</inkml:trace>
  <inkml:trace contextRef="#ctx0" brushRef="#br0" timeOffset="563.3817">4075 5750 0,'0'0'16,"0"53"-16,0-35 0,17 17 15,-17-17-15,18-1 16,0-17-16,-1 0 15,1 0-15,-1-17 16</inkml:trace>
  <inkml:trace contextRef="#ctx0" brushRef="#br0" timeOffset="849.0194">4216 5662 0,'17'0'15,"1"0"-15,0 0 16,-1 0-16,19 18 0,-19-18 16,1 17-16,-1 1 0,1 17 15,0 1-15,17-1 16,-35-18 0,18-17-16,-18 18 0,-18 0 15,0-18 1,1 17-16,-19-17 15,19 0 1,-1-17 0,1 17-16</inkml:trace>
  <inkml:trace contextRef="#ctx0" brushRef="#br0" timeOffset="1678.6341">5891 5856 0,'-17'18'16,"-1"-1"-16,0 36 15,18 0-15,0 18 16,0-36-16,0 0 0,18 18 16,0-35-16,17 17 15,-17-35-15,17 0 16,-35-17-16,18 17 16,-1-18-16,1 18 15,0 0 1,-1 35-1,1-17-15,-1-1 16,19 1-16,-19-18 0,19 18 16,-19-18-16,19 0 0,-1-18 15,-18 18-15,-17-18 16,0 1-16,0-1 0,0 1 16,-35-19-1,18 1-15,-1 17 0,18 1 16,-35-19-16,35 19 15,0-1-15,0 1 0</inkml:trace>
  <inkml:trace contextRef="#ctx0" brushRef="#br0" timeOffset="1873.382">6279 5697 0,'0'-17'15,"0"34"-15,0-52 0,18 35 16,17-35 0,-17 35-16,17-35 15,-17 35-15,17-18 16,-35 36-16</inkml:trace>
  <inkml:trace contextRef="#ctx0" brushRef="#br0" timeOffset="1985.2276">6403 5662 0,'-35'35'16,"70"-70"-16,-88 88 0,53-35 0,-18 17 15,36 0-15,0-17 16,17-1-16,18 19 16,-36-36-16,19 0 0,17 0 15,-36-18-15,1 18 16</inkml:trace>
  <inkml:trace contextRef="#ctx0" brushRef="#br0" timeOffset="2235.0581">6544 5662 0,'35'0'15,"-17"0"-15,17 0 16,-17 18-16,0-1 16,-18 1-16,-18 35 15,0-35-15,1 17 16,-1-18-1,18 1-15,0 0 0,18-1 16,17-17 0,-17-17-16,-1 17 0,18-36 15,-17 36 1,0-17-16</inkml:trace>
  <inkml:trace contextRef="#ctx0" brushRef="#br0" timeOffset="2496.5971">6738 5662 0,'0'0'16,"18"-18"-16,-1 18 0,1 18 15,0 0 1,-1-1-16,1-17 16,-18 18-16,35 17 15,-17-17-15,-18 0 0,17 17 16,-34-18-1,-1-17 1,-17 0 0,0 0-16,17-17 0,-35-1 15,35 18-15,1-17 16,-1 17 0</inkml:trace>
  <inkml:trace contextRef="#ctx0" brushRef="#br0" timeOffset="3096.6063">7832 5821 0,'0'0'0,"-18"35"15,18 53-15,-18-17 16,18-18-16,18 0 16,-18 17-16,18-34 0,17 34 15,-17-35-15,35-35 16,-18 0-16,18-53 15,-36 18-15,1 0 16,0 0-16,-1-1 0,-17 1 16,0 17-1,18 18-15,-18 18 16,18 35-16,-18-35 16,17 17-16,1-17 0,17 17 15,-17-35-15,17 17 16,-17-34-16,-1-1 15,-17 1 1,0-19-16,0 19 0,-17-19 16,17 1-16,-36-35 15,19 34-15</inkml:trace>
  <inkml:trace contextRef="#ctx0" brushRef="#br0" timeOffset="3413.4629">8255 5680 0,'35'-18'16,"-17"18"-16,0-18 0,-1 18 16,36 0-16,-35 0 15,17-17-15,-17 17 16,-1-18-1,-34 18-15,-1 18 16,-17-1-16,-1 19 16,36-1-16,-17 18 15,17-35-15,17 17 16,1-18-16,0 19 16,-1-19-16,1-17 0,17 18 15,-17-18-15,35 0 16,-53-18-16</inkml:trace>
  <inkml:trace contextRef="#ctx0" brushRef="#br0" timeOffset="3714.6341">8537 5662 0,'18'0'15,"17"18"1,-17-18-16,-1 17 15,-17 1 1,18-18-16,-18 18 16,0-1-16,0 1 0,0 17 15,0-17-15,35-1 32,-17-17-32,17 0 15,-17 0-15,-36 0 16,-17 0-1,17 18-15,-35-18 16,36 18-16,-18-18 16</inkml:trace>
  <inkml:trace contextRef="#ctx0" brushRef="#br0" timeOffset="4008.2142">8837 5574 0,'0'18'15,"18"-18"-15,-18 17 16,17 18-16,1-17 16,0 0-16,-1 17 0,1-17 15,0-1-15,34 36 16,-52-35-1,0-1-15,-35 1 16,-18-18 0,18 0-16,-36 0 15,19 0 1,16-18-16,36 1 16</inkml:trace>
  <inkml:trace contextRef="#ctx0" brushRef="#br0" timeOffset="4559.4298">10495 6015 0,'0'0'0,"18"0"31,17 0-16,-17 0-15,-1 0 16</inkml:trace>
  <inkml:trace contextRef="#ctx0" brushRef="#br0" timeOffset="4701.912">10936 6015 0,'18'0'0,"-36"0"0,53 0 15,-17 0 1,-18-18-16</inkml:trace>
  <inkml:trace contextRef="#ctx0" brushRef="#br0" timeOffset="4810.25">11236 5962 0,'53'18'0,"-35"-18"15,-1 0 1,1-18-16</inkml:trace>
  <inkml:trace contextRef="#ctx0" brushRef="#br0" timeOffset="4915.0845">11642 5891 0,'0'0'0</inkml:trace>
  <inkml:trace contextRef="#ctx0" brushRef="#br0" timeOffset="5047.5559">11818 5927 0,'0'0'0,"18"0"0,-18 17 15</inkml:trace>
  <inkml:trace contextRef="#ctx0" brushRef="#br0" timeOffset="6666.9949">22913 5944 0,'-18'0'0,"18"36"16,-17-1-16,-1 53 15,18-53-15,0 1 16,0 17-16,0 17 15,18-52-15,17 35 16,-17-53-16,-1 0 16,1 0-16,17-18 15,-17 0-15,-18 1 0,17-1 16,-17 0 0,0 36-1,36 17 1,-19-17-16,36 17 15,-17-35-15,16 0 16,-16 0-16,-1 0 16,-17-17-16,-1-1 0,-17-17 15,-17 17-15,-36-35 16,17 18-16,-16-18 16,16 35-16,1-35 15,17 53-15,18-17 16,18-1-1</inkml:trace>
  <inkml:trace contextRef="#ctx0" brushRef="#br0" timeOffset="6951.3761">23389 5644 0,'0'18'15,"0"0"-15,0-1 0,0 1 16,0 17-16,0 36 16,0-54-16,0 19 0,18-19 15,-18 1-15,17 0 0,19-1 16,-19-17-16,19 0 15,-19 0 1,1-17-16</inkml:trace>
  <inkml:trace contextRef="#ctx0" brushRef="#br0" timeOffset="7189.6161">23654 5715 0,'-18'18'15,"18"17"-15,0 0 16,0-17-16,0-1 0,0 1 16,18 0-16,-1-1 15,1-17-15,0 0 16,17 0-16,0 0 15,-17 0-15,0-17 16</inkml:trace>
  <inkml:trace contextRef="#ctx0" brushRef="#br0" timeOffset="7589.1434">23865 5680 0,'18'0'47,"0"0"-31,-1 0-16,19 0 16,-19 0-16,1-18 15,-18 36 16,0-1-15,18 19-16,-1-19 16,1 19-16,-1-19 15,1 18 1,0-17-16,-18 0 16,17 17-16,1-17 15,-36-1 16,1-17-31,-1 0 16,-17 0 0,17 0-16,1 0 0,-1 18 15</inkml:trace>
  <inkml:trace contextRef="#ctx0" brushRef="#br0" timeOffset="17922.0542">5309 7638 0,'-17'-36'16,"34"72"-16,-52-89 0,17 35 0,-17 0 0,-18 1 16,18 17-1,-36 35-15,36-17 16,17-1-16,1 19 0,-1-1 16,18 53-16,0-53 15,18 1-15,-1-19 16,1 1-16,35 17 15,-35-35-15,52-17 16,-35-1-16,-17 0 0,17-35 16,-17 18-16,-18 0 15,0 0-15,0-1 0,-18-17 16,1 36 0,17 34-1,0 54 1,17 35-1,1-53-15,17 53 16,-17-18-16,0-18 16,-18-52-16,-18 35 15,0-36-15,1 1 16,-19 0-16,1-18 16,-88 0-16,34-36 15,19 1 1,52 18-16,1-19 15</inkml:trace>
  <inkml:trace contextRef="#ctx0" brushRef="#br0" timeOffset="18433.2076">5697 7144 0,'-17'-36'0,"34"72"0,-34-89 15,-1 53 1,0 17 0,1 54-1,17-36-15,-18 18 0,18 71 16,0-71-16,0 17 16,0-17-16,18 0 0,-18 0 15,35 17 1,-17-52-16,17 0 15,0-18-15,-17 0 0</inkml:trace>
  <inkml:trace contextRef="#ctx0" brushRef="#br0" timeOffset="18803.2338">5856 7355 0,'35'-17'0,"1"-1"15,17 1 1,-18 17-16,-17 0 0,17 0 0,-18 17 16,19 1-16,17-1 15,-36 1-15,1 17 16,-18-17-16,0 0 15,-18 17-15,1-17 16,-1-1-16,0 18 16,18-17-16,0 0 15,18-1-15,0 1 0,-1-18 16,19 18-16,-19-18 16,18 0-16,1 17 15,-19-17-15,1 0 0,-36 0 31</inkml:trace>
  <inkml:trace contextRef="#ctx0" brushRef="#br0" timeOffset="18951.2522">6050 7514 0,'0'0'0,"53"0"16,-35 0-16,17 0 0,18 0 15,-18-17-15,18 17 16,-35 0-16</inkml:trace>
  <inkml:trace contextRef="#ctx0" brushRef="#br0" timeOffset="19234.7314">6350 7091 0,'18'-18'16,"-1"1"0,19 34-16,-19 1 15,18-1-15,1 19 0,34 34 16,-52-17-16,17-17 15,36 69-15,-54-69 16,1 17-16,-18-18 0,0 53 16,-18-53-16,-34 18 15,34-18-15,-17-17 16</inkml:trace>
  <inkml:trace contextRef="#ctx0" brushRef="#br0" timeOffset="21703.714">7126 7461 0,'35'0'16,"-17"0"-16,0 0 0,-1 18 16,1-18-16</inkml:trace>
  <inkml:trace contextRef="#ctx0" brushRef="#br0" timeOffset="21809.2229">7250 7567 0,'35'-18'16,"-70"36"-16</inkml:trace>
  <inkml:trace contextRef="#ctx0" brushRef="#br0" timeOffset="22166.6994">7620 7320 0,'35'0'16,"1"0"-16,-1 0 0,0 18 16,0-18-16,1 0 15,-1 17-15,0 1 0,1 17 16,-19 1-16,-17-19 15,0 1-15,0 52 16,-17-52-16,-1 35 16,0-35-16,18-1 15,0 1-15,18-18 16,0 18-16,-1-18 16,36-18-16,-18 18 15,-17 0-15,0-18 0,-1 18 16,-17-17-1</inkml:trace>
  <inkml:trace contextRef="#ctx0" brushRef="#br0" timeOffset="22317.4239">7726 7602 0,'70'-17'16,"-140"34"-16,193-52 0,-17 0 15,-71 35-15,36-18 16,-53 18-16</inkml:trace>
  <inkml:trace contextRef="#ctx0" brushRef="#br0" timeOffset="22549.9644">8608 7638 0,'0'0'15,"17"17"-15</inkml:trace>
  <inkml:trace contextRef="#ctx0" brushRef="#br0" timeOffset="23522.5553">10901 6826 0,'0'53'16,"0"-106"-16,17 159 0,1-53 15,17 70-15,1-70 16,-19 0-16,19-17 16,-19-1-16,19 35 15,-36-52-15,17-18 0,1 0 32,17-35-32,0 35 15,1 0-15,34 17 16,-35 19-16,1-19 15,-1 19-15,-17-1 0,-1 0 16,-17 0-16,-35 1 16,0-19-16,-1 1 15,-16-18-15,-1 18 16,0-18-16,0 0 0,-18-36 16,36 36-16,35-17 15,0-36-15</inkml:trace>
  <inkml:trace contextRef="#ctx0" brushRef="#br0" timeOffset="23829.7047">11518 6862 0,'0'0'0,"18"-18"15,35 0 1,-18 18-16,-17-17 15,17 17-15,-17-18 16,17 18-16,-17 0 0,-1 0 16,-17-18-16</inkml:trace>
  <inkml:trace contextRef="#ctx0" brushRef="#br0" timeOffset="24006.087">11642 6879 0,'0'0'16,"0"53"-16,0-18 0,0-17 0,17 35 16,-17-35-16,18 17 15,0-18 1,-1 1 0,1-18-16,0 0 0</inkml:trace>
  <inkml:trace contextRef="#ctx0" brushRef="#br0" timeOffset="24318.1007">11836 7108 0,'17'0'16,"19"-35"-1,-19 18-15,-17-1 16,18-17-16,0-1 15,-1 1-15,-17 17 0,0 1 16,0-1-16,-17 1 16,17-1-1,-18 18-15,18 18 16,-18-1-16,18 18 16,0 1-16,0 17 15,0-36-15,18 19 16,-18-19-16,18 1 0,-1-18 15,1 17-15,-1-17 0,19-17 16,-19 17-16</inkml:trace>
  <inkml:trace contextRef="#ctx0" brushRef="#br0" timeOffset="24595.4649">12083 6756 0,'35'0'0,"-70"0"0,88 0 16,-18 0 0,-18 0-16,1 0 0,0 0 0,-18 17 15,17 1 1,1 0-16,-18 17 16,0-17-16,18 52 15,-18-52-15,0 17 0,17-17 16,1 17-16,-18-17 15,18-1-15,-18 1 32,-36-18-32,1 0 15,17 0-15</inkml:trace>
  <inkml:trace contextRef="#ctx0" brushRef="#br0" timeOffset="25086.5683">11060 7373 0,'0'18'47,"17"17"-47,1 0 16,-18 18-1,18-18-15,-18-17 0,0 17 16,0 1-16,0-19 16</inkml:trace>
  <inkml:trace contextRef="#ctx0" brushRef="#br0" timeOffset="25546.5989">12665 7285 0,'0'0'16,"17"0"0,19 0-16,-19 0 15,19-18-15,-1 18 0,0 0 16,0 0-1,-17 0-15</inkml:trace>
  <inkml:trace contextRef="#ctx0" brushRef="#br0" timeOffset="25664.9285">12753 7479 0,'18'18'16,"-36"-36"-16,53 36 0,-17-18 0,-1 0 15,19 0-15,-1-18 0,0 18 16,1-18-16,-1 1 15</inkml:trace>
  <inkml:trace contextRef="#ctx0" brushRef="#br0" timeOffset="26029.9619">13547 7108 0,'0'0'0,"-18"0"0,-35 18 16,18 0-16,-18 52 15,35-17-15,1-17 16,17 16-16,17 1 0,36 36 16,0-54-16,-18 0 15,18-17-15,18-1 0,35 1 16,-71-36-16,18 1 15,-18-1-15,0 0 0,1-17 16,-36-35-16,0 34 16,-53-52-1,0 53-15,-71-53 16,54 70-16,17 0 16,-18 1-16,18 17 0,-35 17 15,71 1-15,-1 17 16</inkml:trace>
  <inkml:trace contextRef="#ctx0" brushRef="#br0" timeOffset="26503.7843">14711 7532 0,'0'-18'16,"0"1"0,-18 17-16</inkml:trace>
  <inkml:trace contextRef="#ctx0" brushRef="#br0" timeOffset="35874.3378">4798 9454 0,'-18'18'15,"18"0"1,-17 52-16,17-34 16,0 52-16,17-53 15,1 0-15,-1-17 16,1 17-16,17-17 0,18-18 16,-17 0-16,16-18 15,-34 1-15,17-36 16,-17 35-16,-18-17 15,0 17-15,0-17 0,0 17 16,0 1 0,18 17-16,-18 35 15,17 0-15,1 18 16,0-18-16,17 18 0,-18 18 16,36 52-16,-35-70 15,17 53 1,-35-71-16,-17 18 15,-1-35-15,0 17 16,-17-35-16,-18 18 0,18-18 0,-53-18 16,35 18-16,18-18 15,-18-17-15,17 18 0,19-1 16,-1-17 0,18-1-16</inkml:trace>
  <inkml:trace contextRef="#ctx0" brushRef="#br0" timeOffset="36103.2962">5503 9578 0,'0'0'0,"18"18"15,17-18 1,1 17-16,-1-17 16,35 0-1,-52 18 1</inkml:trace>
  <inkml:trace contextRef="#ctx0" brushRef="#br0" timeOffset="36218.716">5592 9825 0,'35'18'0,"-70"-36"0,87 36 16,-34-18-16,35-18 16,-18 18-16,-17-18 15</inkml:trace>
  <inkml:trace contextRef="#ctx0" brushRef="#br0" timeOffset="37230.6775">6668 9084 0,'0'0'0,"17"-35"15,-17-1-15,18 19 16,-18-1-16,0 1 15,-18 17-15,18 17 16,-35 89 0,35-71-16,-18 89 15,1-71-15,17 17 16,-18-17-16,18 35 16,18-52-16,-18-1 0,35 0 15,-17-17 1,-1-18-16,18 0 15,1-35-15,-19 17 16,1 0-16,0 18 0,35-17 16,-36 17-16,36 35 15,-18 0-15,1 0 16,-1-17-16,18 0 0,-18-1 16,53 1-16,-52-18 15,-1-18-15,-17-17 0,-1 0 16,1 0-16,-36-71 15,1 53-15,-1 0 0,-17 18 16,-1-18-16,-17-18 16,36 36-16,-1 0 15</inkml:trace>
  <inkml:trace contextRef="#ctx0" brushRef="#br0" timeOffset="37571.3292">7585 8731 0,'0'0'15,"0"18"-15,0 17 16,0 0-16,0 36 16,0-36-16,0 1 15,0-1-15,0 0 0,0 0 16,17 18-16,1-35 16,35 0-1,-35-1-15,34-17 16,-34-17-16,0 17 0,-1-18 15,1 18-15,-18-35 16</inkml:trace>
  <inkml:trace contextRef="#ctx0" brushRef="#br0" timeOffset="37916.0804">7902 8819 0,'0'18'31,"0"0"-15,0-1-16,0 1 15,0 0-15,0 17 16,0-17-16,0-1 0,18 18 16,-18-17-16,0 0 15,18-1-15,-1-17 0,18 18 16,-17-18 0,17-18-16,-17 18 15,0 0-15,-18-17 16,0-1-16</inkml:trace>
  <inkml:trace contextRef="#ctx0" brushRef="#br0" timeOffset="38333.9701">8167 8802 0,'17'-18'15,"1"18"1,35-17 0,-35 17-16,-1 0 15,1 0 1,0 0-16,-1 0 0,-17 17 0,18-17 15,-18 18-15,0 17 16,17-35 0,-17 53-16,0-35 15,18 35-15,-18-36 16,18 18-16,-18-17 16,0 0-16,0-1 15,0 1 1,-36-18-1,19 0-15,-18 0 16,-1-18 0,19 1-16</inkml:trace>
  <inkml:trace contextRef="#ctx0" brushRef="#br0" timeOffset="38605.6385">7602 8696 0,'0'0'0,"18"0"16,0 0-16,35-18 16,-36 18-16,18 0 15,-17 0 1</inkml:trace>
  <inkml:trace contextRef="#ctx0" brushRef="#br0" timeOffset="39351.1935">8996 9119 0,'0'-17'15,"0"34"-15,0-17 16,0 53 0,0 0-16,0 18 0,0-1 15,17 54-15,19-18 16,-19-71-16,1 0 16,0-17-16,17 17 15,-17-35-15,17 18 0,-17-18 16,17-18-1,0-17-15,-17 35 16,-1 0-16,1 0 16,17 17-16,-17 1 15,35 17-15,-36-35 16,36 18-16,-35-18 16,35-18-1,-53 1-15,18-36 16,-36 35-16,-17-52 15,-1 34-15,-17-17 16,36 18-16,-1 17 16,1 1-16,17-1 0,0-35 15,17 36-15</inkml:trace>
  <inkml:trace contextRef="#ctx0" brushRef="#br0" timeOffset="39568.6856">9701 8784 0,'0'0'0,"18"0"0,-18-17 15,18 17-15,17 0 0,0-36 16,1 36-16,-19 0 15,1-17-15,-1 17 16</inkml:trace>
  <inkml:trace contextRef="#ctx0" brushRef="#br0" timeOffset="39778.7143">9754 8749 0,'18'0'0,"0"18"16,-18 34-1,0-34-15,17 17 16,-17 18-16,0 18 16,0-36-16,0-17 0,18 35 15,0-53 1,-18 17-16,17-17 16,1 0-16,-1 0 0,1 0 15,0-17-15,17-1 16</inkml:trace>
  <inkml:trace contextRef="#ctx0" brushRef="#br0" timeOffset="40061.1553">10125 8802 0,'0'17'16,"0"1"-16,0 0 0,17 35 15,-17-36-15,18 1 16,0 0 0,-18-1-16,17-17 0,-17 18 15,18-18-15,17 17 16,-17-17-16,-1 0 15</inkml:trace>
  <inkml:trace contextRef="#ctx0" brushRef="#br0" timeOffset="40239.617">10442 8925 0,'18'0'0,"0"0"16,-1 0-1,1 0-15,-1 0 16,1 0-16</inkml:trace>
  <inkml:trace contextRef="#ctx0" brushRef="#br0" timeOffset="40450.8547">10672 8767 0,'0'0'0,"0"17"16,0 1-1,17 17-15,-17-17 0,0-1 16,18 1-16,-18 17 0,0-17 15,0 0-15,17-18 0,-17 17 16,18-17-16</inkml:trace>
  <inkml:trace contextRef="#ctx0" brushRef="#br0" timeOffset="40758.0199">10813 8749 0,'35'0'16,"-17"0"-1,17 18 1,-18-18-16,1 0 0,0 17 16,-1-17-16,1 18 0,-18-1 0,18 36 15,-18-35 1,0 35-16,0-18 15,0 0-15,0-17 16,0 0-16,-18-18 16,0 0-16,1-18 15,-1 0 1,0 1 0,1 17-16,-1 0 15</inkml:trace>
  <inkml:trace contextRef="#ctx0" brushRef="#br0" timeOffset="41386.0569">11553 9278 0,'0'18'15,"0"52"-15,-17-17 16,17 0-16,0 18 0,0-18 16,0 52-1,17-52-15,19 0 16,17-35-16,-18-18 15,-17 0-15,35-35 16,-53 17-16,17-35 16,-17 35-16,0-17 15,0 53 1,35 17-16,-17 0 16,53 18-16,-36-35 15,53 0-15,-35-18 16,0 0-16,-18-18 0,0-17 15,-35 17 1,0-17-16,-17-1 0,-1 1 16,-52-35-16,-1-1 15,36 36-15,0-18 16,17 0 0,36 0-16,-1 18 0</inkml:trace>
  <inkml:trace contextRef="#ctx0" brushRef="#br0" timeOffset="41647.5922">12188 8872 0,'0'-17'0,"18"17"16,0 0-16,17-18 15,0 0-15,18 1 16,-35 17-16,0 0 0,-1-18 16,-17 36-1</inkml:trace>
  <inkml:trace contextRef="#ctx0" brushRef="#br0" timeOffset="41857.7271">12259 8837 0,'18'18'16,"-36"-36"-16,53 53 0,-17 1 16,0-19-16,-18 19 15,17-1-15,-17 0 0,18 18 16,-18-18-16,18 1 15,-18-19-15,35 1 16,-18-18-16,1 0 16,17-18-1,-17 1-15,0-1 16</inkml:trace>
  <inkml:trace contextRef="#ctx0" brushRef="#br0" timeOffset="42209.826">12647 8890 0,'18'0'15,"-1"0"1,-17 18 0,18-1-16,-18 1 0,0 0 15,0 17-15,0-18 16,18 19 0,-18-19-16,17 1 0,1 0 15,0-1-15,-1-17 16,18 0-16,-17 0 15,0-17-15,-1 17 16,1-18 0</inkml:trace>
  <inkml:trace contextRef="#ctx0" brushRef="#br0" timeOffset="42403.5101">13018 8978 0,'17'0'31,"1"0"-31,-1 0 0,19 0 16,-19 0-16,1-17 15,0 17 1</inkml:trace>
  <inkml:trace contextRef="#ctx0" brushRef="#br0" timeOffset="42680.9188">13194 8819 0,'18'0'16,"-1"0"-16,1 0 15,17 18-15,-17 0 16,-18-1-16,17 19 16,-17-19-16,0 1 0,0 0 15,-17-18-15,17 17 0,-18 1 16,18-1 0,0 1-1,18-18-15,-1 18 16,1-18-16,0 0 15,-1 0-15</inkml:trace>
  <inkml:trace contextRef="#ctx0" brushRef="#br0" timeOffset="43043.7662">13476 8767 0,'18'0'16,"-1"0"-16,1 0 16,0 0-16,-1 0 15,1 0-15,-18 17 16,0 18 0,18-17-1,-18 17-15,0 18 16,17 18-16,-17-54 15,0 19-15,18-19 16,-18 1-16,0 0 16,0-1-16,0 1 15,-18-18 1,1 0-16,-19 0 16,19 0-16,-1 0 15,18 18 1,-18-1-16,1-17 15</inkml:trace>
  <inkml:trace contextRef="#ctx0" brushRef="#br0" timeOffset="43455.8094">14393 9560 0,'0'0'0,"18"0"0,0 0 31,17-17-15</inkml:trace>
  <inkml:trace contextRef="#ctx0" brushRef="#br0" timeOffset="43589.1637">14764 9525 0,'17'0'16,"1"0"-16,0-18 0</inkml:trace>
  <inkml:trace contextRef="#ctx0" brushRef="#br0" timeOffset="43816.8695">15293 9419 0,'0'0'15,"35"-17"-15,-17-1 16,-1 0-16,1 18 15,0-17-15,-1-1 0</inkml:trace>
  <inkml:trace contextRef="#ctx0" brushRef="#br0" timeOffset="43938.5432">15416 9437 0,'0'17'15,"0"-34"-15,18 34 0,0-17 16</inkml:trace>
  <inkml:trace contextRef="#ctx0" brushRef="#br0" timeOffset="44672.6296">16387 9119 0,'0'-17'15,"0"34"-15,0-52 0,0 53 32,0 70-17,0-35-15,0 0 0,17 70 16,1-52-1,-1-18-15,1 0 16,17-18-16,-17 0 0,17 0 0,36-17 16,-54-18-16,36-18 15,-35-35 1,-18 36-16,0-18 16,-18 17-16,18 0 0,-17-17 15,34 53 1,19 35-1,-1-18-15,0-18 0,1 1 16,-1 0-16,35-1 16,-34 1-16,-19-36 15,1 18-15,0-53 16,-54 1-16,19 16 16,-1 1-16,-17 0 0,17-18 15,-17-35-15,17 35 16,18-35-1,0 52-15</inkml:trace>
  <inkml:trace contextRef="#ctx0" brushRef="#br0" timeOffset="44898.5752">17074 8767 0,'36'0'16,"-19"-18"0,19 0-16,-19 18 15,1 0 1</inkml:trace>
  <inkml:trace contextRef="#ctx0" brushRef="#br0" timeOffset="45073.2308">17127 8802 0,'0'35'16,"0"-70"-16,18 88 0,-18 0 16,18-18-16,-1 0 15,1 0-15,0-17 16,-1 0-16,18-18 15,-17 0-15,0 0 16,-1-36 0</inkml:trace>
  <inkml:trace contextRef="#ctx0" brushRef="#br0" timeOffset="45413.7295">17410 8749 0,'0'0'0,"17"-18"16,1 18-16,0 0 0,-1 0 15,1 18-15,-1-18 16,-17 18-16,0-1 0,0 18 16,0-17-16,18 17 15,0-17 1,-1 0-16,1-1 15,0-17-15,-1 18 16,1 0-16,-18-1 16,-18-17-1,1 18-15,-1-18 16,-17 0-16,17 0 16,-17 17-16</inkml:trace>
  <inkml:trace contextRef="#ctx0" brushRef="#br0" timeOffset="45762.8553">17674 8696 0,'35'-18'15,"-17"18"-15,0-17 0,35 17 16,-36 0-16,1 17 16,0-17-16,-18 18 15,0 0-15,17 17 16,-17 0-16,0-17 16,0 17-16,18-17 0,-18-1 15,0 19-15,17-1 16,-17 0-16,18-17 15,-18-1-15,-18 1 16,1-18-16,-18 0 16,35-18-16,-18 18 15,0-17 1</inkml:trace>
  <inkml:trace contextRef="#ctx0" brushRef="#br0" timeOffset="46860.0762">18309 9208 0,'0'0'0,"0"-18"0,18 18 16,-18 18-1,-18 52 1,18-17-16,0 18 16,0 52-16,0-52 15,0-19-15,18 19 0,-18-18 16,35 35-16,0-53 16,18 1-1,-17-36-15,16-36 16,-16 1-16,-19 0 0,1 0 15,0-18 1,-18 17-16,0 19 0,0-1 16,0 36-16,17-1 15,1 1 1,17 17-16,-17-17 16,17-18-16,-17 18 0,35-18 15,-36 0-15,1-36 16,0 19-16,-18-36 15,-18 35-15,-17-70 16,17 53 0,-17-71-16,35 71 15,0-54-15,0 54 16</inkml:trace>
  <inkml:trace contextRef="#ctx0" brushRef="#br0" timeOffset="47081.5943">18856 8784 0,'53'-35'15,"-35"35"-15,-1 0 16,1-18-1,-1 18-15,1 0 16,-36 0 0</inkml:trace>
  <inkml:trace contextRef="#ctx0" brushRef="#br0" timeOffset="47203.608">18944 8784 0,'0'0'16,"0"18"-16,0-1 0,0 1 15,0 17-15,18 18 16,-1-17-16,1-1 15,0 0-15,17-17 16,-17-1-16,-1-17 16</inkml:trace>
  <inkml:trace contextRef="#ctx0" brushRef="#br0" timeOffset="47420.147">19191 8802 0,'35'0'15,"-17"17"1,-18 19 0,18-19-16,-18 1 0,0 0 15,-18-1 1,18 1-16,0 0 16,18-18-1,17 0 1,-17 0-16,-1 0 15</inkml:trace>
  <inkml:trace contextRef="#ctx0" brushRef="#br0" timeOffset="47714.3416">19403 8749 0,'0'0'16,"17"-18"-16,1 18 0,0 0 15,-1 18 1,1 17 0,0-17-16,-18-1 15,17 1-15,1 0 0,-18-1 0,18 1 16,-18 17-16,17-35 16,-17 36-1,0-19-15,-17-17 31,-1-17-15,0 17-16,1 0 0,-19 17 16,19 1-16,-1-18 15</inkml:trace>
  <inkml:trace contextRef="#ctx0" brushRef="#br0" timeOffset="48292.5579">19808 9102 0,'0'0'0,"18"17"16,-18 54-16,0-1 15,-18 1-15,1 70 16,17-70-16,17 34 15,1-52-15,0-17 16,17-1-16,0-17 0,36-18 16,-36-18-1,0 0-15,18-35 0,-35 18 16,-18-35 0,18 34-16,-18 19 15,0 34 1,17 36-16,1-35 15,35 35 1,-18-36-16,18 19 16,-18-36-16,-17 0 0,-18-18 15,-18-35 1,1 35-16,-19-52 16,19 35-16,-1-18 15,0 17-15,18-52 16,0 35-16,18 18 15</inkml:trace>
  <inkml:trace contextRef="#ctx0" brushRef="#br0" timeOffset="48565.5145">20479 8749 0,'17'-18'15,"1"18"-15,17-17 16,-17 34 0,-18 1-1,0 0 1,-18-18-16,1 17 15,-1-17-15</inkml:trace>
  <inkml:trace contextRef="#ctx0" brushRef="#br0" timeOffset="48697.9686">20479 8749 0,'17'35'0,"-34"-70"0,34 70 0,-17-17 15,0 17 1,0 18 0,18-35-16,-18 17 15,0-17-15,18 17 0,-1-18 16,1 1-16,0-18 15,-1 0-15,1 0 16,17-18 0</inkml:trace>
  <inkml:trace contextRef="#ctx0" brushRef="#br0" timeOffset="48865.6369">20743 8872 0,'0'0'0,"18"18"0,-18 0 16,18 17-16,-1-35 16,1 18-1,0-18-15,-1 0 0,1 0 32</inkml:trace>
  <inkml:trace contextRef="#ctx0" brushRef="#br0" timeOffset="49170.364">20902 8784 0,'0'-17'0,"0"34"0,18-34 15,-1-1-15,1 18 16,0 0 0,-18 18-1,0-1-15,17 1 0,-17-1 16,0 1-16,18 17 15,-18-17-15,0 0 16,18 17-16,-18-17 0,17-1 0,-17 1 16,0-1-1,0 1-15,0-36 32,-17 1-32,-1 17 15,0 0-15,1 0 16,17 17-1</inkml:trace>
  <inkml:trace contextRef="#ctx0" brushRef="#br0" timeOffset="50545.5738">21255 9402 0,'18'0'15,"52"35"1,-35 0 0,54 18-16,-54-18 15,0 1-15,0-19 0,36 36 16,-36-35-16,-17-1 16,-1-17-16,1 18 15,-36-18 1,1 0-1</inkml:trace>
  <inkml:trace contextRef="#ctx0" brushRef="#br0" timeOffset="50728.2247">21696 9331 0,'0'0'0,"-18"18"0,-52 52 15,17-35-15,-18 54 16,36-54-16,0 0 0,-1 0 16,19 1-16,-1-1 0,-17 18 15,17-35-15</inkml:trace>
  <inkml:trace contextRef="#ctx0" brushRef="#br0" timeOffset="61378.4075">20743 8872 0,'0'-17'0,"0"-1"16,0 0-1,18 18 1,-18-17-16,-18 17 15,18-18-15,0 1 32,-17 17-32,17-18 15,0 36 17,0-1-17,0 1 1,0 17-16,0-17 0,0-1 15,0 19-15,0-19 16,0 1-16,17 0 16,-17-36-1,0-17 1,0 17 0,-17 0-16,17-35 15,0 36-15,0-36 16,17 53-16,-17-18 0,0 36 31,0 17-15,0-17-16,0-1 0,0 19 15,0-19-15,0 1 16,0 0-16,0-1 0,0 1 16</inkml:trace>
  <inkml:trace contextRef="#ctx0" brushRef="#br0" timeOffset="64503.5247">19597 10107 0,'0'-18'16,"-18"18"-1,18 36 1,0-19-16,0 1 0,0 17 15,0 18 1,0-18-16,18-17 0,-1 0 0,1 17 16,53 0-16,-36-17 15,71 0-15,-36-18 16,54 0 0,-54 0-16,89-18 15,-88 18-15,52 18 16,-52-18-16,35 17 15,-54 1-15,54 0 16,-35-1 0,-36-17-16,-17 18 0,-1 17 15,-17-17-15,0 52 16,0-52-16,-17 35 16,17-36-16,-18 1 15,18-36 1,0-17-1,0 0-15,18 17 16,-1-52-16,19 34 16,-19 19-16,36-36 15,-18 35-15,54 18 16,-54 0-16,18 18 16,0 0-16,0-1 0,70 18 15,-70-17-15,18 0 16,-1-18-16,1 0 0,-18 0 15,88-18-15,-88-17 16,70-18 0,-88 18-16,1-1 0,-19 19 15,1-19-15,-18 19 0,-18-1 16,1 0-16,-1 1 0,-52 17 16</inkml:trace>
  <inkml:trace contextRef="#ctx0" brushRef="#br0" timeOffset="67072.7917">20955 11254 0,'-18'0'16,"36"0"-16,-53-18 0,17 18 15,0-18-15,36 18 32,17 0-17,-17 18-15,53 0 0,-36-1 16,0-17-16,0 18 15,1 17-15,-19-17 16,-17-1-16,0 19 0,-17-19 16,-36 54-1,17-36-15,19 0 0,-18-17 0,-1 53 16,36-54 0,36 36-16,-19-35 15,54 17-15,-18-17 16,35-18-16,-53 0 15,-17 0-15,17-18 16,-53 18 0</inkml:trace>
  <inkml:trace contextRef="#ctx0" brushRef="#br0" timeOffset="67233.8095">20920 11624 0,'0'0'16,"53"-18"-16,-36 1 0,19 17 0,34-18 16,-52 18-16,-1 0 15,19 0 1,-19 0-16</inkml:trace>
  <inkml:trace contextRef="#ctx0" brushRef="#br0" timeOffset="67834.5746">21449 10971 0,'18'0'31,"17"0"-15,0 0-16,0-17 15,-17 17 1,0 0-16</inkml:trace>
  <inkml:trace contextRef="#ctx0" brushRef="#br0" timeOffset="68039.1294">21502 11042 0,'-18'53'16,"36"-106"-16,-36 124 0,18-1 15,0-52 1,0-1-16,35 19 16,-17-19-16,0-17 0,17 0 15,0 0-15,-17 0 16,0 0-16</inkml:trace>
  <inkml:trace contextRef="#ctx0" brushRef="#br0" timeOffset="68246.4224">21749 11042 0,'0'35'16,"0"-17"-16,0 17 16,17-17-16,-17-1 0,0 1 0,18-18 15,0 18 1,-1-1-16</inkml:trace>
  <inkml:trace contextRef="#ctx0" brushRef="#br0" timeOffset="68568.7684">21890 10936 0,'18'0'16,"-1"0"0,1 0-1,-1 0-15,36 0 16,-35 0-16,0 0 0,-18 18 15,17-1-15,1 19 16,0-1-16,-18 36 16,17-36-16,-17 0 0,0 0 15,18-17-15,-18 0 0,0-1 16,17 1-16,-17 0 16,0-1-1,-17-17-15,-1-17 16,1-1-16,-19 0 15,1 18 1,17 0-16</inkml:trace>
  <inkml:trace contextRef="#ctx0" brushRef="#br0" timeOffset="71792.4173">22595 11518 0,'18'-17'15,"17"17"1,-17 0-16,0-18 16,17 18-16,0 0 15,0 0-15,18 0 16,-35 0-16,0 0 15</inkml:trace>
  <inkml:trace contextRef="#ctx0" brushRef="#br0" timeOffset="71921.1541">22684 11642 0,'35'0'15,"-70"0"-15,105 0 0,-52 0 0,52 0 16,-34-18-16,-19 18 15</inkml:trace>
  <inkml:trace contextRef="#ctx0" brushRef="#br0" timeOffset="72651.2764">23442 11201 0,'0'0'15,"-18"17"1,18 36-16,-17-17 16,17 16-16,0-16 15,0 17-15,0-18 0,17 53 16,1-70-16,0 17 15,-1 0-15,19 1 16,-19-19-16,1-17 0,0 0 16,-1 0-16,1 0 0,-1 0 15,-17-35-15,18 35 16,-18-18-16,0 36 31,18 0-31,-1-1 0,1 1 16,17 0-16,1-1 15,-19 1-15,19-18 0,16 0 16,-16-18 0,-19 1-16,1-1 0,-18 0 15,0-17-15,-35-18 16,-1 18-16,1-1 0,0 19 16,0-18-16,-1-1 15,19 36-15,17-17 16</inkml:trace>
  <inkml:trace contextRef="#ctx0" brushRef="#br0" timeOffset="74418.5941">20743 8767 0,'0'-18'15,"0"0"1,0 36 46,18 17-46,-18 0-16,0 18 16,18-17-16,-18 34 15,17-52-15,1 35 16,-18-36-16,18 1 15,-18-36 1,0-17 0,0 17-16,0-34 15,0 34-15,0-53 16,-18 36-16,18 17 16,-18-52-1,18 52-15,0 1 16,0 34-1,0 19 1,0-19-16,18 36 16,-18-18-16,0-17 15,0 17-15,0-17 0,0 0 16,0-1-16,0 1 16,0-36-1,0 1 1,0-1-16,0-17 15,-18 17-15,18-35 16,-17 18-16,17 17 0,0-17 16,-18 17-16,18 1 15,0 34 1,18 19 0,-18-19-1,0 1 1,0-1-16,0 1 0,0 0 0,0-1 15</inkml:trace>
  <inkml:trace contextRef="#ctx0" brushRef="#br0" timeOffset="75142.8604">24007 10936 0,'0'-18'16,"17"18"0,18-17-1,1 17-15,17-18 16,-36 18-16,19 0 16,-19 0-1,1 0-15</inkml:trace>
  <inkml:trace contextRef="#ctx0" brushRef="#br0" timeOffset="75292.4934">24059 10936 0,'-17'35'16,"34"-70"-16,-34 106 15,34-54-15,1 19 0,0-1 16,-1-17-16,19 17 16,-19-18-16,19 1 15,-19-18-15,18 0 16,-35-18-16</inkml:trace>
  <inkml:trace contextRef="#ctx0" brushRef="#br0" timeOffset="75470.4519">24324 10989 0,'0'35'0,"0"-70"0,0 88 15,0 0-15,0-35 16,0 17 0,18-18-16,-1-17 15,1 0-15</inkml:trace>
  <inkml:trace contextRef="#ctx0" brushRef="#br0" timeOffset="75761.6111">24448 10883 0,'17'-17'16,"1"17"-1,17 0 1,-17 0-16,-1 0 0,1 17 16,0-17-16,-1 18 0,1 35 15,0-18-15,-18 0 16,0 1-16,17 17 15,-17-18-15,0-18 16,-17 19 0,-1-19-16,0-17 15,1-17-15,-1-1 16,0 0-16</inkml:trace>
  <inkml:trace contextRef="#ctx0" brushRef="#br0" timeOffset="76236.8616">24959 11448 0,'0'0'0,"18"17"15,-18 1-15,17 0 16,36 17-16,-35 0 15,17-17-15,-17-1 0,17 1 16,0 0-16,-17-1 16,17 1-16,-17 0 15,0-18-15,-1 0 16</inkml:trace>
  <inkml:trace contextRef="#ctx0" brushRef="#br0" timeOffset="76423.0544">25241 11412 0,'0'0'0,"-17"18"0,-19 53 16,1-36 0,-18 35-16,18-34 15,17-1-15,-35 18 16,36-35-16,-19 34 15</inkml:trace>
  <inkml:trace contextRef="#ctx0" brushRef="#br0" timeOffset="79880.9621">20920 12665 0,'0'-18'0,"0"0"15,0 1-15,-18-18 16,0 17 0,1 18-16,-18 0 0,17 0 15,-17 18-15,-36 34 16,53-16-16,-17 52 15,18-53-15,17 36 16,17-36-16,36 0 16,-18-17-16,36-18 15,-36-18-15,18-17 16,-35 17-16,17-52 16,-35 35-16,0-1 15,-18 19-15,1-19 0,-1 19 16,0 17-16,1 17 15,17 19 1,17 34-16,1-35 16,0 1-16,-1-1 0,19-17 15,34 17-15,-35-17 16,36-18 0,-53 0-16,-1-18 0</inkml:trace>
  <inkml:trace contextRef="#ctx0" brushRef="#br0" timeOffset="80074.1403">21114 12347 0,'35'-17'16,"-17"17"-16,-1-18 0,19 18 15,-19 0-15,1 0 16,0 0-16</inkml:trace>
  <inkml:trace contextRef="#ctx0" brushRef="#br0" timeOffset="80208.8567">21114 12383 0,'0'0'0,"17"35"0,-17-18 16,18 1-16,0 0 15,-1-1-15,1 1 0,17 17 16,-17-35-16,17 18 16</inkml:trace>
  <inkml:trace contextRef="#ctx0" brushRef="#br0" timeOffset="80376.4149">21361 12400 0,'0'35'0,"0"-70"0,0 88 16,0-35-16,0-1 0,0 1 15,17-18 1,1 0-16,0 0 16,-1 0-16</inkml:trace>
  <inkml:trace contextRef="#ctx0" brushRef="#br0" timeOffset="80637.8321">21431 12294 0,'0'-17'16,"18"17"-1,0 0-15,17 35 16,-18-35-16,1 18 16,0-1-16,-1-17 0,1 36 15,0-19 1,-18 18-1,-18 1-15,18-19 16,-18 1 0,1-18-16,-1-18 15,0 1 1,1 17-16,34 17 31</inkml:trace>
  <inkml:trace contextRef="#ctx0" brushRef="#br0" timeOffset="80860.7997">21890 12647 0,'18'0'16,"-36"0"-16,53 0 0,-17 0 0,35 0 15,-36 0 1,1 0-16</inkml:trace>
  <inkml:trace contextRef="#ctx0" brushRef="#br0" timeOffset="80975.4122">21890 12823 0,'0'0'16,"0"18"-16,0 0 0,35-18 16,-17 0-16,35 0 15,-36 0-15</inkml:trace>
  <inkml:trace contextRef="#ctx0" brushRef="#br0" timeOffset="81732.5796">22754 12753 0,'0'0'0,"-35"-35"0,17 17 15,1 18-15,-19-18 16,19 18-16,-1 0 15,0 18-15,1 0 0,-18 35 16,17-36-16,18 54 16,0-54-16,18 19 15,-1-36-15,18 0 16,-17 0-16,0-18 16,-1 0-16,1 1 0,0-19 15,-18 19-15,17-18 16,1 70 15,0 53-31,-1-35 16,18 70-1,-17-52-15,17 70 16,-17-88-16,0 35 16,-18-53-16,-18 1 0,18-19 15,-53 1-15,18-18 16,-18-18-16,18 1 15,-1-1-15,1-17 16,-18-18-16,36 35 16,17-17-16,-18-18 15,36 35-15,-1-17 0,1 18 16</inkml:trace>
  <inkml:trace contextRef="#ctx0" brushRef="#br0" timeOffset="82004.3553">23107 12453 0,'0'0'16,"-18"0"-16,18 53 15,0 0 1,0 0-16,0 0 0,18 53 16,0-54-16,17 37 15,-17-54-15,17-17 16,18 17 0,-36-35-16,19 0 0</inkml:trace>
  <inkml:trace contextRef="#ctx0" brushRef="#br0" timeOffset="82281.6516">23354 12647 0,'18'18'16,"17"-1"0,-18 1-16,36 17 15,-35-17-15,17 0 16,-35-1-16,0 1 15,-17 17 1,-19 0-16,19-17 16,-1 0-16,18-1 0,0 1 15,18-18 1,17 0 0,-17 0-16,-1 0 15,-17-18-15</inkml:trace>
  <inkml:trace contextRef="#ctx0" brushRef="#br0" timeOffset="82410.1765">23372 12823 0,'0'0'16,"35"0"-16,0 0 0,0 0 16,18 0-16,-17 0 15,-19 0-15,1 0 16,-1-17-16,1 17 0</inkml:trace>
  <inkml:trace contextRef="#ctx0" brushRef="#br0" timeOffset="82610.0957">23707 12383 0,'0'0'0,"53"17"16,-36-17-16,36 0 16,-35 0-16,-1 0 15,1-17 1</inkml:trace>
  <inkml:trace contextRef="#ctx0" brushRef="#br0" timeOffset="82762.1297">23742 12383 0,'0'0'16,"0"52"-16,0-16 0,0-1 16,0 0-16,18-17 0,-1 35 15,1-36-15,0 1 16,-1 0-16,18-18 16,-35-18-1</inkml:trace>
  <inkml:trace contextRef="#ctx0" brushRef="#br0" timeOffset="82932.6631">23936 12488 0,'0'0'16,"0"53"-16,0-35 0,0 0 15,18 17-15,-1-18 16,1-17-1,0 0-15,-1 0 0</inkml:trace>
  <inkml:trace contextRef="#ctx0" brushRef="#br0" timeOffset="83211.5175">24095 12365 0,'0'0'0,"17"18"15,1-18-15,0 17 0,-1-17 16,1 18-16,0-1 16,-1-17-1,-17 36-15,0-1 16,18-17-16,-18 17 16,0-17-16,17 17 15,-17-18-15,0 1 16,-17-18-1,17-18 1,-18 1 0,1 17-16</inkml:trace>
  <inkml:trace contextRef="#ctx0" brushRef="#br0" timeOffset="83478.3757">24377 12277 0,'53'17'16,"-106"-34"-16,124 70 0,-36-18 0,18 53 15,17 36 1,-34-72-16,-19 19 0,18 52 15,-17-70 1,-18 18-16,-35 17 16,0-35-16,-1-18 0,1 18 15,0-17-15,-1-1 0</inkml:trace>
  <inkml:trace contextRef="#ctx0" brushRef="#br0" timeOffset="85274.3776">5539 8202 0,'-18'0'16,"36"0"15,52 0-31,-17 0 15,18 18-15,17-18 0,124 0 16,-71-18-16,17 18 16,195-35-1,-159 17-15,18 1 0,0-1 16,176-17-16,-212 17 16,-17 0-16,52 1 15,-175 17-15,-19 0 16</inkml:trace>
  <inkml:trace contextRef="#ctx0" brushRef="#br0" timeOffset="86648.0932">25241 12735 0,'53'-17'16,"-35"-1"0,17 18-16,18-18 15,-35 18-15</inkml:trace>
  <inkml:trace contextRef="#ctx0" brushRef="#br0" timeOffset="86770.3278">25294 12806 0,'35'0'16,"-17"-18"-16,0 18 0,17-17 15</inkml:trace>
  <inkml:trace contextRef="#ctx0" brushRef="#br0" timeOffset="87454.2429">25876 12541 0,'0'0'0,"18"0"15,17 0 1,0 0-16,36 18 15,-36-18-15,1 18 16,-1-1-16,-18 1 0,19 17 16,-36-17-16,-36 35 15,19-36-15,-1 1 16,-35 35-16,36-36 16,-1 1-16,18 17 0,0-17 15,35 17 1,-17-35-16,0 18 0,17-18 15,-18 0-15,19-18 16,-36 1 0</inkml:trace>
  <inkml:trace contextRef="#ctx0" brushRef="#br0" timeOffset="87587.4931">25929 12859 0,'35'0'15,"-70"0"-15,106 0 0,-1 0 16,-34-18-16,34 0 16,-52 1-16</inkml:trace>
  <inkml:trace contextRef="#ctx0" brushRef="#br0" timeOffset="87821.958">26300 12312 0,'17'0'0,"1"0"0,0 0 15,17 0-15,-18 0 16,19 0-16,-19-18 0,19 18 15,-19-17 1</inkml:trace>
  <inkml:trace contextRef="#ctx0" brushRef="#br0" timeOffset="87976.3524">26405 12312 0,'0'0'16,"18"53"-16,-18-18 0,0 0 0,18 18 15,-1-35 1,1 17-16,0-35 16,-1 0-16,19 0 15,-19-17-15</inkml:trace>
  <inkml:trace contextRef="#ctx0" brushRef="#br0" timeOffset="88138.8791">26617 12418 0,'0'35'0,"0"-70"0,0 88 16,18-36-16,-18 1 0,17-18 16,1 0-16,0 0 15</inkml:trace>
  <inkml:trace contextRef="#ctx0" brushRef="#br0" timeOffset="88433.5006">26758 12188 0,'35'0'0,"1"18"15,-1 0-15,0-1 16,-17-17-16,17 18 15,-17 17-15,0-17 16,-18 0-16,0 17 0,0-17 16,0 34-1,0-16-15,0-19 0,17 1 16,-17 17-16,-17-35 47,-1-17-32,-17 17-15,-1 0 0,1 0 16</inkml:trace>
  <inkml:trace contextRef="#ctx0" brushRef="#br0" timeOffset="90858.4537">20726 13300 0,'53'0'16,"-18"0"0,0 0-16,18 0 0,0 0 0,18 0 15,-1 0-15,-17 0 0,-18 0 16</inkml:trace>
  <inkml:trace contextRef="#ctx0" brushRef="#br0" timeOffset="95140.5481">18468 13317 0,'0'-17'16,"0"-1"0,0 0-1,-18 18 1,18 18 15,0 17-15,-17-17-16,17 17 15,0 1-15,0-19 16,-18 1-16,18 17 16,0-17-16,0-1 0,0 19 15,18-1 1,-1-17-16,19 17 15,-19-17-15,36 17 16,-18-18-16,18 1 0,36 17 16,-37-17-16,1-18 15,18 18-15,52-1 16,-52 1-16,17-18 16,71 18-16,-71-18 15,18 0-15,70-18 16,-105 0-16,17 1 0,-17 17 15,52-18 1,-17 18-16,-71 0 0,0 0 16,36 18-1,-36-18-15,18 35 16,-35-17-16,17 17 16,-35-18-16,18 19 15,-18-19-15,0 19 0,0-19 16,0 19-16,0-1 15,0-18-15,17 1 16,-17-36 0,0 1-1,0-18-15,18-1 16,-18 19-16,18-19 16,-1 19-16,1-1 15,0 0-15,-1 18 16,19 0-1,-19 0-15,1 0 0,-1 0 0,1 0 16,0 0-16,17 0 16,0 0-16,-17 0 15,17 0-15,-17 0 0,17 0 16,0 0-16,-17 0 0,53 0 16,-36 0-16,18 0 15,-18 0 1,-17 0-16,52 18 15,-34-18-15,16 0 16,-16 18-16,34-1 16,-34-17-16,34 18 15,-35 0-15,1-18 16,17 0-16,52 0 16,-52 0-16,36 0 15,-37 17-15,54-17 16,-53 18-16,0-18 0,-18 0 15,71 0 1,-18 0-16,-52 0 16,-19 0-16,36 0 15,-17 0-15,-19 0 16,1 18-16,-1-18 16,1 0-16,0 0 15,-1 0 1,1 0-16,0 0 15,-1 0-15,1 0 16,0 0-16,-1 0 0,1 0 16,-1 0-16,1 0 15,0 0-15,-18-18 47,0 0-31,17 18-1,-17-17 17,0-1-17,18 0 1,-18 1-16,0-1 16,0 0-16,-18 1 0,18-1 0,-17-17 15</inkml:trace>
  <inkml:trace contextRef="#ctx0" brushRef="#br0" timeOffset="97062.1543">20426 14711 0,'-18'-18'0,"-17"-17"15,17 17-15,-17 1 16,17 17-16,1 0 15,-1 17-15,-17 1 0,-18 52 16,35-17-16,1 0 16,-1 0-16,18 35 15,18-52-15,-1-19 16,1 19-16,35-19 16,-18-17-16,53-17 15,-70-1-15,35-53 16,-36 36-16,19-35 15,-36 34-15,0 1 16,-18-18-16,18 35 0,-18-17 16,1 18-16,17 34 15,0 54 1,17-36-16,19 53 16,-19-52-16,36 16 15,-17-34-15,-19 0 16,36-18-1,-18 0-15,-17 0 0,-18-18 16</inkml:trace>
  <inkml:trace contextRef="#ctx0" brushRef="#br0" timeOffset="97275.6125">20690 14340 0,'18'0'16,"0"0"-16,-1 0 15,19 0-15,-1 0 16,-17 0-16,-1 0 0,18 0 16,-17 0-16,0 0 15,-18-17-15</inkml:trace>
  <inkml:trace contextRef="#ctx0" brushRef="#br0" timeOffset="97436.3461">20761 14411 0,'18'71'16,"-36"-142"-16,53 194 0,-17-87 15,0-1-15,-1-17 16,1-1-16,-1-17 15,1 0 1,-18-17-16</inkml:trace>
  <inkml:trace contextRef="#ctx0" brushRef="#br0" timeOffset="97681.9363">21061 14358 0,'17'18'0,"19"-1"16,-36 1-16,17 17 16,-17 1-1,0-19-15,0 18 16,0 1-16,-17-19 16,17 1-16,17-18 15,19 0 1,-19-18-1,1 1-15,0-1 16</inkml:trace>
  <inkml:trace contextRef="#ctx0" brushRef="#br0" timeOffset="98070.276">21255 14305 0,'0'0'15,"35"-17"-15,-17 17 0,-1 0 16,1 0-16,0 0 16,-1 0-16,1 0 0,0 0 15,-1 0 1,-17 17 0,0 1-1,0-1-15,18 19 16,-18-19-16,18 1 0,-1 35 15,1-18-15,17 0 16,-35-17-16,18 17 16,-1-17-16,-17 0 15,0-1 1,-17-17-16,-1 0 16,0 0-16,1 18 0,-1-18 15,1 0-15,-1 18 16,0-18-1,1 0-15,17 17 0,-18-17 16,0 18-16</inkml:trace>
  <inkml:trace contextRef="#ctx0" brushRef="#br0" timeOffset="99083.4474">21819 14834 0,'36'0'15,"-1"0"-15,-17 0 0,17 0 16,-18 0-16,19 0 16,-19 0-16,1 0 0</inkml:trace>
  <inkml:trace contextRef="#ctx0" brushRef="#br0" timeOffset="99211.5848">21908 14993 0,'0'0'0,"17"18"0,1-18 16,35 0-16,17-18 16,-34 0-16</inkml:trace>
  <inkml:trace contextRef="#ctx0" brushRef="#br0" timeOffset="99805.8556">22684 14746 0,'0'-35'0,"0"70"0,0-88 15,0 36 1,-18-1-16,0 18 0,1 0 16,-1 0-16,0 18 15,-34 34-15,34-16 16,-35 17-16,53-18 15,-18 18-15,18-35 16,18-1 0,0-17-1,17-35-15,-17 17 16,-1-17-16,1 0 16,-18 17-1,17 18-15,1 18 16,17 35-16,-17-18 15,0 18-15,17 0 0,-17 17 16,17 36-16,-18-53 16,-17 0-16,0 17 15,-17-52-15,-1 17 0,-17-17 16,17-18-16,-35-18 16,36 18-1,-19-53-15,1 18 16,18-35-16,-1 34 15,18 19-15,0-19 16</inkml:trace>
  <inkml:trace contextRef="#ctx0" brushRef="#br0" timeOffset="100101.6471">23072 14429 0,'0'-36'16,"0"72"-16,-18-72 0,0 36 0,1 36 16,-1-1-16,18 18 15,-18 0-15,18 0 0,0 70 16,18-70-1,0 0-15,-1-18 0,1 1 0,35-1 16,-35-18 0,17-17-16,-17 0 0,17-35 15</inkml:trace>
  <inkml:trace contextRef="#ctx0" brushRef="#br0" timeOffset="100403.6156">23283 14570 0,'36'0'16,"-1"0"-16,35 17 16,-17-17-16,0 18 15,-17 0-15,-36-1 16,17 19-16,-17-1 0,-17 35 15,-1-52 1,0 17-16,1 1 0,17-19 16,0 1-16,0 0 15,0-1-15,35-17 16,-17 0-16,17 0 16,-18 0-1,-17-17-15,0-1 16</inkml:trace>
  <inkml:trace contextRef="#ctx0" brushRef="#br0" timeOffset="100535.4492">23336 14817 0,'53'0'16,"-35"-18"-16,17 18 0,53-18 15,-52 18-15,16-35 16</inkml:trace>
  <inkml:trace contextRef="#ctx0" brushRef="#br0" timeOffset="100984.7488">23742 14340 0,'18'0'15,"-1"0"-15,1 0 0,0 0 16,-1 0-16,1 0 16,-1 0-16,19 0 15,-36-17 1</inkml:trace>
  <inkml:trace contextRef="#ctx0" brushRef="#br0" timeOffset="101146.1401">23760 14429 0,'0'0'0,"0"35"0,0-17 0,35 34 15,-17-16 1,-1-19-16,1-17 16,-1 18-16,19-18 15,-19 0-15</inkml:trace>
  <inkml:trace contextRef="#ctx0" brushRef="#br0" timeOffset="101390.5877">23989 14358 0,'0'18'15,"18"-1"-15,-18 1 16,0 0-1,0-1-15,0 1 16,0 0-16,0 17 16,0-18-16,0 1 15,17 0-15,1-1 16,-1-17-16,19-17 16,-19 17-1,1-18-15</inkml:trace>
  <inkml:trace contextRef="#ctx0" brushRef="#br0" timeOffset="101685.375">24183 14340 0,'18'0'16,"-1"0"-1,1 0 1,-1 0-1,1 18-15,-18 0 0,18-1 16,-1 19-16,-17-1 16,0-17-16,0 17 0,0-18 15,0 36-15,0-35 16,0 0-16,0-1 16,-17-17-1,17-17 1,-18 17-16,0-18 15,18 0-15,0 1 16</inkml:trace>
  <inkml:trace contextRef="#ctx0" brushRef="#br0" timeOffset="102047.6193">24412 14164 0,'0'18'0,"36"17"16,-19-17-16,18 17 15,36 53-15,-36-53 16,1 18-16,16 0 0,1 53 16,-53-53-16,18 0 15,-18 17-15,-18-17 16,1 0-16,-19 0 0,19-18 16,-54 36-16,54-53 15,-36 17-15,35-17 16,0-18-1,1 0-15</inkml:trace>
  <inkml:trace contextRef="#ctx0" brushRef="#br0" timeOffset="102337.0107">25047 14623 0,'71'0'15,"-142"0"-15,177 0 16,-71-18-16,-17 18 0,17 0 0,1 0 16</inkml:trace>
  <inkml:trace contextRef="#ctx0" brushRef="#br0" timeOffset="102464.6301">25153 14834 0,'0'0'16,"53"18"-16,-18-18 0,-17 0 16,17 0-1</inkml:trace>
  <inkml:trace contextRef="#ctx0" brushRef="#br0" timeOffset="103315.6209">26053 14676 0,'0'-18'15,"0"36"-15,0-54 0,0 19 16,-36-1-16,19 0 16,-19 36-1,1 0-15,18-1 0,-54 54 16,36-36-16,17 0 15,0 1-15,18-1 0,0 0 16,18-17-16,0-18 16,-1 18-16,19-18 0,-1-18 0,0 0 15,36-17 1,-54 0-16,1 17 0,-18 0 16,18 1-16,-18-1 15,0 36-15,17 52 16,-17-17-16,18 71 15,0-71-15,-1 88 16,-17-88 0,18 0-16,-18-18 0,0 0 15,-18 18-15,1-53 16,-19 0-16,19 0 16,-19-18-16,19 1 0,-19-1 15,-16-35 1,16 18-16,1-18 15,17 18-15,1-18 16,17 18-16</inkml:trace>
  <inkml:trace contextRef="#ctx0" brushRef="#br0" timeOffset="103737.0394">26564 14111 0,'-17'0'16,"-1"18"-16,0-1 0,-17 54 16,17 0-16,1 52 15,17-35-15,0-17 16,17 87-1,36-34-15,-35-89 16,17 1-16,0-1 0,18 0 16,-35-17-16,0-18 15,-18-18 1</inkml:trace>
  <inkml:trace contextRef="#ctx0" brushRef="#br0" timeOffset="104454.2343">27040 14446 0,'0'0'0,"0"-17"15,0-1-15,-17 18 16,17 18-16,-18 70 15,18-35-15,0 17 16,-17 18-16,17 36 16,17-71-16,1 17 15,17-34 1,-17-36-16,17 17 0,-17-17 16,17-17-16,18-36 15,-36 18-15,19-36 16,-36 53-16,17-17 15,1 35-15,-18 18 16,18-1 0,-1 1-1,1-18 1,-18-18 0,18-35-1,-18 36-15,0-54 16,0 36-16,0 0 0,0-1 15,0-34 1,0 52-16,17-17 16</inkml:trace>
  <inkml:trace contextRef="#ctx0" brushRef="#br0" timeOffset="104683.1282">27517 14129 0,'0'0'0,"35"0"16,0-18-16,-17 18 15,17-18-15,-17 18 0,-1-17 16,1 17-16,-18-18 0,18 18 15,-36 0-15,0 0 16</inkml:trace>
  <inkml:trace contextRef="#ctx0" brushRef="#br0" timeOffset="104845.7623">27570 14146 0,'0'0'16,"17"36"-16,-17-19 15,0 36-15,18-17 16,0 34-16,-18-52 15,17 17 1,-17-17-16,18-18 0,-1 0 16,1 0-16,0-18 15</inkml:trace>
  <inkml:trace contextRef="#ctx0" brushRef="#br0" timeOffset="105189.3016">27781 14199 0,'36'0'0,"-72"0"0,89 0 16,-18 18-1,-17-18-15,17 0 16,-17 18-16,0-1 16,-18 1-16,0 0 15,0-1-15,-36 18 16,36-17-16,-17 0 0,17-1 16,-18 1-16,18 0 15,18-18-15,-1 0 0,19 0 16,-1-18-1,0 0-15,-17 18 16,-1-17-16</inkml:trace>
  <inkml:trace contextRef="#ctx0" brushRef="#br0" timeOffset="105551.6517">28063 14129 0,'18'-18'16,"-36"36"-16,54-54 0,-19 36 16,1 0-1,0 18 1,-1-18-16,1 0 16,0 18-1,-18-1-15,17 19 16,1-1-1,-18 0-15,18-17 0,-1 52 16,-17-52-16,0 35 16,0-35-1,0-1-15,-17-17 32,-1-17-17,0 17-15,-17 0 16,-18 0-1,35 17-15,-17 1 0</inkml:trace>
  <inkml:trace contextRef="#ctx0" brushRef="#br0" timeOffset="106062.6246">27270 14728 0,'17'-35'15,"-17"53"17,0 17-17,0-17-15,18-1 16,-18 19-16,0-19 15</inkml:trace>
  <inkml:trace contextRef="#ctx0" brushRef="#br0" timeOffset="107965.0706">28751 14817 0,'0'-18'15,"18"18"-15,-18-18 16,0 1 0,0-1-1,0 0 1,-18 1-16,-17 17 15,0 0 1,17 0-16,-70 17 0,53 1 16,-18 35-1,18-18-15,17 36 16,18-36-16,18 18 16,17-18-16,35 1 15,-34-36-15,17 0 16,-1-18-16,-16 0 0,34-17 15,-34 0-15,-1-36 16,-35 36-16,0 0 16,-18-18-16,1 17 15,-1 19-15,0 17 16,1 17 0,-1 1-16,18 17 15,0-17-15,35 88 16,-17-71-16,53 18 15,-36-35-15,0-1 0,18 1 16,-35 0 0,-1-18-16,-17-18 15</inkml:trace>
  <inkml:trace contextRef="#ctx0" brushRef="#br0" timeOffset="108426.6806">28963 14252 0,'18'0'16,"-1"0"-1,1 0 1,17 0-16,-17-17 16,0 17-16,-1 0 0,18-18 15,-17 18 1,-18-18-16,-18 18 15</inkml:trace>
  <inkml:trace contextRef="#ctx0" brushRef="#br0" timeOffset="108559.8089">29051 14376 0,'18'70'15,"-36"-140"-15,54 176 0,16-71 16,-16-18-16,-1 1 15,-17-18-15,-1 0 0,1 0 16</inkml:trace>
  <inkml:trace contextRef="#ctx0" brushRef="#br0" timeOffset="108743.0731">29333 14393 0,'0'0'16,"0"53"-16,0-17 0,18-1 16,0-18-1,-18 1-15,17-18 16,1 0-16,0 0 0,-1 0 16</inkml:trace>
  <inkml:trace contextRef="#ctx0" brushRef="#br0" timeOffset="109042.8774">29510 14270 0,'18'0'16,"-36"0"-16,53 0 0,-17 0 0,17 18 16,-17-18-16,-1 0 15,1 17-15,0-17 0,-1 35 16,-17-17-1,0 0-15,18 35 16,-18-18-16,0 35 16,0-52-16,0 17 0,0-17 15,0 0 1,0-36 0,-18 0-1,18 1-15,-17-19 16,-1 19-16,0-18 15</inkml:trace>
  <inkml:trace contextRef="#ctx0" brushRef="#br0" timeOffset="109805.0948">29827 14076 0,'0'-18'0,"0"36"47,18-1-32,-18 1 1,18 0-16,-1-1 16,19 1-16,-19 0 0,54 35 15,-36-36-15,36 36 16,-54-18-1,19 1-15,-19 17 16,18-18-16,-17 18 0,0 53 16,-18-36-16,-18 36 15,0-53-15,1 0 16,-1-18-16,1 18 0,-36 18 16,17-36-16,-17 35 15,36-52-15,-19 17 16,1-35-16,18 18 15,-1-18-15</inkml:trace>
  <inkml:trace contextRef="#ctx0" brushRef="#br0" timeOffset="110972.4693">23460 11977 0,'17'0'31,"54"0"-31,-1-18 16,107 18-16,-71 0 15,141 0-15,-89 0 16,160-17-1,-142 17-15,1-18 16,-1 18-16,-35-18 0,71 18 16,-142 0-16,-34 0 15,-19 0-15,1 0 0</inkml:trace>
  <inkml:trace contextRef="#ctx0" brushRef="#br0" timeOffset="112314.3467">25118 11942 0,'0'0'16,"-18"0"-16,18 17 0,0 1 15,0 17-15,0 0 16,18-17-16,-1 17 15,1-17-15,0 0 16,17-18-16,-17 17 0,17-17 16,35 0-16,-17 0 15,36-35-15,-37 17 16,72 1-16,-53-1 16,-1 0-16,1 1 15,105-1-15,-70 0 0,0 1 16,0 17-16,17-18 15,124-17-15,-106 17 16,-17 1-16,140-1 16,-158 0-16,123 1 15,-141-1-15,106 0 16,-105 18-16,105 0 16,-124 0-16,18 0 15,-17 0-15,0 18 0,52-18 16,-88 18-16,53-1 15,-52-17-15,17 18 16,-36-18 0,-17 18-16,18-18 15,-18 17 1,18-17 0,-18 18-1,0 0-15,0-1 16,0 1-16,0-1 15,0 1 1,0 17-16,17-35 16,-17 18-16,0 0 15,0-1-15,0 1 0,0 17 16,18-17-16,-18-1 16,0 19-16,0-19 0,0 19 15,0-1-15,0-17 16,0-1-16,-18 36 15,18-35-15,0-1 16,0 19-16,-17 17 16,17-36-16,0 19 15,-18-19-15,18 18 0,-18 1 0,18-19 16,-35 54 0,17-36-16,-17 18 15,17-18-15,-17 36 16,18-36-16,-19 1 0,19-1 15,-1 18-15,0 17 16,1-34-16,-19 52 16,36-53-16,-17 0 0,-1 53 15,18-52 1,0-1-16,0 0 16,0 1-16,0-1 0,18-17 0,-18-1 15,0 18-15,17-35 0,-17 36 16,-17-36 15,-1 0-31</inkml:trace>
  <inkml:trace contextRef="#ctx0" brushRef="#br0" timeOffset="112541.0954">28205 13529 0,'17'71'16,"-34"-142"-16,52 177 0,18-36 16,-36-34-16,1-1 15,17 0-15,-17-17 0,17 0 16,-17-18-16,17 0 0,18 0 16,-35-18-16,17 0 15,-35 1-15,0-1 16,0 0-16,-18 18 0</inkml:trace>
  <inkml:trace contextRef="#ctx0" brushRef="#br0" timeOffset="113442.3091">27234 14781 0,'0'-17'32,"-17"17"-32,34 17 62,-17 1-46,0 0-1,18 35-15,0-36 16,-18 1-16,17 0 16,1-18-16,0 17 0,-1-17 15,1 0-15,0-17 16,-1-1-16,1-17 16,-1-18-16,-17 35 15,18-17-15,-18-1 16,0 1-16,0 0 0,-18-36 15,18 54-15,-35-1 16,18 0-16</inkml:trace>
  <inkml:trace contextRef="#ctx0" brushRef="#br0" timeOffset="115883.5244">18203 8608 0,'-17'0'16,"17"35"0,0-17-16,0-1 0,0 19 15,0-19-15,0 19 0,17 52 16,-17-53-1,0 88-15,0-52 16,-17 70-16,17-53 16,-18-17-16,0 17 15,1 0-15,-1 0 0,-17 71 16,17-88-16,18-18 16,0 53-16,0-54 15,0-16-15,0 17 16,18-36-16,0 1 15,-1-18-15,18 0 16,-17 18-16,17-18 16,-17 0-16,35 0 15,-35 17-15,52-17 16,-35 0-16,1 0 16,-1 18-16,0-18 0,53 17 15,-52-17 1,70 18-16,-54 0 15,19-18-15,-18 17 0,0-17 16,17 0-16,-17 18 0,18-18 16,35 18-1,-53-18-15,17 0 16,-17 0-16,18 0 0,52 0 16,-52 0-16,-1 0 0,1 0 15,105 17 1,-105-17-16,87 18 0,-69 0 15,-1-18-15,0 0 16,0 17-16,89 1 16,-89-18-16,123 18 15,-105-18-15,0 0 0,106 0 16,-124 0-16,53-18 16,-70 18-16,35-18 15,-71 18 1,53-17-16,-53-1 15,53 18-15,-52-18 16,-1 18-16,36 0 16,-36 0-16,-18 0 15,1 0-15,0 18 0,17-18 16,-17 0 0,-1 0-1,-17-18-15,18 18 16,0-17-1,-18-1 1,0-17-16,0 17 16,0 0-16,0 1 0,0-18 15,0-1-15,0 1 0,0-71 16,0 53-16,0-105 16,0 69-16,0-122 15,0 105 1,0 18-16,0-71 15,0 71-15,0 52 16,0 1-16,0 0 16,0 0-16,0-1 15,17 1-15,1 0 16,0 35-16,17-36 16,-18 19-16,-17-1 15,18 1-15,-18-1 0,-18 0 16,1 1-1,-1 17-15,1-18 16,-36 0-16,17 1 16,-52-1-16,-53-17 15,70 35-15,-17-18 16,-18 1-16,-17-1 0,-177-17 16,141 17-1,-229-35-15,194 35 16,-194 1-16,212-1 15,-1 0-15,19 18 0,-125-35 16,125 18-16,-125-1 16,142 18-1,-106 0-15,124 18 16,17-18-16,36 17 16,17 1-16,17-1 0,36 1 0</inkml:trace>
  <inkml:trace contextRef="#ctx0" brushRef="#br0" timeOffset="116784.0941">20285 15381 0,'17'0'15,"1"-18"1,17 18-16,53 0 16,-17 0-16,123 18 15,-88 0 1,17-1-16,18-17 0,-17 18 0,158-18 16,-158 0-1,70 0-15,-141 0 16,-18-18-16</inkml:trace>
  <inkml:trace contextRef="#ctx0" brushRef="#br0" timeOffset="122917.9661">20355 8061 0,'-17'-18'16,"-19"1"0,19-1-16,-54 0 15,54 1-15,-36-1 16,17 18-16,-34-17 0,17-1 16,-35 18-16,-71-18 15,53 18-15,0-17 0,-17 17 16,-107-18-1,-52 18-15,159 0 16,-18-18-16,-142 18 16,142 0-16,-141 0 15,141 0-15,0-17 16,0 17-16,0 0 0,17 0 16,1 0-16,-1 17 15,1-17-15,17 0 0,-88 18 16,106-18-16,-53 18 15,70-1-15,18 1 16,-35 0-16,70-1 16,36 1-1,0 17 1,52 18 0,-52-18-16,17 18 15,-17-18-15,-1 18 0,-17 36 16,0-37-16,0 1 15,0 0-15,-17 88 16,17-70-16,-18 17 16,0 71-16,18-89 15,-17 89-15,-1-71 16,1 71-16,17-88 16,0 52-1,0-52-15,0-1 0,0-17 16,0 53-16,0-53 15,0 0-15,0-18 0,0 18 16,-18 35 0,18-52-16,0-1 0,-18-18 15,1 36-15,17-17 16,-18-36-16,18 17 16,0 1-1,0 0-15,18-18 16,17 17-1,-17-17-15,-1 0 0,54 0 16,-36 0-16,0 0 16,1 0-16,16 0 0,1 0 15,53 0-15,-35-17 16,52 17 0,-70 0-16,0 0 0,18 17 15,-18-17-15,70 0 16,-70 0-16,70 18 15,-70-18-15,18 0 16,-18 0-16,0 0 0,0 18 0,17-18 16,54 0-1,-71 17-15,17-17 0,-17 0 16,18 0-16,52 18 16,-70-18-16,18 0 15,-19 0-15,1 0 0,0 17 0,53-17 16,-53 0-1,0 0-15,53 0 16,0 0-16,-53 0 16,17 0-16,-17 0 0,0 0 15,53 0 1,-53 0-16,53 0 16,-71 0-16,71 18 15,-53-18-15,-18 0 0,71 18 16,-71-18-16,18 0 15,0 0-15,0 0 0,53 0 16,-54 17 0,1-17-16,0 0 0,0 0 15,0 0-15,35 0 16,-35 0-16,0 0 0,0 0 16,0 0-16,35 0 15,-35 0-15,0 0 0,-18 0 16,18 0-16,18 18 15,-18-18-15,35 0 16,-53 18-16,18-18 16,0 0-16,-18 0 0,18 0 15,35 0 1,-35 0-16,35 0 16,-35 0-16,-17 0 15,17 0-15,-18 0 0,18 0 0,35 0 16,-17 0-16,-19-18 15,54 18 1,-53 0-16,18 0 0,-18 0 16,0 0-16,70 0 15,-52 0-15,-18 18 0,17-18 16,-17 0-16,53 0 16,-71 0-16,18 0 0,-18 0 15,36 0 1,-54 0-16,19 0 0,-19 0 15,1 0-15,0 0 16,-18-18 0,0 0-16,-18 1 15,0-19-15,18 19 16,0-36 0,-17 18-16,17-54 15,0 54-15,0-18 0,0-70 16,0-1-1,0 36-15,0 18 0,0-107 16,0 1 0,0 88-16,0-18 15,0 18-15,17-89 16,1 107-16,0-1 16,-18 18-16,17 0 0,-17 0 0,18 0 15,-18 0-15,0 18 16,0-18-16,0 18 0,0 0 15,-18-18-15,18 17 16,-35-16-16,17 16 16,-35 1-1,36 17-15,-18 1 0,-1-1 16,1 0-16,0 1 0,-53-1 16,35 1-16,-88-1 15,-36 0 1,89 1-16,0-1 0,-124-17 15,-35-1 1,124 1-16,-1 18 16,-158-1-16,0-17 15,141 35-15,17-18 16,-123 0-16,124 18 16,-1-17-16,18 17 15,-105-18-15,123 18 0,-1 18 16,-52-18-1</inkml:trace>
  <inkml:trace contextRef="#ctx0" brushRef="#br0" timeOffset="123780.2416">23301 8237 0,'-18'18'16,"1"-18"-1,-1 18-15,0-18 16,1 0-16,17 17 16,0-34 15,-18 17-16,1 0 1,-1 0-16,-17 0 16,17 0-1,36 0 48,-1-18-48,1 0-15,0 1 16,52-19-16,-17 1 16,70-18-1,-52 18-15,17 0 0,0-1 16,1 19-16,-19-1 0,36 1 16,-88 17-16,17 0 15,-35 17-15,0 1 16</inkml:trace>
  <inkml:trace contextRef="#ctx0" brushRef="#br0" timeOffset="124397.7411">24500 7973 0,'-17'-18'16,"34"36"-16,-52-36 0,18 1 0,-36 17 16,35 0-16,-35 35 15,18-18-15,17 1 16,-17 35-16,17-18 15,18-17-15,0 0 0,18 17 16,35-18 0,-36 1-16,19-18 0,34 0 15,-52-18-15,17 1 16,-17-1-16,17-17 16,-17 17-16,-18-35 15,0 36-15,0-19 16,-18 19-16,0 17 15,18 17 1,0 19-16,0-19 16,36 36-16,-19-17 15,1-19-15,17 1 0,18 35 16,-18-53 0,18 17-16,-35-17 15,0 0-15,-1-17 0</inkml:trace>
  <inkml:trace contextRef="#ctx0" brushRef="#br0" timeOffset="124619.7312">24730 7497 0,'0'0'15,"0"-18"-15,17 0 16,1 18-16,0-17 16,-1 17-16,1 0 0,0 0 15,-1 0-15,1 0 16,-1 0-16</inkml:trace>
  <inkml:trace contextRef="#ctx0" brushRef="#br0" timeOffset="124757.1714">24800 7479 0,'0'0'16,"0"35"-16,0-17 0,0-1 16,18 19-16,0-19 0,17 36 15,-18-17-15,1-1 16,0 0-16,-1-35 16,-17 18-16</inkml:trace>
  <inkml:trace contextRef="#ctx0" brushRef="#br0" timeOffset="125088.0519">25065 7514 0,'18'-17'16,"-36"34"-16,53-34 0,-17 17 0,-1-18 15,1 18-15,-18 18 16,0-1-16,0 1 15,0-1-15,-18 1 16,18 17 0,0-17-16,36 0 15,-19-18-15,-17 17 16,36-17-16,-36 18 0,17-18 16,-17 18-16,0-1 15,-17 1 1,-19-1-16,19 1 15,-19-18-15,19 0 0,-1 18 0,1-18 16,-19 0-16,36-18 16</inkml:trace>
  <inkml:trace contextRef="#ctx0" brushRef="#br0" timeOffset="125424.0516">25277 7426 0,'0'0'15,"17"0"-15,36-18 16,-18 18-16,1 0 16,-1 0-16,0 0 15,0 18-15,1 0 0,-19 17 16,-17-17-16,0 52 15,-17-35-15,-1 54 16,18-54-16,0 0 16,0 18-1,0-18-15,0-52 47,-18-19-47,1 19 16,-18-1-1,17 18-15</inkml:trace>
  <inkml:trace contextRef="#ctx0" brushRef="#br0" timeOffset="130426.3183">4727 9243 0,'18'0'31,"0"-35"-15,17-1-16,35-34 15,-34 17-15,17-18 16,-18 36-16,-18 0 15,1 17-15,0 0 0,-1 1 16,-17-1-16,0 36 16,18-1-1,0 1-15,17 35 16,-17-18-16,34 18 16,-16-18-1,-19 1-15,19-19 16,-1 1-16,-17 0 0,35 17 15,-53-17-15</inkml:trace>
  <inkml:trace contextRef="#ctx0" brushRef="#br0" timeOffset="150290.6558">4586 16034 0,'0'0'0,"0"17"16,0 89 0,0-53-16,18 35 0,-18-17 15,0 88 1,17-71-16,-17-35 0,18 0 0,0-18 15,17 0 1,0-35-16,18-35 16,-35-18-16,35-35 15,-36 35-15,1-18 16,-18 54-16,18 17 16,-1 17-16,19 72 15,-19-54-15,54 35 16,-36-34-16,36-19 15,-36-17-15,35-17 16,-52-1-16,0-17 16,-18-36-1,0 36-15,-18-18 0,0 18 16,-17-18-16,0 18 0,0-1 16,-18-17-16,35 36 15,0-19-15,18 19 16,18-1-1</inkml:trace>
  <inkml:trace contextRef="#ctx0" brushRef="#br0" timeOffset="150763.9582">5327 15663 0,'-18'0'0,"36"0"31,35 18-15,-18-18-16,0 0 0,1 0 15,17 0 1,-36 0-16,1 0 0,-36 0 16,1 0-1</inkml:trace>
  <inkml:trace contextRef="#ctx0" brushRef="#br0" timeOffset="150962.8546">5309 15628 0,'0'35'16,"0"1"-16,18 34 16,-18-17-16,0 53 15,0-53-15,0 35 16,18-53-16,-1 1 15,1-19-15,17 1 16,-17-18-16,35-35 16,-36 17-1</inkml:trace>
  <inkml:trace contextRef="#ctx0" brushRef="#br0" timeOffset="151358.2037">5733 16051 0,'0'0'0,"17"0"16,19-35-1,-19 0-15,-17 17 0,18-17 16,-1-18 0,-17 18-16,0-1 0,18-16 15,-36 34-15,18 0 16,-17 18-16,17-17 0,-18 17 16,1 17-16,-1 1 15,18 35 1,0-18-16,0 0 0,0 1 15,18-1-15,-1 0 0,1 0 16,-18-17-16,53 0 16,-36-18-16,19-18 15,-19 0-15,1 1 0,0-18 16</inkml:trace>
  <inkml:trace contextRef="#ctx0" brushRef="#br0" timeOffset="151675.6281">6015 15593 0,'0'0'0,"18"0"16,-1 0-16,18 0 16,-17 0-16,17 35 15,-17-17-15,17 35 16,-17-36-1,0 19-15,-18-19 0,17 36 16,1-35-16,-18-1 16,0 19-16,0-19 0,0 1 15,0 17-15,-18-35 16,18 18-16,-17-18 16,-1 0-16,-17 0 15,17 0-15,-17-18 16,17 18-1,18-17-15</inkml:trace>
  <inkml:trace contextRef="#ctx0" brushRef="#br0" timeOffset="152748.3259">6650 16298 0,'0'0'16,"18"18"-16,-1 0 16,36-1-16,-35-17 15,35 0-15,-36 0 16,1 0-16,-18-17 16</inkml:trace>
  <inkml:trace contextRef="#ctx0" brushRef="#br0" timeOffset="152871.1685">6738 16439 0,'53'36'0,"-106"-72"0,124 89 15,-36-53-15,-17 0 16,34 0-16</inkml:trace>
  <inkml:trace contextRef="#ctx0" brushRef="#br0" timeOffset="153683.9655">7408 15558 0,'0'0'16,"18"0"-1,35 35 1,-18-35-16,0 17 0,71 1 16,-70-18-16,87 0 15,-70 0-15,-18 0 16,36 0-1,-54 0-15,-17-18 16</inkml:trace>
  <inkml:trace contextRef="#ctx0" brushRef="#br0" timeOffset="154006.9112">7444 15522 0,'0'0'16,"-18"53"-16,36-18 0,-18 36 15,17-18-15,-17 0 16,18 17-16,-18 107 16,18-71-16,-18 17 0,0 18 15,17 0-15,1 177 16,-1-195-16,-17-17 15,18-18-15,0-17 0,-1 17 16,1-53-16,0-17 16,17 0-16,53-1 15,-35-17-15,53-17 16,-53-1-16,-18 0 16,18 1-16,-18-1 0</inkml:trace>
  <inkml:trace contextRef="#ctx0" brushRef="#br0" timeOffset="156579.7171">8326 15469 0,'17'18'16,"1"17"-16,-18 1 16,35 69-16,-17-34 15,-18-18-15,17 17 16,1-17-16,-18 53 15,18-71-15,-18-17 0,0 0 16,0-1-16</inkml:trace>
  <inkml:trace contextRef="#ctx0" brushRef="#br0" timeOffset="157125.5421">8749 15857 0,'0'18'16,"18"-18"15</inkml:trace>
  <inkml:trace contextRef="#ctx0" brushRef="#br0" timeOffset="157514.7616">9049 15522 0,'17'0'31,"19"0"-15,-1 0-1,-17 0-15,17 0 0,18-17 16,-36 17-16,19-18 16</inkml:trace>
  <inkml:trace contextRef="#ctx0" brushRef="#br0" timeOffset="157843.2231">9066 15540 0,'0'0'0,"0"35"0,0-17 15,0 17-15,18 0 0,-18 18 16,18-17-16,-1-1 15,1-18 1,0-17-16,17 18 16,0-18-16,18 18 15,-35-18-15,35 35 16,-36-35-16,-17 35 16,-17 1-1,-19-36-15,-17 17 16,18-17-16,-35 0 15,52 0-15,0 0 16,36-17 0,17-1-1</inkml:trace>
  <inkml:trace contextRef="#ctx0" brushRef="#br0" timeOffset="159433.3513">10389 16581 0,'0'17'0,"0"36"15,0 0 1,0 53-16,0-36 16,18 54-16,-18-54 15,18 19-15,-18-72 16,17 19-1,1-19-15,0-34 16</inkml:trace>
  <inkml:trace contextRef="#ctx0" brushRef="#br0" timeOffset="159590.6109">10707 16986 0,'-18'18'16,"36"-36"-16,-18 18 16,17 0-1</inkml:trace>
  <inkml:trace contextRef="#ctx0" brushRef="#br0" timeOffset="160005.5311">10989 16669 0,'0'0'16,"53"0"-16,-18 0 16,1-18-16,16 0 15,-34 1-15,17 17 16,-52 0-1,-36 17 1,35 19-16,-52 17 16,34-36-16,19 19 0,-1-1 0,0 35 15,18-52 1,36 35-16,-1-35 16,0-1-16,1 1 0,-1 0 15,0-1-15,-17-17 0,17 18 16,-17 17-1,-18-17-15,0-1 16,-18 1-16,-17 0 0,-18 17 16,18-35-16,-18 18 15,17-18-15,-17 17 16,36-34-16,-1-1 16,18 0-16,0 1 0</inkml:trace>
  <inkml:trace contextRef="#ctx0" brushRef="#br0" timeOffset="160900.5553">11483 15363 0,'-18'0'15,"36"0"-15,0 0 16,-1 0-16,18 0 15,1 0-15,-19 0 0,54 0 16,-53 0-16,-1 18 16,19 0-16,-19-1 15,1 19-15,-1-1 16,-17 18-16,18 0 0,0 141 16,-1-88-16,1 158 15,-18-123-15,0 159 16,0-159-16,18 89 15,-18-142-15,17 35 16,-17-70 0,-17 35-16,17-52 15,-18 17-15,0-53 16,18 17-16,-17-17 0,-1 0 16,-17-53-16,0 18 15,-36-36 1</inkml:trace>
  <inkml:trace contextRef="#ctx0" brushRef="#br0" timeOffset="161536.0433">10283 15663 0,'0'-35'0,"-17"35"16,17-18-1,0 36-15,0 0 16,0-1-16,0 19 0,0-1 0,17 0 16,19 53-1,-19-70-15,54 35 16,-53-35-16,52-18 15,-52-18-15,17-17 16,-17-1-16,17-34 16,-35 17-16,0 0 0,-18 18 0,1-1 15,-19-16-15,-34-1 16,17 35-16,-35 18 16,52 0-16,-16 35 15,16-17-15,1 17 0,-36 53 16</inkml:trace>
  <inkml:trace contextRef="#ctx0" brushRef="#br0" timeOffset="162057.6963">8837 16810 0,'-35'18'16,"70"-36"-16,-88 53 0,53-17 0,-17 35 16,17-18-1,0 0-15,35 36 16,-18-36-16,54 53 15,-18-52-15,35 16 16,-35-34-16,53-36 16,-71 1-16,0-18 15,1-1-15,-1 1 0,-35-53 16,0 53-16,-53-71 16,18 70-16,-71-34 15,53 35-15,-18 17 16,-52 18-1,17 53-15,71-18 16</inkml:trace>
  <inkml:trace contextRef="#ctx0" brushRef="#br0" timeOffset="164338.5354">7250 10160 0,'0'-18'31,"0"36"-15,17 0-1,-17 17-15,0 0 0,0 71 16,0-53-16,0 35 16,0-35-16,0-18 15,0 18-15,0-17 0,0 16 16,18-16-1,-18-19-15,0 1 16,0-36 0</inkml:trace>
  <inkml:trace contextRef="#ctx0" brushRef="#br0" timeOffset="164644.2927">7020 10407 0,'0'0'15,"-17"0"-15,17-18 16,17 1 0,-17-1-16,18 0 0,17-17 15,0 0-15,-17 17 16,0-17-16,17 0 0,0-18 15,-17 17-15,0 19 16,-1 17-16,1-18 16,0 36-16,-1 17 15,1 0-15,-1 18 16,1-35-16,0 17 0,17 18 16,-17-18-16,-1-17 15,-17 17-15</inkml:trace>
  <inkml:trace contextRef="#ctx0" brushRef="#br0" timeOffset="167407.7489">9013 10054 0,'0'-17'16,"-17"17"-1,-1 0 1,18 17 0,-17 18-1,17 1-15,17 17 0,-17-18 16,35 53-16,-17-53 16,0 1-16,17-19 15,36 54-15,34-36 16,-52-17-16,18-1 15,-1-17-15,1 0 16,17 0-16,-17 0 0,35 0 0,-18-17 16,123-1-1,-87 1-15,-18-1 0,17 0 16,1 18-16,-1-17 0,1 17 16,105-18-16,-106 18 15,89 18-15,-88-18 16,70 17-16,-106 1 15,71 17-15,-89-17 16,1-1-16,-1 1 16,18 17-16,-35-17 15,0 17-15,-17 1 16,-1-1-16,-18-18 16,1 1-16,0 0 15,-1-18-15,1 0 16,0 0-16,-1 0 15,-17-18 1,18 0-16,0 1 16,-18-1-16,17-17 15,1 35-15,-1-18 16,1 1-16,0 17 0,-1-18 16,19 18-16,-19 0 15,19 0-15,-19 0 0,18 0 16,1 0-16,34-18 15,-17 18-15,-17 0 16,16 0-16,-16 0 0,17 0 16,52 0-16,-52 0 15,0 0-15,0 0 0,18 0 16,52 0 0,-70 0-16,18 0 0,-18 0 0,17 0 15,71 0 1,-70 0-16,-1 0 0,1 0 15,70 0 1,-70 0-16,-1 0 0,18 18 0,-17-18 16,-1 18-16,19-18 15,-19 0-15,18 17 0,54-17 16,-54 18-16,-18-18 16,18 0-16,-17 0 0,17 18 15,71-18-15,-88 17 16,87-17-16,-87 18 15,88-1 1,-89-17-16,1 0 16,17 18-16,53-18 0,-53 0 15,71 18-15,-88-18 16,-1 17-16,1-17 0,17 0 16,-18 18-16,1-18 15,17 0-15,-17 0 0,17 0 16,71 0-16,-71 0 15,-18 0-15,19 18 0,-1-18 16,-18 0-16,89 17 16,-71 1-16,89 0 15,-89-1-15,0-17 16,-17 18-16,17-18 0,-18 17 16,19-17-16,52 18 15,-53 0-15,71-1 16,-71 1-16,0-18 0,71 18 15,-71-18 1,0 0-16,0 0 0,89-18 16,-19 0-1,-87 1-15,17-1 0,-17 0 16,-18 1-16,53-18 16,-71 17-16,0-35 15,-35 35-15,-53-17 16</inkml:trace>
  <inkml:trace contextRef="#ctx0" brushRef="#br0" timeOffset="169753.7737">14023 16545 0,'-18'18'0,"18"0"15,0 17-15,18 18 16,-18-18-16,18 0 16,-1 1-16,1-1 15,-1-17-15,1-1 0,0 1 16,35-18-16,-36-18 15,19-17-15,-19 0 0,1-1 16,0-17-16,-18 18 16,0 0-16,0 17 15,17 18 1,-17 35-16,18 1 0,-18-1 16,35 106-16,-17-17 15,-1-54-15,-17-17 16,18 53-1,-18-53-15,-18 0 0,18-18 16,-17 0-16,17-17 16,-36-18-16,19-18 15,-18-17-15,17 0 16,-17-1-16,17 1 0,-35-53 16</inkml:trace>
  <inkml:trace contextRef="#ctx0" brushRef="#br0" timeOffset="170076.4634">13935 16263 0,'0'0'16,"0"-18"-16,17 1 0,-17-1 15,18-17 1,17 0-16,-17-1 16,0 1-16,-1 0 0,1 17 15,-1-17-15,-17 17 16,18 1-16,-18 34 16,18 1-1,-1-1-15,-17 1 16,18 35-16,-18-35 15,18-1-15,-18 19 0,17-19 16,1 1 0,-18 0-16</inkml:trace>
  <inkml:trace contextRef="#ctx0" brushRef="#br0" timeOffset="170300.0626">14640 16475 0,'53'-18'15,"-106"36"-15,124-36 0,-36 0 16,0 1-16,-17 17 15</inkml:trace>
  <inkml:trace contextRef="#ctx0" brushRef="#br0" timeOffset="170427.7087">14693 16722 0,'0'0'15,"53"17"-15,-18-17 0,36-35 16,-36 17-16,36-17 15</inkml:trace>
  <inkml:trace contextRef="#ctx0" brushRef="#br0" timeOffset="171591.0912">15399 16228 0,'0'0'16,"0"17"-1,0 54 1,17-36-16,-17 18 0,0 0 16,0 0-16,18 53 15,-18-53-15,35 53 16,-17-89-16,0-17 16,-1 0-16,1 0 0,-18-17 15,35-36 1,-35 35-16,18-35 15,-1 35-15,1 18 16,17 36 0,-17-1-16,0 0 15,-1 1-15,19-19 0,-19 1 16,18 0-16,-17-1 0,35-17 16,-35-17-16,-18-1 15,17-53-15,-17 54 16,-17-19-16,17 1 15,-18 0-15,0-18 0,-17 0 16,17 18-16,18-18 16,0 35-16,0-17 15</inkml:trace>
  <inkml:trace contextRef="#ctx0" brushRef="#br0" timeOffset="172024.3785">16016 15822 0,'18'0'31,"-1"0"-31,1-18 16,0 18-16,17-17 0,-17 17 16,-1 0-16,19-18 15,-36 1-15</inkml:trace>
  <inkml:trace contextRef="#ctx0" brushRef="#br0" timeOffset="172245.8137">16034 15840 0,'17'17'15,"-34"-34"-15,34 52 0,-17-17 0,0 52 16,0-35-16,0 54 15,0-54-15,0 0 16,18 1-16,-18-19 0,18 1 16,17-1-16,-17-17 15,17 0 1,-17 0-16,-1-35 16</inkml:trace>
  <inkml:trace contextRef="#ctx0" brushRef="#br0" timeOffset="172484.4875">16316 15893 0,'0'17'15,"0"1"-15,0 0 0,0 17 16,0-18-16,0 1 15,0 0-15,0-1 0,18 1 16,-1 0-16,1-18 16,0 0-1,-1 0-15,1 0 16</inkml:trace>
  <inkml:trace contextRef="#ctx0" brushRef="#br0" timeOffset="172813.1524">16510 15804 0,'18'0'16,"-1"0"0,1 0-16,17-17 15,-17 17-15,-1 0 16,1 17-16,0-17 0,-1 18 15,-17 0-15,18-1 16,0 19-16,-18-19 16,0 36-1,17-35-15,-17 35 16,0-36-16,0 19 16,-17-36-1,-19-18 1,19 18-1,17-18-15,-36 18 16,19-17-16</inkml:trace>
  <inkml:trace contextRef="#ctx0" brushRef="#br0" timeOffset="174270.5601">17357 15910 0,'-18'0'0,"18"-17"31,18 17-31,17 0 16,18-18 0,-35 18-16,52 0 15,-35 0-15,18-18 16,-17 18-16,-19-17 16,-52 17-1</inkml:trace>
  <inkml:trace contextRef="#ctx0" brushRef="#br0" timeOffset="174559.6508">17374 15893 0,'18'70'16,"-36"-140"-16,36 175 0,-18-52 0,0 106 15,-18-71-15,18 18 16,0 0-16,0 212 16,53-89-1,-17-123 1,-1-36 0,18-17-16,-18-35 0,0-1 15,1-17-15,34 36 16,-35-36-16,-17 17 15,35 1-15,-53 0 16</inkml:trace>
  <inkml:trace contextRef="#ctx0" brushRef="#br0" timeOffset="175031.5736">17956 15857 0,'0'18'0,"18"17"16,-18 1-16,0-1 15,18 53-15,-1-35 16,-17 0-16,18 17 16,-18-34-16,18-1 15,-1 0-15,-17-17 16</inkml:trace>
  <inkml:trace contextRef="#ctx0" brushRef="#br0" timeOffset="175171.6251">18150 16175 0,'0'0'16,"0"18"-16</inkml:trace>
  <inkml:trace contextRef="#ctx0" brushRef="#br0" timeOffset="175549.5521">18433 15981 0,'0'0'16,"17"-18"-16,-17 1 0,18 17 16,0 0-16,-18-18 0,-18 18 31,-17 0-15,17 18-16,0-1 15,1 18-15,17-17 16,0 35-1,0-35-15,53 35 16,-36-36-16,36 19 16,-18-19-16,-17 1 15,0-1-15,-1 1 0,-17 0 16,-17-1-16,-36 1 16,35-18-16,-35 18 15,18-18-15,0 0 16</inkml:trace>
  <inkml:trace contextRef="#ctx0" brushRef="#br0" timeOffset="175933.3823">19209 16157 0,'0'0'16,"-36"0"-16,19 18 15,-1 17-15,1 0 16,34 1-16,1-1 15,35 18 1,-18-35-16,0-18 0,1 0 0,17 0 16,17 0-1,-35-18-15,-17-17 0,0 17 16,-1-17-16,-17 17 0,0-17 16,-35-18-16,17 35 15,-70-17-15,53 17 16,-53 18-1,35 0-15,17 18 16,1 0-16</inkml:trace>
  <inkml:trace contextRef="#ctx0" brushRef="#br0" timeOffset="176483.3865">18062 16951 0,'-17'-18'15,"-1"18"-15,18 18 0,0 17 16,0-17 0,-18 52-16,18-34 15,36 17-15,-19-36 16,36 1-16,-18-18 16,1 0-16,-1 0 15,0-18-15,1-35 16,-19 18-16,1 17 0,-18-52 15,-18 52-15,1 1 16,-19-19-16,1 19 16,17 17-16,1 0 15,-19 0-15,36 17 16,0 1-16</inkml:trace>
  <inkml:trace contextRef="#ctx0" brushRef="#br0" timeOffset="176824.9197">19032 16933 0,'0'36'16,"0"-1"-16,0 0 16,0 0-16,0 54 15,0-54-15,0 18 16,0-18-16,0-17 15,18-1-15,-18-34 16,18 17 0</inkml:trace>
  <inkml:trace contextRef="#ctx0" brushRef="#br0" timeOffset="176972.7342">19244 17127 0,'0'0'16,"-18"0"-16,36 0 0,0-17 15</inkml:trace>
  <inkml:trace contextRef="#ctx0" brushRef="#br0" timeOffset="177307.8742">19509 16898 0,'-18'0'15,"0"0"1,1 18 0,-1-1-1,18 1 1,-18 0-16,18-1 15,0 1-15,18 17 16,0-17-16,17 17 16,-17-17-16,-1 17 15,1-17-15,-18-1 16,-18 1 0,1-18-16,-19 18 15,19-18-15,-19 0 0,19 0 16,-18 0-1,17 0-15,18-18 16</inkml:trace>
  <inkml:trace contextRef="#ctx0" brushRef="#br0" timeOffset="177768.0909">19685 15840 0,'18'0'15,"-1"0"-15,36 0 16,-35 0-16,-1 17 15,19-17-15,-1 0 16,-17 0-16,-1 18 16,1 0-16,-18 17 15,18 0-15,-1 71 16,1-35-16,-18-18 16,18 17-16,-18 18 0,0 18 15,0-18-15,0 36 0,0 87 16,0-105-16,0-18 15,0-17-15,0 52 16,-18-70-16,0 18 16,18-53-16,-35 17 15,17-35-15,-35 18 16,36-36-16,-19 0 16,-16-35-16,16 36 15,19-36-15</inkml:trace>
  <inkml:trace contextRef="#ctx0" brushRef="#br0" timeOffset="179303.0041">20161 15734 0,'18'-18'16,"0"1"-1,-1 17 1,-17-18 15,0 36-15,0-1-16,0 19 16,0-19-1,0 18-15,0-17 16,0 0-16,-17 17 15,17 0-15,-18 1 16,18-19-16,0 1 16,18-1-1,17-17-15,-18 0 16,19 0-16,-1 0 16,-17 0-16,-1 0 0,-34 0 46</inkml:trace>
  <inkml:trace contextRef="#ctx0" brushRef="#br0" timeOffset="179614.0778">20585 15822 0,'0'-18'15,"17"18"1,1 0-1,0 0-15,-1 18 16,1-18-16,-1 0 0,1 0 16,17 0-16,-35-18 15,18 18 1,0 0-16,-18-17 16</inkml:trace>
  <inkml:trace contextRef="#ctx0" brushRef="#br0" timeOffset="179832.7535">20902 15646 0,'0'17'15,"0"19"1,0-1-16,18 0 15,-18-17-15,0 17 0,17 18 16,1-35-16,-18-1 16,0 1-1</inkml:trace>
  <inkml:trace contextRef="#ctx0" brushRef="#br0" timeOffset="180360.0974">20973 16722 0,'17'0'32,"19"35"-17,-1-17-15,35 17 16,-17-17-16,-17-1 15,17 1-15,35 17 16,-53-17-16,0-18 16,-17 17-16,0-17 0,-1 0 0,-17 18 15,-35-18 1</inkml:trace>
  <inkml:trace contextRef="#ctx0" brushRef="#br0" timeOffset="180549.528">21378 16581 0,'0'0'0,"-70"35"0,35-18 16,17 19-16,-17-1 0,-18 53 15,35-35 1,-35 71-16,18-71 15,17-1-15</inkml:trace>
  <inkml:trace contextRef="#ctx0" brushRef="#br1" timeOffset="187172.9174">10707 8502 0,'0'-18'31,"0"1"16,-18 17-47,1-18 16,-1 0-16,-17 1 15,-18-19-15,0 19 16,0-1-16,0 1 0,-106-19 16,0 36-1,71 18-15,0 0 16,-88 17-16,87 0 16,1 0-16,0 1 0,0-1 15,-88 71-15,105-53 16,0 0-16,18 0 15,-52 88-15,69-71 16,19 107-16,-1-89 16,36 18-16,35 70 15,-18-88-15,18 0 0,106 54 16,-71-72 0,18-17-16,17-18 15,124 1-15,-123-36 16,-1 0-16,18-36 0,88-52 15,-123 35-15,-18-17 0,1-1 16,34-88-16,-70 71 16,0-18-16,-35 0 15,-1 1-15,-34-125 16,-19 107-16,1 17 0,-36 18 16,1 17-16,-71-35 15,53 89-15,-1-1 0,19 18 16,-36 35-1,71 1-15</inkml:trace>
  <inkml:trace contextRef="#ctx0" brushRef="#br1" timeOffset="187967.546">13018 8308 0,'-71'-35'15,"36"35"-15,-18-18 0,-71 18 16,54-18-16,-89 36 15,71 0-15,-18-1 16,-88 89-16,88-53 16,-70 123-16,88-70 15,-71 106 1,106-89-16,18 1 0,-1-18 16,36 17-16,18 106 15,17-123-15,71 106 16,-18-124-16,18-17 0,141 35 15,35-54 1,-141-52-16,0-17 16,1-18-16,140-71 15,-141 18-15,-18-1 0,1 1 16,-36-18-16,-17 18 0,34-106 16,-87 88-16,-18 0 15,0 1-15,-70-142 16,-1 141-16,0 0 15,-17 18-15,-18 17 0,-88-17 16,106 53-16,-18 35 16,-52 17-16,87 1 15</inkml:trace>
  <inkml:trace contextRef="#ctx0" brushRef="#br1" timeOffset="188824.8001">15046 8678 0,'-35'-35'15,"70"70"-15,-106-70 0,54 17 0,-54 18 16,18 0-16,-53 36 16,54-19-16,-19 19 15,0 17-15,-87 52 16,87-34-16,1-1 0,-1 19 16,18-19-16,0 89 15,36-71-15,17 0 16,0 1-16,52 105 15,-16-106-15,17 0 0,17-17 16,1-19-16,-1-34 16,19 0-16,16-36 0,72-52 15,-89-1-15,88-105 16,-123 87-16,35-105 16,-70 106-1,0-18-15,-36 18 0,-35-71 16,0 71-16,-53-18 15,54 71-15,-37-18 16,54 53-16,0 0 16</inkml:trace>
  <inkml:trace contextRef="#ctx0" brushRef="#br1" timeOffset="191215.4481">7585 14676 0,'-18'0'0,"0"0"16,1 0-16,-18 0 0,-18-18 16,35 0-16,-17 18 15,-53-35 1,17 17-16,18 1 16,-53-19-16,36 19 15,-1 17-15,-88 0 16,71 17-16,-106 1 15,106 0-15,-106 17 16,88 0-16,0-17 16,0 17-16,-88 18 15,89-18-15,-89 18 16,105-17-16,1 17 0,-106 35 16,106-35-16,0 17 15,-71 36 1,88-53-16,1 17 0,17-17 15,0 0-15,-53 71 16,53-71-16,0 17 0,18-17 16,-35 88-16,34-70 15,19-18-15,-19 17 0,36 1 16,-17 52 0,17-52-16,17-18 0,1 17 15,0 1-15,17-18 0,53 70 16,-53-52-16,18-18 15,0 0-15,18 0 0,-1 0 16,71 52 0,-70-52-16,105 35 15,-87-35-15,122 36 16,-105-54-16,0 0 16,17 0-16,-17 18 0,159 36 15,-142-37-15,124 19 16,-123-36-16,140 53 15,-123-70-15,-17 17 16,17 1-16,141 17 16,-141-18-16,0 0 0,0-17 15,1 17-15,157 0 16,-157-17-16,-1 0 16,0-1-16,0-17 0,141 36 15,-141-36-15,0 17 16,0 1-16,1-18 0,-1 17 15,141 1-15,-141-18 16,124 0 0,-142-18-16,1 18 0,-19-17 15,19-1-15,105-35 16,-123 36-16,0-19 0,70-34 16,-70 17-1,-35 18-15,87-54 16,-87 36-16,-18 1 0,17 16 15,19-70 1,-37 54-16,-16-19 0,-1 0 0,18 1 16,-18-1-16,1 18 0,-19 0 15,18-17-15,-17 17 16,0-18-16,-18 19 0,0-72 16,0 54-16,0-1 15,-18 18-15,-35-70 16,36 52-16,-19 0 15,1 19-15,0-19 0,-1 0 16,-34-52-16,17 52 16,18 1-16,-36-54 15,18 71-15,-35-52 16,35 52-16,-70-53 16,70 53-16,-88-53 15,70 71-15,-70-71 16,53 53-16,-89-53 15,71 71-15,1-18 16,-1 18-16,-106-36 16,89 36-16,-1 0 15,1-1-15,-159 1 16,-142-18 0,142 18-1,123 35-15,-123-18 0,123 18 16,18 0-16,0 0 0,-18 18 15,-123 0 1,123-1-16,-123 18 16,141 1-16,17-1 15,-17 0-15</inkml:trace>
  <inkml:trace contextRef="#ctx0" brushRef="#br1" timeOffset="195082.4434">15363 17745 0,'-17'0'15,"17"17"1,0 1-16,0 0 16,0-1-1,17-17-15,-17 36 16,18-19 0,0 1-16,-18-1 0,17-17 15,19 18-15,-1 17 16,0-35-16,36 18 15,-54 0-15,72-1 16,-54-17-16,18 18 16,0-18-16,53 18 15,-36-18-15,71 17 16,-70-17-16,17 0 0,18-17 16,88 17-16,-88 0 15,123-18 1,-123 18-16,17 0 0,1 0 0,-1 0 15,1 0-15,-1-18 16,1 18-16,-1 0 0,1-17 16,-1 17-16,142 0 15,-142 0-15,1 0 16,-1 0-16,1 0 0,-1 0 0,0 0 16,124 0-1,-123 0-15,105 17 16,-105-17-16,87 18 15,-105-18-15,0 0 16,0 0-16,0 0 0,88 0 16,-88 0-16,70 0 15,-88 0-15,0 18 16,53-18-16,-70 0 16,-18 0-16,35 0 15,-70 0-15,-1-18 0,-17 0 16,0 1-16,0-54 15,-17 36-15,-1-18 16,-17-35-16,17 35 16,-17 18-16</inkml:trace>
  <inkml:trace contextRef="#ctx0" brushRef="#br1" timeOffset="199830.7701">23266 16245 0,'17'18'31,"-17"17"-31,18-17 16,0 17-16,-1 53 15,-17-35-15,18-17 0,-18 69 16,18-69-1,-18-19-15,17 36 16,-17-35-16,18-18 16</inkml:trace>
  <inkml:trace contextRef="#ctx0" brushRef="#br1" timeOffset="199979.9645">23566 16598 0,'-18'18'16</inkml:trace>
  <inkml:trace contextRef="#ctx0" brushRef="#br1" timeOffset="200348.4284">23848 16316 0,'17'0'31,"36"-18"-15,-17 1-16,-1 17 0,18-18 15,-36 0 1,1 18-16,-36 0 31,-17 0-15</inkml:trace>
  <inkml:trace contextRef="#ctx0" brushRef="#br1" timeOffset="200637.0793">23848 16298 0,'0'0'16,"0"18"-16,0 17 0,0-17 16,0 17-1,0 0-15,0 1 16,0-19-16,17 1 16,1 0-16,0-1 0,52 19 15,-34-19-15,34 36 16,-52-35-1,17-1-15,-17 1 0,-18 0 16,0 17-16,-18-17 16,0-1-16,-17 1 0,0-18 15,-18 18-15,18-18 16,-1 0-16,19-18 16,-1 18-16,0-35 15</inkml:trace>
  <inkml:trace contextRef="#ctx0" brushRef="#br1" timeOffset="201286.9906">24324 15787 0,'18'0'16,"-1"17"-1,-17 19 1,0-19 0,0 19-16,18-19 15,-18 19-15,0-19 0,0 18 0,18 1 16,-18-19-16,0 36 15,0-17-15,17-19 16,-17 1-16,18 0 16,0-18-1,-1 0-15,18 0 16,1 0-16,-19 0 16,19 0-16,-19 0 15,1 0-15,17 0 16,-35 17-16,-17-17 15</inkml:trace>
  <inkml:trace contextRef="#ctx0" brushRef="#br1" timeOffset="202911.0153">24712 16051 0,'18'0'31,"-1"-17"-31,1 17 16,0 0-1,-1 0-15,1 0 0,0-18 0,-1 18 16</inkml:trace>
  <inkml:trace contextRef="#ctx0" brushRef="#br1" timeOffset="203306.108">25030 15822 0,'0'18'0,"0"-1"15,0 1-15,17 0 16,-17 17-16,0 0 0,18 36 15,-18-36-15,18 0 16</inkml:trace>
  <inkml:trace contextRef="#ctx0" brushRef="#br1" timeOffset="204307.3695">25100 16598 0,'0'18'15,"0"-1"-15,18-17 0,17 36 16,-17-36-16,-1 17 0,36-17 16,-35 18-1,0-18-15,-1 0 16,1 18-16,-1-18 0,1 17 15</inkml:trace>
  <inkml:trace contextRef="#ctx0" brushRef="#br1" timeOffset="204478.1943">25277 16581 0,'-53'35'16,"35"-18"-16,0 1 0,-35 35 16,36-18-16,-36 18 15,18-17 1</inkml:trace>
  <inkml:trace contextRef="#ctx0" brushRef="#br1" timeOffset="212342.8224">27305 7849 0,'35'36'15,"-35"-19"-15,18 1 0,-18 17 16,0 0-16,0 1 0,0 87 15,0-70 1,0 71-16,0-72 16,0 1-16,18-35 0,-18 0 15</inkml:trace>
  <inkml:trace contextRef="#ctx0" brushRef="#br1" timeOffset="212476.0744">27605 8255 0</inkml:trace>
  <inkml:trace contextRef="#ctx0" brushRef="#br1" timeOffset="212919.9565">27852 7920 0,'0'0'0,"53"-18"0,-18 1 15,53-19-15,-53 19 16,36-19-16,-36 19 15,1 17-15,-19-18 16,-34 18 0,-19 18-16,1 17 15,-18-17-15,-35 35 16,35-36-16,18 19 0,-1-19 16,1 36-1,35-35-15,18 17 0,52 0 16,-17-17-16,0 17 15,0-17-15,0 17 0,53 18 16,-71-35 0,-17-1-16,-1 19 0,-17-19 0,-17 1 15,-1-1-15,-52 1 16,17 0-16,0-18 16,-53 0-16,53 0 15,18 0-15,-1 0 16,19 0-16,17-18 0,17 18 15</inkml:trace>
  <inkml:trace contextRef="#ctx0" brushRef="#br1" timeOffset="213265.1159">28522 7373 0,'18'-18'16,"-1"18"-16,-17 18 15,0 17 1,0 1-16,0 34 15,0-35-15,18 54 16,0-72-16,35 36 16,-18-35-16,18-1 15,-18 1-15,-17-18 16,17 0-16,-17 0 0,-1-18 16,1 18-16,-36 0 15</inkml:trace>
  <inkml:trace contextRef="#ctx0" brushRef="#br2" timeOffset="227174.4748">8273 15610 0,'-18'0'32,"18"-17"-17,0-1 16</inkml:trace>
  <inkml:trace contextRef="#ctx0" brushRef="#br2" timeOffset="227475.6471">8273 15610 0,'0'0'16,"-18"-35"-16,0 35 16,18-17-1,0-1-15,-17 0 16,-1 1-16,18-1 15,-18 18-15,18-18 16,-17 18 0,34 18-1,36 17 1,-17-17 0,69 52-16,-34-34 15,0-1-15,17 18 0,-18 0 16,19 0-16,-1 0 0,88 35 15,-105-53-15,-1-17 16,1-1-16,-36 1 0,0 0 16,1-18-1,-54 0-15</inkml:trace>
  <inkml:trace contextRef="#ctx0" brushRef="#br2" timeOffset="228148.1398">8220 14958 0,'0'0'15,"-18"0"-15,0 0 0,1 17 16,-1 1 0,18 0-16,0-1 0,0 19 15,0-1-15,0-17 0,35 52 16,-17-35-16,53 1 16,-54-19-16,19-17 15,34 0-15,-35 0 16,18-53-1,-35 0-15,-18 18 16,0 18-16,-35-54 16,-18 36-16,17 17 15,1 18-15,0-18 0,0 18 16,-1 18 0,19 0-16,34 17 15,1-17-15,0-18 16</inkml:trace>
  <inkml:trace contextRef="#ctx0" brushRef="#br2" timeOffset="228279.6693">8643 15081 0,'-18'0'15,"36"0"-15</inkml:trace>
  <inkml:trace contextRef="#ctx0" brushRef="#br2" timeOffset="228642.2015">8872 14852 0,'18'-18'15,"-18"1"-15,18 17 16,-36 0 0,-17 35-1,-1-17-15,1 17 16,18-17-16,17 34 16,0-34-16,35 35 15,-18-35-15,54 35 16,-36-53-16,36 35 15,-36-35 1,-17 17-16,-1-17 16,-17 18-1,-17 0-15,-36-18 16,18 17-16,-36 1 16,53 0-16,-35-1 15,53 1-15</inkml:trace>
  <inkml:trace contextRef="#ctx0" brushRef="#br2" timeOffset="229220.0952">10054 16686 0,'0'0'15,"0"18"-15,53 17 16,-18 1-16,18-1 16,18 0-16,-1-17 0,19-1 0,-1 19 15,18-36-15,88 35 16,-106-17-16,106 35 15,-106-36-15,36 18 16,-72-17-16,-34 0 16,17-1-1,-52-17-15</inkml:trace>
  <inkml:trace contextRef="#ctx0" brushRef="#br2" timeOffset="229610.1323">10372 17445 0,'0'0'15,"-36"35"-15,36 0 0,-17 1 0,17 17 16,-18 0-16,36 35 16,-1-53-16,54 0 15,-36-17-15,1 0 16,34-18-16,-35-18 16,1 0-16,-1-35 15,-17 36-15,-18-1 16,0-17-16,-36 17 0,19 1 15,-54-19-15,36 36 16,-36 0-16,54 0 16,-1 18-16,18 0 15,53-1 1</inkml:trace>
  <inkml:trace contextRef="#ctx0" brushRef="#br2" timeOffset="229743.2979">10883 17709 0,'-17'0'15,"17"-17"1</inkml:trace>
  <inkml:trace contextRef="#ctx0" brushRef="#br2" timeOffset="230133.4679">11060 17410 0,'0'0'16,"0"-18"-16,17 18 16,1 0-16,0 0 15,-1 0-15,1 0 16,-36 0 15,-17 0-31,17 18 16,1-1-16,-36 1 15,53 0-15,-36 34 16,36 1-16,18-17 0,0-1 16,-1 0-16,19-17 0,34 17 15,-17-35 1,18 18-16,-36-18 15,-17 0-15,-18 17 0,0 1 16,-18 0 0,-17-1-16,-1 19 0,1-19 0,-53 36 15,53-35 1,-1-1-16,1 1 0,0 0 16</inkml:trace>
  <inkml:trace contextRef="#ctx0" brushRef="#br2" timeOffset="231106.7596">17745 16069 0,'17'18'0,"1"-1"15,0 1-15,87 17 16,-52-17-16,89 35 15,-54-36-15,-18 1 16,-17 0-16,18-1 0,-18 1 16,0-18-16,-18 18 0,18-1 15,-53 1 1</inkml:trace>
  <inkml:trace contextRef="#ctx0" brushRef="#br2" timeOffset="231512.2803">17798 15381 0,'-36'0'16,"72"0"-16,-89 18 16,35-1-16,0 72 15,18-54-15,18 53 16,0-53-16,-1 1 16,1-19-16,17 1 0,18-18 15,-35 0-15,35-18 16,-36 1-16,-17-19 15,0-17-15,-17 1 16,-1 34-16,0 0 16,-17 1-16,18-1 15,-1 18 1,36 18 0,-1-18-1</inkml:trace>
  <inkml:trace contextRef="#ctx0" brushRef="#br2" timeOffset="231612.4023">18027 15558 0,'-18'0'15</inkml:trace>
  <inkml:trace contextRef="#ctx0" brushRef="#br2" timeOffset="231979.2551">18239 15311 0,'17'0'0,"1"-18"15,-18 0-15,18 18 16,-1-17-16,1 17 15,-36 0 1,1 17 0,-19 1-16,19 35 15,-1-18-15,18-17 16,0 35-16,0-18 16,18-17-16,-1 17 0,19 0 15,-19-17 1,1-1-16,-1-17 0,-17 18 15,-17-18 17,-1 18-17,1-18-15,-1 0 0</inkml:trace>
  <inkml:trace contextRef="#ctx0" brushRef="#br2" timeOffset="232463.1003">18891 17039 0,'0'0'0,"0"18"0,18-18 0,0 17 15,17-17-15,18 18 0,53-18 16,-36 0-16,1 0 15,35 0-15,-54-18 16,1 18-16,-17 0 0,17 18 16</inkml:trace>
  <inkml:trace contextRef="#ctx0" brushRef="#br2" timeOffset="232780.8245">18979 17445 0,'-17'53'16,"34"-106"-16,-52 141 0,35 0 16,18-52-16,-1 16 15,1-34-15,35 17 16,-35-35-16,17 0 15,-17 0-15,-1-35 16,1 17-16,-18-17 16,-18 0-16,18 17 15,-35-52 1,17 52-16,-17-17 16,17 35-16</inkml:trace>
  <inkml:trace contextRef="#ctx0" brushRef="#br2" timeOffset="232914.0132">19315 17604 0,'0'17'15,"0"-34"1,17 17-16,-17-18 0</inkml:trace>
  <inkml:trace contextRef="#ctx0" brushRef="#br2" timeOffset="233207.172">19526 17392 0,'0'0'0,"0"-18"0,18 18 16,-18-17-16,18 17 15,-1-18-15,1 18 16,-18 18 0,17-1-16,-17 1 15,0 0-15,0 17 16,0 0-16,0-17 16,-17 17-1,17-17-15,0-1 0,-18-17 16,1 18-1,-1-18-15,0 0 0,-17-18 16,-18 1 0,18-1-16,17 0 0</inkml:trace>
  <inkml:trace contextRef="#ctx0" brushRef="#br2" timeOffset="234358.2438">27305 9454 0,'-35'0'15,"17"0"-15,-17 18 0,-18 35 16,35-18-16,1 71 15,17-71-15,35 71 16,0-53-16,0-18 16,18-17-16,0 0 15,53-1-15,-35-17 16,17-53-16,-53 36 16,-17-18-16,-1-1 15,-17 1-15,-17 0 0,-1-1 16,-17 1-16,-36 0 15,36 17-15,-36 1 16,36 17-16,18 0 16,-1 17-16,18 1 0,18-1 15,52 1 1,-35-18-16</inkml:trace>
  <inkml:trace contextRef="#ctx0" brushRef="#br2" timeOffset="234503.4823">27887 9737 0,'-18'-18'15,"36"18"17</inkml:trace>
  <inkml:trace contextRef="#ctx0" brushRef="#br2" timeOffset="234720.6082">28187 9402 0,'18'-18'15,"17"0"-15,-17 1 0,17-1 0,0 0 16,0 1 0,-17 17-16,0 0 0</inkml:trace>
  <inkml:trace contextRef="#ctx0" brushRef="#br2" timeOffset="234988.3385">28187 9384 0,'0'0'16,"-35"35"-16,35-17 15,0-1-15,0 19 16,17-19-16,1 19 0,35 34 16,-35-52-16,34 35 15,-34-36-15,17 1 0,1 17 16,-19-17 0,-17 0-16,18-1 0,-18 1 15,0 0-15,-18 17 16,1-35-16,-1 17 0,0-17 15,-35 0 1,18 0-16,-18 0 0,18-17 16,0 17-16,-1-18 0,1 1 15,35-1 1,18 18-16</inkml:trace>
  <inkml:trace contextRef="#ctx0" brushRef="#br2" timeOffset="235315.1786">28646 9084 0,'17'-35'15,"-34"70"-15,52-70 0,-35 52 16,0 19 0,-18-1-16,18 0 15,0 1-15,0 34 16,18-52-16,-1 17 0,54 0 16,-36-17-1,1-18-15,-1 0 0,18 0 16,-18 0-16,-17 0 15,-36 0 1</inkml:trace>
  <inkml:trace contextRef="#ctx0" brushRef="#br2" timeOffset="238124.2179">18239 15716 0,'-18'0'15,"36"0"17,-1 0-32,1 0 15,17-17 1,-35-1-16,18 18 0</inkml:trace>
  <inkml:trace contextRef="#ctx0" brushRef="#br2" timeOffset="239632.615">23742 17762 0,'-53'0'15,"35"0"-15,-52 18 16,35 0-16,17-1 15,-17 54-15,17-36 16,0 36 0,36-36-16,17 18 15,-17-35-15,52-1 16,-34-17-16,-1 0 16,-17 0-16,17-17 0,-17-19 15,-1 19-15,-17-19 16,0 1-16,-35-18 15,0 35-15,-18-17 16,35 18-16,-35 17 16,36 0-16,-1 0 15,36 0 1,34 35 0,-16-35-16,-1 0 15</inkml:trace>
  <inkml:trace contextRef="#ctx0" brushRef="#br2" timeOffset="239738.1299">24024 17974 0,'0'0'15,"0"18"-15</inkml:trace>
  <inkml:trace contextRef="#ctx0" brushRef="#br2" timeOffset="240131.8054">24289 17709 0,'17'0'31,"1"0"-31,0 0 16,-1 0-16,1 0 15,-36 0 1,-17 18 0,17-18-16,-52 53 15,52-35-15,-17 35 16,35-18-16,35 18 16,-17-18-16,52 18 15,-34-35-15,-19 17 16,19 0-16,-19-17 0,1 17 15,-18-17-15,-18-1 16,1-17-16,-36 0 16,17 0-16,-34-17 15,52-1 1,-35-17-16,53 17 16,0 1-16</inkml:trace>
  <inkml:trace contextRef="#ctx0" brushRef="#br2" timeOffset="240437.4763">24571 17374 0,'0'0'16,"0"18"-1,0 0-15,0 35 16,0-36-16,0 36 16,18-18-16,-18-17 15,35 17-15,-17-35 16,-1 18-16,1-18 15,-1-18-15,1 1 16,0 17-16</inkml:trace>
  <inkml:trace contextRef="#ctx0" brushRef="#br2" timeOffset="240592.4708">24871 17463 0,'17'0'16,"-34"0"-16,52 0 0,-17-18 0,-1 18 16,1 0-16,0 0 15</inkml:trace>
  <inkml:trace contextRef="#ctx0" brushRef="#br2" timeOffset="240759.8942">25135 17321 0,'0'36'15,"0"-19"-15,0 1 0,0 35 16,18 0 0,-18-36-16,0 19 15</inkml:trace>
  <inkml:trace contextRef="#ctx0" brushRef="#br2" timeOffset="241156.9503">25241 18027 0,'0'-18'16,"0"1"-1,18 17 1,0 0-1,17 35 1,-18-35-16,54 53 16,-53-35-16,35-1 15,-18 1-15,0-1 0,36 1 16,-36 0-16,-17-18 16,-1 17-16,-17-34 31</inkml:trace>
  <inkml:trace contextRef="#ctx0" brushRef="#br2" timeOffset="241346.2162">25647 17886 0,'0'0'0,"-18"17"0,-35 54 15,18-36-15,-18 71 16,18-53-16,17-18 16,-35 54-1,36-54-15</inkml:trace>
  <inkml:trace contextRef="#ctx0" brushRef="#br2" timeOffset="242659.6488">15575 17445 0,'18'0'16,"-18"18"-16,17-1 15,1-17 1,0 0-16,-1 0 0,54-17 16,-53-1-16,52-35 15,-52 35-15,35 1 16,-36-1-16,1 18 16,0 0-16,-1 18 0,36-1 15,-35 1-15,35 0 16,-36-1-16,36 1 15,-17-18-15,-1 0 16,35 0 0,-17-18-16,-17 18 15,-1-17-15,53-1 0,-53 18 16,1 0-16,52 0 16,-71 0-16,19 0 0,17 0 15,-36 0 1,1 0-16</inkml:trace>
  <inkml:trace contextRef="#ctx0" brushRef="#br2" timeOffset="252651.048">1499 2822 0,'-17'18'0,"17"0"15,0-1-15,-18 71 16,0-35-16,18 0 16,0-18-16,0 18 0,0-17 0,0 17 15,0-18-15,0 0 0</inkml:trace>
  <inkml:trace contextRef="#ctx0" brushRef="#br2" timeOffset="252994.7857">1376 5062 0,'0'36'16,"0"-1"-16,0 18 0,0 0 15,-18 0-15,18 17 16,0 18-16,0-17 0,0 0 16</inkml:trace>
  <inkml:trace contextRef="#ctx0" brushRef="#br2" timeOffset="254430.0293">4921 2805 0,'0'17'47,"0"1"-31,18 17-16,-18-17 0,18-1 15,-18 1-15,17 0 16,1-18-16,-18 17 15,0 1-15</inkml:trace>
  <inkml:trace contextRef="#ctx0" brushRef="#br2" timeOffset="254596.2937">4939 3087 0,'18'-18'15,"-36"36"-15,53-36 0,0-17 16,-17 35-16,17-18 16,-17 18-16,0-17 0,-18 34 15</inkml:trace>
  <inkml:trace contextRef="#ctx0" brushRef="#br2" timeOffset="254858.1598">4974 3228 0,'35'0'15,"-17"-18"-15,0 18 16,-1-17-16,1 17 16,-18 17-1,0 19 1,-18-1-16,18 0 15,-17-17-15,34 17 16,-17-17-16,18-18 0,-18 17 16,35-17-16,1 0 15,-19 0-15,1 0 0,-1 0 16</inkml:trace>
  <inkml:trace contextRef="#ctx0" brushRef="#br2" timeOffset="255403.3013">4904 4621 0,'0'0'0,"17"0"16,-17 36-1,18-19-15,-18 36 16,18-35-16,-1 17 16,1-17-16,-1-1 15,-17 1-15,18-18 0,-18 18 16</inkml:trace>
  <inkml:trace contextRef="#ctx0" brushRef="#br2" timeOffset="255565.1024">4957 4957 0,'0'0'16,"17"-18"-16,1 0 0,-18 1 15,35 17 1</inkml:trace>
  <inkml:trace contextRef="#ctx0" brushRef="#br2" timeOffset="255821.0735">4992 5062 0,'0'0'0,"17"0"0,19 0 16,-19 0-16,-17 18 15,0 0 1,0-1-16,0 1 16,0 17-16,0-17 15,0-1-15,0 1 16,36-18-1,-19 0-15,19 0 16,-19-18-16,1 1 0</inkml:trace>
  <inkml:trace contextRef="#ctx0" brushRef="#br2" timeOffset="256342.2045">7038 2822 0,'0'36'16,"0"16"-1,18-16-15,-1 34 16,-17-34-16,18-19 0,-1 18 16,-17-17-16,18 0 15</inkml:trace>
  <inkml:trace contextRef="#ctx0" brushRef="#br2" timeOffset="256491.9913">7108 3122 0,'36'0'0,"-19"-18"16,19 18-1,-19 0-15,1-17 0,0 17 16,-1 0 0</inkml:trace>
  <inkml:trace contextRef="#ctx0" brushRef="#br2" timeOffset="256671.9792">7126 3246 0,'0'0'15,"18"17"-15,-18 1 16,17-18-16,1 17 0,0-17 16,17 18-1,-17-18-15,-1 0 0,-17-18 16,18 1-16</inkml:trace>
  <inkml:trace contextRef="#ctx0" brushRef="#br2" timeOffset="256788.011">7197 3316 0,'17'35'16,"-34"-70"-16,52 106 0,-35-54 0,35 19 15,-17-19-15,17 1 16,-17-18-16</inkml:trace>
  <inkml:trace contextRef="#ctx0" brushRef="#br2" timeOffset="257276.4814">7073 4674 0,'0'0'0,"0"18"32,18 17-32,-1-17 15,1 0-15,-18-1 16,18 1-16,-1-1 16,1 19-16,-18-19 15,0 1-15,0 0 0,0-1 16</inkml:trace>
  <inkml:trace contextRef="#ctx0" brushRef="#br2" timeOffset="257410.1622">7197 4992 0,'53'-18'16,"-106"36"-16,123-53 0,-52 35 15,0-18-15,17 0 16</inkml:trace>
  <inkml:trace contextRef="#ctx0" brushRef="#br2" timeOffset="257588.7484">7179 5080 0,'18'0'0,"-1"0"15,-17-18-15,18 18 0,0 0 16,-1 0-16,1 18 15</inkml:trace>
  <inkml:trace contextRef="#ctx0" brushRef="#br2" timeOffset="257684.721">7285 5080 0,'0'18'16,"18"-1"-1,-1 19 1,1-19-1,-1 1 1</inkml:trace>
  <inkml:trace contextRef="#ctx0" brushRef="#br2" timeOffset="258178.6219">9190 2716 0,'0'18'16,"0"35"0,0-18-16,18-17 0,-1 52 15,1-34 1,-18-1-16,35 0 15,-17-17-15,-18 0 0</inkml:trace>
  <inkml:trace contextRef="#ctx0" brushRef="#br2" timeOffset="258327.5576">9243 3087 0,'35'0'16,"-17"0"-16,17 0 15,-17-18-15,17 18 16,-17-17 0,-1 17-16</inkml:trace>
  <inkml:trace contextRef="#ctx0" brushRef="#br2" timeOffset="258695.8582">9278 3193 0,'0'0'16,"18"35"-16,-18-17 0,17-18 0,1 35 16,0-18-16,-1 1 15,19 17-15,-19-17 16,-17 0-16,0-1 0,0 1 16,-17 0-16,-1-1 15,0 1-15,1-18 16,-1 0-16,0 0 0,-17 0 15,35-18-15,0 1 16,0-19 0,18 19-16,-1-1 0,1 0 15,0 1-15,-1-1 0,1 0 16,0 18-16,-18-17 0,0-1 16,0 1-1,-18 17-15,0-18 16,1 18-16,-1 0 15,0 0 1,1 18-16</inkml:trace>
  <inkml:trace contextRef="#ctx0" brushRef="#br2" timeOffset="259166.8206">9225 4639 0,'0'18'31,"18"17"-15,-1-17-16,-17-1 0,36 1 15,-36 0 1,17-1-16,-17 1 15</inkml:trace>
  <inkml:trace contextRef="#ctx0" brushRef="#br2" timeOffset="259329.8299">9208 4974 0,'35'-17'15,"-18"17"-15,19-36 16,-1 1-16,-17 35 15,-1-18-15,1 1 16,-18 34-16</inkml:trace>
  <inkml:trace contextRef="#ctx0" brushRef="#br2" timeOffset="259629.388">9260 5045 0,'36'17'16,"-72"-34"-16,89 52 0,-17-35 15,17 18-15,-18-1 16,0 1-16,-17 0 16,-18-1-16,17-17 15,-17 18-15,-17-1 0,-1 1 16,0 0-16,1-18 0,-36 17 16,35-17-16,-17 0 15,17-17-15,18-36 16,0 35-16,36-35 15,-19 18 1,1 17-16,17-35 16,-17 53-16,-18-17 0,17 17 15,-34 0 1,-1 0-16,1 0 16</inkml:trace>
  <inkml:trace contextRef="#ctx0" brushRef="#br2" timeOffset="265367.7194">22278 2858 0</inkml:trace>
  <inkml:trace contextRef="#ctx0" brushRef="#br2" timeOffset="266069.9242">22207 2699 0,'0'-18'0,"18"0"31,-18 1-31,0-1 16,0 36 15,0 17-15,0 18 0,0-35-16,0 52 0,18-52 15,-18 0-15,17 17 16,-17-18-16,0 1 0,0 0 15,0-1 1</inkml:trace>
  <inkml:trace contextRef="#ctx0" brushRef="#br2" timeOffset="266286.8692">22013 3104 0,'36'-17'16,"-19"-1"-16,19 18 15,-19 0-15,36-17 0,35-1 16,-52 18-16,52-18 16,-53 18-16,-17 0 15,-1 0-15,1 0 0,-18 18 16</inkml:trace>
  <inkml:trace contextRef="#ctx0" brushRef="#br2" timeOffset="266609.2639">22119 3246 0,'18'0'16,"-1"0"0,1 0-16,0 0 15,-18 17-15,17 1 16,-17 17-16,-17-17 16,17-1-16,-18 19 15,18-19-15,0 1 16,0 0-1,18-18 1,-1 0 0,1 0-16,0 0 15,-18-18-15,17 18 16</inkml:trace>
  <inkml:trace contextRef="#ctx0" brushRef="#br2" timeOffset="266926.3574">22366 3140 0,'0'17'16,"18"1"-1,-18 0 1,0-1 0,0 1-16,17 0 15,1-1 1,0-17 0,-1 0-1,19 0 1,-19 0-16,1 0 0</inkml:trace>
  <inkml:trace contextRef="#ctx0" brushRef="#br2" timeOffset="273325.5896">28787 5151 0,'0'-18'16,"17"18"-16,1 0 16,-18 18-1,18-1-15,-1 1 16,1 35-16,-18-18 15,18 18 1,-18-18-16,-18 53 16,18-52-16,-18 34 15,18-34-15,0-1 16,0-18-16,18 19 16,0-19-16,17 1 15,-18-18-15,72 0 16,-54 0-16,53 0 15,-53 0-15,18 18 16,-35-18-16,-18 17 16</inkml:trace>
  <inkml:trace contextRef="#ctx0" brushRef="#br0" timeOffset="293046.2831">3634 11659 0,'0'-17'16,"0"34"-16,-18-17 0,18 71 15,-18-18-15,18 0 16,-17 88-16,17-88 15,0 53 1,17-18-16,1-53 16,-18-17-16,35-1 15,1-34-15,-19-1 16,18-35 0,-17 18-16,17 0 15,-17 35-15,0 0 16,-1 17-16,-17 18 15,36 1-15,-19-1 0,1 0 16,17-17-16,-17 17 0,52-17 16,-52-18-16,35-18 15,-35 1-15,17-54 16,-35 36-16,-18-53 16,1 52-16,-54-34 15,53 34-15,-17 19 16,17-1-16,1 1 15</inkml:trace>
  <inkml:trace contextRef="#ctx0" brushRef="#br0" timeOffset="293414.3134">4251 11483 0,'18'0'0,"-1"18"16,1-18 0,0 0-16,17-18 15,-35 0 1,0 1-1,-18 17 1,1 0 0,17 17-16,-18 36 15,18 18 1,0-36-16,0 36 16,18-36-16,-1 0 15,1-17-15,17-18 16,-17 0-16,-1 0 15</inkml:trace>
  <inkml:trace contextRef="#ctx0" brushRef="#br0" timeOffset="294042.4594">4480 11518 0,'18'0'16,"0"0"-1,-1 0 1,1 0 0,-1 0-1,1 0 1,-18 18 0,0-1 15,18-17-16,-18-17 64,-18 17-33,18-18-14,-18 18 30,18 18-31,0-1-15,0 19 0,0-19-16,0 19 15,0-1-15,0-17 0,0-1 16,0 1-16,0 0 16,0-1-16,0 1 0,18-18 15</inkml:trace>
  <inkml:trace contextRef="#ctx0" brushRef="#br0" timeOffset="294965.8">4498 11695 0,'-18'0'15,"36"0"32,-18-18-31,18 0-16,-1 18 0,1-53 15,-18 36-15,17-1 16,-17-17-16,0 17 16,0-17-16,0 17 0,0 1 0,0-1 15,-17 18 1,-1 0-16,-17 18 16,35-1-16,-18 54 15,18-54-15,0 54 16,0-53-16,18 17 15,0-17-15,17-1 16,-18-17-16,19 0 16,-19-17-16</inkml:trace>
  <inkml:trace contextRef="#ctx0" brushRef="#br0" timeOffset="295259.396">4674 11448 0,'18'0'16,"-18"17"0,18-17-16,-1 18 15,1-18 1,0 0-16,-1 18 0,1 17 16,17 18-1,-35-36-15,0 19 0,0-1 16,18 0-1,-36-17-15,18 0 0,-18-1 16,1-17 0,-1 0-16,1 0 0,-1-17 15,0 17-15,-17 0 16,17-18-16,18 36 16</inkml:trace>
  <inkml:trace contextRef="#ctx0" brushRef="#br0" timeOffset="296445.0732">5256 11624 0,'-17'0'15,"-1"-18"1,36 36 46,-1 0-46,1-1 0,17 19-16,1-1 15,34 18 1,-35-18-16,18 0 0,0-17 16,53 35-16,-71-35 15,18-1-15,-17 1 0,34 17 16,-52-35-16,17 18 15,-17-18-15,-36 0 47,-35 17-31,35 1-16,-34 0 16,16-1-16,1 1 0,17 0 15,-17 17-15,0-18 16,-53 36-1,35-17-15,35-19 16</inkml:trace>
  <inkml:trace contextRef="#ctx0" brushRef="#br0" timeOffset="299636.7726">6368 11695 0,'-18'0'0,"36"0"63,-1 0-48,1 0-15,0 0 16,-1 0-16,1 0 16,-18-18-16,17 18 0,-34 0 31,17 18 0,0-1 0,0 1-15,17 0-16,-17 17 16,0-18-16,0 19 15,18 34-15,0-34 16,-1 34-16,1-35 15,-18 1-15,35 17 16,-35-18-16,18-18 16,-18 19-16,0-19 0,0 19 15,-18-36-15,18 17 16,-17 1-16,-1-18 0,0 0 16,1 0-16,-1 0 15,0-18-15,36 18 47,17 0-47,1 0 16,-19 0-16,19-17 0,-1 17 15,18 0-15,-18 0 16,-17-18-16,-1 18 16,1 0-16,-18-18 15</inkml:trace>
  <inkml:trace contextRef="#ctx0" brushRef="#br0" timeOffset="299958.4889">6332 11712 0,'0'-17'15,"18"-1"1,35 0-16,-18 1 15,0 17-15,36-18 16,-36 18-16,-17 0 16,0 0-16,-1 18 0</inkml:trace>
  <inkml:trace contextRef="#ctx0" brushRef="#br0" timeOffset="300387.4332">6297 12383 0,'18'0'32,"52"-18"-32,-34 0 15,34 18-15,-17 0 16,0-17-16,0 17 16,-18 0-16,0-18 0,1 18 0,-1 0 15</inkml:trace>
  <inkml:trace contextRef="#ctx0" brushRef="#br0" timeOffset="306248.4871">3863 13370 0,'0'0'0,"0"-17"15,-18-19-15,18 19 16,0-1-16,0 0 15,0 36 1,0 17 0,0 71-16,0-35 15,0-18-15,-17 17 0,17-17 16,0 0-16,0 35 16,0-52-16,0-1 0,35-18 15,-35 1 1,18-18-16,17-18 15,-18-17-15,1 18 0,0-19 16,-18 1-16,35 17 16,-17 18-16,35 53 15,-36-17 1,54 34-16,-54-52 16,19-1-16,-1 1 0,36-18 15,-54 0-15,1-18 16,17-17-1,-35 0-15,0 0 0,-35-71 16,0 70-16,-18-69 16,17 69-16,19 1 15,-19 0-15,36 17 16,-17 18-16,34 0 0</inkml:trace>
  <inkml:trace contextRef="#ctx0" brushRef="#br0" timeOffset="306957.9248">4445 13000 0,'18'0'47,"17"0"-31,0 0-16,18 0 15,-35-18-15,17 18 16,-17 0-16,-18 18 16</inkml:trace>
  <inkml:trace contextRef="#ctx0" brushRef="#br0" timeOffset="307116.1666">4480 13106 0,'18'53'15,"-36"-106"-15,36 141 0,0-35 16,-1-36-16,18 19 16,-35-19-16,18 1 15,0 17 1,-1-17-16,-17 0 0</inkml:trace>
  <inkml:trace contextRef="#ctx0" brushRef="#br0" timeOffset="307416.4789">4710 13264 0,'0'0'0,"17"0"15,1-17 1,0 17 0,-1-35-16,1 17 15,-18 0-15,17-17 16,-17 17-16,0 1 0,0-1 15,-17 0-15,-1 18 16,1 0 0,17 18-1,0 0-15,0-1 0,0 1 16,0 0-16,17-1 0,-17 1 16,35 17-16,-17-35 15,17 0 1,-17-17-16,-18-1 15</inkml:trace>
  <inkml:trace contextRef="#ctx0" brushRef="#br0" timeOffset="307684.0462">4886 12982 0,'0'0'0,"18"0"15,-1 0-15,1 0 16,0 0-16,17 0 15,-35 18-15,17-18 16,19 18 0,-19 17-16,1 0 15,-18-17-15,0 35 16,0-36-16,0 1 16,-18-18-16,1 0 15,-1-18 1,0 18-16,1 0 15,17-17-15</inkml:trace>
  <inkml:trace contextRef="#ctx0" brushRef="#br0" timeOffset="308106.5639">5803 13247 0,'-17'0'16,"-19"35"-16,1-17 16,0-1-16,-36 19 15,36-19-15,-18 1 16,35 0-16,18-1 16,18 1-16,0-1 15,52 36-15,-17-17 16,0-19-16,53 36 15,-71-17-15,0-19 0,1 18 16,-1-17-16,-17 35 16,-1-35-16,-17-1 15,-17 1-15,-1 0 0,0-1 16</inkml:trace>
  <inkml:trace contextRef="#ctx0" brushRef="#br0" timeOffset="308823.5592">6456 13159 0,'0'-18'16,"0"36"-16,17-18 16,54 0-1,-18 17-15,18-17 16,-36 0-16,35 0 15,-52-17-15,-36 34 32,-17 1-17,17 0-15,-17 34 16,35 19-16,0-36 16,0 1-16,18 16 0,-18-16 15,53 52-15,-53-53 16,35 18-1,-35-18-15,0-17 16,-18 0-16,1 17 0,-1-35 16,0 18-16,-17-1 0,0-17 15,17 0-15,-17 0 16,35-17-16,18 17 16,-1 0-16,54 0 15,-36 17-15,71-17 16,-71 0-16,53 0 15,-52 18 1,-19-18-16,19 18 16</inkml:trace>
  <inkml:trace contextRef="#ctx0" brushRef="#br0" timeOffset="309952.056">8202 12982 0,'18'0'31,"35"-17"-31,-18 17 16,18-18-16,-18 0 15,0 18-15,-17 0 0,0 0 16,-1 0-16</inkml:trace>
  <inkml:trace contextRef="#ctx0" brushRef="#br0" timeOffset="310152.1626">8237 13088 0,'0'0'16,"0"106"-16,0-53 0,18 88 15,0-71 1,-1 1-16,-17-18 0,18 70 16,0-70-16,-18-17 15,35 34-15,-35-35 16,35 18-16,-17-35 16,17 0-1,-17-18-15,17 0 16</inkml:trace>
  <inkml:trace contextRef="#ctx0" brushRef="#br0" timeOffset="310786.9757">8872 13000 0,'0'0'0,"-17"-18"16,17 1-16,-18 17 16,18-18-1,-18 18-15,1 0 0,17 18 16,-18-1-16,18 1 0,0 52 16,0-34-1,0-19-15,18 19 0,17 17 16,-17-36-16,17 1 15,-17-18-15,17 0 0,18-18 16,-36 18 0,-17-35-16,18 17 15,-36-17-15,18 17 0,-17 1 16,-1-19-16,-17 19 0,0-18 16,17 35-16,0 0 15,18 17 1</inkml:trace>
  <inkml:trace contextRef="#ctx0" brushRef="#br0" timeOffset="310914.4475">9155 13088 0,'17'18'0,"-17"-1"15,18 1 1,0-18-16</inkml:trace>
  <inkml:trace contextRef="#ctx0" brushRef="#br0" timeOffset="311249.0321">9384 12912 0,'-35'0'15,"70"0"-15,-88 17 0,35 1 0,1 35 16,-1-35-16,18-1 16,18 1-16,17-18 15,-17 0 1,-1-18-16,1 18 0,0-17 16,17-19-16,-35 19 15,0-1-15,0 0 0,0 1 16,-18 34 15,18 54-15,0-36-16,18 0 0,-18 1 15,17-1-15,1 36 16,-18-54-16,18 18 16</inkml:trace>
  <inkml:trace contextRef="#ctx0" brushRef="#br0" timeOffset="311770.2704">10195 13688 0,'-17'-18'16,"-1"18"0,0 18-1,18 35-15,0 0 0,0-18 16,0 53 0,0-35-16,18-35 0,17 17 15,-17-17-15,35-1 16,-36-17-16,36-35 15,-35 17-15,-18-17 16,18-36-16,-18 36 16,0 0-16,-18 0 0,0 17 15,1-17-15,-19 17 16,19 0-16,-1 18 16,18 18-16,0 0 0,18-1 15,-1 1-15</inkml:trace>
  <inkml:trace contextRef="#ctx0" brushRef="#br0" timeOffset="311893.9921">10566 13882 0,'0'-18'47,"17"18"-47</inkml:trace>
  <inkml:trace contextRef="#ctx0" brushRef="#br0" timeOffset="312221.1904">10830 13653 0,'-35'0'15,"70"0"-15,-88 0 0,36 17 0,-19 18 16,36-17-16,0 17 15,-17-17-15,17 0 0,35-1 16,-17 1 0,17-18-16,-17 0 0,-1-18 0,36 1 15,-53-1 1,18 0-16,-18 1 16,0-1-16,-18 36 15,18 35 1,0-18-1,0 0-15,0 0 0,0 18 16,18-17-16,-1 17 16,1-36-16,35 18 15</inkml:trace>
  <inkml:trace contextRef="#ctx0" brushRef="#br0" timeOffset="312395.2953">11007 13458 0,'0'0'0,"17"0"16,36 0-16,-35 0 16,35-17-16,-18-1 15,-17 18-15</inkml:trace>
  <inkml:trace contextRef="#ctx0" brushRef="#br0" timeOffset="313050.3666">10936 12859 0,'-18'0'15,"36"0"-15,-53 0 0,35-18 16,0 0-16,0 1 16,17-1-1,1 1-15,17-1 16,-17 18-16,17-18 15,-17 1-15,0 17 16,-1 0-16,-17 17 0,18 36 16,-18-18-16,18 71 15,-1-53-15,18 71 16,-17-54 0,0 1-16,-1-1 0,1 89 15,0-71-15,17 89 16,-17-89-16,-1-18 15,1 54-15,17-54 16,-35-52-16,0 0 16,0-1-16,-18 1 15,-17-18 1,0-18-16,17 18 0,-17-17 16,0-1-16,-1 18 15,-34-18-15,35 18 16,-18 0-16,35 18 15,-17-18-15</inkml:trace>
  <inkml:trace contextRef="#ctx0" brushRef="#br0" timeOffset="367172.3037">26988 1270 0,'17'0'16,"-17"18"15,0 35-16,0-18-15,0 0 16,0 71-16,0-53 16,0 0-16,35 35 15,1-53-15,-1 36 16,0-54-16,1 19 16,-1-36-16,18 17 15,-36-34-15,1 17 16,0-18-1,-18 0-15</inkml:trace>
  <inkml:trace contextRef="#ctx0" brushRef="#br0" timeOffset="367466.9658">27552 1535 0,'35'-18'15,"-17"0"-15,17 18 16,0 0-16,-17 0 16,0 0-16,-1 0 0</inkml:trace>
  <inkml:trace contextRef="#ctx0" brushRef="#br0" timeOffset="367600.5949">27570 1711 0,'35'18'16,"0"-18"-16,0 0 0,18-18 16,-17 0-1,-1 18-15,-17-17 16</inkml:trace>
  <inkml:trace contextRef="#ctx0" brushRef="#br0" timeOffset="367944.1642">28081 1323 0,'18'0'31,"-1"35"-31,1 0 16,0 36-16,-18-36 15,0 18-15,35 18 16,-35-36-16,18 0 15,-1-17-15,1 0 0,-18-1 16,18 1-16</inkml:trace>
  <inkml:trace contextRef="#ctx0" brushRef="#br0" timeOffset="368468.8255">28469 1341 0,'18'-18'16,"-1"18"-1,1-18-15,0 18 16,-1 0-16,1-17 16,17-1-16,-35 0 15</inkml:trace>
  <inkml:trace contextRef="#ctx0" brushRef="#br0" timeOffset="368806.2968">28487 1323 0,'0'0'0,"0"18"0,0-1 0,0 18 16,0-17-16,0 17 16,0-17-16,35 0 15,-17-1-15,-1-17 16,1 18-16,17 17 15,-35-17-15,18 0 16,0-1-16,-1 1 0,-17-1 16,18 19-16,-36-19 31,1-17-31,-1 0 16,0 0-16,1-17 0,-1 17 15,0-18-15,1 0 16,-1 18-16,0-17 15</inkml:trace>
  <inkml:trace contextRef="#ctx0" brushRef="#br0" timeOffset="369152.3802">28945 1499 0,'0'0'15,"-17"36"-15,17-19 0,0 19 0,17 16 16,19-16-1,-19-19-15,1-17 16,17 0-16,18-17 16,-18-1-16,1 0 0,-19-17 15,1-18-15,-18 0 16,-18 18-16,-17 17 16,17 1-16,-34-19 15,16 36-15,19 0 16</inkml:trace>
  <inkml:trace contextRef="#ctx0" brushRef="#br0" timeOffset="370336.1303">29051 1376 0,'-17'0'15,"17"17"32,-18 19-47,0-19 16,1 1-16</inkml:trace>
  <inkml:trace contextRef="#ctx0" brushRef="#br0" timeOffset="381047.0306">28134 2170 0,'18'0'47,"35"0"-31,-18 0-16,106-18 15,-35 18-15,0-18 16,17 1-16,1-1 0,123-17 16,-124 17-16,89-17 15,-142 35 1,-17-18-16,-35 18 0,-1 0 15,-34 0-15</inkml:trace>
  <inkml:trace contextRef="#ctx0" brushRef="#br0" timeOffset="393227.0268">27182 2311 0,'17'0'47,"1"0"-31,17-18-16,18 18 16,-18 0-1,71 0-15,-35 0 16,70-18-16,-71 1 15,19 17-15,-1-18 16,106-17-16,-88 35 16,-36-18-16,1 18 0,-1 0 15,-17 0-15,-18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2T00:14:09.931"/>
    </inkml:context>
    <inkml:brush xml:id="br0">
      <inkml:brushProperty name="width" value="0.03969" units="cm"/>
      <inkml:brushProperty name="height" value="0.0793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0 168 0,'48'0'110,"0"0"-110,-1 0 15,25 0-15,24 0 16,72 48-16,-24-48 15,-48 24 1,47 0-16,1-24 0,0 0 16,24 0-16,-25 0 15,1 24-15,-24 0 16,24-24-16,-24 24 16,23-24-16,1 24 15,0-24-15,-24 0 16,-1 0-16,49 0 15,-72 0-15,48 0 16,-24 0-16,-24 0 16,47 0-16,-23 0 15,-24 0-15,24 0 16,0 0-16,-25 0 16,1 0-1,48 0-15,0 0 16,48 0-16,-97 0 15,73 0-15,-24 0 16,0 0-16,23 0 16,-47 0-16,0 0 15,0 0-15,24 0 16,-1 0-16,-47 0 16,72 0-16,-72 0 15,24 0-15,23 0 16,25 0-16,-48 0 15,24 0-15,-48 0 16,47 0-16,1 0 16,24 0-16,-24 0 15,-1 0-15,-23 24 16,24-24-16,-24 0 16,24 24-1,23-24-15,-47 0 0,24 24 16,-24-24-16,47 0 15,-71 0-15,0 0 16,0 0-16,-24 0 16,24 0-16,-48 0 15,47 0 1,-47 0-16,-24 0 0,0 0 16,0 0-1,0 72 126,0-1-141,-24-23 15,24 48-15,-24-48 16,24 48-16,-24-24 16,0 0-16,24 24 15,-24 23-15,0-47 16,0 48-16,0-24 16,0 0-16,0 0 15,0 0-15,0-1 16,-48 1-16,48 0 15,-24 0-15,24-24 16,-48 48 0,48-49-16,-24 25 15,24-48-15,-48 48 16,48-24-16,-24 24 16,0-48-16,1 48 15,23-24-15,-48 23 16,48-47-16,-24 24 15,0 24-15,0-48 16,24 48-16,0-48 16,-24 24-16,24-24 15,-24-25-15,24 25 16,-24 0-16,24 24 16,0-48-16,-24 24 15,24-24-15,0 24 16,-48-96 124,0 0-124,-24 24-16,0 0 16,0 0-16,-24 0 15,-47-24-15,47 48 16,-72-48-16,72 24 16,0 24-16,-23-23 15,23-1-15,0 24 16,0-24-16,24 24 15,24 0-15,-24-24 16,24 24-16,1 0 16,-25 0-16,24 0 15,0 0-15,-48 0 16,24 0-16,-24 0 16,0 0-16,1 0 15,-49 0-15,72 0 16,-48 0-16,24 0 15,24 0-15,0-24 16,1 0-16,-1 24 16,-24 0-1,48-24-15,-48 0 0,24 24 16,-24-24 0,0 24-16,-23-24 15,-1 0-15,0 24 16,-24-48-16,24 24 15,-23 0-15,-49 0 16,48 0-16,24 0 16,1 0-16,23 24 15,0 0-15,24 0 16,24 0-16,-24 0 16,24 0-16,24 0 15,-24 0-15,-24 0 16,25 0-16,-49 0 15,24 0-15,-48 0 16,24 0-16,24 0 16,-48 0-16,25 0 15,-25-24-15,24 24 16,0 0-16,0 0 16,0 0-16,1 0 15,47 0-15,-24 0 16,0 0-1,-72 24-15,96-24 16,-24 24-16,-24-24 16,1 0-1,-25 24-15,-24 0 16,48-24-16,0 24 16,-24-24-16,1 0 15,23 0-15,0 0 16,24 0-16,-24 0 15,0 0-15,24-24 16,1 24-16,-49-24 16,24 24-16,-48 0 15,48 0-15,24 0 16,-23 0-16,47 0 16,48-24 140,24-48-141,0 0-15,-24-23 16,24 47-16,-1-96 16,-23 72-16,0-24 15,24 0-15,-24 0 16,0 1-16,24-25 16,-24 0-16,0 24 15,0-48-15,0 48 16,0 1-16,0-1 15,0 0-15,0 0 16,0 0-16,24-24 16,-24 72-16,0 1 15,0-49-15,24 72 16,-24-48-16,0 48 16,24-48-16,-24 48 15,0-24-15,0-24 16,0 24-16,0 0 15,0-23-15,0-25 16,0 48-16,0 24 16,0-24-16,-24 24 15,24 0 1,0 0-16,0 0 16,0 0-16,-24 0 62,24 0-62,0-24 16,0 24-16,-24-24 15,24 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54:51.5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8326 8855 0,'-18'0'16,"36"0"78,52-18-79,-35 0-15,36 1 0,52-18 16,-52 35-16,88-18 16,-71 18-1,0 18-15,18-18 16,0 0-16,0 0 0,70 17 15,-105-17-15,34 0 16,-69 0-16,17-17 16,-36-1-16</inkml:trace>
  <inkml:trace contextRef="#ctx0" brushRef="#br0" timeOffset="5096.6481">3739 2822 0,'-17'0'31,"17"-17"-15,-18 17-1,18-18-15,-17 0 16,17-17-16,0 17 16,-18-17-16,18 0 15,-18 0-15,18-1 0,-17 1 16,-1 17 0,0 18-16,18-17 0,-17 17 0,34 0 46,54-36-46,-1 19 16,1-1-16,17 1 0,124-19 16,-89 19-1,124 17-15,-106 0 16,1 17-16,-19-17 0,106 18 16,-123-18-16,71 0 15,-107 0 1,-35 0-16,1 0 15,-1 0-15,-53 0 16</inkml:trace>
  <inkml:trace contextRef="#ctx0" brushRef="#br0" timeOffset="5652.9614">3422 2663 0,'18'18'16,"-1"0"-1,1 17 1,0 0-16,-1-17 0,1 35 16,-1-35-16,36 17 15,-35-18 1,0 1-16,-1-18 15,1 0-15,17-18 16,0 1-16,36-36 16,-36 35-16,1 1 0,16-36 15,1 35 1,-35 18-16</inkml:trace>
  <inkml:trace contextRef="#ctx0" brushRef="#br0" timeOffset="7531.0133">6262 2540 0,'0'-35'15,"0"17"-15,-18 0 0,18-17 16,-17 18-16,-19-19 16,19 19-16,-1 17 15,0 0-15,-17 0 0,-35 53 16,34-18 0,1 18-16,-18 53 15,35-54-15,18 19 16,18-36-16,35 18 15,-18-53-15,36 18 16,-36-36-16,18 1 0,18-36 16,-36 17-1,-18 1-15,1-18 0,0 18 16,-18 17-16,0-35 16,0 36-16,-18-1 15,18 36 1,0-1-16,0 19 0,0-1 0,0 0 15,18 0-15,17 18 16,0-35-16,-17 0 16,17-1-16,0-17 0,1 18 15,-1-18-15,-17 0 16,17-35-16</inkml:trace>
  <inkml:trace contextRef="#ctx0" brushRef="#br0" timeOffset="7776.4014">6632 2205 0,'18'0'15,"0"0"1,34 0-16,-34 0 16,17-18-1,-17 18-15,0 0 0,-1-17 0</inkml:trace>
  <inkml:trace contextRef="#ctx0" brushRef="#br0" timeOffset="7955.8679">6668 2258 0,'17'17'15,"-34"-34"-15,34 52 0,1-35 0,-18 18 16,17-1-16,-17 1 16,0 0-16,18-1 0,0 1 15,-1 17 1,1-17-16</inkml:trace>
  <inkml:trace contextRef="#ctx0" brushRef="#br0" timeOffset="8300.0453">6914 2522 0,'18'0'15,"-36"0"-15,36-17 0,0-1 16,-1 0-16,-17 1 16,18-18-16,0-1 15,-18 1-15,0 17 16,0-35-16,0 36 16,0-18-16,-18-18 15,18 35-15,0 0 16,0 1-16,-18 17 0,18 17 15,0 19-15,0-1 16,0 18-16,0-18 0,18 36 16,0-36-16,-1-17 15,36 17-15,-35-35 16,17 0 0,-17 0-16,17-18 15</inkml:trace>
  <inkml:trace contextRef="#ctx0" brushRef="#br0" timeOffset="8624.2647">7197 2134 0,'17'-17'0,"1"17"15,0-18-15,17 0 16,-17 18-16,-1 0 15,1 0-15,-1 0 0,1 36 16,-18-19-16,0 19 16,18-1-16,-18 0 0,0 0 15,17 18-15,-17-17 16,18 17 0,0-36-16,-1 1 15,-17-1-15,-17-17 16,-19 0-1,19 0-15,-1 0 16,-17 18-16,17-18 16,-17 18-16</inkml:trace>
  <inkml:trace contextRef="#ctx0" brushRef="#br0" timeOffset="8980.5405">6756 2487 0,'0'0'15,"17"0"16,19 0-31,-1 0 16,0 0-16</inkml:trace>
  <inkml:trace contextRef="#ctx0" brushRef="#br0" timeOffset="15440.2141">2505 10231 0,'-18'-18'16,"0"18"-16,18-18 15,18 18 17,17 0-32,1 36 15,-1-19 1,-17 1-16,-1-1 0,1 36 16,-1-17-16,-17 17 15,0-36-15,-17 36 16,-1-18-16,1 18 15,17-35 1,0 17-16,0-17 16,17 0-16,18-1 0,1 1 15,34-1-15,-52-17 16,0 0-16,17 0 0,-17 0 16,-18 18-1,-18-18 1</inkml:trace>
  <inkml:trace contextRef="#ctx0" brushRef="#br0" timeOffset="15585.4393">2417 10566 0,'88'-18'15,"-176"36"-15,229-54 0,-71 19 16,-35 17-16,36 0 15</inkml:trace>
  <inkml:trace contextRef="#ctx0" brushRef="#br0" timeOffset="15823.7631">3104 10283 0,'18'0'16,"0"0"-16,-1 0 0,1 0 16,17 0-16,1-17 15,-19 17-15,1 0 16</inkml:trace>
  <inkml:trace contextRef="#ctx0" brushRef="#br0" timeOffset="15958.0628">3175 10460 0,'0'0'16,"53"0"-16,-18 0 15,18-18-15,-35 18 16,17 0-16,-17 0 0</inkml:trace>
  <inkml:trace contextRef="#ctx0" brushRef="#br0" timeOffset="17409.4857">4198 10037 0,'0'17'15,"-18"1"-15,18 17 0,-17 71 16,17-53 0,0 0-16,17 0 0,1-18 15,0 36-15,-1-36 16,36-18-16,-17-17 15,-19 0-15,18-17 0,-17-1 16,17 1-16,-17-1 16,0-17-16,-18 17 0,17 0 15,1 36 1,17 17-16,0 1 16,18-1-1,-17-18-15,-1-17 0,0 0 0,18 0 16,-35-17-1,17-36-15,-35 18 16,-35-54-16,17 54 16,-35-18-16,0 18 15,18 17 1</inkml:trace>
  <inkml:trace contextRef="#ctx0" brushRef="#br0" timeOffset="17607.8512">5168 10389 0,'0'0'0,"0"18"0,0 17 15,0 1 1,0-1-16,18-18 0,-18 36 15,17-35-15,-17 0 16,0-1-16</inkml:trace>
  <inkml:trace contextRef="#ctx0" brushRef="#br0" timeOffset="18465.0962">5503 10089 0,'0'-17'16,"18"34"0,35 36-1,-18-17-15,18-1 16,35 35-16,-52-34 16,16-19-16,19 54 15,-36-53-15,18 17 16,-17-35-16,-19 0 15</inkml:trace>
  <inkml:trace contextRef="#ctx0" brushRef="#br0" timeOffset="18632.7949">5944 10054 0,'-35'53'16,"70"-106"-16,-88 141 0,36-52 0,-1 17 15,0 35-15,1-18 16,17-34 0,17 17-16,-17-18 0,18-35 15</inkml:trace>
  <inkml:trace contextRef="#ctx0" brushRef="#br0" timeOffset="18776.6027">6174 10425 0,'0'0'0,"0"35"0,17 18 16,-17-36-16,0 1 15,0 0-15,0-1 0,0 1 16</inkml:trace>
  <inkml:trace contextRef="#ctx0" brushRef="#br0" timeOffset="19151.0754">6826 10301 0,'18'0'16,"0"0"-16,-1 0 15,18 0-15,18 0 16,-17-18-16,-1 18 16,0 0-16,36-17 15,-54 17-15,19-18 16,-36 1-16</inkml:trace>
  <inkml:trace contextRef="#ctx0" brushRef="#br0" timeOffset="19293.3482">7056 10160 0,'17'71'16,"-34"-142"-16,34 194 0,1-17 15,-1-70-15,19 52 16,-19-71-16,1 19 0,0-19 16,-1-17-16</inkml:trace>
  <inkml:trace contextRef="#ctx0" brushRef="#br0" timeOffset="19656.2841">7391 10195 0,'0'71'0,"17"-36"16,-17 36-16,18-36 15,0-17-15,-1 17 0,1-17 16,0-1-16,17 1 15,0-18-15,-17 0 16,-1-18-16,1 1 0,-18-1 16,0 0-16,0 1 15,-18 17-15,36 17 32,17 1-32,-17 0 15,17-1-15,36-17 16,-36 0-16,36-35 15,-54 17-15,1 1 0,0-19 16,-18 19-16,-18-19 0,-17-17 16,-1 18-1,19 18-15,-36-19 16,17 36-16,19 0 16</inkml:trace>
  <inkml:trace contextRef="#ctx0" brushRef="#br0" timeOffset="19919.3629">8079 10354 0,'35'18'16,"-70"-36"-16,88 36 0,-36-18 15,-17 17-15,0 1 16,0 0-16,0-1 0,0 1 15,-17 17-15,17-17 16,17-1 0,1 1-16,-1-18 15,19 0-15,-1 0 16,0-18-16,-17 18 16,0-17-16,-1 17 15</inkml:trace>
  <inkml:trace contextRef="#ctx0" brushRef="#br0" timeOffset="20223.0619">8414 10054 0,'17'35'0,"19"-17"16,34 70-16,-34-52 16,16-1-16,1 0 15,0-17-15,-17 17 0,52 0 16,-53-35-16,0 18 15,-17-18 1</inkml:trace>
  <inkml:trace contextRef="#ctx0" brushRef="#br0" timeOffset="20384.3538">8714 10125 0,'-18'70'0,"36"-140"0,-36 193 15,0-17 1,18-53-16,0-18 0,0 53 16,0-70-16,18 0 15</inkml:trace>
  <inkml:trace contextRef="#ctx0" brushRef="#br0" timeOffset="20606.0634">9049 10336 0,'70'-17'0,"-140"34"0,176-34 16,-71 17-16,-17 35 15,-18-17-15,0 17 16,0-17-16,-18 52 16,0-52-16,18 17 15,0-17-15,18-18 16,17 17-16,-17-17 0,35-17 15,-36 17-15,1-18 16,17 18-16</inkml:trace>
  <inkml:trace contextRef="#ctx0" brushRef="#br0" timeOffset="20951.4487">9666 10213 0,'53'0'16,"-35"18"-16,17-18 16,0 0-16,1 0 15,-1 0-15,18-18 16,-36 0-16,1 18 0</inkml:trace>
  <inkml:trace contextRef="#ctx0" brushRef="#br0" timeOffset="21113.8785">9843 10178 0,'17'105'16,"-34"-210"-16,34 263 0,1-105 0,-1 18 15,1-53 1,0 17-16,-18-18 16</inkml:trace>
  <inkml:trace contextRef="#ctx0" brushRef="#br0" timeOffset="22013.1253">10830 10266 0,'18'0'0,"0"-18"16,-1 18-16,1 0 15,-1-17-15</inkml:trace>
  <inkml:trace contextRef="#ctx0" brushRef="#br0" timeOffset="22176.2761">11165 10266 0,'18'0'15,"0"0"-15,-1-18 16,1 1-16,17-19 16</inkml:trace>
  <inkml:trace contextRef="#ctx0" brushRef="#br0" timeOffset="22296.8854">11483 10195 0,'0'0'0,"0"18"0,0 0 16,18-18-16,-1 0 16,1 0-16,-1 0 15</inkml:trace>
  <inkml:trace contextRef="#ctx0" brushRef="#br0" timeOffset="22414.0536">11748 10142 0,'17'0'47</inkml:trace>
  <inkml:trace contextRef="#ctx0" brushRef="#br0" timeOffset="22620.0721">12188 10089 0,'36'0'15,"-19"0"1,72 18-16,-54-18 15,18 0-15,17 0 16,-34 0-16,17 0 16,-36-18-16</inkml:trace>
  <inkml:trace contextRef="#ctx0" brushRef="#br0" timeOffset="22798.1289">12312 10089 0,'0'124'15,"0"-248"-15,0 301 0,0-71 16,0-71 0,18 0-16,-1-17 0</inkml:trace>
  <inkml:trace contextRef="#ctx0" brushRef="#br0" timeOffset="23444.0014">13194 10019 0,'-18'70'16,"36"-140"-16,-36 193 0,18-34 15,18-54-15,0 0 16,34 36-16,-16-54 15,34-17-15,-17 0 16,18-35 0,-36 17-16,-17-17 15,-18 0-15,17-18 0,-17 35 16,-17 1-16,-1 17 16,0 17-1,18 1-15,36 35 16,-19-36-16,1 1 15,53 0-15,-36-18 16,18 0-16,-36 0 16,19-36-16,-36 19 15,0-1-15,-18 1 16,0-19-16,-17-34 16,17 34-16,1 19 0,-1-18 15,1-1-15</inkml:trace>
  <inkml:trace contextRef="#ctx0" brushRef="#br0" timeOffset="23704.5645">13935 10389 0,'0'36'0,"0"-72"15,0 54 1,17-89-1,1 36 1,-18 17-16,18-17 0,-1 18 16,1 17-16,0 17 15,-1 18 1,1 1-16,-1-19 0,1 19 16,0-19-16,-18 1 15,0 0 1</inkml:trace>
  <inkml:trace contextRef="#ctx0" brushRef="#br0" timeOffset="24628.2195">14323 9895 0,'-18'0'16,"36"0"-1,17 18 1,0 17-16,1-17 16,-1 17-16,71 53 15,-53-52-15,35 17 16,-53-18-16,36 0 15,-36-17-15,0 17 16,-52-35 0,-1-18-1</inkml:trace>
  <inkml:trace contextRef="#ctx0" brushRef="#br0" timeOffset="24832.9655">14711 9878 0,'0'0'0,"-35"53"15,17-18-15,-35 53 0,35-35 16,18 0-16,-17 0 16,17 35-16,0-53 15,0 1-15,35 17 16,-17-53-16,-1 0 15,1 0-15</inkml:trace>
  <inkml:trace contextRef="#ctx0" brushRef="#br0" timeOffset="25161.904">15028 10213 0,'0'0'15,"36"35"-15,-19 0 16,1 18-16,-18-35 16,18 0-16,-18-1 15,17-34 1,-17-19 0,18 19-16,-1-36 15,-17 35-15,18 1 16,0-1-16,17 18 15,-17 0-15,-1 18 16,19 17 0,-19-18-16,1 19 0,-1-1 15,-17-17-15,0 35 16,0-36-16,0 1 16</inkml:trace>
  <inkml:trace contextRef="#ctx0" brushRef="#br0" timeOffset="28158.9191">16510 10001 0,'-18'0'16,"1"0"-16,-1 0 0,36 18 31,-1-18-31,36 18 16,-17-18-16,-1 0 15,0 0-15,0 0 0,18 0 16,-35-18-16,-18 0 16</inkml:trace>
  <inkml:trace contextRef="#ctx0" brushRef="#br0" timeOffset="28316.9242">16581 9860 0,'17'106'0,"-34"-212"0,52 265 16,0-36-16,-17-52 16,17 17-1,-17-70-15,17 17 16</inkml:trace>
  <inkml:trace contextRef="#ctx0" brushRef="#br0" timeOffset="28683.4737">16898 9666 0,'18'159'16,"-36"-318"-16,53 388 0,-17-158 16,0 70-16,-18-106 15,17 1-15,-17-19 0,0 1 16,18-18-16,-18-18 16,18 1-16,-1-19 0,18-34 15,1 35-15,-19 17 16,1 0-16,17 18 0,18 36 15,-35-19-15,17 54 16,-35-36-16,18 36 16,-36-54-16,-17 18 15,17-17 1,-52-18-16,-1 0 16,-17-35-1</inkml:trace>
  <inkml:trace contextRef="#ctx0" brushRef="#br0" timeOffset="29170.5539">16193 10777 0,'-18'0'16,"36"0"-1,17-35 1,0 0-16,89-71 15,-36 35-15,106-123 16,-71 71-16,18 17 0,-17-17 16,140-107-16,-158 142 15,35-71 1,-88 124-16,-35 0 0,17 17 16,-52 1-16</inkml:trace>
  <inkml:trace contextRef="#ctx0" brushRef="#br0" timeOffset="29864.5613">16228 9507 0,'0'0'0,"-35"-17"0,35-1 16,17 36-1,36 17-15,18 0 16,70 53 0,-71-17-16,124 53 15,-105-36-15,16-18 0,1 1 16,-18-1-16,89 54 15,-107-89-15,36 18 16,-88-35-16,-1-18 16</inkml:trace>
  <inkml:trace contextRef="#ctx0" brushRef="#br0" timeOffset="129144.7837">2275 10989 0,'-17'0'0,"-1"0"16,36 0 31,52 18-47,-17-18 15,88 17 1,-70 1-16,17-18 0,-17 0 16,70 0-16,-71 0 15,19 18-15,-54-18 16</inkml:trace>
  <inkml:trace contextRef="#ctx0" brushRef="#br0" timeOffset="134227.57">4180 11430 0,'0'-18'15,"0"36"-15,0-53 0,18 70 31,0 53-15,-18-17 0,0 70-16,17-71 15,-17 1-15,0 0 0,18 34 16,-18-52-16,18-17 16,-1 34-16,1-35 15,35 1 1,-36-19-16,1 1 0,35 17 15,-35-35-15,35 0 16</inkml:trace>
  <inkml:trace contextRef="#ctx0" brushRef="#br0" timeOffset="134823.2478">4921 12118 0,'0'0'0,"-17"-35"15,17 17-15,-18 0 0,-17-17 16,35 17-16,-36 18 15,19-17-15,-1 34 16,-17 19 0,35-1-16,0 0 15,-18 1-15,18-1 0,18 0 0,-18 0 16,35 1 0,-17-19-16,17 1 0,-17-18 15,35-18-15,-36 1 16,19-36-16,-19 35 15,-17-35-15,0 36 16,-17-36 0,-1 53-16,0-18 15,18 36-15,0 17 16,18-17-16,0 17 16,17 0-16,-18-17 15,19-18-15,-19 17 0,19-17 16,-19 0-1,1-17 1,-18-1-16,0-17 16,-18 17-16,18 1 0,0-1 15,0 0 1,18 1-16,0 17 16,-1 0-1,1 0-15,-1 0 0,1 0 16</inkml:trace>
  <inkml:trace contextRef="#ctx0" brushRef="#br0" timeOffset="135384.9496">5433 12012 0,'-35'18'16,"70"-36"-16,-106 53 0,54-17 0,-1 0 16,0 17-16,1 18 15,17-36-15,0 1 16,17 0-16,1-1 0,35-17 16,-18 0-16,-17 0 0,17-17 15,0-1-15,-17 0 16,0-17-16,-1 0 15,-17 17-15,0 1 0,-17-1 16,-1 18-16,0 18 16,18 35-1,0-18-15,18 53 16,0-35-16,-1 0 16,1 35-16,0-53 15,-1 36-15,-17-53 16,0-1-16,0 1 0,-35-18 15,17 0 1,-35-18-16,18 1 16,17-1-16,-34-53 15,34 36-15</inkml:trace>
  <inkml:trace contextRef="#ctx0" brushRef="#br0" timeOffset="135685.0207">5592 12241 0,'0'0'16,"52"0"-16,-34-17 0,35-19 15,-35 19-15,-1-1 0,1-17 16,0 0 0,-18 17-16,0 0 0,-18 1 15,-17-1-15,17 18 16,-17 0-16,17 0 0,0 0 15,-34 18-15,52-1 16,0 36 0,17-35-16,36 35 15,0-18-15,35 0 16,-35-17-16,53-18 16,-53 0-16,17 0 15,-17-18-15,-17 1 0</inkml:trace>
  <inkml:trace contextRef="#ctx0" brushRef="#br0" timeOffset="136030.0879">6720 11853 0,'0'0'15,"18"53"-15,-18-17 0,0-19 0,0 18 16,-18 1-16,18-19 16,0 1-16,0 0 15,0-36-15,0-17 16,18-1-16,0 19 16,-1-54-1,1 36-15,0 17 0,17 1 16,-17-1-16,17 18 0,-18 0 15,36 35-15,-35-17 16,17 0-16,-17 17 0,-18-17 16,18 17-16,-18 0 15,0-17-15,0-1 16,0 1-16,-18-18 16</inkml:trace>
  <inkml:trace contextRef="#ctx0" brushRef="#br0" timeOffset="136542.0448">8343 11853 0,'0'0'16,"18"18"-16,-1 0 15,36-1-15,0-17 0,88 18 16,-70 0-16,88-18 16,-106 0-16,70 0 15,-70 0 1,0-18-16,-35 18 16,-1 0-16</inkml:trace>
  <inkml:trace contextRef="#ctx0" brushRef="#br0" timeOffset="136736.5962">8908 11748 0,'53'35'15,"-18"-18"-15,35 19 16,-34-1-16,34 0 16,-34-17-16,-19 35 15,-17-36-15,0 19 16,-35 17-16,17-36 15,-17 1-15,0 0 0,17-1 16,-17-17 0</inkml:trace>
  <inkml:trace contextRef="#ctx0" brushRef="#br0" timeOffset="137265.1013">10319 11483 0,'0'0'16,"-53"0"-16,18 0 15,-36 0-15,53 18 16,-35 17-16,36-18 16,-1 1-16,18 17 15,18-17-15,35 17 16,0-17-16,17 17 16,-35-17-16,18 17 15,-35-17-15,-18-1 16,0 1-16,-18 17 15,-17-17-15,0 0 0,0-1 16,-18-17-16,-18 18 16,36-18-16,17 0 15,1 0-15,17-18 16</inkml:trace>
  <inkml:trace contextRef="#ctx0" brushRef="#br0" timeOffset="137686.8658">10583 11765 0,'0'53'16,"0"-106"-16,0 141 0,0-70 16,-17 35-16,17-35 15,17-18 1,1-36 0,-18 1-1,18-18-15,-1 18 16,-17 17-16,0 1 0,18-1 15,0 18-15,-1 18 16,1-18 0,-18 17-16,17 18 0,1 1 15,-18-19-15,0 1 16,0 0-16,0-1 16,18-34-1,-18-1-15,17 0 16,-17 1-16,36-19 15,-19 36-15,1-17 0,17-1 16,-17 18-16,-1 0 16,1 18-1,-18-1-15,18 19 16,-18-19-16,17 1 16,1 0-16,0-1 15,-1-17-15</inkml:trace>
  <inkml:trace contextRef="#ctx0" brushRef="#br0" timeOffset="138391.7183">11148 11783 0,'0'0'0,"-18"17"16,1 1-16,-1 17 15,18-17 1,0 17-16,18-17 15,17 0 1,0-18-16,-17 0 0,-1-36 16,1 19-1,-18-1-15,0 0 0,-18 1 16,18-1 0,-17 18-16,34 18 15,1-1 1,0 1-16,17 0 15,-17-18-15,34 0 16,-34-18 0,17 0-16,1-35 15,-36 36-15,17-18 0,1-18 16,-18 17-16,0-52 16,0 53-1,0 0-15,0-1 0,0 1 0,0 17 16,0 1-1,0 34-15,-18 54 16,18-18-16,0 0 16,36 88-1,-1-71 1,0-17-16,-17-35 16,35 0-16,-36-18 15,1-18-15,0 18 0,-18-18 16,17-17-16,-17-18 15,18 18-15,-18 0 0,-18-36 16,18 18 0,-17-53-16,17 53 15,-18 18-15,0 17 16,18 54 0,0 34-1,0-17-15,0 0 16,18 0-16,0 35 15,-1-52-15,1-1 0,17 18 16,-17-36-16,17 19 16,-17-19-1</inkml:trace>
  <inkml:trace contextRef="#ctx0" brushRef="#br0" timeOffset="138755.3271">11818 11800 0,'18'0'16,"-1"0"-16,36 0 16,-35 0-16,35-17 15,-36-1-15,1 1 16,-18-1-16,18 18 0,-18-18 16,-18-17-16,0 35 15,-34-18 1,34 36-16,0 17 15,1-17-15,17 0 16,0 17-16,0-18 0,35 36 16,-17-35-16,34 17 15,-16-35-15,17-17 16,-18 17-16,-17-36 16,-1 19-16,1-19 15,-18 19 1,17 17-1,1 0-15,0 17 0,-1 1 16,19 0 0,-19-1-16,-17 1 0,0 0 15</inkml:trace>
  <inkml:trace contextRef="#ctx0" brushRef="#br0" timeOffset="139572.0573">13264 11571 0,'0'0'0,"18"0"16,-18-18-16,0 36 31,-18 17-31,18 1 16,0 70-16,0-54 16,18 19-1,0-36-15,35 18 16,-18-35-16,0-18 15,0 0-15,1-18 16,-19 1-16,1-1 16,-18-17-16,0 17 0,0-17 15,18 35 17,-1 35-17,1-35-15,0 18 0,35-18 16,-36 0-16,1 0 0,17 0 15,-35-18-15,18 0 16,-18 1 0,-18-19-16,0 1 15,-34-18-15,34 18 16,0 0-16,1-1 16,-1 19-16,18-1 15,18 36-15,17 35 16</inkml:trace>
  <inkml:trace contextRef="#ctx0" brushRef="#br0" timeOffset="139794.5975">14041 11783 0,'0'0'0,"0"35"16,17-17-16,1 17 16,-18 0-16,17-17 15,1 17 1,-18-17-16,18-18 16,-18-18-16</inkml:trace>
  <inkml:trace contextRef="#ctx0" brushRef="#br0" timeOffset="139905.902">14093 11606 0,'0'0'0,"0"-17"16</inkml:trace>
  <inkml:trace contextRef="#ctx0" brushRef="#br0" timeOffset="152862.9336">4780 11148 0,'88'17'16,"71"1"-16,-53-18 15,88 0-15,-106 0 16,106-18-1,-106 18-15,36-17 16,-71 17-16,17 0 16</inkml:trace>
  <inkml:trace contextRef="#ctx0" brushRef="#br0" timeOffset="153402.6266">7867 10866 0,'0'0'15,"18"0"-15,35 0 16,-18 0-16,71 17 15,-36-17 1,1 18-16,105-18 16,-88 0-16,53 0 15,-70 0-15,35 17 16,-71-17-16</inkml:trace>
  <inkml:trace contextRef="#ctx0" brushRef="#br0" timeOffset="153975.893">13564 10672 0,'0'0'0,"36"0"0,-1 0 0,35 0 16,1 0-16,17 0 0,124 0 15,-106 0-15,141 0 16,-124 0-16,53 17 15,-123 1-15,-17-1 16</inkml:trace>
  <inkml:trace contextRef="#ctx0" brushRef="#br0" timeOffset="178555.8641">3104 13141 0,'18'-18'0,"0"18"15,17 71 1,0-1-16,36 89 16,-54-53-1,54 141-15,-53-141 16,17 0-16,0-18 0,18 0 16,18 18-16,-36-88 15,18 17 1,-35-35-16,-1-53 15,1 18-15,-36-89 16,18 36-16,-53-88 16,18 70-16,0-71 15,17 124-15,18-35 16,0 71-16,0 34 16,18 18-1</inkml:trace>
  <inkml:trace contextRef="#ctx0" brushRef="#br0" timeOffset="179067.9559">4039 13882 0,'0'0'0,"-17"17"0,-36 19 16,17 52 0,19-53-16,-1 71 15,36-71-15,17 36 16,-17-53-16,35-1 16,-18-34-16,36-19 15,-54 19-15,1-19 16,-1 1-16,-17-18 0,0 0 15,-17 18 1,-18 0-16,17 35 16,0 17-1,18 1-15,18 52 16,-18-52-16,53 35 16,-36-35-16,19-1 15,-1 1-15,-17-18 0,17 0 16,-17 0-16,-1-18 0,-17 1 15,0-1-15,0-17 16,0-1 0,0 1-16,-17 18 0,17-1 15,17 0-15,1 1 16,17-1-16,-17 18 16,17 0-16,-17-18 0,17 18 15,0 0-15,-17 0 16</inkml:trace>
  <inkml:trace contextRef="#ctx0" brushRef="#br0" timeOffset="179635.2571">5045 13282 0,'-18'-18'15,"36"36"-15,-54-18 16,1 53 0,35 0-16,-17 0 0,17 35 15,-18 0-15,0 106 16,18-88-16,18 70 15,0-105-15,-1 0 0,54 17 16,-36-71 0,53 19-16,-53-36 15,1 0-15</inkml:trace>
  <inkml:trace contextRef="#ctx0" brushRef="#br0" timeOffset="181200.2907">5539 13705 0,'0'0'16,"0"-35"-16,-18 35 15,18 35 1,-18-17-16,18 35 16,0-18-16,0 53 15,18-52-15,0 34 16,-18-52-16,35 35 15,-17-36-15,-1-17 16,1 0-16,-1 0 0,19-17 16,-19-1-16,1 1 15,0-1-15,-1 18 16,19 0 0,-19 0-16,1 18 0,-1-18 15,19 35 1,-19-35-16,1 17 0,0-17 15,-1 0-15,1 0 0,-18-17 16,0-18-16,0-18 16,-18 17-1,1 1-15,-1 0 0,0 0 16,1-1-16,-1 1 16,0 17-16,1 18 15,17 18-15,35 35 16,-17-18-16</inkml:trace>
  <inkml:trace contextRef="#ctx0" brushRef="#br0" timeOffset="181358.8043">6297 14041 0,'0'17'16,"0"-34"-16,18 34 0,-18 1 0,17-1 15,1 1 1</inkml:trace>
  <inkml:trace contextRef="#ctx0" brushRef="#br0" timeOffset="181503.9273">6262 13758 0,'0'18'32,"35"-18"-17</inkml:trace>
  <inkml:trace contextRef="#ctx0" brushRef="#br0" timeOffset="181754.2832">6403 13070 0,'35'36'16,"0"-19"-16,1 19 16,-1-1-16,0 18 0,71 70 15,-71-52-15,36 70 16,-53-70-16,-1 70 15,-17-88-15,-35 52 16,17-52-16,18-35 16,-35 35-16,17-53 15</inkml:trace>
  <inkml:trace contextRef="#ctx0" brushRef="#br0" timeOffset="182148.8659">7108 13582 0,'18'0'0,"17"18"15,36-1 1,-36 1-16,36-18 16,-36 18-16,-17-18 15,-1 0-15,1 0 0,-18 17 16</inkml:trace>
  <inkml:trace contextRef="#ctx0" brushRef="#br0" timeOffset="182281.4955">7197 13794 0,'17'0'16,"36"35"-1,-17-35-15,-1 0 0,0 0 16,-17-18-16,17 18 0</inkml:trace>
  <inkml:trace contextRef="#ctx0" brushRef="#br0" timeOffset="183066.3431">8608 12947 0,'-18'0'15,"18"18"1,-17 17-16,17 53 16,0-17-16,0-1 0,17 1 15,-17 52-15,18-70 16,-1-18-16,1 1 0,0 17 16,-1-36-1,-17 1-15</inkml:trace>
  <inkml:trace contextRef="#ctx0" brushRef="#br0" timeOffset="183294.4629">8184 13776 0,'36'-18'16,"-19"18"-1,36 0-15,53 0 16,-53 0-16,106 0 16,-71 0-16,0 0 0,-17 0 15,70 0-15,-88 0 16,-18 0-16,-17 0 0,-1-17 16,1 17-1</inkml:trace>
  <inkml:trace contextRef="#ctx0" brushRef="#br0" timeOffset="183811.506">8625 14058 0,'0'18'0,"0"-36"0,0 53 15,0 1-15,0-19 0,18 36 16,-18-17-16,0-19 15,0 1 1,0-53 0,18-18-1,-1 35-15,1-53 16,17 54-16,1-18 16,-19 35-16,1 0 15,-1 0-15,19 17 16,-19 18-16,-17 36 15,0-53-15,0 52 16,0-34-16,18 16 16,-18-34-16,35 0 15,-17-18-15,17 17 16,0-17-16,1 0 16,-19 0-1,19-17-15</inkml:trace>
  <inkml:trace contextRef="#ctx0" brushRef="#br0" timeOffset="206574.7719">2293 15804 0,'0'-35'16,"-18"35"-1,18 18-15,0 70 16,0 0-16,0 0 16,-17 36-16,17-18 0,0 17 15,0 1-15,17 52 16,1-123-16,0 0 15,17-35-15,0-1 0,1-34 0,52-54 16,-71 0 0,36-52-16,-35 70 15,-18-53-15,18 89 16,-18 34 0,35 71-16,-18-35 15,36 53 1,-35-53-16,35 18 15,-18-54-15,36-17 16,-36-17-16,-17-1 0,17-70 16,-35 52-1,-35-69-15,-1 69 0,1-17 16,18 18-16,-19 0 16,19 17-16,-1 1 0,0 17 15,18-18-15,0 0 16,18 1-16</inkml:trace>
  <inkml:trace contextRef="#ctx0" brushRef="#br0" timeOffset="206873.6993">3175 15628 0,'-18'0'16,"18"-18"-16,18 18 31,35-17-31,-18 17 15,36 0 1,-54-18-16,19 18 16,-19 0-16,1 0 0</inkml:trace>
  <inkml:trace contextRef="#ctx0" brushRef="#br0" timeOffset="207052.181">3175 15663 0,'0'0'15,"18"36"-15,-18-1 0,35 35 16,-35-34 0,18-1-16,-18-17 0,17 17 15,-17-17-15,18 17 16,-1-35-16,1 17 16,0-17-16,-1-17 15</inkml:trace>
  <inkml:trace contextRef="#ctx0" brushRef="#br0" timeOffset="207480.7114">3545 15963 0,'-17'0'15,"34"0"1,-17-35 0,18 17-1,-18-17-15,0 17 0,18-52 16,-18 52-16,0-35 15,0 18-15,0 17 16,-18 18 0,0 18-16,1 17 15,17-17-15,0 17 0,0-17 16,0 17-16,17 18 16,-17-35-16,18-1 15,0-17-15,35 18 16,-36-18-16,36 0 15,-35-18-15,-1 1 16</inkml:trace>
  <inkml:trace contextRef="#ctx0" brushRef="#br0" timeOffset="207819.3332">3722 15593 0,'17'-18'31,"19"1"-31,-1 17 16,-17-18-16,-1 18 16,1 18-1,0-18-15,-18 17 0,0 18 16,0 1-16,0-1 0,0 0 15,0 1-15,17 52 16,-17-71-16,18 1 0,-18 17 16,17-17-1,1-18-15,-18 18 16,-18-36 0,-17 0-1,18 18-15,-19 0 0,19 0 16</inkml:trace>
  <inkml:trace contextRef="#ctx0" brushRef="#br0" timeOffset="209715.6341">2752 16016 0,'-18'35'0,"18"-17"15,0 70-15,18-35 16,-1 88-1,-17-88-15,18 0 0</inkml:trace>
  <inkml:trace contextRef="#ctx0" brushRef="#br0" timeOffset="211000.7197">4163 16316 0,'17'35'16,"1"-35"-16,35 0 15,0 0 1,-18 0-16,18 0 0,0-17 16</inkml:trace>
  <inkml:trace contextRef="#ctx0" brushRef="#br0" timeOffset="211100.7661">4269 16581 0,'35'17'15,"-70"-34"-15,88 34 0,-18-17 0,71-35 16</inkml:trace>
  <inkml:trace contextRef="#ctx0" brushRef="#br0" timeOffset="211662.0949">5151 16245 0,'-18'106'16,"36"-212"-16,-36 265 0,18-124 0,-18 36 15,18-53-15,0-36 32,0-35-32,0-17 15,0 52-15,18-35 16,0 35-16,-1 1 15,1 17-15,17 35 16,-17-17 0,-1 17-16,1 18 15,0-36-15,-1 36 16,1-35-16,0-18 0,-1 0 16</inkml:trace>
  <inkml:trace contextRef="#ctx0" brushRef="#br0" timeOffset="212072.7699">5592 16404 0,'35'88'16,"-70"-176"-16,87 229 0,-16-17 15,-1-71-15,-35 0 16,35 17-16,-35-35 0,-17-17 16,-1-18-1,0-18-15,1-17 16,-19-53 0,19 35-16,-1-53 0,18 36 15,18-54 1,-1 71-16,54-17 15,-36 34-15,1 19 0,-1 17 16,0 0-16,-17 17 16,-1 1-16,-17 17 0,-17 36 15,-1-36-15,-35 36 16,18-36-16,17-17 16,-17-1-16,17-17 0,1 0 15,17-17-15,0-1 16,17 0-16</inkml:trace>
  <inkml:trace contextRef="#ctx0" brushRef="#br0" timeOffset="212230.5966">6103 16387 0,'0'0'0,"0"17"0,18-17 31,-1-17-31,1 17 16,0-18 0</inkml:trace>
  <inkml:trace contextRef="#ctx0" brushRef="#br0" timeOffset="212729.4165">6809 16422 0,'0'0'0,"0"17"0,17 36 15,-34-53 1,-1 0 0,0-17-16,1-1 15,-1-17-15,-17-36 16,17 36-16,18 0 0,18-36 16,-1 36-16,36-18 15,-17 18-15,-1 35 16,35-18-16,-34 36 15,-19-1-15,19 1 0,17 17 16</inkml:trace>
  <inkml:trace contextRef="#ctx0" brushRef="#br0" timeOffset="213219.2332">7179 16245 0,'0'-17'16,"-18"17"-16,1 17 16,17 19-16,0-19 15,0 19-15,0 17 16,17-18-16,36 0 16,-35-35-16,17 0 15,36-35 1,-36 0-16,-35-18 15,-35 0 1,0 17 0,17 19-16,-17 17 15,17 0-15,18 17 0,0 19 16,0-19-16,35 19 16,1-19-16,-1 1 15,-18-18 1,1 0-16,0 0 0,-18-18 15,0 1 1,0-19 0,17 19-16,-17-1 0,0 0 15,18 1-15,17 17 16,-17 0-16,0 0 16,-1 0-16,1 0 0,-1 17 15,1-17-15,17 36 16,-17-19-16,17 19 15,-17-19-15,0-17 16</inkml:trace>
  <inkml:trace contextRef="#ctx0" brushRef="#br0" timeOffset="213791.3748">7796 16228 0,'-17'0'0,"-1"35"16,0 18-1,18-35-15,18 17 16,0-35-16,-1 18 16,36-36-16,-17 18 15,-1-53-15,-17 18 16,-18-1-16,17 1 16,-17 0-16,-17-53 15,-1 35-15,-17-35 16,-1 35-16,-17-36 15,36 54-15,-1 18 16,0 17-16,18 70 16,36 36-1,-19-53-15,36 70 16,-35-87-16,17 17 16,36-1-16,-36-16 15,18-1 1,-18-35-16,-35 18 0,18-18 15,0 0-15,-18-18 16,0 0-16,0 1 16,-18 17-16,0 0 15,36 17 1,-18 1-16,18 0 0,17-1 16,-18-17-1,36 18-15,-17-36 16,-19 18-16,19-35 15,-19 17-15,-17 1 16,0-1-16,0 0 0,-35-17 16,0 18-16,-18-1 15,17 0-15,19 18 16,-1 0-16,1 0 0</inkml:trace>
  <inkml:trace contextRef="#ctx0" brushRef="#br0" timeOffset="214225.3832">8502 16369 0,'-18'35'16,"36"-70"-16,-36 88 0,18-36 15,0-34-15,0-1 16,0-17-16,18-36 15,-18 54-15,18-19 16,-18 1 0,17 35-1,1 18-15,-18 17 16,18 18 0,-18-18-16,17 1 15,-17-19-15,18-17 16,-1-17-1,-17-19-15,18 19 16,0-19-16,-18 19 0,35-19 16,-17 19-16,17 17 15,-17 17 1,-1 19 0,1-1-16,-18 18 15,0-18-15,0 0 16,0-17-16,0 0 15,17-18-15</inkml:trace>
  <inkml:trace contextRef="#ctx0" brushRef="#br0" timeOffset="215282.8795">9278 16351 0,'0'18'16,"0"-36"-16,0 54 31,18-36-31,-1 0 16,-17-18 0</inkml:trace>
  <inkml:trace contextRef="#ctx0" brushRef="#br0" timeOffset="215566.072">9596 16351 0,'0'0'16,"17"53"-16,1-18 0,-18-17 0,0 0 15,0-1-15,0-34 16,-18-19-1,1 1 1,17 0-16,-18 0 0,18-1 16,-18 1-16,36-35 15,0 52-15,-1-17 0,1 17 16,35-17-16,-36 35 16,19-18-16,-19 18 15,36 0-15,-35 0 16</inkml:trace>
  <inkml:trace contextRef="#ctx0" brushRef="#br0" timeOffset="216032.8044">9966 16210 0,'0'0'0,"-18"18"15,1 17 1,-1-17-16,18 35 15,0-18-15,0-17 16,35 17-16,-17-18 16,0-17-16,17 0 15,-17 0-15,17-35 16,-18 18-16,-17-19 0,0-17 16,0 36-1,-17-19-15,-1 19 16,1 17-16,17 17 15,17 19 1,-17-19 0,35 19-16,-17-19 15,0-17-15,-1 18 16,-17-36 0,18 1-1,-18-1-15,18-17 16,-1 17-16,19 0 15,-1 1-15,0 17 16,-17 17-16,17 1 16,-17 0-16,-1 17 15,1-17-15,0 17 16,-1-17-16</inkml:trace>
  <inkml:trace contextRef="#ctx0" brushRef="#br0" timeOffset="216416.5285">10495 16228 0,'-17'0'15,"34"0"-15,-52 0 0,35 17 16,-18 1-16,18 0 0,0 17 16,0-17-16,0 17 0,36 0 15,-19-35-15,36 18 16,-35-36-16,17 1 15,-35-19-15,18-17 16,-1 18-16,-17-53 16,0 53-16,-17-89 15,-1 71-15,-17-53 16,-1 53-16,19 36 16,-18-18-1,17 35-15,0 0 0,18 52 16,0-16-16,18 70 15,0-54-15,-1 19 16,18-18-16,-17 0 16,17 0-16,36 17 15,-36-34-15,36-19 16,-36-17-16,18 0 16</inkml:trace>
  <inkml:trace contextRef="#ctx0" brushRef="#br0" timeOffset="216694.5716">10883 16263 0,'0'0'15,"0"35"-15,-17 1 0,17 17 16,0-36-16,0 1 16,0-1-1,17-34-15,1-1 16,-1-35-1,-17 18-15,18 17 0,35-35 16,-35 36-16,17-1 16,-17 1-1,-18 34-15,35 1 16,-35-1-16,18 19 16,-18-19-16,0 1 15,17 0-15,1-1 0,-1 1 16</inkml:trace>
  <inkml:trace contextRef="#ctx0" brushRef="#br0" timeOffset="217300.0282">11624 15575 0,'0'-35'0,"0"70"0,0-88 16,0 18-16,-18 35 16,1 0-1,17 18-15,-36 70 16,19-18-16,17 107 15,0-89-15,17 88 16,1-105-16,35 52 16,-35-87-16,17 17 15,18-1 1,-35-34-16,-1 0 0,1-18 16,-18 17-16</inkml:trace>
  <inkml:trace contextRef="#ctx0" brushRef="#br0" timeOffset="231200.5521">12153 15998 0,'0'-17'0,"-17"17"16,-19 0 0,19 0-16,-1 17 0,0-17 15,18 18 1,18 0-16,-18-1 15,18 1-15,17 17 16,0-17-16,0 17 16,-17-17-16,0 0 15,-18-1 1,-53-17 0,35 0-16,1 0 15,-36 0-15,35 0 16</inkml:trace>
  <inkml:trace contextRef="#ctx0" brushRef="#br0" timeOffset="231515.6099">12171 15522 0,'17'18'15,"19"70"-15,-19-35 16,36 70-16,-35-52 16,17 35-1,-35-53-15,0 0 0,0-18 16,18-17-16,-18-1 0,0 1 16,-18-36-1,18-17 1,0 17-16,0-35 15,0 36-15,18 17 16,0-18-16,-1 36 16,1-18-16,-18 17 15,17-17-15</inkml:trace>
  <inkml:trace contextRef="#ctx0" brushRef="#br0" timeOffset="232115.5343">12506 16087 0,'0'0'16,"-18"35"-16,18-17 0,0-1 15,18 1-15,17 0 16,-17-18-16,17 0 15,-17 0-15,17-36 16,-17 36-16,-18-53 16,0 36-16,0-1 0,-18 18 15,0-18-15,-17 18 16,18 0-16,-1 0 0,0 0 16,18 18-1,0 0-15,36-18 16,-19 0-16,18 0 15,-17 0-15,0 17 16,-1 1 0,1 17-1,-18-17-15,35 35 16,-35-18-16,36 53 16,-19-52-16,1 16 15,-1-34-15,-17 0 16,0-36-16,-17-17 15,-1 17 1,1-17-16,-19-36 16,19 36-16,17 0 15,-18 0-15,18-1 0,0 1 0,0 17 16,18 1-16,-1-1 16,1 18-16,0 18 15,-1-18-15,1 35 16,-18-17-16,0-1 0,-35 19 15,-1-36 1,19 0 0</inkml:trace>
  <inkml:trace contextRef="#ctx0" brushRef="#br0" timeOffset="232421.4916">12912 16140 0,'17'0'16,"1"0"-16,-18-36 15,0 19 1,-18-19 0,1 36-16,-19-17 15,19 17-15,-1 0 16,18 17-16,0 19 15,35-1 1,-17-35-16,17 18 0,36-18 16,-36 0-1,0 0-15,1 0 0,-19-18 16,19 18-16,-36-18 16,0 1-16</inkml:trace>
  <inkml:trace contextRef="#ctx0" brushRef="#br0" timeOffset="233284.0423">12065 16387 0,'18'0'16,"-1"-18"-16,1 18 15,17-18 1,-17 18-16,-1 0 0,1 0 16</inkml:trace>
  <inkml:trace contextRef="#ctx0" brushRef="#br0" timeOffset="233440.7984">12471 16369 0,'35'-18'16,"-17"18"-16,17-17 15,-17 17 1</inkml:trace>
  <inkml:trace contextRef="#ctx0" brushRef="#br0" timeOffset="233574.2039">12771 16334 0,'17'0'0,"1"0"15,-1 0-15,1-18 16,17 0-16</inkml:trace>
  <inkml:trace contextRef="#ctx0" brushRef="#br0" timeOffset="233706.0998">13106 16351 0,'0'0'15,"17"0"-15,1-17 16,0-1-16,-1 0 15</inkml:trace>
  <inkml:trace contextRef="#ctx0" brushRef="#br0" timeOffset="233807.7557">13282 16298 0,'0'-17'31,"18"17"-31</inkml:trace>
  <inkml:trace contextRef="#ctx0" brushRef="#br0" timeOffset="234196.2438">13317 15452 0,'18'0'16,"0"17"-1,52 54-15,-35-18 16,54 70 0,-36-52-16,-18 17 15,0-17-15,18 70 0,-35-88 16,-18 70 0,0-88-16,-18 18 0,-35 18 15,18-54-15,17 1 16,1 0-16</inkml:trace>
  <inkml:trace contextRef="#ctx0" brushRef="#br0" timeOffset="235652.7271">14235 16069 0,'0'0'0,"-18"0"0,36 0 31,52 0-16,-35 0-15,71 0 16,-53-18-16,53 1 16,-53 17-16,17-18 15,-34 18-15,-1 0 16</inkml:trace>
  <inkml:trace contextRef="#ctx0" brushRef="#br0" timeOffset="235887.3581">14676 15822 0,'-18'0'16,"0"0"-16,-17 35 15,17-17-15,1 17 16,-1 1-16,-17 16 0,17-16 15,1-1-15,-36 36 16,53-36-16,-36 0 16,19-17-16,17-1 15,-18-17-15</inkml:trace>
  <inkml:trace contextRef="#ctx0" brushRef="#br0" timeOffset="236063.8858">14340 15875 0,'18'35'16,"35"36"-1,-18-36-15,1 18 16,-1-18-16,0 1 0,0-1 16,36 0-1,-36-17-15,18-1 16</inkml:trace>
  <inkml:trace contextRef="#ctx0" brushRef="#br0" timeOffset="237360.649">15222 15946 0,'0'52'15,"0"-16"-15,18-19 16,-18 19-16,18-1 0,-1-17 16,1 17-16,-18-70 31,-18-18-16,18 35-15,-17-53 16,34 54 0,1-18-16,0 17 15,17 0-15,-18 18 16,19 18-16,-19 0 16,1 17-16,-18-18 15,18 36-15,-18-17 16,0-19-16,0 1 0,0 0 15,17-1-15,-17 1 16,18-18 0</inkml:trace>
  <inkml:trace contextRef="#ctx0" brushRef="#br0" timeOffset="237782.6969">15663 16087 0,'0'0'0,"18"35"0,0 18 0,17 70 15,-35-70-15,18 0 16,17 35-16,-35-70 15,0 0-15,17-1 16,-17-34-16,-17-19 16,-1 1-16,1-53 15,-1 35-15,0-70 16,18 70-16,0-71 16,18 89-16,17-36 15,-17 71-15,35 0 16,-36 36-1,-17 34 1,0-52-16,-17 17 0,-1 18 16,0-35-1,1-1-15,-1-17 0,1 0 16</inkml:trace>
  <inkml:trace contextRef="#ctx0" brushRef="#br0" timeOffset="237889.5267">15928 16122 0,'0'0'16,"0"18"-16,-18-1 15</inkml:trace>
  <inkml:trace contextRef="#ctx0" brushRef="#br0" timeOffset="238405.7053">16369 15893 0,'-71'17'15,"-17"1"-15,53 0 16,17 17-16,1-18 16,34 36-1,19-35-15,16 0 16,1-1-16,-35-17 15,35 18-15,-35-18 0,-1 18 16,-34-1 0,-36 1-1,17-18-15,-34 18 16,52-18-16,1 0 16</inkml:trace>
  <inkml:trace contextRef="#ctx0" brushRef="#br0" timeOffset="238833.8598">16686 15981 0,'-17'0'0,"34"0"16,-52 0-16,0 0 16,0 0-16,-1 35 15,19-17-15,-1-1 16,18 1-16,-18 0 0,36-1 15,17 1-15,1-18 16,-1-18 0,-18 1-16,19-1 15,-19 0-15,1 1 16,-36 34 0,18 1-16,-17 70 15,17-35 1,-18 53-16,18-35 15,0 70-15,0-88 16,0 52-16,0-69 16,18-1-1,-1-17-15,1-18 16,-18-18-16,0-17 16,18-1-16,-18 1 0,0-35 15,-18 17-15,18-18 16,0 1-16,0 52 15</inkml:trace>
  <inkml:trace contextRef="#ctx0" brushRef="#br0" timeOffset="239424.3572">16916 16122 0,'0'0'16,"0"35"-16,0-17 16,17-18-16,-17-18 15,0 1 1,-17-36-16,17 35 15,-18-35 1,18 18-16,18-18 16,-1 35-16,-17 1 0,18 17 15,17 0-15,-17 0 16,-18 17-16,35 1 16,-17 0-16</inkml:trace>
  <inkml:trace contextRef="#ctx0" brushRef="#br0" timeOffset="239606.5565">17145 15963 0,'18'0'16,"-36"0"-16,53 0 0,-17 0 15,17 0-15,0-17 16,-17 17-16,0 0 15,-18-18 1,0 0-16</inkml:trace>
  <inkml:trace contextRef="#ctx0" brushRef="#br0" timeOffset="239807.5109">17251 15663 0,'-18'-17'16,"18"34"-16,0 36 15,-17-17-15,17 16 16,0 1-16,0 0 0,0 18 16,17 17-16,1-35 15,35-18 1,-18-17-16,0 0 16,1-18-16,-1 0 0,0-18 15,-17 18-15</inkml:trace>
  <inkml:trace contextRef="#ctx0" brushRef="#br0" timeOffset="241308.9611">17903 15064 0,'0'-18'16,"-17"18"-1,-1 53 1,18 0-16,-17 106 15,-1-54-15,0 142 16,18-123 0,0-1-16,0-17 15,0 0-15,18-18 0,17 53 16,0-88-16,18 53 16,-35-88-16,35 17 15,-18-35-15</inkml:trace>
  <inkml:trace contextRef="#ctx0" brushRef="#br0" timeOffset="242243.1285">18944 15205 0,'-17'17'16,"17"36"0,0-17-16,0 16 0,0-16 15,0-1-15,17 53 16,1-17-1,-18-36-15,35 0 16,-35-17-16,0 0 16,0-1-16</inkml:trace>
  <inkml:trace contextRef="#ctx0" brushRef="#br0" timeOffset="242611.0411">18150 15875 0,'0'0'0,"-17"0"16,17 18-1,17-18 1,1 0-1,17 0-15,36 0 16,-18 17-16,0-17 0,17 0 16,1 18-16,17-18 0,18 0 15,0 0-15,35 0 0,123 0 16,-122 18-16,-19-18 16,-17 17-16,-18-17 15,0 0-15,18 18 16,-71-1-16,18 1 15,-88-18 1,17-18 0</inkml:trace>
  <inkml:trace contextRef="#ctx0" brushRef="#br0" timeOffset="249670.0651">18521 16387 0,'0'17'15,"17"1"-15,-17-1 16,18 54-16,0-18 16,-18 35-16,0-17 15,0-18-15,0 52 16,-18-69-16,0 17 15,18-71 1,18-70 0,-18 35-16,18-53 15,-1 53-15,1 0 16,0-17 0,-1 34-16,1 19 0,0 17 15,-1 0-15,1 17 16,0 19-1,-18-1-15,17 0 0,-17 0 16,18 54 0,-18-54-16,17 36 15,-17-36-15,0 0 16,0-17-16,18-18 16</inkml:trace>
  <inkml:trace contextRef="#ctx0" brushRef="#br0" timeOffset="250389.7523">18979 16140 0,'18'0'15,"17"0"1,-17 0-16,35 0 15,-35 0 1,17 0-16,-18 0 16,-34 0-1</inkml:trace>
  <inkml:trace contextRef="#ctx0" brushRef="#br0" timeOffset="250601.3149">18997 16210 0,'0'0'16,"0"53"-16,0-18 0,0 36 15,0-36-15,0 0 16,18 18 0,-18-35-16,35 0 15,-17-1-15,-1 1 16,19-18-1,-19 0-15</inkml:trace>
  <inkml:trace contextRef="#ctx0" brushRef="#br0" timeOffset="251240.8212">19262 16510 0,'0'0'0,"17"-18"46,1 1-30,-18-1-16,18-17 16,-18 17-16,0-17 15,0 17-15,0 1 16,0-1-16,0-17 16,0 17-16,0 0 0,-18 18 15,18-17 1,0-1-16,0 1 0,-18 17 15,1 17 17,17 1-17,0 17-15,0 18 16,0-35-16,17 35 16,1-36-1,0 18-15,-18-17 16,35 17-16,-17-35 15,-1 0 1,1 0-16,-18-17 16</inkml:trace>
  <inkml:trace contextRef="#ctx0" brushRef="#br0" timeOffset="251447.4268">19491 16351 0,'35'18'15,"-17"-18"1,35 0-16,-36 0 16,1 0-16,0 0 15,-1-18 1</inkml:trace>
  <inkml:trace contextRef="#ctx0" brushRef="#br0" timeOffset="251735.5438">19756 16228 0,'0'17'16,"0"1"-16,0 35 16,0-35-1,0-1-15,0 1 0,17 0 16,-17-1-16,0 18 15,18-35-15,-18 18 0</inkml:trace>
  <inkml:trace contextRef="#ctx0" brushRef="#br0" timeOffset="252109.0748">19861 16228 0,'18'0'15,"0"0"1,17 0 0,0 0-16,-17 0 15,0 0-15,-1 17 16,1-17-16,-18 18 15,0 17-15,0-17 16,0 35 0,0-18-16,0-17 0,0 17 15,17-17-15,-17-1 16,0 1-16,-17 0 16,-1-18-1,-17 0 1,17 0-16,-17-18 15,17 18-15,1-18 16</inkml:trace>
  <inkml:trace contextRef="#ctx0" brushRef="#br0" timeOffset="252909.1375">20302 15381 0,'0'-18'0,"0"-34"16,0 34-16,0-17 15,0 17-15,0 0 0,0 36 47,18 17-31,0-17-16,-1 17 0,1 0 16,17 54-16,0-19 15,18 71 1,-17-70-16,17 105 15,-36-70-15,1 53 16,-18-89-16,0 1 16,-18 0-16,1-19 0,-36 54 15,17-70-15,1-1 16,17 0-16,-17 0 0,0-35 16</inkml:trace>
  <inkml:trace contextRef="#ctx0" brushRef="#br0" timeOffset="265810.6734">6597 17445 0,'0'18'16,"35"52"-1,1-17 1,-1 18-16,0-1 0,-17 1 16,35 70-16,-18-35 15,-35-71-15,0 0 16,0-17 0,-18-36-16,-35-52 15,36 17-15,-19 0 16,19-18-16,-1 1 0,1-89 15,-1 71-15,36-53 16,-1 105 0,1 1-16,17 17 0,36-17 15,-36 35-15,35 35 16,-52-17-16,0 53 16,-18-18-16,-18 17 15,0-17-15,-52 18 16,35-36-1,-1-18-15,1 1 0,17 0 16,1-1-16,-1 1 0,53 17 16,-17-35-16,35 36 15,0-36-15,-18 17 16,0 1-16,1-18 16,34 17-16,-34 1 15,-1 17-15</inkml:trace>
  <inkml:trace contextRef="#ctx0" brushRef="#br0" timeOffset="266127.0794">7232 17903 0,'0'0'0,"18"0"0,-1 0 16,1-17-1,0-18 1,-18-1-16,0 19 0,-18-1 16,-17 0-1,-1 18-15,19 0 0,-36 18 16,35 0-16,0 17 16,1-17-16,17-1 15,0 36-15,17-18 16,1-17-16,17 0 0,18-1 15,-17-17-15,17 18 0,-18-18 16,53 0 0,-53 0-16,1-18 15</inkml:trace>
  <inkml:trace contextRef="#ctx0" brushRef="#br0" timeOffset="267046.9065">7602 17321 0,'0'-17'16,"18"34"-1,-18 1 1,0 0-16,0 17 16,0 0-16,18 1 0,-18 52 15,0-35 1,17 0-16,-17-18 0,36 35 15,-1-34-15,18 34 16,-36-52-16,54 17 16,-36-17-16,18-1 15,-18 1-15,18-18 16,-35 0 0,0-18-16</inkml:trace>
  <inkml:trace contextRef="#ctx0" brushRef="#br0" timeOffset="267485.3306">8114 17374 0,'0'0'0,"-18"0"15,18 36-15,0 34 16,18-17-16,0 71 16,-1-72-16,36 37 15,-35-54 1,52 18-16,-52-36 16,17-17-16,18 0 15,-18-17-15,-17-18 16,0-1-16,-1 1 0,1 0 0,-18-18 15,18-35 1,-18 35-16,0-53 16,-18 71-16,-17-36 15,35 53-15,-18 1 16,0 17-16,18 17 0,-17 72 16,17-36-1,0 17-15,17 71 16,1-70-16,0-1 0,-1-17 15,1 0-15,35 18 16,-35-36-16,-1 0 0</inkml:trace>
  <inkml:trace contextRef="#ctx0" brushRef="#br0" timeOffset="270541.4393">8308 14623 0,'0'-18'15,"0"-35"1,18 18-16,17-106 16,0 53-16,36-124 15,-18 88-15,123-281 16,-105 281-1,34-87 1,-52 140-16,-17 0 0,-1 1 16,35-18-16,-52 52 15,0 1-15,-36 35 32</inkml:trace>
  <inkml:trace contextRef="#ctx0" brushRef="#br0" timeOffset="271261.9481">10037 13141 0,'0'0'16,"0"-18"-16,0-17 16,17 17-16,18 1 15,36 17 1,-18 0-16,-18 17 0,18 36 15,-35-17-15,-18-1 16,0 53 0,-18-53-16,-35 54 15,18-54-15,-18 0 16,35-17-16,1-1 0,17 1 16,17 0-1,72-1 1,-37-17-16,1 18 0,53-18 15,-53 18-15,-18-18 16,18 17-16,-35 1 16,-18 17-16,-18-17 15,1-1-15</inkml:trace>
  <inkml:trace contextRef="#ctx0" brushRef="#br0" timeOffset="271572.9561">9754 13935 0,'53'35'15,"-106"-70"-15,159 70 0,-53-17 0,106-36 16,-71 18-16,0-18 16,18 1-16,70-1 15,1 18-15,-107 0 16,54 0-16,-89 0 16,18 18-1,-53-1-15,-53 1 16</inkml:trace>
  <inkml:trace contextRef="#ctx0" brushRef="#br0" timeOffset="271967.8727">10266 14323 0,'-18'35'0,"36"-70"0,-36 105 15,18-17-15,0-17 16,0-1-16,0 0 16,0 0-16,0 1 15,0-19-15,0-34 16,0-19-16,18-34 15,-1 35-15,1-18 16,17-36 0,1 54-16,17 0 15,-36 17-15,19 18 0,-19 18 16,1 17-16,-1 0 0,1 54 16,-18-36-16,18-18 15,-18 18-15,17-18 0,-17 36 16,18-36-1,0 18-15</inkml:trace>
  <inkml:trace contextRef="#ctx0" brushRef="#br0" timeOffset="274297.2832">18627 15328 0,'0'-17'16,"0"-1"15,17 0-15,-17 1-16,18 17 16,-18-18-16,18 0 15,-1 18-15,1-17 31,0 17-31,-1 0 16,1 0-16,17 0 16,-17 0-16,17 17 15,-17-17-15,17 18 16,-35 0 0,35-1-16,-35 19 15,18-1-15,-18-18 16,17 36-1,-17-17-15,0 17 0,-17-18 16,17-17-16,-18 52 16,1-52-16,-1 17 15,18-17-15,-18-1 0,1 1 16,-1 0-16,0-18 0,1 17 16,-1-17-16,0 0 15,1-17 1,-1-1-1,18 0-15,-17-17 16,17 17-16,-18 1 16,18-1-1,18 18 1,-1 0 0,18 0-16,-17-18 15,0 18-15,-1 0 16,19 0-16,-19 0 0,1 0 0,17 0 15,-17 18-15,35 17 16,-18-17-16,0 17 0,18 1 16,-18-36-1,1 17-15,-19 1 0,1-18 16,0 0-16,-18 17 16</inkml:trace>
  <inkml:trace contextRef="#ctx0" brushRef="#br0" timeOffset="281821.5088">12400 17639 0,'-53'-35'0,"18"35"15,0-18-15,-1 18 0,-52 18 16,53-1-16,-36 36 16,36-18-1,0 36-15,35-36 16,0 18-16,17-35 15,72-1-15,-54-34 16,53-18 0,-35 17-16,0-35 15,-53 35-15,18 1 0,-18-19 16,-18 19-16,0-1 16,1 36-1,17 70-15,17-17 16,1-1-16,0 1 15,-1-1-15,19 1 0,16 17 16,-34-35-16,-18 0 16,0-36-16,-18 1 15,-17-18 1,-18-18-16,18-17 16,-36-18-1,36 18-15,17 0 0,1-1 16,-1-16-16</inkml:trace>
  <inkml:trace contextRef="#ctx0" brushRef="#br0" timeOffset="282155.7698">12488 17127 0,'0'0'16,"-17"0"-16,34 0 15,19-17 1,17-1 0,-18 18-16,-18-18 0,19 18 15,34-17-15,-52 17 16,0 0-16</inkml:trace>
  <inkml:trace contextRef="#ctx0" brushRef="#br0" timeOffset="282322.2585">12559 17180 0,'0'0'0,"0"71"16,18-54-16,-18 19 15,17 17 1,1-18-16,-18-17 0,17-1 16,19 19-16,-19-36 15,19 17 1,-36-34-16</inkml:trace>
  <inkml:trace contextRef="#ctx0" brushRef="#br0" timeOffset="282651.0212">12859 17357 0,'17'-18'15,"1"-17"1,0 17-16,-18 0 16,17-17-16,-17 18 15,0-19-15,0 19 0,0-1 16,-17 0 0,-1 1-16,0 34 15,1 19 1,17-19-16,0 36 15,17-18-15,1 18 16,0-35 0,-1 0-16,19-18 15,-19 0-15,1 0 0,35-18 16,-36 18-16</inkml:trace>
  <inkml:trace contextRef="#ctx0" brushRef="#br0" timeOffset="282922.4893">13053 17057 0,'35'0'31,"-17"0"-31,-1 0 0,1 0 16,0 0-16,17 17 15,-17 1-15,-1 0 0,-17-1 16,0 19-16,18-1 0,-18-17 15,0 17-15,0 0 16,0-17-16,-18-36 47,1 18-47,-1-18 16,0 18-16</inkml:trace>
  <inkml:trace contextRef="#ctx0" brushRef="#br0" timeOffset="283601.4107">13511 17304 0,'0'0'16,"-17"0"-16,-1 17 0,0 19 15,18-1 1,0 53-16,-17-17 16,34 52-16,-17-70 15,36 35-15,-19-52 16,36-1-1,-35-18-15,0-17 0,17 0 16,-17-17-16</inkml:trace>
  <inkml:trace contextRef="#ctx0" brushRef="#br0" timeOffset="283845.4393">13705 17586 0,'0'0'16,"36"18"-16,-19-18 0,19 0 15,-19 17-15,19-17 0,-1 18 16,-18 0-16,1-1 16,-18 1-16,0 35 15,0-36 1,-18 19-16,18-19 16,0 1-16,0 17 15,0-17-15,0-1 16,18-17-1,-36 0 1</inkml:trace>
  <inkml:trace contextRef="#ctx0" brushRef="#br0" timeOffset="283973.4887">13758 17727 0,'18'0'15,"0"0"-15,35 18 16,-18-18-16,18 0 15,-18 0-15,-17 0 16</inkml:trace>
  <inkml:trace contextRef="#ctx0" brushRef="#br0" timeOffset="284168.5082">14093 17463 0,'0'0'16,"53"70"-16,-35-17 0,0-18 16,17 53-1,-35-70-15,0 17 0,0 1 0,-18-19 16,1 36 0,-1-53-1</inkml:trace>
  <inkml:trace contextRef="#ctx0" brushRef="#br0" timeOffset="284407.2622">14340 17674 0,'18'0'16,"-36"0"-16,54-17 0,-19 17 15,1-18-15,0 18 16,-1 0-16,-17 18 15,0-1-15,-35 36 16,17-18-16,1 18 16,17-35-16,0 0 15,17-18-15,19 0 16,-19-18-16</inkml:trace>
  <inkml:trace contextRef="#ctx0" brushRef="#br0" timeOffset="285089.5941">15152 17586 0,'0'0'16,"17"141"-16,-17-88 0,18 18 15,-18 17-15,18-71 16,-18 1-16,-18-53 16,0-36-1,1 18-15,-1-70 16,18 52-16,0 1 0,18-36 16,-1 71-1,19 17-15,-1 0 0,18 18 16,-18 0-16,-17 18 15,-1 0-15,1 52 16,-18-35-16,-18 18 0,1-17 16,-18-1-16,-1 0 15,19-17-15,-1 17 0,0-17 16,1-1-16,17 1 0,17 0 16,36-1-16,-35 1 15,70 0-15,-53-1 16,36-17-1,-36 18-15</inkml:trace>
  <inkml:trace contextRef="#ctx0" brushRef="#br0" timeOffset="285370.7988">15593 17868 0,'17'-17'16,"1"-19"-1,0 36-15,-1-35 16,-17 17-16,0-17 16,-17 35-16,-1 0 15,0 0-15,1 0 16,-1 18-16,1-1 0,17 1 16,0 17-16,0-17 0,35 17 15,18-17 1,-18-1-16,0-17 0,36 0 15,-36 0-15,-17 0 16,-1 0-16,-17-17 0</inkml:trace>
  <inkml:trace contextRef="#ctx0" brushRef="#br0" timeOffset="285848.0672">15928 17304 0,'0'-18'16,"0"36"-16,0-18 16,0 35-16,0 18 15,0-18-15,18 89 16,-18-71-16,17 52 16,1-52-16,-1-17 15,1-19-15,35 19 16,-18-36-16,18 0 15,-17 0-15,16-18 16</inkml:trace>
  <inkml:trace contextRef="#ctx0" brushRef="#br0" timeOffset="286192.437">16263 17480 0,'0'18'0,"-18"70"16,18-53-16,36 53 16,-19-52-16,36 17 15,-35-36-15,52 19 16,-34-36-16,-19-18 16,19-35-16,-19 35 15,1-70 1,-18 35-16,0-53 15,-18 54-15,1-19 16,17 53-16,0 36 16,0 17-16,17 71 15,-17-18-15,36 36 16,-19-54-16,36 18 16,-35-52-16,35-1 15,-36-35 1</inkml:trace>
  <inkml:trace contextRef="#ctx0" brushRef="#br0" timeOffset="286527.1345">17022 17268 0,'-18'0'0,"36"0"0,-54 0 15,19 71 1,-1-18-16,18 18 0,0-1 15,18 89 1,-18-89-16,17-17 0,1-17 16,17-1-16,-17-18 0,-1 1 15,19-18-15,-19-18 16,1 18-16</inkml:trace>
  <inkml:trace contextRef="#ctx0" brushRef="#br0" timeOffset="286824.3604">17216 17586 0,'35'0'0,"0"0"15,18 35 1,-18-35-16,-17 18 0,35 17 15,-53-17 1,-18 35-16,18-36 16,-35 36-16,17-17 15,18-19-15,18 18 16,0-35 0,-1 0-1,1 18-15,-18-36 16</inkml:trace>
  <inkml:trace contextRef="#ctx0" brushRef="#br0" timeOffset="286938.184">17251 17762 0,'35'0'0,"-70"0"0,105 18 16,-34-18-16,34 0 15,-34 0-15,-1 0 16</inkml:trace>
  <inkml:trace contextRef="#ctx0" brushRef="#br0" timeOffset="287139.8873">17692 17427 0,'53'106'15,"-106"-212"-15,141 283 0,-53-54 16,-17-70-16,-18 35 16,-18-35-16,-35 53 15,18-71-15</inkml:trace>
  <inkml:trace contextRef="#ctx0" brushRef="#br0" timeOffset="298651.0647">9666 16757 0,'-18'-18'0,"1"1"31,17-1 16,17 18-32,19 0-15,34 0 16,-17 0-16,71 0 16,-54 0-16,1 0 15,105 0-15,-70 0 16,88 18-16,-106-18 15,89 0-15,-107 0 16,71 0-16,-105 0 16,-1 0-1,0 0-15,-52 0 16</inkml:trace>
  <inkml:trace contextRef="#ctx0" brushRef="#br0" timeOffset="300546.3955">16157 16845 0,'18'0'31,"17"0"-16,0 0-15,54 18 16,-36-1-16,-1-17 0,90 18 16,-72 0-1,71-18-15,-88 0 16,71 17-16,-71-17 16,17 0-16</inkml:trace>
  <inkml:trace contextRef="#ctx0" brushRef="#br0" timeOffset="301447.8147">18186 16951 0,'0'0'0,"-18"0"0,18 18 31,0 17-15,0-17-16,18-1 16,-18 18-16,17 1 0,19-1 15,-19-17-15,19-1 16,-1-17-16,0 0 0,71 0 16,-53-17-16,53-19 15,-53 19-15,17-1 16,-35 18-16,1 0 15,-19 0-15,1 0 0,17 18 16,-35-1-16,36 36 16,-19-35-1,36 17-15,-35-17 16,70-1-16,-35-17 16,53-35-16,-36 35 15,36-35-15,-53 35 16,53-18-1,-53 18-15,70-17 16,-70 17-16,71 17 16,-54 1-16,54 0 15,-54-18-15,71 17 16,-53-17-16,36-17 16,-71-1-16,17 0 15,-52 1-15,-36 17 16</inkml:trace>
  <inkml:trace contextRef="#ctx0" brushRef="#br0" timeOffset="303115.0786">3792 14817 0,'0'17'0,"0"19"15,36 17-15,-19-18 16,36 18-16,-18-36 16,36 1-1,-36-36-15,71-17 16,-53 17-16,53-52 15,-53 52-15,0-17 16,0 17-16,52-17 16,-69 17-16,52 18 15,-53 18-15,36 17 16,-36 1-16,0-19 0,18 1 16,18 0-16,-36-1 15,0-17-15,18 0 0,-17 0 16,69-35-1,-52 17-15,-17-17 0,17 17 16,-1 1-16,1 17 0,-17-18 16,-1 18-16,0-18 0,0 18 15,36 0-15,-36 18 16,36 0 0,-36-1-16,0-17 0,18 0 15,0 0-15,0 0 16,18 0-16,-18 0 0,88-17 15,-71-1-15,54 0 16,-71 1-16,35 17 16</inkml:trace>
  <inkml:trace contextRef="#ctx0" brushRef="#br0" timeOffset="304194.7042">9737 15081 0,'0'0'16,"-18"-17"-16,18 34 47,35 36-32,-17-18-15,17-17 16,18 35-1,-18-35-15,1-18 0,-1 0 16,0 0-16,1 0 0,16-18 16,-16 0-16,-1-17 0,0 17 15,53-34-15,-70 16 16,35 19 0,-18 17-16,1-18 15,-1 36-15,0 17 16,0-17-16,36 17 15,-36-18-15,36 1 16,-36 0-16,71-18 16,-53 0-16,70-18 15,-70 0-15,88 1 16,-88-1-16,18 1 16,-18-19-16,35 1 15,-53 17-15,0 1 0</inkml:trace>
  <inkml:trace contextRef="#ctx0" brushRef="#br0" timeOffset="311070.2237">1711 2769 0,'0'18'15</inkml:trace>
  <inkml:trace contextRef="#ctx0" brushRef="#br0" timeOffset="312415.1885">1799 2787 0,'18'0'0,"-53"0"0,52 0 0,18-18 0,-17 18 16,0-17-16,-1-1 15,1 0-15,0 18 16,-1-17 0,-34 17 30,-1 0-46,-17 0 16,-18-18 0,35 18-16,-17 0 0,-18 0 15,0 0-15,-53 0 16,53 0-16,0 0 0,-17 18 16,17-1-16,-71 19 15,54-19-15,17-17 0,0 18 16,0 0-16,-35-18 15,35 0-15,18 0 16,-1 0-16,19 0 0,-18 0 16,17 0-16,0 0 15,18 17-15,-17-17 16,17 18 0,0 17-1,0 0 1,0 18-16,0 0 15,0-17-15,0 16 16,0 19-16,0-18 0,0 88 16,0-70-16,0 87 15,0-69-15,-18-19 16,18 106-16,-18-87 16,18 87-16,0-88 15,0 106 1,18-88-16,-18 0 0,18 88 15,-1 0 1,-17-88-16,18 106 16,0-107-16,-1 107 15,-17-106-15,18 0 0,-1 0 16,1 123-16,0-123 16,17 105-1,-17-87-15,-1 87 16,1-105-16,-18 18 0,35 87 15,-35-105-15,18 124 16,0-125-16,-1 125 16,1-107-16,-1 106 15,-17-123 1,18 124-16,-18-107 16,18 106-16,-18 1 15,0-124-15,0 105 16,0-87-1,-18 105-15,18-106 16,0-17-16,0 18 0,0-18 16,0 17-16,0-17 0,0 123 15,0-123-15,0 123 16,0-123 0,0 0-16,0 0 0,-18 88 15,18-88-15,0-18 16,0 106-1,0 0-15,0-106 0,0 0 16,-17 89 0,17-89-16,0 71 15,0-71-15,-18-18 0,18 89 16,0-88-16,0 70 16,0-71-16,18 72 15,-18-72-15,0 1 16,0-1-16,0 1 0,-18 52 15,18-52 1,0 52-16,0-70 16,0 0-16,0 0 0,0 0 15,0 0-15,18 53 16,-18-71-16,0 53 16,-18-53-16,18 18 15,0 18-15,-17-53 16,17 34-16,0-34 15,0 0-15,0-1 16,0 1 0,0 0-1,0-1 1,0 1-16,0 0 16,0-1-1,17-17 16,1 18-15,17-18-16,18 0 16,-18 0-16,53-18 15,-35 1-15,0-1 16,18 0-16,52 18 0,-70 0 16</inkml:trace>
  <inkml:trace contextRef="#ctx0" brushRef="#br0" timeOffset="314426.7509">10037 15011 0,'-18'-18'15,"18"0"1,-18 18 0,18-17-16,18 17 62,17 0-46,-17 0-1,52-18-15,-17 18 16,-17-17-16,16 17 0,-16 0 16,52 0-16,-53 0 15,1 0-15,-1 0 0,0 17 16,0-17-16,-35 18 16,-17-18 15,-19 0-31,1 17 15,-18-17-15,18 0 16,-36 0-16,54 0 16,-54 0-1,36 0-15,-18-17 16,35 17-16,-17 0 16,17 0-16,36 0 15,53 17 1,-36-17-1,18 0-15,0 0 0,53 0 16,-53 0-16,52-17 16,-69 17-16,17-18 15,-36 18 1,-52 0 0,17 0-16,-52 0 15,17 0-15,0 0 0,0 0 16,-35 0-16,35 0 15,18 18-15,17-1 16,53 1 0,0-18-16,1 18 0,87-18 15,-70 0-15,18-18 16,-18 18-16,-18-18 16,0 18-16,18 0 15</inkml:trace>
  <inkml:trace contextRef="#ctx0" brushRef="#br0" timeOffset="316713.4998">2381 17321 0,'-17'-17'0,"-1"17"16,0 0-16,1 0 16,17 17-1,17-17 16,54 18-15,-1-18-16,107-18 16,-71 18-16,88-35 15,-88 35-15,-1-18 16,-16 18-16,16 0 0,54 0 16,-71 0-16,-35 0 0,0 0 15,-18 0-15,1 18 16,-72-18-1,-34 18 1,17-18-16,-70 17 16,52-17-16,0 0 0,1 0 15,-107-17 1,1 17-16,88-18 16,0 0-16,17 18 0,-17-17 15,-36 17-15,72-18 16,-19 18-16,53 0 15,36 0 1,0 0-16,-1 18 16,36-18-16,71 17 15,-54-17-15,107 0 16,-72 0-16,72 0 16,-71-17-16,70 17 15,-105 0-15,-1 0 16,1 0-16,-36 0 0,0 17 15,1 1-15,-36 0 16,-18-18-16,-17 0 16,-54 17-1,-16-17-15,34 0 16,-88 0-16,89-17 16,-124-1-16,123 0 15,-17 18-15,0-17 0,-71 17 16,88 0-16,-17 0 15,71 0-15,-1 0 16,36 0 0,17 0-16,18 0 15,17 0-15,19 0 0,122 0 16,-105 0-16,18 0 16,17 0-16,-18 0 0,124-18 15,-123 18-15,34 0 16,-87 0-16,-18 18 15</inkml:trace>
  <inkml:trace contextRef="#ctx0" brushRef="#br0" timeOffset="320088.8151">18450 17145 0,'0'-18'15,"18"18"16,35-17-15,0 17-16,0 0 16,0 0-16,17 0 0,18-18 15,1 18-15,-1 0 0,0 0 16,106 0-16,-106 0 16,89 18-1,-89-1-15,0 1 0,-18-18 16,72 18-16,-72-18 15,54 0-15,-71 0 16,-1-18 0,-34 0-16,0 18 15,-36 0 1,-17 0 0,0 18-16,-1-18 15,1 0-15,0 0 0,-1 0 16,1 18-16,-71-18 15,53 0-15,0 17 16,-70 1-16,52 0 16,-70-1-16,71-17 15,-54 0 1,54 18-16,-54-18 0,71-18 16,-88 18-1,88 0-15,-70-17 16,70-1-16,0 18 15,0 0-15,0 0 0,0-18 16,18 18-16,17 0 16,36 0 15,0 0-31,-1 0 16,1 0-16,0 0 15,-1-17-15,18 17 0,18-18 16,0 18-16,53 0 15,-35 0-15,17 0 16,0 0-16,18 18 16,123-18-16,-88 0 15,124 0 1,-142 0-16,-17 0 0,0 0 16,-35 0-16,52 0 15,-88 17-15,1-17 16,-54 0-1,-17 18-15</inkml:trace>
  <inkml:trace contextRef="#ctx0" brushRef="#br0" timeOffset="335831.3966">5997 3246 0,'-17'0'16,"34"0"0,54 0-1,-1 0-15,19-18 0,34 18 16,124-35 0,-106 17-16,0 0 0,0 18 15,-17-17-15,105-1 16,-141 0-16,36 1 15</inkml:trace>
  <inkml:trace contextRef="#ctx0" brushRef="#br0" timeOffset="372424.604">13159 3475 0,'0'0'0,"-18"-18"0,18 36 16,0 0-1,0 34-15,0 19 0,0 70 16,18-70-16,-1 70 16,1-88-16,35 53 15,-36-89 1,36 1-16,-17-36 15,-1-17-15,-35 0 16,18-1-16,-18-34 16,0 34-16,0 72 31,35 34-15,-18-34-16,1 17 15,17-18-15,1-18 0,52 19 16,-35-36-16,-18 0 15,0-18-15,1 0 0,-19-17 16,-17-53-16,0 53 16,-17-18-16,-19-53 15,19 71-15,-19-1 0,1-17 16,18 36-16,-19-1 16</inkml:trace>
  <inkml:trace contextRef="#ctx0" brushRef="#br0" timeOffset="372758.6519">13882 3175 0,'0'-18'15,"17"18"1,19 0-16,-1-17 15,0 17-15,-17-18 0,17 18 16,-17 0-16,-1-18 16,1 18-16</inkml:trace>
  <inkml:trace contextRef="#ctx0" brushRef="#br0" timeOffset="372931.2189">13952 3140 0,'0'0'0,"0"17"0,0 54 16,18-36-16,-18 0 0,0-17 16,18 17-16,-18 1 0,0-1 15,0 0 1,17 1-16,-17-19 0,18 1 16,0-18-1</inkml:trace>
  <inkml:trace contextRef="#ctx0" brushRef="#br0" timeOffset="373310.1307">14217 3210 0,'0'18'15,"0"17"1,0-17-16,0 17 16,0-17-16,0 17 15,18-17-15,-1-1 16,1-17-16,17 0 16,-17 0-16,-1 0 15</inkml:trace>
  <inkml:trace contextRef="#ctx0" brushRef="#br0" timeOffset="373642.2074">14429 3157 0,'17'0'0,"1"0"16,0-17 0,-1 17-16,1 0 15,-1 17 1,-17 1-16,18 0 0,-18-1 16,0 1-16,0 17 0,18 18 15,-18-35-15,17 35 16,-17-36-16,18 1 15,-18 0-15,0-1 16,0 1 0,-18-18-1,1 0-15,-1 0 0,-17 0 16</inkml:trace>
  <inkml:trace contextRef="#ctx0" brushRef="#br0" timeOffset="374460.3321">14111 3493 0,'18'0'16,"-1"0"-1,1 0 1,0-18-16,-1 0 0,19-17 16,-19 0-16,1-36 15,-18 36-15,0 17 16,0-17-16,0-18 0,-18 0 16,1 18-1,17 17-15,-18 1 0,0-19 16,18 54-1,-17 17 1,17-17-16,0 52 16,0-17-16,0 18 15,0-36-15,0 0 16,0-17-16,17 0 0,1-1 16,17 19-16,-17-19 15,0 1-15,-1-18 16</inkml:trace>
  <inkml:trace contextRef="#ctx0" brushRef="#br0" timeOffset="374650.0657">13988 3598 0,'0'0'0,"17"-17"0,1 17 0,0 0 16,52-18-1,-52 18-15,35 0 16,-36 0-16</inkml:trace>
  <inkml:trace contextRef="#ctx0" brushRef="#br0" timeOffset="384914.5263">21131 1799 0,'0'-17'0,"18"17"62,-18 17-62,18 1 16,-1 35-16,-17-36 16,0 36-16,0-17 15,18 52 1,-18-53-16,0 18 0,0 53 16,0-53-16,0 53 15,0-36-15,0 71 16,0-53-16,0 89 15,0-89-15,18 124 16,-18-107 0,0 125-16,17-107 15,-17-17-15,0 18 0,0-1 16,0 1-16,18 17 0,-18 141 16,0-141-16,0 0 15,0 0-15,0 0 16,0 177-16,0-142 15,0-17-15,0 17 0,0 1 16,18 175-16,-18-157 16,17 193-16,-17-194 15,0 0-15,0 194 16,0-177-16,-17 195 16,-1-194-16,18-1 15,-18-17-15,18 18 0,-17 0 16,17-1-16,-18 230 15,18-229-15,0 0 0,0-1 16,-18 230 0,18-229-16,0 211 15,0-211-15,0 211 16,0-211-16,0 0 16,18-18-16,-18 17 0,0-17 0,18 0 15,-1 177 1,1-195-16,0 142 15,-1-160-15,18 142 16,-17-159-16,0 106 16,-1-141-16,-17 88 15,0-106-15,-17-17 16,-1 0-16,18-19 0,-53 19 16</inkml:trace>
  <inkml:trace contextRef="#ctx0" brushRef="#br0" timeOffset="385801.1751">22719 2064 0,'-35'0'0,"-1"17"16,-17 54-16,18-18 16,0 70-1,35-52-15,0-18 0,70 70 16,-34-87-16,70 16 16,-36-34-16,71-36 15,-88-17-15,35-35 16,-70 17-1,-18-35-15,-18 35 16,-17 0-16,-53-53 16,53 71-16,-18 17 15,0 0-15,17 1 0,1 17 16,18 17-16,-1 1 0,18 35 16,35-18-16,-17-17 15</inkml:trace>
  <inkml:trace contextRef="#ctx0" brushRef="#br0" timeOffset="385976.6485">23336 2399 0,'0'0'16,"18"-18"-16,0 18 0,34-35 15,-16 17-15,34-17 16,-34 35-16,-19-18 15,18 18-15,-17-17 16</inkml:trace>
  <inkml:trace contextRef="#ctx0" brushRef="#br0" timeOffset="386149.4658">23407 2046 0,'0'0'0,"35"106"0,-17-35 15,17 52-15,-17-52 16,17 70 0,-17-88-16,17 17 15,-18-52-15,1-18 0,0-18 16</inkml:trace>
  <inkml:trace contextRef="#ctx0" brushRef="#br0" timeOffset="386665.9571">23671 2117 0,'0'141'15,"0"-282"-15,0 352 0,0-105 16,0-53 0,18-18-16,-18 1 0,0-19 15,0 1-15,18 0 16,-18-36-1,17-35 1,-17 35-16,18-17 16,-18 17-16,0 1 0,18-1 15,-1 18-15,1 18 16,-18-1-16,18 1 0,17 17 16,-18-17-1,19-18-15,-19 0 16,1-35-1,-18 17-15,-18-17 16,18 17-16,-17 1 16,-1 17-16,18 17 15,0 1-15,0 17 0,18-17 16,-1 17-16,1-17 16,17-1-16,36 19 15,-18-36-15,0-18 16,-36 18-16,1-18 15,-18 1-15,-18-1 16,18 0-16,0 36 31,18-18-31,17 18 16,-17-18 0,-1 0-16</inkml:trace>
  <inkml:trace contextRef="#ctx0" brushRef="#br0" timeOffset="387190.3406">25453 2293 0,'18'53'0,"-18"-35"15,35 70-15,-18-35 16,19-18-16,-19 0 0,36 18 15,-35-53 1,0 18-16,-1-18 16,1 0-16,-18-35 15,0-1-15,-18 1 0,18 0 16,-17-1-16,17 1 0,-18-18 16,18 36-16,0-1 15,18 18-15</inkml:trace>
  <inkml:trace contextRef="#ctx0" brushRef="#br0" timeOffset="387717.1885">26017 2452 0,'-35'0'16,"70"0"-16,-105 0 0,35 0 15,17 17-15,0 1 16,18 0-16,0 35 15,18-18-15,17-17 16,36 17-16,-36-35 16,18 0-16,-18 0 15,-17-35-15,-18 17 16,0 0-16,-18-17 0,-17-18 16,17 35-16,-17-17 15,35 18 1,18 34-1,17 18 1,0-17-16,-17 0 16,35-18-16,-18 0 15,-17 17 1,-1-17-16,-17-17 16,0-1-16,0 0 15,-17 18-15,34 0 31,1 0-15,0 0 0,-1 0-16,1 0 15,-18-35 1,0 18-16,-18-1 16,18 0-16,0 1 0,0-1 15,0 0-15,18 18 31,17 0-31</inkml:trace>
  <inkml:trace contextRef="#ctx0" brushRef="#br0" timeOffset="388179.7206">26529 2381 0,'-35'36'16,"70"-72"-16,-70 89 0,-1 0 15,36-35-15,0 35 16,18-36-1,0 1-15,-1-18 0,19 18 16,-1-18-16,0-36 16,-35 19-16,0-19 15,0 19-15,-18-19 16,1 19-16,-1-1 16,18 36-1,0-1 1,18 19-16,-1-19 15,19 1-15,-19-18 0,19 18 16,-1-1-16,-17-17 0,17 0 16,-18 0-1,-17-17-15,-17-19 16,-1 19-16,18-1 16,-17-17-16,17 17 15,0-17 1,17 35-16,1-18 0,17 18 15,0 0-15,18 0 16,-17-17-16,34 17 16,-35-18-16,1 0 15,-36 1-15,0-1 16,-18 0-16,-17-34 16,17 34-16,1-17 15</inkml:trace>
  <inkml:trace contextRef="#ctx0" brushRef="#br0" timeOffset="388307.7514">26952 2117 0,'36'70'16,"-72"-140"-16,89 176 0,-18-18 15,-17-35-15,0 0 16,-1-18-16,1 18 0,0 0 16,-1-36-16,19 1 15,-19-18-15</inkml:trace>
  <inkml:trace contextRef="#ctx0" brushRef="#br0" timeOffset="388530.6002">27270 2364 0,'0'0'16,"-18"0"-16,18 17 0,0 19 16,0-1-16,35 0 15,-17-17-15,0 17 16,-1-17-16,1 17 15,0-35-15,-18 18 0,-36-1 16,19-17 0,-1 0-16,-35 0 15,35-17-15,1 17 0,-1-36 16,1 19-16</inkml:trace>
  <inkml:trace contextRef="#ctx0" brushRef="#br0" timeOffset="388677.1105">27570 2170 0,'17'0'16,"-17"17"0,18 1-1</inkml:trace>
  <inkml:trace contextRef="#ctx0" brushRef="#br0" timeOffset="388780.6086">27728 2558 0</inkml:trace>
  <inkml:trace contextRef="#ctx0" brushRef="#br0" timeOffset="405391.5478">22895 4410 0,'-17'0'0,"34"0"0,-17 0 32,36 17-17,-1-17-15,35 0 16,54-17-1,-71-19-15,17 19 16,54-36-16,-71 35 16,-18 1-16,0-1 15</inkml:trace>
  <inkml:trace contextRef="#ctx0" brushRef="#br0" timeOffset="405569.9871">23230 4392 0,'0'0'16,"36"71"-16,17 17 15,-36-35-15,1 0 16,0 0-16,-1-18 0,1 71 16,-1-71-16,1-17 15,-18 17-15,18-17 0,-18-1 16,17-17-16</inkml:trace>
  <inkml:trace contextRef="#ctx0" brushRef="#br0" timeOffset="406114.4876">23107 4075 0,'18'17'16,"-18"1"-1,0 17-15,35 89 16,0-19-1,-17-52-15,-1 0 0,36 53 16,0-18 0</inkml:trace>
  <inkml:trace contextRef="#ctx0" brushRef="#br0" timeOffset="406748.7391">23724 4604 0,'-53'17'0,"106"-34"0,-141 52 16,53 0-16,17-17 16,18 17-16,0-17 15,0 0-15,18-1 0,17 18 16,0-17-16,36-18 15,-36-18-15,-17 18 16,17-35 0,-17 18-16,-18-1 0,0 0 15,-18-17-15,18 17 0,-17 1 0,-1-1 16,0 0 0,36 18-1,0 36 1,-1-36-16,36 35 15,-35-35 1,35 18-16,-36-18 16,-17-18 15,-17 18-15,34 18 15,1-1-31,0-17 15,-1 0 1,1 0-16,-1-17 16,-17-1-1,0 0 1,0 1-16,18 17 16,0 0-16,17 0 15,-17 0-15,17 17 16,-17 1-16,-1 17 15,1-17 1,-18 0 0,0-1-16</inkml:trace>
  <inkml:trace contextRef="#ctx0" brushRef="#br0" timeOffset="407076.3074">24342 4057 0,'17'123'16,"-34"-246"-16,52 317 0,-17-123 0,-1 87 16,1-105-16,17 53 15,-35-71-15,18 1 16,-1-19-1,-17-34 1,36-19-16,-19 19 16,1-19-16,0 36 15,17 0-15,-17 18 0,-1 0 16,18 17-16,-17 0 16,17-17-16,-17 17 0,17 18 15,-35-35-15,0-1 16,0 1-16</inkml:trace>
  <inkml:trace contextRef="#ctx0" brushRef="#br0" timeOffset="451655.5769">29192 3263 0,'0'-53'15,"0"106"-15,0-123 0,0 52 0,0 36 32,-17 70-17,17-35-15,-18 17 16,18 19-16,0 69 15,0-70-15,0-17 0,0 0 16,18-19-16,17 54 16,-17-70-16,17-1 15,-17-17-15,-1-1 16</inkml:trace>
  <inkml:trace contextRef="#ctx0" brushRef="#br0" timeOffset="452172.4984">27005 4745 0,'0'0'15,"18"0"1,35 0 0,0 0-16,35 0 15,-18 0-15,-17 0 16,230 0 0,-37-18-16,37 1 15,-107 17-15,0 0 16,195 17-16,-159-17 15,211 0 1,-211 0-16,-1 0 0,160 0 16,-213 0-16,89 0 15,-158 0-15,16 0 16,-87 0-16,-18 18 16,-18-18-16</inkml:trace>
  <inkml:trace contextRef="#ctx0" brushRef="#br0" timeOffset="453430.3087">28258 5468 0,'17'35'15,"1"1"1,-1 69-16,-17-52 15,-17 71-15,17-71 16,-18 35-16,18-53 16,0-17-16,0-53 31,35-36-31,-17 18 16,17-35-1,-17 35-15,17 0 0,1 0 16,-19 36-16,18 17 15,-17 0-15,0 35 16,-1-18-16,1 36 0,-18-17 16,18 17-16,-18-18 0,17 35 15,-17-34-15,18 17 16,-18-36-16,18 1 16,-1-18-1,1 0-15</inkml:trace>
  <inkml:trace contextRef="#ctx0" brushRef="#br0" timeOffset="453891.2149">29069 5098 0,'18'0'15,"17"0"1,-18 0-1,19 0-15,-1 0 0,18-18 16,-35 18-16,17 0 16,-53 0-1,1 0 1</inkml:trace>
  <inkml:trace contextRef="#ctx0" brushRef="#br0" timeOffset="454074.7607">29139 5098 0,'0'53'16,"0"-18"0,0 0-16,0 0 0,0 1 0,0-1 15,0 36 1,0-54-16,18 1 0,0-1 16,-1 1-16,19-18 15,-19 0-15,1 0 16,0 0-16,-1-18 0</inkml:trace>
  <inkml:trace contextRef="#ctx0" brushRef="#br0" timeOffset="454430.423">29457 5433 0,'18'0'15,"-1"-18"1,1 1 0,0-1-16,-1-35 15,1 35-15,-1-35 16,1 18-16,-18 17 0,0-34 16,0 34-16,-18-17 15,18 17-15,-17 0 16,17 36-1,-18 0-15,18 17 0,-17 0 16,-1 36-16,18-36 16,0 18-16,18-18 15,-18-17-15,17 0 0,1-1 16,17 1 0,-17-18-16,17-18 15</inkml:trace>
  <inkml:trace contextRef="#ctx0" brushRef="#br0" timeOffset="454612.8724">29722 5309 0,'17'0'15,"1"0"-15,-1 0 16,19-17-1,-19 17-15,1 0 16,0-18-16</inkml:trace>
  <inkml:trace contextRef="#ctx0" brushRef="#br0" timeOffset="454864.3255">30092 5115 0,'-18'53'32,"18"-35"-32,0 35 15,0-18-15,18 18 16,-18-35-16,18-1 15,-1 1-15,1-18 16,0-18 0</inkml:trace>
  <inkml:trace contextRef="#ctx0" brushRef="#br0" timeOffset="455192.8877">30268 5009 0,'18'0'16,"0"0"-1,17 18-15,0-18 16,0 0-16,1 0 16,-1 0-16,-17 18 15,-18-1-15,17 36 16,-17-17-16,0 16 15,0-16-15,0 17 16,18-36-16,-18 19 16,0-19-16,0 19 15,-18-19 1,-17-17 0,17 0-16,-17 0 15,17 0-15,1-17 0,-1 17 16</inkml:trace>
  <inkml:trace contextRef="#ctx0" brushRef="#br0" timeOffset="457105.7903">26388 5927 0,'-18'17'16,"18"1"-16,18 17 15,-18-17-15,17 0 0,19 17 16,-19-18 0,36 1-16,-35 0 15,17-18-15,-17 0 16,-1 17-16,1-17 0,17-17 16,-17-1-16,0-35 15,-18 0 1,0-35-16,0 53 15,0-89-15,0 54 16,-18-89 0,0 88-16,1-34 0,-1 16 15,0 1-15,1-18 0,-1 18 16,-17-53-16,17 71 16,1-54-16,-1 71 15,18-53-15,0-17 16,35-1-1,-17 1 1,-18-1-16,0 71 16,0-52-1,-18 69-15,1 1 0,-1-35 16,18 52-16,-18-35 16,18 35-16,0-35 15,0 18-15,0 18 16,18-36-16,-18 0 15,0 35-15,0-17 16,0 17-16,0-17 0,0 17 16,-18-17-1,18 17-15,0 1 0,0-1 16,18 36 15,0-18-15,-1 0-1,-17-18 1,18 18-16,0-18 16,-1 18-16,1 0 15,-1 0-15,1-17 16,35 17-16,-18 0 16,18 0-16,-18-18 15,18 18-15,18 0 0,70 0 16,-53 0-16,89-18 15,-72 18-15,125-35 16,-124 35-16,105-17 16,-105 17-16,88-18 15,-106 18 1,1 0-16,16 0 0,-16-18 16,122 1-16,-87-1 15,105-17 1,-123 17-16,0 18 0,70-18 15,-105 18-15,-1 0 16,71-17 0,-70 17-16,88-18 0,-89 18 15,1 0-15,70 0 16,-88-17-16,53 17 16,-54 0-16,-16 0 0,17 0 15,-18 0 1,0 0-16,-17 0 15,17 0-15,-17 0 16,17 0-16,-17 0 16,17-18-1,-17 18-15,-1 0 16,1 0-16,-18 18 16,18-18-1,-1-18 1,18 18-1,-17 0-15,17 0 16,-17 0-16,0 0 16,-1 0 15,1-18-15,0 18-1,17 0-15,-18 0 16,1 0-16,0 0 15,-1 0 1,1 0 0,0 0-1,-1 0 1,-17-17 0,18 17-1,-18 17 48,0 1-48,18-18-15,-18 35 16,0-17-16,17 70 0,-17-53 16,0 18-16,0-18 15,18 54-15,-18-36 16,18 17-16,-1-52 15,-17 35-15,0-36 16,-17 1-16</inkml:trace>
  <inkml:trace contextRef="#ctx0" brushRef="#br0" timeOffset="457989.3972">26670 6103 0,'18'0'15,"-1"18"32,-17-1-31,0 1-16,0 0 15,0-1-15,18 19 16,0-19 0,-1-17-16,-17 18 15,18-18-15,-36 0 47,1-18-31,-19 18-16,19-17 0,-72-1 15,37 0-15,-1 1 16,0-1-16,-18 0 0,1-17 16,-72-18-16,72 36 15,-54-19-15,72 36 16,-1 0-1,35 0-15,18 18 16,71 17-16,-36-17 16</inkml:trace>
  <inkml:trace contextRef="#ctx0" brushRef="#br1" timeOffset="464857.8882">25312 2981 0,'-18'18'0,"36"-36"0,-53 53 15,35 1 1,0-1-16,17-18 16,18 89-1,1 35-15,-19 18 16,1 18 0,-18 34-1,0-105-15,0 106 16,0-106-16,0-1 0,0 107 15,0-106-15,0 0 16,18 88-16,-1-106 16,-17 18-16,18 0 0,-18-1 15,18 1-15,17 88 16,-18-106-16,-17 1 16,36 69-16,-36-87 15,35 52-15,-17-70 16,-1 53-16,1-71 15,0 18-15,-18-35 16,35 35 0,-35-35-16,18-1 15,-1 1-15,1 0 0,-1-1 16,1-17-16,0 18 0,17-1 16,0-17-16,18 18 15,-18-18-15,71 18 16,-35-18-16,70-18 15,-53 18-15,124 0 16,-106 0-16,123 0 16,-106 0-16,124 0 15,-123 0-15,-1 18 16,142-18 0,-142 0-16,177 0 15,-141 0-15,123 17 16,-123-17-16,-18 0 15,0 0-15,0 0 0,0 18 16,124-18-16,-124 0 16,124 0-16,-142 0 15,142 0-15,-142 0 16,124 0 0,-141 0-16,0 0 0,88-18 15,-106 18-15,53 0 16,-70 0-16,-18-17 15,0 17-15,17 0 0,36-18 16,-53 0-16,0 1 16,0 17-16,0-18 0,0 1 15,35-19 1,-53 19-16,-17-19 0,17-17 16,-35-35-1,0 53-15,-18-89 16,18 72-16,-17-19 0,17-17 15,-18-89 1,18 72-16,0-19 0,-18-123 16,18 106-16,18-124 15,-18 124-15,35-141 16,-35 141-16,36-141 16,-19 141-1,1 17-15,-1-17 0,19-88 16,-19 123-16,1-88 15,0 106-15,-1 0 16,-17 17-16,18 0 0,0-52 16,-1 70-16,-17-18 15,-17 36 1,-19 0-16,19 17 16,-54 18-16,36 0 15,-53 0-15,-36 18 16,-35-18-1,89 18-15,-124-18 16,0 17 0,88-17-16,0 0 15,0 0-15,18 0 0,-141 0 16,123 0-16,-141 0 16,124 18-16,-160-18 15,160 17-15,-18-17 16,-124 18-16,-17 0 15,123-1-15,0 1 16,-158 0 0,-18 17-16,176-17 0,-176 35 15,176-36 1,-141 54-16,142-36 16,-1 0-16,-141 18 15,159-35-15,-141 52 16,140-52-16,19 0 15,0-1-15,-107 19 16,142-19-16,0 1 16</inkml:trace>
  <inkml:trace contextRef="#ctx0" brushRef="#br1" timeOffset="467271.2816">15064 14887 0,'0'18'47,"17"17"-47,-17-17 15,18 17-15,0 53 16,-18-35-16,17 88 16,-17-70-16,0 105 15,0-88-15,18 106 16,-1-105-16,1 69 15,-18-105-15,18 71 16,-1-89 0,1 53-16,-18-52 15,18 34-15,-18-17 16,17 18-16,-17-36 16,18 18-1,-18-18-15,18 18 16,-1-18-16,1 1 15,-18-19-15,0 1 16,0-1-16,0 19 16,0-19-16,17 1 15,-17 0 1,18-1 0,-18 1-16,18-18 0,-1 18 15,1-18-15,35 0 16,-35 0-16,35 0 15,-36 0-15,18 0 16,18 17 0,18-17-16,-36 0 15,18 0-15,35 18 16,-52-18-16,16 0 0,1 0 16,71 0-1,-71 17-15,88-17 16,-88 0-16,17 18 0,1-18 15,88 18-15,-71-18 16,-18 0-16,19 0 16,-19 17-16,18-17 0,71 18 15,-71-18-15,89 0 16,-71 18-16,-18-18 16,106 0-16,-88 0 15,88 17-15,17 1 16,-105-18-16,0 18 15,88-1-15,-88 1 16,0-18-16,88 17 16,-88-17-16,105 18 15,-123-18-15,1 18 16,-1-18-16,71 17 16,-71-17-16,-35 18 15,17-18-15,54 18 16,-71-18-16,70 0 15,-70 0-15,0 0 0,-18 0 16,18 17-16,-18-17 0,18 0 16,-17 0-16,16-17 15,-16 17-15,-1-18 16,-17 18 0,-18-18-16,-18 1 15,0 17-15,18-18 16,-35 0-1,17 1-15,1-1 0,17-17 16,-18 0 0,18-36-16,0 36 15,0-71-15,0 53 16,0-70-16,-17 70 16,17-18-16,0 1 15,-18-89-15,0 88 16,1-87-16,-1 87 15,0-88-15,18 89 16,0-89 0,-17 71-16,17-89 0,0 107 15,-18-89 1,18 88-16,-18 1 0,18 17 16,0-18-16,0 19 15,-17 16-15,17 1 0,-18-18 16,1 18-16,-1 17 0,0 0 15,-17-17 1,-18 18-16,18-1 16,-1 0-16,1 18 0,0-17 15,-71-1-15,36 18 16,17 0-16,-18 0 0,-88 0 16,89 0-1,-18 0-15,-106 0 16,105 0-16,-105 0 15,71 0-15,17 0 16,0 0-16,-17-18 0,-124 1 16,123 17-16,-140 0 15,140 0-15,-17 0 16,18 0-16,-18 0 0,-1 0 16,1 0-16,0 0 0,-159 17 15,142-17 1,16 0-16,-16 18 0,17-18 0,-18 0 15,18 0-15,0 18 0,-124-1 16,142-17 0,-107 18-16,142 0 15,18-18-15,-1 0 0,18-18 16</inkml:trace>
  <inkml:trace contextRef="#ctx0" brushRef="#br1" timeOffset="472453.7346">23301 5186 0,'18'0'15,"17"-18"1,0 18-16,89-17 15,-54 17-15,18 0 0,89 0 16,-89 0-16,18 0 16,0 0-16,-1 0 15,1 0-15,0-18 0,71 0 16,-125 1-16,37-19 16,-54 36-16,-17-17 15,-54 17 1,19 0-1</inkml:trace>
  <inkml:trace contextRef="#ctx0" brushRef="#br1" timeOffset="477887.4102">23372 7020 0,'0'0'0,"0"-17"0,17 34 32,36 36-32,-18-18 15,18 18-15,71 36 16,-18 16-1,-53-69-15,-1 17 0,1-18 16,36 53-16,-72-53 16,18 1-16,-17-19 15</inkml:trace>
  <inkml:trace contextRef="#ctx0" brushRef="#br1" timeOffset="478092.7205">23936 6967 0,'0'0'16,"-35"53"-16,17-17 0,-52 52 16,34-35-16,1 17 0,0-17 15,-18 106 1,53-89-16,0 1 0,35 17 15,-17-53 1</inkml:trace>
  <inkml:trace contextRef="#ctx0" brushRef="#br1" timeOffset="478693.3297">24306 7391 0,'-35'35'16,"70"-70"-16,-105 88 0,17 17 16,35-35-16,1 18 0,17-35 15,17 35-15,1-35 16,17-1-16,-17-17 0,17 0 16,36-35-1,-54 17-15,1 1 0,0-19 16,-18 19-16,0-54 15,0 54-15,-18-1 16,0 0-16,1 18 16,34 0-1,-17 18-15,0 0 16,36 17-16,-36-18 16,17 1-16,1 0 0,0-18 15,-18 17-15,35-17 16,-35-17-16,35-19 15,-35 19-15,18-36 16,-18 35-16,0-17 16,17 53-1,-17 17 1,18-17-16,0 17 16,-1-18-1,19 36-15,-19-35 16,18-18-1,-17 0-15,0 0 16,-1-18 0,-17-17-16,18 0 15,0 0-15,-18 17 0,0-17 16,0 17-16,-18 0 16,0 18-16,18 36 15,0-19-15,0 1 16</inkml:trace>
  <inkml:trace contextRef="#ctx0" brushRef="#br1" timeOffset="478870.9864">24977 7497 0,'17'0'15,"1"0"-15,-18 17 16,0 1-16,0-1 15,18-17 17</inkml:trace>
  <inkml:trace contextRef="#ctx0" brushRef="#br1" timeOffset="478994.5916">24959 7338 0,'0'0'15,"0"-35"-15,18 17 16,-18 0-16,17 1 16</inkml:trace>
  <inkml:trace contextRef="#ctx0" brushRef="#br1" timeOffset="479376.5632">25153 7514 0,'18'18'16,"-36"-36"-16,36 53 0,-1-35 0,1 0 15,0 0-15,17-17 16,-17-1-16,-18 1 0,0-19 16,-18 19-1,0 17 1,-17 0-1,35 17-15,0 1 16,18 35-16,17 0 16,-17-36-16,52 19 15,-52-36-15,17 0 16,-17 0-16,-1-18 0,1-17 16,-18 17-1,0-35-15,-18 36 16,18-36-16,0 35 15,18-17-15,0 17 16,34 0 0,-34 18-16,17 18 15</inkml:trace>
  <inkml:trace contextRef="#ctx0" brushRef="#br1" timeOffset="480495.3528">26388 7497 0,'0'17'16,"17"18"-1,-17 1-15,18 17 16,-18-36-16,18 36 15,-18-35-15,17-1 16,-17-34-16,0-36 16</inkml:trace>
  <inkml:trace contextRef="#ctx0" brushRef="#br1" timeOffset="480835.7343">26547 7620 0,'0'18'16,"0"-36"-16,0 18 31,17-53-16,-17 18-15,0 17 0,18 1 16,-18-19 0,17 19-16,1 17 0,-18 17 15,18 19 1,-1-19-16,1 1 0,0 17 16,-1-17-16,19 17 15,-19-17-15,18-18 16,-17-18-1</inkml:trace>
  <inkml:trace contextRef="#ctx0" brushRef="#br1" timeOffset="480995.8724">26917 7585 0,'18'53'0,"-36"-106"0,53 106 15,-35-36-15,18 1 16,0-18-16</inkml:trace>
  <inkml:trace contextRef="#ctx0" brushRef="#br1" timeOffset="481118.0088">26846 7285 0,'-17'-18'16,"34"36"-16,-52-36 0</inkml:trace>
  <inkml:trace contextRef="#ctx0" brushRef="#br1" timeOffset="481321.3181">26317 7267 0,'18'0'15,"17"0"-15,0 0 16</inkml:trace>
  <inkml:trace contextRef="#ctx0" brushRef="#br1" timeOffset="481555.3024">27093 7408 0,'18'18'16,"0"-18"-16,-1 0 15,19 0-15,-19-18 0,18 18 16,-17-17-16,0-1 0,-1 0 16,-17 1-16</inkml:trace>
  <inkml:trace contextRef="#ctx0" brushRef="#br1" timeOffset="481707.8701">27093 7179 0,'0'0'0,"0"35"0,0-17 0,18 35 15,-18 0-15,35 35 16,-17-35-16,17 35 16,-17-53-16,17 18 15,-17-35-15,-1-18 16,1-18-16,0 1 15</inkml:trace>
  <inkml:trace contextRef="#ctx0" brushRef="#br1" timeOffset="481880.7322">27358 7567 0,'0'0'0,"18"35"0,-1 1 15,-17-19-15,18-17 16,-1 0-16,1-17 15,-18-1-15,0-17 16,0-1-16,0 1 16,-18 0-16</inkml:trace>
  <inkml:trace contextRef="#ctx0" brushRef="#br1" timeOffset="482397.3025">27411 7444 0,'17'0'0,"-17"17"16,18 1-16,-53-53 0,105 88 0,-34-18 15,-1-35-15,18 17 16,-35-17-16,-1 0 15,-34 0 17,-19 18-32,19-18 15,-1 18-15,18-1 0,-18 19 16,18-1-16,18-17 16,0-1-16,-1 1 0,36-18 15,-18 0 1,-17 0-16,0 0 0,17-35 15,-35 17 1,-18-17-16,1 35 16,-1-18-16,0 18 15,18 18 1,18-18 0,17 0-1,-17 0-15,17-18 16,-17 0-16,17-35 15,-17 18-15,-18-18 16,0 0-16,-18-35 16,18 18-16,-35-36 15,35 70 1,-18 1-16,1 35 16,17 53-16,0 0 15,17 71 1,1-54-16,0-17 0,17 18 15,18 34-15,-18-69 16,18 17-16,-18-36 16,-17-17-16,17 0 15,-35-17-15,0-19 16</inkml:trace>
  <inkml:trace contextRef="#ctx0" brushRef="#br1" timeOffset="482503.5209">28063 7532 0,'0'0'16,"18"35"-16,-18-17 0,18-1 0,-1-17 16,1 18-16,0-18 15</inkml:trace>
  <inkml:trace contextRef="#ctx0" brushRef="#br1" timeOffset="482758.8549">28275 7391 0,'0'0'15,"18"0"-15,-18 17 32</inkml:trace>
  <inkml:trace contextRef="#ctx0" brushRef="#br1" timeOffset="483310.0165">28275 7391 0,'35'70'0,"-35"-52"0,-35-106 0,70 194 16,-17-106-1,-18 17-15,53 18 16,-35-35 0,17 18-1,-17-18-15,-1 0 16,1 0-16,-1-18 16,1 1-1,-18-1-15,0 1 16,18-1-16,-36 18 15,0 0-15,1 18 16,-1-18 0,18 35-16,0-18 15,18 1-15,-1 0 16,36-18-16,-35 0 16,17 0-1,-17 0-15,0-18 16,-1 18-16,-17-18 15,0 1 1,0-1-16,0 1 16,18-19-16,-1 1 15,-17 17-15,18-17 0,-18-53 16,0 53 0,-18-18-16,-17-36 15,35 54-15,-17 0 0,-1 17 16,0 18-16,18 36 15,0 34 1,0-17-16,36 71 16,-19-72-16,18 1 15,18 53-15,-17-71 16,17 18-16,-53-35 16,17 0-16,-17-1 15</inkml:trace>
  <inkml:trace contextRef="#ctx0" brushRef="#br1" timeOffset="484127.3648">28487 7355 0,'17'0'15,"1"0"1,-18-17-16,35 17 15,-17 0-15,17-18 0,18 18 16,-35 0-16,35-17 16,-36 17-16,1 0 15</inkml:trace>
  <inkml:trace contextRef="#ctx0" brushRef="#br1" timeOffset="484300.4776">28910 7444 0,'0'0'16,"0"53"-16,18-18 0,-18-18 0,35 19 15,-17-19 1,-18-34 15</inkml:trace>
  <inkml:trace contextRef="#ctx0" brushRef="#br1" timeOffset="484416.3567">28963 7285 0,'0'18'16,"18"-1"-16,-18 1 16,17-1-16</inkml:trace>
  <inkml:trace contextRef="#ctx0" brushRef="#br1" timeOffset="484777.8187">29069 7567 0,'0'0'15,"0"35"-15,0-17 0,0 0 16,18-18 0,-1 0-16,1 0 15,17-18 1,-35 0-16,0-17 15,0 17 1,0 1 0,0-1-16,18 18 15,-1 18-15,1-1 16,17 1 0,-17-18-16,17 18 15,-17-18-15,-1 0 16,19 0-1,-36-18-15,17 18 16,1 0-16,-18 18 16,18-18-16,-1 17 15,1-17-15,-18 18 16</inkml:trace>
  <inkml:trace contextRef="#ctx0" brushRef="#br1" timeOffset="484965.8698">27834 7161 0,'35'0'15,"-17"0"-15,0 0 0</inkml:trace>
  <inkml:trace contextRef="#ctx0" brushRef="#br0" timeOffset="503306.8124">26529 9419 0,'0'0'16,"0"-17"-16,0-1 0,70 18 16,-17-18-16,106 18 15,-88 18-15,35 17 16,-71-17-16,0 52 16,-35-34-1,-35 52-15,-18-35 16,-35 35-16,52-70 15,-34 35-15,70-36 16,-18 1-16,36-18 16,-1 17-16,19-17 0,-1 18 15,18-18 1,0 0-16,0 18 0,35-18 16,-53 17-16,1 1 15</inkml:trace>
  <inkml:trace contextRef="#ctx0" brushRef="#br0" timeOffset="504686.6768">24765 10672 0,'-18'0'0,"54"0"31,87-18-15,-52 0-16,158 1 15,-106-1-15,213 0 16,-125 1-16,248-1 15,-195 0-15,-17 18 16,18-17-16,247-1 16,-266 18-16,-16-17 15,-1-1-15,0 0 0,-35 1 16,0-1-16,-35 0 0,123 1 16,-211-1-16,0 18 15,-107-18-15</inkml:trace>
  <inkml:trace contextRef="#ctx0" brushRef="#br0" timeOffset="505371.7996">25188 11324 0,'0'53'15,"0"0"-15,36 88 16,-36-70-16,35 105 16,-35-105-16,0-18 15,18 17-15,-18-52 16,0-1-16,0-34 15,0-54 1,0 18-16,0-70 16,17 52-16,18-52 15,-17 70-15,17-18 16,1 54-16,-1 17 16,-17 0-16,17 70 15,-18-35-15,1 71 16,0-53-16,-1 53 15,-17-71-15,36 18 16,-36-35-16,17 0 16</inkml:trace>
  <inkml:trace contextRef="#ctx0" brushRef="#br0" timeOffset="506539.1776">25859 10971 0,'0'0'0,"0"-17"16,17-1-1,1 18 1,17-18-16,18 18 16,-18 0-16,18 0 15,-17 0-15,-1 18 16,-18-18-16</inkml:trace>
  <inkml:trace contextRef="#ctx0" brushRef="#br0" timeOffset="506697.7113">25964 10989 0,'0'0'0,"0"35"0,18 36 15,-18-36-15,18 0 16,-1-17-16,1 35 16,0-35-16,17 17 15,-17-35-15,-1 0 16</inkml:trace>
  <inkml:trace contextRef="#ctx0" brushRef="#br0" timeOffset="507004.376">26158 11271 0,'0'0'0,"18"0"0,-18 18 15,18-18 1,-1-18-16,1 1 15,0-1-15,-1-17 16,1-1-16,-18 19 0,18-54 16,-18 54-1,0-54-15,0 36 16,0-1-16,-18 36 16,0 18-1,18 53-15,-17-36 16,17 18-16,17-18 15,-17 0-15,36 1 16,-1-19-16,18 1 16,-18 0-16,0-36 15</inkml:trace>
  <inkml:trace contextRef="#ctx0" brushRef="#br0" timeOffset="507161.2232">26458 11130 0,'0'0'16,"18"0"-16,0 0 0,-1 0 16,1-17-16,0 17 15,17 0-15,-18-18 0,1 18 16,17-18-16,-17 18 16</inkml:trace>
  <inkml:trace contextRef="#ctx0" brushRef="#br0" timeOffset="507330.963">26758 10883 0,'0'35'16,"0"-70"-16,0 106 0,18-18 16,-18-18-16,17 18 15,1-35-15,0 17 16,-1-35-16,-17 17 0</inkml:trace>
  <inkml:trace contextRef="#ctx0" brushRef="#br0" timeOffset="507784.3471">26952 10883 0,'0'0'0,"0"-17"0,0-1 15,18 0 1,17 18-1,0 0-15,-17 0 16,17 0-16,-17 0 0,0 0 16,17 0-16,-17 0 15,-1 36 1,-17-19-16,0 1 0,18 35 16,-1-36-16,1 54 15,-18-53 1,18-1-16,-18 1 0,0 0 15,0-1-15,-18 1 16,0-18-16,-34 0 16,34-18-16,0 18 15,1-17 1,-1-1-16</inkml:trace>
  <inkml:trace contextRef="#ctx0" brushRef="#br0" timeOffset="508269.1125">27517 11518 0,'0'18'16,"17"-18"-1,36 0 1,-17 0-16,16 0 16,-16 0-16,-19 0 0,1-18 15,0 1 1</inkml:trace>
  <inkml:trace contextRef="#ctx0" brushRef="#br0" timeOffset="508418.7911">27605 11377 0,'0'71'16,"0"-36"-16,18 18 15,-1-18-15,18 0 16,1-17 0,-19 0-16</inkml:trace>
  <inkml:trace contextRef="#ctx0" brushRef="#br0" timeOffset="508985.1825">28310 11606 0,'0'0'16,"-17"71"-16,17-36 0,0-17 15,0 0-15,0-1 0,0-34 16,0-36-1,17 0 1,1-36-16,-18 54 16,35-35-1,-17 34-15,0 19 0,-1 17 16,1 0-16,17 35 16,-17 0-16,-1 53 15,1-52-15,0 34 16,-18-34-16,17-1 15,-17-17-15,0-36 16</inkml:trace>
  <inkml:trace contextRef="#ctx0" brushRef="#br0" timeOffset="509341.6325">28698 10989 0,'0'-18'0,"0"36"0,0-53 16,36-1-16,-1 19 16,0 17-16,18-35 15,-35 35-15,17 0 0,-17 0 16,-1 17-1</inkml:trace>
  <inkml:trace contextRef="#ctx0" brushRef="#br0" timeOffset="509497.5471">28787 10954 0,'17'53'15,"-34"-106"-15,34 141 0,1-70 16,0-1-16,-18 19 0,17-19 0,19 18 15,-36-17-15,17 0 16,1-18-16</inkml:trace>
  <inkml:trace contextRef="#ctx0" brushRef="#br0" timeOffset="509797.1705">28998 11165 0,'0'0'15,"0"18"-15,18-18 16,0 0 0,-1-18-16,-17-17 15,18 18-15,-18-36 16,0 17 0,0 19-16,0-19 15,0-17-15,0 36 16,0-1-16,-18 36 15,18 35 1,0-18-16,0 18 16,18-35-16,17 17 15,-35-17-15,35-1 16,-17-17-16,17 0 16,-35-17-16</inkml:trace>
  <inkml:trace contextRef="#ctx0" brushRef="#br0" timeOffset="510086.7418">29175 10936 0,'17'-18'15,"1"1"-15,0 17 16,-1-18-16,1 18 0,0-17 16,-1 17-16,1 0 15,-1 17-15,-17 1 0,0-1 16,0 1-16,18 35 15,-18-18-15,18 18 16,-18-35-16,17 17 16,1-17-1,-18-1-15,-18-17 32,1 0-17,-1 0 1,0 0-1</inkml:trace>
  <inkml:trace contextRef="#ctx0" brushRef="#br0" timeOffset="511477.6762">24024 11959 0,'18'88'16,"-18"-70"0,17 17-16,-17-17 0,36 0 15,-36-1-15,35 1 16,-17-18-16,-1 0 16,1 0-16,0 0 15,-18-18-15,17 1 16,-17-19-16,0 1 15,-17-36-15,-19-17 16,36 35-16,-17-17 16,-19-54-16,36 36 15,-35-88 1,17 88-16,1-18 16,-1 0-16,1 0 0,-1-17 0,0 17 15,1 18-15,-19-89 16,19 107-16,17-1 15,-18-17-15,18 17 0,0-70 16,0 71-16,0-89 16,0 88-16,18-52 15,-18 70-15,17-53 16,1 71-16,17-53 16,-17 70-16,52-35 15,-34 53 1,52-18-16,-35 18 15,70-17-15,-52 17 16,17-18-16,0 1 0,0-1 16,18 18-16,0-18 0,18 1 15,105-1 1,-88 0-16,0 18 0,159-35 16,-141 35-16,158-18 15,-140 1-15,-19-1 16,213 0-16,-195 1 15,1 17-15,17-18 16,176 1-16,-194 17 16,177 0-16,-194 0 15,0 0-15,123 0 16,-141 0-16,0 0 0,0-18 16,124 18-1,-159-18-15,17 18 0,71 0 16,-53-17-1,-70 17-15,-36 0 16,53 0-16,-52 0 16,-36 17-1,17-17-15,-17 18 16,0 0 0,0-1-16,0 1 15,18-1-15,-18 72 16,17-54-16,1 71 15,0-71-15,35 53 16,-36-52-16</inkml:trace>
  <inkml:trace contextRef="#ctx0" brushRef="#br0" timeOffset="512410.5179">24148 12153 0,'17'0'31,"1"0"-15,0 0-16,-1 18 16,1-1-1,-1-17-15,1 18 16,-36-18 31,-17-18-32,0 1-15,0-1 0,-18 1 16,0-1-16,0-17 0,0 17 16,18 18-16,-18-18 15,18 18-15,-1 0 0,1 0 16,17 18-16,18 17 16</inkml:trace>
  <inkml:trace contextRef="#ctx0" brushRef="#br2" timeOffset="533010.029">21096 16422 0,'-18'0'0,"36"0"0,-18 0 31,53 0-16,35 0 1,-17 0-16,17-18 16,0 18-16,0-17 0,124-36 15,-106 35-15,-18 0 16,0 1-16,0 17 0,-17-18 16,70 18-16,-88 0 15,18 18-15,-54-18 16,1 17-16,0-17 15,-36 0-15,0 0 16,1 0-16,-54 0 16,36-17-16,-1 17 0,-52-18 15</inkml:trace>
  <inkml:trace contextRef="#ctx0" brushRef="#br2" timeOffset="533427.4502">21890 15963 0,'0'0'16,"18"-17"-16,-1-1 0,-52 36 47,0-1-47,-71 36 15,-18 0-15,54-18 16,-71 36-16,52-36 16,-69 36-1,105-36-15,-35 0 16,52-35-16,19 18 15,17 0-15,53 17 16,-1-18 0,19 19-16,88 34 15,-71-52-15,0 17 0,71 36 16,-89-36-16,36 53 16,-70-52-16,-1-1 15</inkml:trace>
  <inkml:trace contextRef="#ctx0" brushRef="#br2" timeOffset="537364.9846">30392 7197 0,'17'17'31,"1"1"-31,0 35 16,-1-18-16,19 18 0,17 53 16,-18-36-16,0-17 15,0 18-15,36 17 16,-53-35-16,17-18 15,0 1-15,-17-19 0,-1-17 16,-17 18-16,0-36 16</inkml:trace>
  <inkml:trace contextRef="#ctx0" brushRef="#br2" timeOffset="537664.7054">30268 7549 0,'-17'18'16,"34"-36"-16,-17 36 31,18-36-31,0 1 16,17-54 0,-17 54-16,17-72 15,-35 37-15,17-37 16,-17 54-16,0 0 15,0 17-15,18 36 16,17 17 0,1 0-16,52 18 15,-35-17-15,0-19 16,-18 18-16,18-17 16,-18 0-16</inkml:trace>
  <inkml:trace contextRef="#ctx0" brushRef="#br2" timeOffset="539221.4156">27446 13176 0,'18'53'16,"-18"-18"-16,35 107 15,-35-72-15,18 18 16,17 71-16,-35-71 16,35 36-16,-35-71 15,18 35-15,0-71 16,-18 19-1,-18-36-15</inkml:trace>
  <inkml:trace contextRef="#ctx0" brushRef="#br2" timeOffset="539544.414">27129 13829 0,'0'0'16,"-18"0"-16,36 0 16,-1-18-1,1 1-15,0-19 16,-1 1-16,1 0 0,17-18 16,0-35-16,-17 35 15,0 0-15,-1 0 0,-17 18 16,36-36-16,-36 53 15,17 18 1,1 0-16,17 18 16,0-18-16,36 35 15,-18-17-15,-18 0 16,18-1-16,35 19 16,-52-36-16</inkml:trace>
  <inkml:trace contextRef="#ctx0" brushRef="#br2" timeOffset="566919.3024">19420 15117 0,'0'17'16,"-17"-17"-16,17 18 15,0-1 1,0 1 0,0 0-1,0-1-15,0 1 16,0 0 0,0-1-1,0-34 16,0-1-15,0 0 0,0-17-16,0 0 0,0 0 15,0-18-15,17-18 16,-17 18-16,18-123 0,0 70 16,-1-123-1,-17 105-15,0 1 16,18 17-16,-18 0 0,0-53 15,0 71 1,0 18-16,-18 34 16,18 19-16,0-1 15,18 18 1,17 0 0,-35 18-16</inkml:trace>
  <inkml:trace contextRef="#ctx0" brushRef="#br2" timeOffset="567361.4038">19138 15064 0,'18'-18'16,"-1"36"15,-17-1-31,18 1 0,0 35 16,17 35-16,-17-53 15,-1 36-15,1-36 16,-18-17-16,18-1 16,-1-17-16,19 0 15,-1-17-15,18-36 16,-18 35-16,0-17 15,1 0-15,16-1 16,-34 36-16,0-17 0,-1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Vanishing/exploding</a:t>
            </a:r>
          </a:p>
          <a:p>
            <a:pPr algn="ctr"/>
            <a:r>
              <a:rPr lang="en-US" sz="6600" dirty="0"/>
              <a:t>gradients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C2324CF-63EF-447C-8326-1AB67FD87E0D}"/>
              </a:ext>
            </a:extLst>
          </p:cNvPr>
          <p:cNvSpPr txBox="1">
            <a:spLocks/>
          </p:cNvSpPr>
          <p:nvPr/>
        </p:nvSpPr>
        <p:spPr>
          <a:xfrm>
            <a:off x="5054524" y="903463"/>
            <a:ext cx="6831218" cy="236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Setting up your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320"/>
            <a:ext cx="12114196" cy="1325563"/>
          </a:xfrm>
        </p:spPr>
        <p:txBody>
          <a:bodyPr anchor="t"/>
          <a:lstStyle/>
          <a:p>
            <a:r>
              <a:rPr lang="en-US" dirty="0"/>
              <a:t>Vanishing/exploding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836360"/>
                <a:ext cx="69320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29" y="1480668"/>
                <a:ext cx="702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66066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 14"/>
          <p:cNvSpPr/>
          <p:nvPr/>
        </p:nvSpPr>
        <p:spPr>
          <a:xfrm>
            <a:off x="1666066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 15"/>
          <p:cNvSpPr/>
          <p:nvPr/>
        </p:nvSpPr>
        <p:spPr>
          <a:xfrm>
            <a:off x="2440647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2440647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 17"/>
          <p:cNvSpPr/>
          <p:nvPr/>
        </p:nvSpPr>
        <p:spPr>
          <a:xfrm>
            <a:off x="3215228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3215228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3989809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3989809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764390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764390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/>
          <p:nvPr/>
        </p:nvSpPr>
        <p:spPr>
          <a:xfrm>
            <a:off x="5538971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6313552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25"/>
          <p:cNvSpPr/>
          <p:nvPr/>
        </p:nvSpPr>
        <p:spPr>
          <a:xfrm>
            <a:off x="5538971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Oval 27"/>
          <p:cNvSpPr/>
          <p:nvPr/>
        </p:nvSpPr>
        <p:spPr>
          <a:xfrm>
            <a:off x="6313552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=</a:t>
            </a:r>
          </a:p>
        </p:txBody>
      </p:sp>
      <p:sp>
        <p:nvSpPr>
          <p:cNvPr id="30" name="Oval 29"/>
          <p:cNvSpPr/>
          <p:nvPr/>
        </p:nvSpPr>
        <p:spPr>
          <a:xfrm>
            <a:off x="7088133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Oval 31"/>
          <p:cNvSpPr/>
          <p:nvPr/>
        </p:nvSpPr>
        <p:spPr>
          <a:xfrm>
            <a:off x="7088133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32"/>
          <p:cNvSpPr/>
          <p:nvPr/>
        </p:nvSpPr>
        <p:spPr>
          <a:xfrm>
            <a:off x="7862714" y="164997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Oval 33"/>
          <p:cNvSpPr/>
          <p:nvPr/>
        </p:nvSpPr>
        <p:spPr>
          <a:xfrm>
            <a:off x="7862714" y="988079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" name="Straight Arrow Connector 3"/>
          <p:cNvCxnSpPr>
            <a:stCxn id="12" idx="3"/>
            <a:endCxn id="15" idx="2"/>
          </p:cNvCxnSpPr>
          <p:nvPr/>
        </p:nvCxnSpPr>
        <p:spPr>
          <a:xfrm>
            <a:off x="1199332" y="1128748"/>
            <a:ext cx="4667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4" idx="2"/>
          </p:cNvCxnSpPr>
          <p:nvPr/>
        </p:nvCxnSpPr>
        <p:spPr>
          <a:xfrm>
            <a:off x="1208822" y="1773056"/>
            <a:ext cx="457244" cy="1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5" idx="2"/>
          </p:cNvCxnSpPr>
          <p:nvPr/>
        </p:nvCxnSpPr>
        <p:spPr>
          <a:xfrm flipV="1">
            <a:off x="1208822" y="1128749"/>
            <a:ext cx="457244" cy="644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4" idx="2"/>
          </p:cNvCxnSpPr>
          <p:nvPr/>
        </p:nvCxnSpPr>
        <p:spPr>
          <a:xfrm>
            <a:off x="1199332" y="1128748"/>
            <a:ext cx="466734" cy="661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6"/>
            <a:endCxn id="17" idx="2"/>
          </p:cNvCxnSpPr>
          <p:nvPr/>
        </p:nvCxnSpPr>
        <p:spPr>
          <a:xfrm>
            <a:off x="1939342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6"/>
            <a:endCxn id="16" idx="2"/>
          </p:cNvCxnSpPr>
          <p:nvPr/>
        </p:nvCxnSpPr>
        <p:spPr>
          <a:xfrm>
            <a:off x="1939342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6"/>
            <a:endCxn id="16" idx="2"/>
          </p:cNvCxnSpPr>
          <p:nvPr/>
        </p:nvCxnSpPr>
        <p:spPr>
          <a:xfrm flipV="1"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6"/>
            <a:endCxn id="17" idx="2"/>
          </p:cNvCxnSpPr>
          <p:nvPr/>
        </p:nvCxnSpPr>
        <p:spPr>
          <a:xfrm>
            <a:off x="1939342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6"/>
            <a:endCxn id="18" idx="2"/>
          </p:cNvCxnSpPr>
          <p:nvPr/>
        </p:nvCxnSpPr>
        <p:spPr>
          <a:xfrm>
            <a:off x="2713923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19" idx="2"/>
          </p:cNvCxnSpPr>
          <p:nvPr/>
        </p:nvCxnSpPr>
        <p:spPr>
          <a:xfrm>
            <a:off x="2713923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6"/>
            <a:endCxn id="19" idx="2"/>
          </p:cNvCxnSpPr>
          <p:nvPr/>
        </p:nvCxnSpPr>
        <p:spPr>
          <a:xfrm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18" idx="2"/>
          </p:cNvCxnSpPr>
          <p:nvPr/>
        </p:nvCxnSpPr>
        <p:spPr>
          <a:xfrm flipV="1">
            <a:off x="2713923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6"/>
            <a:endCxn id="21" idx="2"/>
          </p:cNvCxnSpPr>
          <p:nvPr/>
        </p:nvCxnSpPr>
        <p:spPr>
          <a:xfrm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6"/>
            <a:endCxn id="20" idx="2"/>
          </p:cNvCxnSpPr>
          <p:nvPr/>
        </p:nvCxnSpPr>
        <p:spPr>
          <a:xfrm>
            <a:off x="3488504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21" idx="2"/>
          </p:cNvCxnSpPr>
          <p:nvPr/>
        </p:nvCxnSpPr>
        <p:spPr>
          <a:xfrm>
            <a:off x="3488504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6"/>
            <a:endCxn id="20" idx="2"/>
          </p:cNvCxnSpPr>
          <p:nvPr/>
        </p:nvCxnSpPr>
        <p:spPr>
          <a:xfrm flipV="1">
            <a:off x="3488504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6"/>
            <a:endCxn id="22" idx="2"/>
          </p:cNvCxnSpPr>
          <p:nvPr/>
        </p:nvCxnSpPr>
        <p:spPr>
          <a:xfrm>
            <a:off x="4263085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23" idx="2"/>
          </p:cNvCxnSpPr>
          <p:nvPr/>
        </p:nvCxnSpPr>
        <p:spPr>
          <a:xfrm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6"/>
            <a:endCxn id="22" idx="2"/>
          </p:cNvCxnSpPr>
          <p:nvPr/>
        </p:nvCxnSpPr>
        <p:spPr>
          <a:xfrm flipV="1">
            <a:off x="4263085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1" idx="6"/>
            <a:endCxn id="23" idx="2"/>
          </p:cNvCxnSpPr>
          <p:nvPr/>
        </p:nvCxnSpPr>
        <p:spPr>
          <a:xfrm>
            <a:off x="4263085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2" idx="6"/>
            <a:endCxn id="26" idx="2"/>
          </p:cNvCxnSpPr>
          <p:nvPr/>
        </p:nvCxnSpPr>
        <p:spPr>
          <a:xfrm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6"/>
            <a:endCxn id="24" idx="2"/>
          </p:cNvCxnSpPr>
          <p:nvPr/>
        </p:nvCxnSpPr>
        <p:spPr>
          <a:xfrm flipV="1">
            <a:off x="5037666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2" idx="6"/>
            <a:endCxn id="24" idx="2"/>
          </p:cNvCxnSpPr>
          <p:nvPr/>
        </p:nvCxnSpPr>
        <p:spPr>
          <a:xfrm>
            <a:off x="5037666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6"/>
            <a:endCxn id="26" idx="2"/>
          </p:cNvCxnSpPr>
          <p:nvPr/>
        </p:nvCxnSpPr>
        <p:spPr>
          <a:xfrm>
            <a:off x="5037666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4" idx="6"/>
            <a:endCxn id="25" idx="2"/>
          </p:cNvCxnSpPr>
          <p:nvPr/>
        </p:nvCxnSpPr>
        <p:spPr>
          <a:xfrm>
            <a:off x="5812247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6" idx="6"/>
            <a:endCxn id="25" idx="2"/>
          </p:cNvCxnSpPr>
          <p:nvPr/>
        </p:nvCxnSpPr>
        <p:spPr>
          <a:xfrm flipV="1"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8" idx="6"/>
            <a:endCxn id="32" idx="2"/>
          </p:cNvCxnSpPr>
          <p:nvPr/>
        </p:nvCxnSpPr>
        <p:spPr>
          <a:xfrm flipV="1"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6"/>
            <a:endCxn id="30" idx="2"/>
          </p:cNvCxnSpPr>
          <p:nvPr/>
        </p:nvCxnSpPr>
        <p:spPr>
          <a:xfrm>
            <a:off x="6586828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4" idx="6"/>
            <a:endCxn id="28" idx="2"/>
          </p:cNvCxnSpPr>
          <p:nvPr/>
        </p:nvCxnSpPr>
        <p:spPr>
          <a:xfrm>
            <a:off x="5812247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6" idx="6"/>
            <a:endCxn id="28" idx="2"/>
          </p:cNvCxnSpPr>
          <p:nvPr/>
        </p:nvCxnSpPr>
        <p:spPr>
          <a:xfrm>
            <a:off x="5812247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5" idx="6"/>
            <a:endCxn id="30" idx="2"/>
          </p:cNvCxnSpPr>
          <p:nvPr/>
        </p:nvCxnSpPr>
        <p:spPr>
          <a:xfrm>
            <a:off x="6586828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5" idx="6"/>
            <a:endCxn id="32" idx="2"/>
          </p:cNvCxnSpPr>
          <p:nvPr/>
        </p:nvCxnSpPr>
        <p:spPr>
          <a:xfrm>
            <a:off x="6586828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2" idx="6"/>
            <a:endCxn id="34" idx="2"/>
          </p:cNvCxnSpPr>
          <p:nvPr/>
        </p:nvCxnSpPr>
        <p:spPr>
          <a:xfrm>
            <a:off x="7361409" y="1128749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6"/>
            <a:endCxn id="33" idx="2"/>
          </p:cNvCxnSpPr>
          <p:nvPr/>
        </p:nvCxnSpPr>
        <p:spPr>
          <a:xfrm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30" idx="6"/>
            <a:endCxn id="33" idx="2"/>
          </p:cNvCxnSpPr>
          <p:nvPr/>
        </p:nvCxnSpPr>
        <p:spPr>
          <a:xfrm>
            <a:off x="7361409" y="1790644"/>
            <a:ext cx="501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6"/>
            <a:endCxn id="34" idx="2"/>
          </p:cNvCxnSpPr>
          <p:nvPr/>
        </p:nvCxnSpPr>
        <p:spPr>
          <a:xfrm flipV="1">
            <a:off x="7361409" y="1128749"/>
            <a:ext cx="501305" cy="661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555888" y="131023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3" name="Straight Arrow Connector 142"/>
          <p:cNvCxnSpPr>
            <a:stCxn id="34" idx="6"/>
            <a:endCxn id="142" idx="2"/>
          </p:cNvCxnSpPr>
          <p:nvPr/>
        </p:nvCxnSpPr>
        <p:spPr>
          <a:xfrm>
            <a:off x="8135990" y="1128749"/>
            <a:ext cx="419898" cy="32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3" idx="6"/>
            <a:endCxn id="142" idx="2"/>
          </p:cNvCxnSpPr>
          <p:nvPr/>
        </p:nvCxnSpPr>
        <p:spPr>
          <a:xfrm flipV="1">
            <a:off x="8135990" y="1450902"/>
            <a:ext cx="419898" cy="339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2" idx="6"/>
            <a:endCxn id="153" idx="1"/>
          </p:cNvCxnSpPr>
          <p:nvPr/>
        </p:nvCxnSpPr>
        <p:spPr>
          <a:xfrm>
            <a:off x="8829164" y="1450902"/>
            <a:ext cx="707627" cy="8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791" y="1198086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14:cNvPr>
              <p14:cNvContentPartPr/>
              <p14:nvPr/>
            </p14:nvContentPartPr>
            <p14:xfrm>
              <a:off x="488880" y="450720"/>
              <a:ext cx="10401840" cy="615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073B35-F6EC-477D-86CC-EC4B03D4B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0" y="441360"/>
                <a:ext cx="10420560" cy="61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ED968A-4A05-475B-A693-419AD0D26611}"/>
                  </a:ext>
                </a:extLst>
              </p14:cNvPr>
              <p14:cNvContentPartPr/>
              <p14:nvPr/>
            </p14:nvContentPartPr>
            <p14:xfrm>
              <a:off x="836878" y="3924897"/>
              <a:ext cx="3563640" cy="144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ED968A-4A05-475B-A693-419AD0D266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678" y="3910497"/>
                <a:ext cx="3577680" cy="14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Single neuron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7" y="847504"/>
                <a:ext cx="69320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9" y="1432279"/>
                <a:ext cx="7026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8" y="2088886"/>
                <a:ext cx="7026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7" y="2745493"/>
                <a:ext cx="7026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3"/>
            <a:endCxn id="9" idx="2"/>
          </p:cNvCxnSpPr>
          <p:nvPr/>
        </p:nvCxnSpPr>
        <p:spPr>
          <a:xfrm flipV="1">
            <a:off x="1509770" y="2222535"/>
            <a:ext cx="1214242" cy="815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24012" y="194821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Arrow Connector 11"/>
          <p:cNvCxnSpPr>
            <a:stCxn id="6" idx="3"/>
            <a:endCxn id="9" idx="2"/>
          </p:cNvCxnSpPr>
          <p:nvPr/>
        </p:nvCxnSpPr>
        <p:spPr>
          <a:xfrm flipV="1">
            <a:off x="1509771" y="2222535"/>
            <a:ext cx="1214241" cy="158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1509772" y="1724667"/>
            <a:ext cx="1214240" cy="497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2"/>
          </p:cNvCxnSpPr>
          <p:nvPr/>
        </p:nvCxnSpPr>
        <p:spPr>
          <a:xfrm>
            <a:off x="1509770" y="1139892"/>
            <a:ext cx="1214242" cy="1082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25" idx="1"/>
          </p:cNvCxnSpPr>
          <p:nvPr/>
        </p:nvCxnSpPr>
        <p:spPr>
          <a:xfrm>
            <a:off x="3272652" y="2222535"/>
            <a:ext cx="700381" cy="13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33" y="1943897"/>
                <a:ext cx="5138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23" y="2709865"/>
                <a:ext cx="1436419" cy="461665"/>
              </a:xfrm>
              <a:prstGeom prst="rect">
                <a:avLst/>
              </a:prstGeom>
              <a:blipFill>
                <a:blip r:embed="rId7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14:cNvPr>
              <p14:cNvContentPartPr/>
              <p14:nvPr/>
            </p14:nvContentPartPr>
            <p14:xfrm>
              <a:off x="222120" y="641520"/>
              <a:ext cx="11468520" cy="596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AAF9F0-B67C-49C1-AE65-54CB632B9E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760" y="632160"/>
                <a:ext cx="1148724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Vanishing/exploding gradients</vt:lpstr>
      <vt:lpstr>Single neuron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Dario Romero</cp:lastModifiedBy>
  <cp:revision>41</cp:revision>
  <dcterms:created xsi:type="dcterms:W3CDTF">2017-07-10T20:19:53Z</dcterms:created>
  <dcterms:modified xsi:type="dcterms:W3CDTF">2017-09-02T00:14:15Z</dcterms:modified>
</cp:coreProperties>
</file>