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1"/>
    <p:restoredTop sz="94621"/>
  </p:normalViewPr>
  <p:slideViewPr>
    <p:cSldViewPr snapToGrid="0" snapToObjects="1">
      <p:cViewPr varScale="1">
        <p:scale>
          <a:sx n="115" d="100"/>
          <a:sy n="115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6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7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3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1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3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2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2">20532 12912 0,'0'17'0,"35"-17"15,-17 18-15,35-18 16,-18 0-16,18 0 16,-18 0-16,0 18 15,-17-18 1</inkml:trace>
  <inkml:trace contextRef="#ctx0" brushRef="#br0" timeOffset="70009.9663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7">21149 12894 0,'0'0'0,"0"18"109,35-18-93,-17 0-16,0 17 15,-1-17-15,19 0 0,-1 0 16,0 0 0,-17-17-16</inkml:trace>
  <inkml:trace contextRef="#ctx0" brushRef="#br0" timeOffset="76394.4177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2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2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4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4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5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5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5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4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4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8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4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4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4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9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8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7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7">6809 12612 0,'17'0'16,"19"0"0,16 0-1,-34 0-15,53 0 16,-54 0-16,1 0 15</inkml:trace>
  <inkml:trace contextRef="#ctx0" brushRef="#br0" timeOffset="309909.0188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8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7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2">29669 5627 0,'17'0'16,"36"17"-1,71 19 1,-36-19-16,-35 1 16,-53 0-16,0 17 15,-53 18 1,-18 0 0,18-36-16,-17 19 15</inkml:trace>
  <inkml:trace contextRef="#ctx0" brushRef="#br0" timeOffset="337643.3078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3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7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1">16916 5468 0,'0'-18'15,"0"-17"1,0 0-1,-18 17-15,-17-52 16,17 34-16,-17-34 16,17 17-16,1 18 0,-19-36 15,1 1 1,17 34-16,1 1 16,-1 17-16,18-17 0,-18 17 15,18 1-15</inkml:trace>
  <inkml:trace contextRef="#ctx0" brushRef="#br1" timeOffset="38352.7206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8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5">19879 4110 0,'18'18'0,"-1"-1"15,1-17-15,-18 18 0,18-1 16,-18 1-1,-18 17 1,18 1 0,18-19-16,-1 1 15,19-18-15,-19 0 16,1-18 0</inkml:trace>
  <inkml:trace contextRef="#ctx0" brushRef="#br1" timeOffset="42992.6936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3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8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3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9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3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5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4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2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4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7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4">28346 9737 0,'53'0'16,"17"0"0,-17-18-16</inkml:trace>
  <inkml:trace contextRef="#ctx0" brushRef="#br0" timeOffset="201289.5884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4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5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5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4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6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8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7">7056 9031 0,'17'53'16,"18"35"-16,-17-52 15,35 16-15,18 54 16,-36-35 0,-17-54-16,-18 1 15</inkml:trace>
  <inkml:trace contextRef="#ctx0" brushRef="#br0" timeOffset="285035.6179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8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9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1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8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7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7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8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7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8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7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8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7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8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7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8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2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9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8">9384 16986 0,'0'18'16,"18"-18"15,17 18-16,-18-1-15,19-17 0,-1 35 16,0-17-16,18 0 0,0 17 16,0-17-16,71 17 15,-72-17-15,19-1 0,-18-17 16,0 18-16,-18-18 16,0 17-16,-17-17 0,0 18 15,-36 0 1</inkml:trace>
  <inkml:trace contextRef="#ctx0" brushRef="#br2" timeOffset="493147.3419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9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1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7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7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3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8">28769 14958 0,'35'0'16,"-17"0"-16,53 0 15,-54 0-15,54 0 16,-54 0-16,19-18 16</inkml:trace>
  <inkml:trace contextRef="#ctx0" brushRef="#br0" timeOffset="611205.6849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7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2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4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3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5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8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6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2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7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9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5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2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7">21202 9984 0,'0'-18'15,"0"0"-15</inkml:trace>
  <inkml:trace contextRef="#ctx0" brushRef="#br0" timeOffset="65950.2068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8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2">21661 7779 0,'-18'17'16,"18"72"0,18-36-16,-1 52 15,18-52-15,18 0 16,0-18-16,18 1 0,88 17 16,-71-36-1,0 1-15,88 0 0,-105-18 16,0 0-16,-1 0 15,-52-18-15,-54-17 16</inkml:trace>
  <inkml:trace contextRef="#ctx0" brushRef="#br0" timeOffset="88081.9425">21519 8255 0,'18'-35'47,"0"-18"-32,-1 18-15,-17-18 0,0-18 16,0 1 0,0 34-16,0 1 0,0 0 15,0-1-15,0 19 16,18 17-16,0 0 16,-1 0-16,54 17 15,-18 1-15,0 0 16,53-1-16,-54 1 15,-16-18-15,-19 18 16</inkml:trace>
  <inkml:trace contextRef="#ctx0" brushRef="#br0" timeOffset="91126.4339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6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5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5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7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2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5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3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2">14975 12488 0,'0'36'0,"0"-1"16,0-17 0,0-1-16,0 1 0,0-1 15,18 1 1,0-18-16</inkml:trace>
  <inkml:trace contextRef="#ctx0" brushRef="#br0" timeOffset="82599.0405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9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2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9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255A-726A-9A48-A6F8-E5DE02AB05F2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66DB4-5F42-B543-BEA7-72381E21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21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6BF2-A000-A342-8715-CFDD940CF45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2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Computing gradients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23</cp:revision>
  <dcterms:created xsi:type="dcterms:W3CDTF">2017-07-06T20:14:27Z</dcterms:created>
  <dcterms:modified xsi:type="dcterms:W3CDTF">2017-08-29T15:34:10Z</dcterms:modified>
</cp:coreProperties>
</file>