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/>
    <p:restoredTop sz="94697"/>
  </p:normalViewPr>
  <p:slideViewPr>
    <p:cSldViewPr snapToGrid="0" snapToObjects="1">
      <p:cViewPr varScale="1">
        <p:scale>
          <a:sx n="115" d="100"/>
          <a:sy n="115" d="100"/>
        </p:scale>
        <p:origin x="3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2:06:23.40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13018 9648 0,'0'18'359,"0"0"-343,0-1-16,0 1 16,0 17-16,0 18 15,0-35-15,0 52 16,0-34-16,0 17 16,0-18-16,0-17 15,0 34-15,0-34 16,17 35-1,-17-35-15,0-1 16,18-17-16,-18-17 31,0-36-31,0 35 16</inkml:trace>
  <inkml:trace contextRef="#ctx0" brushRef="#br0" timeOffset="677.5029">12876 9825 0,'-17'18'16,"17"-36"93,17 0-93,-17 1-1,18-1-15,0 0 16,-18 1 0,17-1-16,-17 0 0,18 18 15,-18-17-15,18 17 16,-1-18 0,1 18-1,0-18 1,-1 18-1,1 0 17,-18 18-17,0 0-15,17 17 16,-17-17-16,18-1 16,0 1-1,-18 0-15,17-1 16</inkml:trace>
  <inkml:trace contextRef="#ctx0" brushRef="#br0" timeOffset="1369.4537">13000 9349 0,'0'0'0,"-18"0"16,18 17 15,-17 1-15,17 17-16,0-17 15,17 17-15,-17-17 16,18-1-16,0 1 15,-1-18-15,1-18 16,-1-17 0,-17 17-16,0 1 0,0-18 15,0 17-15,-35-17 16,35 17-16,-17 18 0,-1 0 16,-17 18-1,17 17-15,18-17 16,0 34-16,18-52 15,-1 18-15,19 0 16,-19-18-16,1 0 0,-1 0 16,1 0-1,-18-18 1,0 0-16,0 1 16,-18 17-16,1 0 15,-1 0 1,1 0-16,17 17 15,0 1-15,0 0 16,17-18 0,1 0-16,-1 0 15,1 0-15</inkml:trace>
  <inkml:trace contextRef="#ctx0" brushRef="#br1" timeOffset="12752.7136">12859 7038 0,'0'18'0,"0"-1"16,0-34 31,0 34 15,0-34 79,17-19-126,1 19-15,0-19 16,-1 1 0,-17 17-16,18 1 0,-18-1 15,18-17 1,-1 17-16,1 1 15,0-19-15,17 1 16,-18 0-16,1 17 16,0 1-16,-18-1 15,17 0-15,1 1 0,0-19 16,-1 19-16,1-1 16,17-35-16,-35 35 15,53-34-15,-35 34 16,-1-35-16,1 35 15,0-17-15,-18 17 16,17 18 0,-17-17-16,0-1 15,0 36 63,-17-1-62,17 1 0,-18 0-16,0 17 15,1-17 1,-19 17-16,19 0 16,-1-17-16,1 35 15,-1-18-15,0 0 0,-17 18 16,17-35-1,1 17-15,-19 18 16,19-18-16,-1-17 0,1 17 16,-1-17-16,18 0 15,-18-1-15,18 1 16,-17-1 0,17 1-1,-18-18 1,18 18-16,0-1 0,-18-17 15,1 18-15,17 0 16,-18-1 0,18 1-16,-18-18 15,18 18-15,0-1 63,-17-17-16,17 18-32,0-36 48,0 1-48,0 34 17,-18-17-17,0 0 17,18 18-17,0-36 1,0 1 31,18 17-32,-18-18-15,18 18 32,-18-18-17,17 18-15,1-17 16,0-1-16,-1-17 15,1 17-15,0-17 16,-1 17-16,19-35 16,-19 36-16,18-36 15,-17 35 1,17-17-16,-35 0 16,36-1-16,-19 19 15,-17-1 1,18 18-16,-18-18 15,18 1 1,-1-1-16,-17 0 16,18 18-16,-18-17 15,17-1 1,1 0 0,-18 1-1,18-1 1,-1 1-16,-34 17 62,-1 17-46</inkml:trace>
  <inkml:trace contextRef="#ctx0" brushRef="#br1" timeOffset="13035.9302">13106 6650 0,'0'-18'16,"17"1"0,1-1-16,0 0 0,17-17 15,-17 0-15,-1 17 16,18-17-16,-17 17 0,0-17 15,17 17-15,-17-17 16,-1 17-16,1 1 0,0-1 16,-18 0-16,0 36 47,-18 0-32,18-1-15</inkml:trace>
  <inkml:trace contextRef="#ctx0" brushRef="#br1" timeOffset="13642.4924">13388 6315 0,'18'-18'16,"-18"36"-1,0-1 1,0 1-16,-18 17 16,18 1-16,0-1 15,0 0-15,0 0 0,-18 54 16,18-54-16,0 53 16,0-53-1,0 1-15,0 17 0,0-36 16,18 18-1,-18-17-15,0 0 16,18-18-16,-18 17 16,17-17-1,-34 0 32,-1 0-16,0 0 1,18 18-17,-17-18-15,-1 0 16,0 0 0,-17 18-1,17-18-15,-52 35 16,52-35-16,-17 18 15,0-18-15,-1 17 0,-34-17 16,52 0-16,-70 18 16,70-18-16,1 0 31,34 0-31,-17-18 16</inkml:trace>
  <inkml:trace contextRef="#ctx0" brushRef="#br1" timeOffset="14392.0896">13653 6403 0,'0'18'31,"0"34"-31,17-16 15,-17 34-15,0-17 16,0 0-16,18-18 0,-18 18 16,0 18-16,17-36 15,-17-17-15,0-1 0,18 1 16</inkml:trace>
  <inkml:trace contextRef="#ctx0" brushRef="#br1" timeOffset="14608.5678">13635 6914 0,'35'36'0,"-17"-19"16,-1-17-1,19 0 1,-36-17-16,17 17 0,-17-18 15,0 0-15,0-17 16,0 0 0,0 17-16,0 1 0,0-19 15</inkml:trace>
  <inkml:trace contextRef="#ctx0" brushRef="#br1" timeOffset="14838.022">13582 6456 0,'0'-35'16,"0"17"-1,0 0 1,35 1 0,-17 17-1,17 0 1,-17-18-16,-1 18 15</inkml:trace>
  <inkml:trace contextRef="#ctx0" brushRef="#br1" timeOffset="15282.2925">12912 7320 0,'17'0'16,"1"0"-16,17 0 16,1 0-16,-1 0 15,18 0-15,-18-17 16,18 17-16,-35-18 16,17 18-16</inkml:trace>
  <inkml:trace contextRef="#ctx0" brushRef="#br1" timeOffset="15470.7241">13194 7214 0,'18'18'31,"-1"0"-31,18-1 16,-17 1-16,0 0 15,-1-18-15,-17 17 16,0 1-16,-17-1 15,-1-17-15,-17 18 16,17-18 0,1-18-16</inkml:trace>
  <inkml:trace contextRef="#ctx0" brushRef="#br1" timeOffset="16634.284">13511 6509 0,'-17'17'16,"17"1"-1,0-36 32,17 1-47,-17-1 16,18-35-16,-18 36 15,18-19 1,-1 19-16,-17-1 16,18 18-16,0-18 15,-1 18 1,-17-17-16,18 17 15,0 17 1,-18 1 0,17-18-16,-17 18 0,18-1 15,-1 19-15,19-1 16,-36-18-16</inkml:trace>
  <inkml:trace contextRef="#ctx0" brushRef="#br0" timeOffset="33544.6285">19332 8467 0,'18'0'0,"17"0"15,18 0-15,71 0 16,-36 0 0,18 0-16,123 17 0,-88-17 15,0 0-15,0 0 16,0 0-16,106 0 16,-141 0-16,18 0 15,-89-17-15,18 17 16</inkml:trace>
  <inkml:trace contextRef="#ctx0" brushRef="#br0" timeOffset="38716.4494">4427 11465 0,'18'0'0,"-18"-17"15,-18-1 1,1 18-16,-1 0 15,0-18-15,-17 18 16,18 18-16,-19 0 16,19-1-1,-1 1-15,0 0 16,1 17-16,-1 35 16,18-34-16,18-1 0,17 18 15,0-18-15,-17-17 16,52-1-1,-34-17-15,-1 0 0,18-17 16,-18-18-16,0-1 0,-17 1 0,17-53 16,-17 35-1,-18 0-15,0-18 0,0 18 0,0-17 16,-18-1-16,-17-70 16,0 53-16,-36-53 15,36 70-15,-36-17 16,54 53-16,-1 35 15,1 0-15,17 18 0,-18 17 16,18 0-16,0 89 16,18-36-16,-1-18 15,1 19-15,52 87 16,-34-88-16,-1-35 16,0 18-16,36 17 15,-54-35-15,19-18 0,-19 0 16,19-17-16,-1 35 15,-17-36-15,-18 1 16,17-18-16,-34 0 16</inkml:trace>
  <inkml:trace contextRef="#ctx0" brushRef="#br0" timeOffset="39084.3835">3581 12100 0,'0'18'16,"17"-18"-16,1 0 0,88 18 16,-53-18-1,35 17-15,106-17 16,-88 0-16,17 0 0,124 0 16,-123 0-16,-18 0 15,88 0 1,-124 0-16,1-17 0,-18 17 15,-18 0-15,-18 0 0,1 0 16,0-18-16,-36 18 0</inkml:trace>
  <inkml:trace contextRef="#ctx0" brushRef="#br0" timeOffset="39685.2635">3986 12594 0,'-53'35'15,"18"1"-15,18-19 16,-36 72 0,53-54-16,-18 18 0,18-18 15,0 18-15,35 0 16,1-18-1,-19-17-15,54-18 0,-54-18 16,19 1-16,-1-1 0,0-53 16,-35 54-16,0-72 15,0 1 1,-17 35-16,-36-35 16,35 35-16,-53-53 15,36 71-15,18 0 16,-36 0-1,53 52 1,53 54 0,-1 35-16,-16-53 15,-1 17-15,18 18 16,0-17 0,-18-36-16,0 0 15,1-17-15,-19 0 0,19-18 16,-19 0-1</inkml:trace>
  <inkml:trace contextRef="#ctx0" brushRef="#br0" timeOffset="40186.3293">4392 12559 0,'-18'18'16,"1"-18"0,34 0-1,19 0 1,-19 0-16,36 35 16,-35-18-16,0 19 15,-1-19-15,-17 19 16,0-19-16,0 19 15,0-19 1,0 18 0,18-17-16,-1 0 15,19 17 1,-19-35-16,1 18 0,35-1 16,-35-17-1,17 18-15,-53-18 31</inkml:trace>
  <inkml:trace contextRef="#ctx0" brushRef="#br0" timeOffset="40330.5856">4445 12788 0,'53'0'15,"-18"-17"-15,36-1 16,-36 18-16,36 0 15,-36-18 1,-17 18-16</inkml:trace>
  <inkml:trace contextRef="#ctx0" brushRef="#br0" timeOffset="41182.8248">5680 12030 0,'0'-36'16,"0"1"0,0 18-16,-36-1 15,19 18-15,-1 18 16,1-18-16,-19 70 16,19-35-16,-19 54 15,36-37-15,0 19 16,0-53-16,18-1 0,35 1 15,-35-18-15,17-18 16,0 1-16,18-19 16,-35 1-16,-1-18 15,-17 36-15,18-19 16,-18 19-16,0 34 16,0 36-1,0 0-15,18 71 16,-1-71-1,1 52-15,-1-52 16,1 53-16,-18-71 16,-35 36-16,17-53 15,-35 17-15,18-35 16,-18-18 0,18 1-16,0-1 15,17-17-15,0-1 0,1 1 0,17-35 16</inkml:trace>
  <inkml:trace contextRef="#ctx0" brushRef="#br0" timeOffset="41476.6586">6103 11553 0,'-35'0'0,"0"36"15,-1 52 1,19 18 0,17-36-16,-18 71 15,36 1 1,-1-90-16,1-16 0,52 34 15,-17-52 1,-17-18-16,17 0 0,-1-53 16,-16 35-1</inkml:trace>
  <inkml:trace contextRef="#ctx0" brushRef="#br0" timeOffset="41776.364">6315 11871 0,'35'0'16,"18"18"0,-18-18-16,0 17 15,-17 1-15,0-18 0,-18 35 16,0-17 0,-18-1-16,0 54 15,1-53-15,-1 35 16,1-36-16,17 36 15,0-35-15,17 17 16,1-17-16,35 17 16,-36-17-16,36-18 15,-35 0-15,17 0 16,-17 0-16,-18-18 16,-18 0-16</inkml:trace>
  <inkml:trace contextRef="#ctx0" brushRef="#br0" timeOffset="41925.1446">6315 12188 0,'17'-17'0,"54"-1"16,-36 1-16,18-1 15,-18 18-15,18 0 16,-35 0-16</inkml:trace>
  <inkml:trace contextRef="#ctx0" brushRef="#br0" timeOffset="42170.4972">6562 11448 0,'35'70'16,"53"18"0,-53-35-16,54 53 15,-19 18 1,-35-54-16,-17-17 0,0 88 16,-18-17-1,-18-54-15,0-17 0,-17 0 16</inkml:trace>
  <inkml:trace contextRef="#ctx0" brushRef="#br0" timeOffset="43828.6948">7920 11836 0,'-18'17'16,"1"-17"0,17 18-16,53-18 15,-18 0-15,53 0 16,-53 0-1,18-18-15,35 18 0,-52 0 16</inkml:trace>
  <inkml:trace contextRef="#ctx0" brushRef="#br0" timeOffset="43955.0369">8043 12083 0,'53'17'0,"18"-17"15,-36 0-15,53 0 16</inkml:trace>
  <inkml:trace contextRef="#ctx0" brushRef="#br0" timeOffset="44501.0788">8996 11765 0,'-35'0'15,"17"0"-15,-70 35 16,52-17 0,19 17-16,-18 18 15,35-35-15,17 17 0,36 18 16,-18-35-16,1 17 16,17-17-16,35 17 15,-53-17-15,0-18 16,-35 17-16,-35 1 15,0-18-15,-18 0 16,0 0-16,-18 0 0,18 0 16,-35 0-1,71-18-15,-1 18 0,18-17 16,0-1-16</inkml:trace>
  <inkml:trace contextRef="#ctx0" brushRef="#br0" timeOffset="44729.4975">9331 11359 0,'-18'0'16,"1"89"-1,-1-36-15,18 88 16,0 17-1,18-69-15,-18-19 0,35 54 16,18-36 0,-35-71-16,17 1 0</inkml:trace>
  <inkml:trace contextRef="#ctx0" brushRef="#br0" timeOffset="44983.6142">9543 11994 0,'-18'53'16,"18"-35"-16,0 17 16,35 1-16,-17-19 15,0 1-15,17-18 0,-18 0 16,54 0-16,-36-18 16,-17-17-16,0 17 15,-1-17-15,-17-18 16,0 18-16,-17 17 0,-19-17 15,19 17-15,-54 1 16,36 17-16,17 0 0,-17 0 16,17 0-16,1 17 15</inkml:trace>
  <inkml:trace contextRef="#ctx0" brushRef="#br0" timeOffset="45334.9021">10019 12400 0,'35'124'0,"-17"-54"15,17-17 1,-35-71 0,-18-34-1,1-1-15,-18-36 16,17 19-16,-17-54 15,35 54-15,0-54 16,0 71-16,53 1 16,-18 52-16,35 0 15,-52 17 1,0 18-16,-1 1 0,-17-1 16,0 18-16,-17-18 15,-36 18 1,17-53-16,-34 35 15,35-35-15,17 0 0,0-17 16</inkml:trace>
  <inkml:trace contextRef="#ctx0" brushRef="#br0" timeOffset="45830.8157">10389 12065 0,'18'-18'16,"35"1"-1,-18-1 1,-35 0-16,35 1 16,-35-1-16,0 1 15,-17 17-15,-18-18 16,-18 0-16,0 18 15,17 18-15,19 0 16,-1-1-16,0 36 16,18-18-16,36 54 15,-19-54-15,1-18 16,53 36-16,-18-53 16,35 0-16,-35 0 15,17-35 1,-52 35-16,-1-18 0</inkml:trace>
  <inkml:trace contextRef="#ctx0" brushRef="#br0" timeOffset="47377.128">12012 11959 0,'-18'0'16,"-34"0"-1,16 18-15,19-1 0,-36 36 16,35-17-16,0 17 16,18-18-16,18 0 15,0-17 1,-1-1-16,54-17 0,-36-17 16,36-36-16,-36 35 15,-17-52 1,-18 34-16,0 1 15,-18 17-15,0 1 0,-17-1 0,0 1 16,17 17-16,-35 0 16,36 0-16,34 0 31,1-18-31</inkml:trace>
  <inkml:trace contextRef="#ctx0" brushRef="#br0" timeOffset="47582.1615">12277 11307 0,'-36'-36'0,"-17"1"15,18 17-15,-18 54 16,36-1-16,-1 18 0,18 88 16,0-71-1,18 19-15,35 52 16,-18-71-16,18 19 15,-18-54-15,0 18 16,-35-36-16</inkml:trace>
  <inkml:trace contextRef="#ctx0" brushRef="#br0" timeOffset="47709.9922">12188 11906 0,'71'-17'16,"17"-1"-1,-17 0-15,-54 18 16,19 0-16</inkml:trace>
  <inkml:trace contextRef="#ctx0" brushRef="#br0" timeOffset="48338.5283">13758 11871 0,'-17'-35'16,"-19"17"-1,1 18-15,18 0 0,-19 18 16,-17 52-1,36-34-15,-1 69 16,53-34 0,-17-36-16,0-17 0,52-1 15,1-34 1,-18-1-16,-18 1 0,18-54 16,-36 0-1,-17 36-15,0-18 16,-17 53-1,-1 36-15,18 34 16,18-17-16,-18 18 16,17 34-16,1-34 15,0 17-15,-1-53 16,-17 1 0,-17-19-16,-19-17 15,19-17-15,-54-19 16,18 19-16,-17-36 15,35 35-15,-18-35 16,35 36-16,0-19 16</inkml:trace>
  <inkml:trace contextRef="#ctx0" brushRef="#br0" timeOffset="48576.4387">14111 11289 0,'-35'35'15,"0"53"1,17 71-16,18-88 16,0 17-16,0-18 15,18 1-15,-1-18 0,36 35 16,-18-70-16,36 17 15,-36-35-15,1-35 16</inkml:trace>
  <inkml:trace contextRef="#ctx0" brushRef="#br0" timeOffset="48721.9049">14235 11800 0,'35'36'16,"18"-1"-16,-36 0 0,72 1 15,-54-19 1,35 1-16,-34-1 16,-19-17-16</inkml:trace>
  <inkml:trace contextRef="#ctx0" brushRef="#br0" timeOffset="48890.4908">14499 11783 0,'-35'53'16,"0"35"0,-1 0-1,19-17-15,17-36 0,0-17 16,35-18 0</inkml:trace>
  <inkml:trace contextRef="#ctx0" brushRef="#br0" timeOffset="49110.7195">14658 11377 0,'70'88'16,"1"18"-1,-36-53-15,18 71 16,-53-89-16,18 18 15,-18 0-15,-18-18 0,18 0 16,-35 18 0,17-35-16,1-1 0,-19-17 15,19 0-15</inkml:trace>
  <inkml:trace contextRef="#ctx0" brushRef="#br0" timeOffset="50424.7993">16140 11871 0,'0'-18'0,"-18"1"15,-17-1 1,17 18-16,0 0 0,1 0 16,-19 0-16,1 35 15,18-17-15,-1 35 16,18-18-16,18 18 15,-18-35-15,52 17 16,-34-35-16,35 0 16,-35 0-16,17-35 15,-35 17 1,0-17-16,-18 35 16,18-18-1,-17 36-15,34-1 16,19 1-1,-19 0-15,19-18 16,-1 0-16,35-18 16,-34-17-16,-1 17 0,18-70 15,-36 0 1,-17 35-16,0 0 0,0 0 16,-35-88-16,18 88 15,-19-53-15,19 71 16,-1 0-16,0 17 15,1 36-15,17 70 16,17-35-16,-17 35 16,36 88-16,17-17 15,-18-106-15,-18 18 16,19-36-16,17 53 16,-36-70-16,1-1 15,-18 1-15,-18-36 16</inkml:trace>
  <inkml:trace contextRef="#ctx0" brushRef="#br0" timeOffset="50567.4442">16228 11800 0,'53'0'16,"-36"0"-16,19 0 15,52 0-15,-53 0 16,0 0-16,18 0 0,-17 0 15,-19 0-15</inkml:trace>
  <inkml:trace contextRef="#ctx0" brushRef="#br0" timeOffset="51126.0369">17551 11677 0,'17'0'16,"36"0"-1,0 0-15,18 18 16,-36-18 0,-17 17-16,17 19 0,-17-19 15,-36 54 1,18-54-16,-35 54 16,17-53-16,0 34 15,18-34-15,0 17 16,18-17-16,35-18 15,-18 0 1,-17 0-16,35 0 16,-36 0-16,-17-18 15,-17 18 1</inkml:trace>
  <inkml:trace contextRef="#ctx0" brushRef="#br0" timeOffset="51274.4713">17551 11889 0,'106'0'15,"-36"0"-15,71-36 16,-88 19-16,18-1 16,-1 0-16,-34 18 15</inkml:trace>
  <inkml:trace contextRef="#ctx0" brushRef="#br0" timeOffset="60683.9742">22825 8925 0,'0'0'0,"17"0"16,36 0-1,0 0-15,0 0 16,106-17-1,-53 17-15,17 0 0,177 17 16,-141 1-16,17-18 16,195 35-16,-177-35 15,176 18-15,-194-1 16,1-17-16,-1 0 0,124 18 16,-176-18-16,-19 18 15,1-18-15,18 0 16,-89 0-16,-17 0 15</inkml:trace>
  <inkml:trace contextRef="#ctx0" brushRef="#br0" timeOffset="62581.025">6544 14041 0,'18'0'16,"35"-18"0,-18 18-1,18 0 1,-18 0-16,0 0 0,18 18 15,-35-18-15,0 0 16,-18 17-16</inkml:trace>
  <inkml:trace contextRef="#ctx0" brushRef="#br0" timeOffset="62708.8412">6597 14235 0,'18'0'16,"-1"0"-16,36-18 15,-18 0-15,18 1 16,-35 17-16</inkml:trace>
  <inkml:trace contextRef="#ctx0" brushRef="#br0" timeOffset="64048.5638">8731 13035 0,'-17'0'0,"17"-17"16,-18 17-16,0 17 16,18 18-16,0 1 0,0-1 15,0 71-15,18-53 16,0 53 0,-1-71-16,36 35 15,-35-34-15,17-1 16,-17-35-16</inkml:trace>
  <inkml:trace contextRef="#ctx0" brushRef="#br0" timeOffset="64338.0753">7902 13688 0,'-35'0'0,"-18"17"16,53 1-16,18-18 15,-1 0 1,107 0-16,-54 0 16,124 0-16,-88 0 15,159-18-15,-124 18 16,159 0 0,-141 0-16,123 0 15,-141 0-15,0-17 16,-35 17-16,0 0 0,70 0 15,-123 0-15,0 0 16,-36 0-16</inkml:trace>
  <inkml:trace contextRef="#ctx0" brushRef="#br0" timeOffset="64705.229">8043 14129 0,'0'17'0,"0"54"16,0-36-16,18 71 16,-18-53-16,18 53 15,-18-53-15,17 17 16,1-34-16,0-19 15,-1-17 1,1-17-16</inkml:trace>
  <inkml:trace contextRef="#ctx0" brushRef="#br0" timeOffset="64854.884">8255 14340 0,'35'18'15,"1"-18"1,-19 0-16,18 0 0,18 0 16,-17 0-16,-19 0 15</inkml:trace>
  <inkml:trace contextRef="#ctx0" brushRef="#br0" timeOffset="65022.19">8326 14252 0,'0'106'15,"17"0"1,-17-53-16,18 17 0,-1-52 16,-17 0-1</inkml:trace>
  <inkml:trace contextRef="#ctx0" brushRef="#br0" timeOffset="65515.915">8802 14446 0,'17'18'16,"19"-18"-1,17-35-15,-53 17 16,17 0-16,1-17 16,-18 17-1,-18 1-15,-35-1 16,36 18-16,-36 18 16,18-1-16,-1 19 15,36-1-15,0 18 16,0-18-1,53 18-15,-18-35 16,71 17-16,-53-17 16,35-1-16,-52-17 15,34 0-15,-52 0 16,0-17 0</inkml:trace>
  <inkml:trace contextRef="#ctx0" brushRef="#br0" timeOffset="66557.2319">9402 14111 0,'17'0'31,"1"18"-15,35-18-1,-36 17-15,36-17 16,-35 0-16,0 0 0</inkml:trace>
  <inkml:trace contextRef="#ctx0" brushRef="#br0" timeOffset="66868.7111">9754 13952 0,'53'0'0,"0"0"16,18 18 0,-18 0-1,-36-18-15,-17 35 16,0 0-16,-17-17 16,-19 17-16,19-17 15,-1 17-15,18-17 16,0-1-16,18 19 15,-1-36-15,36 17 16,-35-17-16,35 0 16,-36-17-1,-17-1-15</inkml:trace>
  <inkml:trace contextRef="#ctx0" brushRef="#br0" timeOffset="67013.1748">9860 14076 0,'35'0'16,"-17"0"-16,17 0 0,36 0 15,-1 0 1,-52 0-16,17 17 16</inkml:trace>
  <inkml:trace contextRef="#ctx0" brushRef="#br0" timeOffset="68029.7801">11007 13176 0,'0'-17'0,"0"-1"16,0 36 0,0-1-16,0 1 15,-18 17-15,18 0 0,-18 89 16,1-54-1,17 19-15,-36 105 0,36-71 16,0 106-16,0-140 16,36 87-1,-1-123-15,36 53 16,-18-71-16,35 0 16,-53-35-16,53-17 15</inkml:trace>
  <inkml:trace contextRef="#ctx0" brushRef="#br0" timeOffset="68286.6557">11553 13335 0,'18'71'16,"0"52"-16,-1-52 0,-17 87 16,0-52-1,0-18-15,0 89 16,0-124-16,18 35 16,0-70-16,17-1 15,-17-17-15</inkml:trace>
  <inkml:trace contextRef="#ctx0" brushRef="#br0" timeOffset="68430.8455">11871 13899 0,'53'18'16,"35"0"-1,-53-18-15,18 0 16,0-18-16,-18 18 0,1 0 0</inkml:trace>
  <inkml:trace contextRef="#ctx0" brushRef="#br0" timeOffset="68841.4374">13264 13035 0,'0'35'16,"0"1"-1,18 17-15,-18 0 0,18 52 16,-1-34-16,19 35 15,-19-71-15,1 0 16,0 1-16,-1 17 16</inkml:trace>
  <inkml:trace contextRef="#ctx0" brushRef="#br0" timeOffset="69071.3584">12912 13688 0,'-18'0'16,"71"0"-16,0-18 16,17 18-16,124-17 15,53 17 1,36-18-16,16 0 16,-140 1-16,106-19 15,-89 19 1,-105 17-1,-71 17-15,-36 1 0</inkml:trace>
  <inkml:trace contextRef="#ctx0" brushRef="#br0" timeOffset="69364.7941">13106 14093 0,'17'89'16,"1"-1"-16,-18-35 15,18 35-15,-1 0 16,1-70-16,-18-1 16,18 1-16,-1-18 15,-17-18-15</inkml:trace>
  <inkml:trace contextRef="#ctx0" brushRef="#br0" timeOffset="69509.4504">13282 14199 0,'53'18'16,"-18"17"-1,1-35-15,-19 0 0,36 0 16,-35 0-16</inkml:trace>
  <inkml:trace contextRef="#ctx0" brushRef="#br0" timeOffset="69665.8817">13370 14093 0,'-17'71'16,"17"-36"-16,17 54 16,1-19-1,0-17-15,-18-18 0,17-17 0</inkml:trace>
  <inkml:trace contextRef="#ctx0" brushRef="#br0" timeOffset="70021.4501">13635 14393 0,'53'-17'16,"-36"17"-16,36-36 16,-17 19-16,-19 17 0,1-18 15,0 1-15,-18-1 0,0 0 16,-18 1-16,0 17 16,-17 0-16,-18 0 15,35 17-15,-17 1 0,18 0 16,-1 17-16,0 0 15,18-17-15,0 52 16,18-52-16,52 35 16,-34-36-16,52-17 15,-53 18-15,18-18 0,0-18 16,-18 1 0,-35-1-16,18 18 15</inkml:trace>
  <inkml:trace contextRef="#ctx0" brushRef="#br0" timeOffset="70260.2764">14005 14058 0,'36'-17'15,"-1"-1"1,18 18 0</inkml:trace>
  <inkml:trace contextRef="#ctx0" brushRef="#br0" timeOffset="70572.2009">14305 13847 0,'35'0'15,"18"17"-15,0 1 16,-35-1-16,0-17 15,-18 18-15,17 0 16,-34 17-16,17-17 16,-18-1-16,-17 36 15,35-35-15,0 17 16,0-17-16,17 17 16,1-35-16,17 0 15,-17 0-15,17 0 16,-17 0-1,-18-18-15</inkml:trace>
  <inkml:trace contextRef="#ctx0" brushRef="#br0" timeOffset="70710.9691">14358 14005 0,'35'0'16,"18"-17"-16,0 17 15,18-18 1,-36 0-16</inkml:trace>
  <inkml:trace contextRef="#ctx0" brushRef="#br0" timeOffset="71599.9861">14870 12965 0,'0'-18'0,"0"0"15,17 18 1,19 0 0,-19 18-16,36 35 15,-18 0-15,1 0 16,34 88-16,-52-71 16,17 19-16,18 105 15,-35-89-15,-18 1 0,0 88 16,0-106-16,-18-17 15,-17 88 1,17-106-16,-17 17 0,0 1 16,17-36-16</inkml:trace>
  <inkml:trace contextRef="#ctx0" brushRef="#br0" timeOffset="80303.7571">6738 15787 0,'18'0'31,"35"0"-15,-18 0-16,0-18 16,36 18-16,-36 0 15,36 0 1,-54 0-16,-17 18 15</inkml:trace>
  <inkml:trace contextRef="#ctx0" brushRef="#br0" timeOffset="80426.3517">6756 16069 0,'70'18'0,"1"-1"15,17-17 1,-35 0-16</inkml:trace>
  <inkml:trace contextRef="#ctx0" brushRef="#br0" timeOffset="83139.6231">8502 15893 0,'-18'-18'16,"-17"0"-16,17 1 15,-35 17 1,36 0-16,-1 17 0,-17 1 16,17 0-16,-17 35 15,35-18-15,-18 0 0,18 0 16,0-17-16,18 35 16,0-35-16,-1-18 0,1 0 15,0 0-15,34-36 16,-34 19-16,0-1 15,-18-17-15,17 17 0,-17-17 16,0 17 0,18 18-16,-18 18 15,18 52 1,-18-17-16,35 53 16,-17-53-16,17 35 15,-35-52-15,18 52 16,-18-71-16,-18 36 15,0-53-15,18 18 0,-53-18 16,0-35 0,18-1-16,17 19 15,-34-36 1,34-18-16,18 18 0,0 18 16</inkml:trace>
  <inkml:trace contextRef="#ctx0" brushRef="#br0" timeOffset="83419.2901">8819 15363 0,'-35'0'15,"18"71"-15,17-36 16,0 18-16,0 0 0,0 71 16,0-54-16,17 54 15,1-89-15,17 53 16,-17-70-16,17 17 16,-17-35-16,35-18 15,-36-17 1</inkml:trace>
  <inkml:trace contextRef="#ctx0" brushRef="#br0" timeOffset="83740.4129">9013 15610 0,'18'0'15,"0"18"-15,-1 0 0,19 17 16,-19-17-16,1-1 15,17-17-15,-17 18 0,-18 0 16,18-18-16,-18 17 0,0 18 16,-18-17-16,-35 17 15,35-35-15,-17 36 16,17-19-16,18 19 16,0-1-1,36 0-15,-19-17 16,19-1-16,-1-17 15,-17 0-15,17-17 16,-18 17-16,1-18 16,0 18-16,-18-18 15,-18 1-15</inkml:trace>
  <inkml:trace contextRef="#ctx0" brushRef="#br0" timeOffset="83892.7564">9049 15875 0,'35'0'0,"-17"0"16,17 0-16,18 0 15,-35-18-15,-1 18 0,1 0 16,-1 0-16,1 0 16</inkml:trace>
  <inkml:trace contextRef="#ctx0" brushRef="#br0" timeOffset="84130.6626">9208 15311 0,'35'35'16,"35"18"-1,19 35 1,-19 18-16,-35 0 15,-17-53-15,-18 52 16,-18-16 0,1-54-16,-19 35 15,19-52-15,-1 0 0,1-18 16</inkml:trace>
  <inkml:trace contextRef="#ctx0" brushRef="#br0" timeOffset="85080.9118">10425 15205 0,'0'-18'16,"0"0"-1,-18 18 1,0 18-16,1 17 15,-1-17-15,0 17 16,1 18-16,-1 88 16,0-70-16,1 105 15,17-88-15,0 89 16,0-107 0,0 1-16,17 35 0,1-53 15,0-18-15,17 36 16,-17-54-16,17 18 15,-17-35-15,-1 0 16,1-17-16</inkml:trace>
  <inkml:trace contextRef="#ctx0" brushRef="#br0" timeOffset="85580.5175">11024 15416 0,'-17'53'16,"34"53"-16,-17-53 0,18 106 16,0 0-1,-1-107-15,-17 54 16,18-70-16,0 17 15,-18-36-15,35-17 16</inkml:trace>
  <inkml:trace contextRef="#ctx0" brushRef="#br0" timeOffset="85794.9557">11395 15857 0,'0'18'15,"53"-18"-15,-18 18 16,0-18-16,0 0 0,54-18 16,-54 18-1,0 0-15,1-18 16</inkml:trace>
  <inkml:trace contextRef="#ctx0" brushRef="#br0" timeOffset="86528.258">12365 15769 0,'-53'-17'15,"18"17"1,-18 0 0,17 52-1,19-16-15,17-1 0,-18 36 16,36-54-16,-1 18 16,19-35-16,-1 18 15,-17-36-15,17 18 0,36-35 16,-54 18-16,18-36 15,-17 35-15,0-35 16,-18 35-16,0 1 16,0 34-1,0 19-15,0 17 16,0 70 0,0-52-16,17-1 0,1 1 0,0 70 15,-18-88-15,17 0 16,-17-18-16,0 0 15,0-17-15,-17 17 16,-1-35-16,0 0 0,-17-17 16,17 17-16,-17-18 0,18-17 15,-19 17-15,19 0 0,-19-17 16,1-18 0,35 18-16,0-53 15</inkml:trace>
  <inkml:trace contextRef="#ctx0" brushRef="#br0" timeOffset="86788.9859">12947 15222 0,'-18'0'15,"1"36"-15,-1 17 16,18 52-16,0-34 16,0 105-16,0-87 15,0-1-15,18 35 16,-1-70-16,36 0 16,-35-35-16,35-18 15,-36 0-15</inkml:trace>
  <inkml:trace contextRef="#ctx0" brushRef="#br0" timeOffset="87115.8386">13176 15558 0,'0'17'15,"36"1"1,16-1-1,-34 1-15,17 0 16,1 35 0,-36-36-16,0 1 15,0 0-15,0-1 0,-18 36 16,0-35-16,1 52 16,-1-52-16,18 35 15,0-36-15,35 19 16,-17-19-16,17 1 15,-17-18-15,35-18 16,-36 1-16,19-1 16,-36 0-1,0 1-15</inkml:trace>
  <inkml:trace contextRef="#ctx0" brushRef="#br0" timeOffset="87261.1436">13194 15857 0,'35'-17'16,"0"17"-16,-17 0 0,17-18 15,1 18-15,-1 0 0,18 0 16,-36 0-16,1 0 16</inkml:trace>
  <inkml:trace contextRef="#ctx0" brushRef="#br0" timeOffset="87517.0831">13564 15381 0,'18'71'16,"0"-18"-16,35 52 15,-36-52-15,1-17 0,-1 17 16,1-1-16,-18 37 16,0-54-16,0 35 15,0-52-15,-18 0 16,18-1-16,-17-17 0</inkml:trace>
  <inkml:trace contextRef="#ctx0" brushRef="#br0" timeOffset="88078.7773">13741 15117 0,'0'-18'16,"0"0"0,17 18 15,1 36-16,0-19-15,-18 18 16,35 71-16,-17-53 16,-1 18-16,36 70 15,-35-71-15,-1 19 0,19 52 16,-19-71 0,-17 71-16,-17-17 15,-1-71-15,-35 70 16,18-70-16,17-18 15,1-17-15,-36 17 16</inkml:trace>
  <inkml:trace contextRef="#ctx0" brushRef="#br0" timeOffset="109756.0314">21890 11359 0,'35'-17'31,"18"17"-15,18 0-16,-18 0 16,-18 0-16,18 17 15,-53 1-15,17 17 16,-34-17-16,-36 53 16,35-36-16,-52 53 15,52-53-15,-35 54 16,35-54-16,18 18 15,0-18-15,36-17 16,-19-18-16,54 0 16,-53-18-16,34 0 15,-34 1-15,-18-19 16</inkml:trace>
  <inkml:trace contextRef="#ctx0" brushRef="#br0" timeOffset="109929.653">21855 11589 0,'53'-18'16,"17"0"0,1 18-1,-18 0 1,-18-17-16,-18 17 0</inkml:trace>
  <inkml:trace contextRef="#ctx0" brushRef="#br0" timeOffset="110186.0371">22525 11518 0,'18'0'16,"17"0"0,18-17-1,-18 17 1,-35 17-16</inkml:trace>
  <inkml:trace contextRef="#ctx0" brushRef="#br0" timeOffset="110301.6031">22507 11624 0,'36'0'16,"-19"0"-16,18 0 0,18 0 15,-17 0 1,-1 0-16,0 0 0</inkml:trace>
  <inkml:trace contextRef="#ctx0" brushRef="#br0" timeOffset="110623.5961">23107 11377 0,'0'18'15,"0"35"1,18 0-1,-1-18-15,1 35 16,0-34-16,-18-1 16,17-17-1,1-1-15,-1 1 0</inkml:trace>
  <inkml:trace contextRef="#ctx0" brushRef="#br0" timeOffset="110918.004">23424 11536 0,'0'0'0,"0"17"0,-17 54 16,17-36-16,0 18 15,17-17-15,1-19 0,35 18 16,-18-35-1,-17 0-15,52-17 16,-34-18-16,17-1 16,-36 1-16,-17-18 15,0 18-15,-53-18 16,0 35-16,-35 1 16,53 17-16,-53 17 15,53 1-15,-1-1 16</inkml:trace>
  <inkml:trace contextRef="#ctx0" brushRef="#br0" timeOffset="112015.0179">24042 11765 0,'-18'0'63,"1"0"-47</inkml:trace>
  <inkml:trace contextRef="#ctx0" brushRef="#br0" timeOffset="113582.4483">15928 9701 0,'18'0'0,"-18"-17"16,0 34 31,0 1-32,0 17-15,0-17 16,0 53-16,0-36 16,35 71-1,-18-53 1,1-18-16,-18-18 0,18 19 15,-18-19 1</inkml:trace>
  <inkml:trace contextRef="#ctx0" brushRef="#br0" timeOffset="113927.3618">15681 9984 0,'0'-18'16,"18"-17"0,-1-1-16,1 19 0,35-54 15,-36 36 1,1 17-16,17-35 15,-35 36-15,18-1 16,0 0-16,-1 1 16,1 17-16,17 17 15,-17 1-15,35 17 16,-18-17 0,-17 0-16,-1-1 0,19 1 15,-1-18 1</inkml:trace>
  <inkml:trace contextRef="#ctx0" brushRef="#br0" timeOffset="115879.3546">25347 11536 0,'0'-18'0,"-18"-17"16,1 35-1,-1-18-15,1 18 0,-19 0 0,1 18 16,-18 17 0,35-17-16,1 17 15,-1-17-15,18 35 16,18-36-16,17 1 16,-17-18-16,17 0 15,-17-18-15,-1 18 16,19-35-16,-19 17 15,-17 1-15,0-1 16,0 0-16,0 36 16,0 35-1,0-18-15,0 1 16,18-19-16,-1 19 0,1 34 16,0-52-16,-18-1 15,0 36-15,-18-53 16,18 18-16,-18-18 15,-17 0-15,-18 0 16,18 0-16,17-18 0,-70-17 16,88 17-1,-17 18-15,17-17 0,0-19 16,0 19-16</inkml:trace>
  <inkml:trace contextRef="#ctx0" brushRef="#br0" timeOffset="116117.7956">25541 11183 0,'18'-18'15,"-18"1"1,-18 70 0,18-18-1,-18 18-15,18 53 16,0-36-16,0-17 0,0 35 15,18-35 1,35-17-16,-35-19 16,-1 1-16,19-18 0,-1 0 15,-17 0-15</inkml:trace>
  <inkml:trace contextRef="#ctx0" brushRef="#br0" timeOffset="116419.1801">25753 11307 0,'35'0'15,"-17"17"-15,35 1 16,0-1 0,-36-17-16,1 18 15,-18 0-15,0-1 0,0 1 16,0 0-16,-18-1 0,1 36 15,17-35-15,-18-1 16,18 1-16,0 0 16,18-1-16,17-17 15,-18 0-15,19 0 16,-19 0-16,-34 0 31,-1 0-15</inkml:trace>
  <inkml:trace contextRef="#ctx0" brushRef="#br0" timeOffset="116541.1022">25770 11571 0,'-17'0'16,"70"0"-1,17-18 1,-17 18-16,18-17 16,-36 17-16,18-18 15,-35 1-15</inkml:trace>
  <inkml:trace contextRef="#ctx0" brushRef="#br0" timeOffset="116762.8494">26123 11113 0,'0'35'0,"18"0"16,-1 18-16,1-18 0,0 18 15,-1-18-15,-17 18 16,0 0-16,0 35 16,-17-52-16,17-19 0,-18 36 15,0-35-15,1-18 16</inkml:trace>
  <inkml:trace contextRef="#ctx0" brushRef="#br0" timeOffset="117270.739">26441 11501 0,'0'-18'0,"17"18"16,1-35-16,-18 17 15,35-35 1,-17 35-16,-18 1 0,18-1 15,-1 1-15,1 34 32,-18 18-17,0-17-15,17 17 16,1-17-16,-18 0 16,18-18-16,-18 17 0,17-17 15,1 0-15,-18-17 16,18 17-16,-18-18 15,17-17-15,1 17 16,-18-17 0,18 35-16,-18-18 0,17 1 15,1 17 1,-18 17 0</inkml:trace>
  <inkml:trace contextRef="#ctx0" brushRef="#br0" timeOffset="117652.3418">26564 11624 0,'18'-18'16,"-1"1"15,-17-1-31,0 0 0,18 18 31,0 18-15,-1-18-1,1 18-15,0-1 16,-1-17-16,1 18 16,0-18-16,-1 18 15,1-18-15,-18-18 31,17 0-31,1 1 16,0-1 0,-18 0-16,17 18 0,-17-17 15,18 17 1,-18 17 0</inkml:trace>
  <inkml:trace contextRef="#ctx0" brushRef="#br0" timeOffset="117921.1033">27129 11095 0,'0'88'16,"17"18"-16,-17-71 0,18 71 15,-18-53-15,18 17 16,-1-34 0,1 17-16,-18-18 15,17 0-15</inkml:trace>
  <inkml:trace contextRef="#ctx0" brushRef="#br0" timeOffset="120400.001">14817 15822 0,'35'0'15,"36"0"1,-36 0-16,18 0 16,0 0-16,17 0 0,54 0 15,-71-18-15,-1 18 16,37-17 0,-72 17-16,1-18 0,0 18 15</inkml:trace>
  <inkml:trace contextRef="#ctx0" brushRef="#br0" timeOffset="120556.7049">14923 15593 0,'-36'17'15</inkml:trace>
  <inkml:trace contextRef="#ctx0" brushRef="#br0" timeOffset="120672.8811">14817 15681 0,'-36'18'16,"-34"52"-16,35-35 16,176-158-16,-318 264 0,160-106 0,-1 36 15,18-53-15,71 52 16,-36-52 0,18-1-16,70 19 0,-70-36 15,0 17-15,0-17 16,-18 0-16</inkml:trace>
  <inkml:trace contextRef="#ctx0" brushRef="#br0" timeOffset="121729.3124">23266 12594 0,'0'-17'0,"-18"-1"15,0 18-15,-17 0 16,18 18-1,-1-1-15,0 36 16,18-18-16,-17-17 0,17 17 16,17 1-1,1-19-15,17 1 16,-17-18-16,-1-18 0,19-17 16,-19 0-16,19-36 15,-36 36-15,0-18 16,0 18-16,-18-1 0,0-52 15,1 53-15,-1-36 16,0 36 0,1 17-16,-1 1 15,18 34 1,0 36-16,0-17 16,35 52-1,-17-35-15,0-18 16,-1-17-16,19 17 0,17 18 15,-36-18-15,36 0 16,-35-17-16,-1 17 16,1-17-16</inkml:trace>
  <inkml:trace contextRef="#ctx0" brushRef="#br0" timeOffset="122104.2667">22807 12982 0,'-18'0'16,"18"-17"-16,53 17 15,-35-18-15,70 18 16,18 0 0,35 0-1,0 0-15,-70 0 0,70 0 16,-53 18-1,-35-18-15,0 17 16,-35-17-16,-36 0 16</inkml:trace>
  <inkml:trace contextRef="#ctx0" brushRef="#br0" timeOffset="123064.1373">23089 13300 0,'-17'0'0,"-1"0"16,0 0-1,1 17-15,-1-17 16,0 18-16,1 17 0,-1 1 15,18-1-15,-17 0 16,17-17-16,0-1 16,17 1-16,1-18 15,-18-18-15,35 1 16,-17-1-16,-18-17 0,17 17 16,1-52-1,-18 34-15,0 1 16,18 17-16,-18-52 15,0 35-15,0 17 0,0-35 16,0 35 0,0 36-16,0 0 15,0 17-15,0 36 16,0-19-16,0 1 16,17 36-16,1-54 0,0 0 15,17 0 1,0-17-16,-17 0 0,-1-18 15,1-18-15</inkml:trace>
  <inkml:trace contextRef="#ctx0" brushRef="#br0" timeOffset="123452.6817">23283 13212 0,'0'0'0,"18"0"15,17 0-15,-17 0 16,0 0-16,17 17 16,-35 1-16,17-1 15,-17 1-15,0 0 16,0-1-16,-17 19 0,17-19 16,0 1-16,-18 17 15,18-17-15,18 17 16,-1-35-16,1 18 15,0-18-15,-1 0 16,-17-18 0,-17 0-16,-1 1 15,-35-1-15,36 1 16,-19-1 0,36 0-16,18 18 15,0 0-15,17 0 16,0 0-16,0 0 0,1-17 15,52 17-15,-53 0 16</inkml:trace>
  <inkml:trace contextRef="#ctx0" brushRef="#br0" timeOffset="123915.9284">24059 12947 0,'-52'18'15,"34"-1"1,-17 19-16,35-1 0,0 0 16,0 0-1,17-17-15,36 0 16,-35-18-16,17 0 15,-17-18-15,-1-17 16,-17 17-16,0 0 16,0 1-16,0-1 0,-17 1 15,17-1-15,0 36 16,0 34 0,17-16-16,1 52 15,0-53 1,-1 36-16,1-36 15,-18 18-15,0-35 16,-35-1-16,17-17 16,-17 0-1,-1 0-15,-16-35 16,34 35-16,-17-35 16,17 35-16,0-36 15,18 19-15,0-1 16</inkml:trace>
  <inkml:trace contextRef="#ctx0" brushRef="#br0" timeOffset="124150.4546">24430 12612 0,'-18'17'16,"18"1"-16,-17 0 0,17 52 15,0-17-15,-18 35 16,18-35-16,18 0 16,-18-17-16,17-1 0,36 18 15,-35-36 1,-1-17-16,1 0 0,17 0 16,-17-17-1</inkml:trace>
  <inkml:trace contextRef="#ctx0" brushRef="#br0" timeOffset="124377.0724">24571 12876 0,'18'-17'0,"17"17"15,-17 0 1,-1 17-16,-17 1 0,18 17 16,-1 1-1,-17-1 1,0 0-1,0-17-15,0 17 16,18-35 0,-36-18 15,1 18-31</inkml:trace>
  <inkml:trace contextRef="#ctx0" brushRef="#br0" timeOffset="124499.6166">24606 13035 0,'0'-17'15,"18"17"-15,17 0 16,-17-18-16,35 18 16,-36 0-16,1-18 15,0 18-15</inkml:trace>
  <inkml:trace contextRef="#ctx0" brushRef="#br0" timeOffset="124703.516">24836 12682 0,'17'89'0,"1"-54"16,17 71-16,-17-71 16,-18 18-16,0 35 15,0-53-15,-18 18 16,0-35-16,1 17 15,-1-35-15,-17 18 16</inkml:trace>
  <inkml:trace contextRef="#ctx0" brushRef="#br0" timeOffset="125332.6017">25576 12965 0,'-35'17'16,"35"-34"-1,18 17-15,-18-18 16,17 0-16,19-17 0,-19 17 16,19-17-16,-19 17 15,1 1-15,-18-1 16,18 18-16,-1 18 15,-17 17 1,0 0-16,18 36 16,-18-53-16,17-1 0,19 1 15,-19 0-15,19-18 16,-19-18-16,1 0 16,0-17-1,-18 0-15,0-1 16,0 19-16,0-1 15,0 36 1</inkml:trace>
  <inkml:trace contextRef="#ctx0" brushRef="#br0" timeOffset="125685.0518">25629 13159 0,'0'-18'0,"0"0"16,18 18-1,0-17-15,17-1 16,-17 18-16,-1-18 16,1 18-1,-1 18-15,-17 0 16,18-1-16,0 19 0,-18-19 15,35 1-15,0 0 16,1-18-16,-19 0 16,1 0-1,-1 0-15,1 0 0,0-18 16,-1 18-16,1-18 0,-18 1 16,18-1-16,-18 0 15,0 1-15,0-1 16</inkml:trace>
  <inkml:trace contextRef="#ctx0" brushRef="#br0" timeOffset="140120.6012">26529 12577 0,'0'-18'31,"0"36"0,0-1-15,0 18-16,0 18 16,0 0-16,0 35 15,0-35-15,18 53 16,-18-53-1,17 18-15,1-36 16,-1 18-16,1-53 16,-18-18 15</inkml:trace>
  <inkml:trace contextRef="#ctx0" brushRef="#br0" timeOffset="142245.2049">27252 12418 0,'0'-18'0,"0"1"16,0 34 15,-18 18-15,18 18-16,0 53 15,0-35-15,-17-1 0,17 71 16,0-17-1,0-71-15,17 0 16,19 17-16,-1 1 16,-17-54-16,-1-17 15,19 18 1</inkml:trace>
  <inkml:trace contextRef="#ctx0" brushRef="#br0" timeOffset="142705.9713">27693 12559 0,'0'35'15,"0"-17"-15,0 17 16,18 0-16,-18 54 16,0-54-16,0 18 15,0 0-15,0-18 0,0 0 16,17 18-16,-17-18 15,18-35-15,-18 18 16,18-18-16</inkml:trace>
  <inkml:trace contextRef="#ctx0" brushRef="#br0" timeOffset="142929.5434">28046 12929 0,'53'0'0,"-36"0"16,36 0-1,-17 0-15,17 0 16,-18 0-16,-35-17 0</inkml:trace>
  <inkml:trace contextRef="#ctx0" brushRef="#br0" timeOffset="143219.9628">28557 12823 0,'0'36'16,"0"17"-1,0-18-15,0 18 16,18-35-16,-18 17 15,0-18-15,18 1 0,-18 0 16,17-18 0</inkml:trace>
  <inkml:trace contextRef="#ctx0" brushRef="#br0" timeOffset="143462.6005">28751 12453 0,'53'53'16,"18"35"0,-53-35-16,34 53 15,-34-53-15,0 17 0,-1 54 16,-17-54-16,-35 54 15,35-89-15,-35 18 16,17-35-16,1-1 0</inkml:trace>
  <inkml:trace contextRef="#ctx0" brushRef="#br0" timeOffset="144271.241">29686 12965 0,'0'-18'0,"0"0"15,18 18-15,-18-17 16,18-1-16,-1 0 15,-17 1-15,18-1 16,-1 0-16,1 1 0,17-1 16,-17 1-16,0 17 15,-18 17-15,0 18 16,0 1-16,0 17 16,0-36-16,17 36 15,1-35 1,0-18-16,34-18 15,-34 1-15,0-1 16,-1-17-16,19-1 16,-36 19-16,17-1 15,-17 0-15,18 1 16,-18 34-16,-18 1 16</inkml:trace>
  <inkml:trace contextRef="#ctx0" brushRef="#br0" timeOffset="144680.9487">29757 13212 0,'0'-18'16,"17"0"-1,-17 1-15,18-1 16,0 0-16,-1 1 16,1 17-1,0 17 1,-18 1-16,17 0 16,1-18-16,-18 17 15,18-17-15,-1 0 16,1 0-1,-1 0-15,-17-17 16,18 17-16,0-18 16,-1 0-1,1 1-15,0-1 16,-1 18 0,-17 18 15,18-18-16</inkml:trace>
  <inkml:trace contextRef="#ctx0" brushRef="#br0" timeOffset="145057.875">30692 12841 0,'-18'0'31,"0"0"-31,-35 53 16,36-18-16,-1 54 15,18-54-15,18 71 16,-1-71-16,36 35 15,-17-52-15,34 17 16,-17-35-16,18-35 16,-36 17-1,18-52-15,-35 35 16,-1-36-16,-34 18 16,-19-35-1,1 53-15,-53-36 16,35 53-16,-71 18 15</inkml:trace>
  <inkml:trace contextRef="#ctx0" brushRef="#br0" timeOffset="149141.0832">15434 6085 0,'-18'0'0,"1"0"31,17-17-15,-18 17-16,18-18 15,-18 18-15,1-17 16,-1 17-16,1 0 15,-1 0 1,0 0 0,1 0-16,34 0 47,19 0-32,-1 0-15,35 0 16,-34 0-16,17 0 15,0 17-15,-1-17 0,90 18 16,-72-18 0,1 0-16,105 0 0,-105 0 15,105-18 1,-105 1-16,-1-1 0,54 0 16,-54 18-1,-35 0-15,-17 0 16,-36 0-1,1 0 1,-1 0-16,-17 0 16,17 0-16,-17 0 0,17 0 15,-17 0-15,-36 18 16,36-18-16,0 0 0,0 0 16,-18 0-16,-53 0 15,53 18-15,0-18 16,0 0-16,-17 17 0,-54-17 15,54 0-15,-1 0 16,-70 0-16,88 0 16,0 0-16,-35-17 15,53 17-15,-1 0 0,-17-18 16,36 18 0,-1 0-1,36 0 16,-18 18-15,17-18 0,1 17-16,35-17 15,-18 0-15,53 18 16,-35-18-16,88 17 16,-52-17-16,87 18 15,-88-18 1,89 0-16,-89 0 15,53-18-15,-71 18 16,1-17-16,-53 17 16,-36 0-1,-35 0 1,0 0-16,-53 0 16,53 0-16,-70 17 15,52-17-15,-52 0 16,52 18-16,1-18 0,-71 0 15,70 18 1,1-18-16,-36 0 16,53 17-16,18-17 0,-1 0 15,-34 18-15,34-18 16,19 0-16,-1 0 16,36 0 15,-1 0-16,1-18-15,0 18 16,17 0-16,36-17 0,-19 17 16,72-18-16,-53 0 15,87 18 1,-70-17-16,89 17 16,-71-18-16,70 18 15,-88 0-15,53 0 16,-70 18-16,17-18 15,-53 0-15,1 0 16,-54 0 15,0-18-31,1 18 0,-36-17 16,18 17-16,-1 0 16,1 0-16,-18 0 15,-106-18-15,54 18 0,16 18 16,-17-18-16,1 0 15,-107 17 1,124-17-16,0 18 0,-1-18 0,-52 0 16,71 0-16,-36-18 15,71 18 1,17 0-16,36 0 16,52 18-1,-17-18-15,106 0 16,17 0-1,-70 0-15,106-18 16,-124 1-16,0 17 16,53 0-16,-88 0 15,0 17-15,18-17 16,-54 18-16,1-18 0</inkml:trace>
  <inkml:trace contextRef="#ctx0" brushRef="#br0" timeOffset="151721.0859">22049 14393 0,'17'0'0,"54"18"15,-54-18-15,36 35 16,-35-17-16,0 17 16,-18 0-16,-18 18 15,0-17-15,-17 34 16,17-35 0,1 18-16,-1-17 15,18 17 1,18-36-16,-1 19 0,1-36 15,17 17 1,-17-17-16,0 0 16</inkml:trace>
  <inkml:trace contextRef="#ctx0" brushRef="#br0" timeOffset="151871.9514">22066 14693 0,'88'0'16,"1"-17"0,-1-1-1,-18 0-15,-52 18 16</inkml:trace>
  <inkml:trace contextRef="#ctx0" brushRef="#br0" timeOffset="152146.5333">22578 14552 0,'17'0'16,"36"18"-1,18-36 1,-36 18-16,-17 0 0,-1 0 16,1 0-16</inkml:trace>
  <inkml:trace contextRef="#ctx0" brushRef="#br0" timeOffset="152282.3022">22595 14834 0,'53'0'16,"-17"0"0,34-35-16,-52 35 15,-1-18-15</inkml:trace>
  <inkml:trace contextRef="#ctx0" brushRef="#br0" timeOffset="152733.2407">23107 14623 0,'18'0'31,"35"0"-16,-18 0-15,18-18 16,-36 18-16,36-18 16,-35 18-16,0 0 15</inkml:trace>
  <inkml:trace contextRef="#ctx0" brushRef="#br0" timeOffset="153695.1513">23777 14393 0,'0'-17'0,"0"-19"15,0 19 1,0 52 15,0 36-15,0-18 0,0-1-16,0 37 15,0-36-15,0-18 0,18 35 16,0-34-1,-1-36-15,-17 17 0</inkml:trace>
  <inkml:trace contextRef="#ctx0" brushRef="#br0" timeOffset="153995.0317">24007 14570 0,'-18'35'16,"18"36"0,18-1-16,-1-35 15,18 1-15,1-1 0,34 0 16,-17-17 0,0-18-16,-18 0 0,1 0 0,52-35 15,-70-1 1,-1 19-16,-17-19 0,0 1 15,-17-35-15,-1 17 16,-17 17-16,-1 1 0,-52 0 16,18 17-16,17 1 15,0 17-15,0 0 16</inkml:trace>
  <inkml:trace contextRef="#ctx0" brushRef="#br0" timeOffset="155258.1776">8555 9878 0,'0'17'15,"0"19"-15,0-1 16,18 36-16,-18-36 15,0 53-15,0-53 16,17 1-16,-17 16 16,18-34-16,-18 17 15,0-52 1</inkml:trace>
  <inkml:trace contextRef="#ctx0" brushRef="#br0" timeOffset="155618.8915">8255 10248 0,'0'-17'16,"18"-1"15,17-35-16,-17 35-15,-1-17 16,1 0-16,17 0 0,-17-1 16,17-34-16,-17 34 15,-18 19-15,17-1 0,-17 1 16,18-1-16,-18 0 16,18 18-1,-1 18 1,1 17-16,0-17 0,-1-18 15,1 35 1,-1-17-16,19 17 16,-19-17-16,19 17 15,-1-17-15</inkml:trace>
  <inkml:trace contextRef="#ctx0" brushRef="#br0" timeOffset="156932.315">25788 14764 0,'-18'-18'16,"18"0"-1,-17 1-15,-1 17 16,1 17 0,-19 19-1,19-1-15,17 0 0,-18 18 16,18-35-1,18 0-15,-1-18 16,19 0 0,-19-18-16,18-17 15,-17 17-15,-18 0 0,18-17 16,-18 17-16,17 18 16,-17 18-16,18 35 15,-18 0 1,18 35-16,-1-53 15,1 54 1,0-54-16,-18-18 0,-18 36 16,0-53-16,1 18 15,-1-18-15,-35 0 16,18-18-16,-18-17 16,35 0-16,-35 0 15,36-1-15,-1-17 16,18 0-16,18 18 15</inkml:trace>
  <inkml:trace contextRef="#ctx0" brushRef="#br0" timeOffset="157159.7376">26106 14252 0,'0'18'16,"-18"0"-16,18-1 15,-18 71-15,18-35 16,0 53-16,0-53 16,0 0-16,18-18 0,0 18 15,-1-35-15,1 17 16,17-17-16,-17-1 0,-1 1 16,36-18-16,-35 0 15,0 0-15</inkml:trace>
  <inkml:trace contextRef="#ctx0" brushRef="#br0" timeOffset="157432.4492">26282 14411 0,'35'-18'16,"-17"18"-16,35 0 15,0 36-15,-36-19 16,1 19-16,0-19 0,-18 54 15,0-54 1,0 19-16,0-1 16,-18-17-16,18 17 15,0-18-15,18 1 0,-1 0 16,1-1-16,0-17 16,-1 0-16,18-17 15,-35-1-15,-17 0 16,-18 1-16</inkml:trace>
  <inkml:trace contextRef="#ctx0" brushRef="#br0" timeOffset="157561.8428">26300 14658 0,'17'0'15,"1"0"-15,35 0 16,-18 0-16,18-18 16,-18 18-16,18 0 0,-18-17 15,1 17-15,-19-18 16,19 0-16,-19 18 15</inkml:trace>
  <inkml:trace contextRef="#ctx0" brushRef="#br0" timeOffset="157767.6209">26652 14182 0,'36'0'16,"17"17"-16,-1 54 15,-34-36-15,35 71 16,-35 0 0,-18-53-16,0 35 15,-18-53-15,18-17 0,-18 17 16,1-35 0</inkml:trace>
  <inkml:trace contextRef="#ctx0" brushRef="#br0" timeOffset="158205.0361">27076 14552 0,'0'35'15,"17"-35"1,19 18-16,-1-36 15,-17 1-15,17-19 16,-35 19-16,35-36 16,-17 35-16,-1 1 15,-17-1-15,18 0 0,-18 36 32,0 35-17,18-35-15,-18 17 16,0 0-16,0-17 15,0-1-15,17 1 16,1-36 15,0-17-31,-1 17 16,1 1-16,17-36 16,-17 35-16,-1 18 15,1-17-15,0 17 0,-18-18 0,0 36 31,-18-1-31,0 1 16,18 0-16</inkml:trace>
  <inkml:trace contextRef="#ctx0" brushRef="#br0" timeOffset="158549.836">27199 14746 0,'18'-18'15,"-1"1"1,1-1-16,0 1 16,-1-1-16,1 0 15,0-17 1,-1 35-16,1 18 16,-18 17-1,18-17 1,-18-1-16,17 18 0,1 1 15,-1-19-15,19 1 16,-19-18-16,19-18 16,-19 18-16,19-35 15,-36 0-15,17 0 16,-17 17 0,0-17-1,0 17-15,-17 18 0,-1 0 16</inkml:trace>
  <inkml:trace contextRef="#ctx0" brushRef="#br0" timeOffset="159256.7839">28046 14340 0,'-18'-17'15,"1"34"1,17 1-16,-18 0 16,0 17-16,18 0 0,0 18 15,0 18 1,18-18-16,0-18 0,34 18 16,-16-36-16,52 1 15,-53-18-15,36-18 16,-36 1-16,0-54 15,-17 36-15,-18-36 16,-18 36-16,-70-53 16,35 53-16,-53 17 15,53 0 1,-70 36-16</inkml:trace>
  <inkml:trace contextRef="#ctx0" brushRef="#br0" timeOffset="160796.2243">23283 15416 0,'0'-17'0,"0"-1"16,0 0 0,-17 18-1,-1 0-15,0 0 16,-17 18-16,18 0 16,-19-1-16,19 19 0,-1-19 15,18 36-15,0-17 16,18-1-1,17-35-15,18 17 16,0-17-16,17-35 16,-34 0-16,16-18 15,-52 18-15,18-36 16,-18 36-16,-18-53 16,1 52-16,-18-34 15,17 52-15,-35-17 16,35 35-1,18 18-15,0 17 16,18 18 0,35 35-16,-35-53 0,17 0 15,35 18 1,-34-17-16,-1-19 0,35 19 16,-52-19-1,0 1-15,-18 0 16</inkml:trace>
  <inkml:trace contextRef="#ctx0" brushRef="#br0" timeOffset="161003.0408">22807 15769 0,'71'0'16,"-18"0"-1,17-17-15,107-1 16,-89 0-16,18 18 16,-18-17-16,0-1 0,71 18 15,-106-18-15,-18 18 16,0 0-16</inkml:trace>
  <inkml:trace contextRef="#ctx0" brushRef="#br0" timeOffset="161458.641">23125 15981 0,'-36'17'16,"1"1"-16,0 17 16,17 18-16,18-17 15,0 34-15,18-52 16,-1-1-16,36-17 16,-17 0-16,-19 0 0,36-17 15,-35-18 1,-1 17-16,-17-35 15,18 18-15,-18-18 16,-18 17-16,18 1 0,-35-35 16,18 34-16,-1-17 15,0 53-15,1 0 16,-1 18-16,18 17 16,18 1-16,17 34 15,-17-52-15,34 52 16,-34-52-16,35 35 15,-18-35-15,1-1 16</inkml:trace>
  <inkml:trace contextRef="#ctx0" brushRef="#br0" timeOffset="161709.1807">23372 15963 0,'0'-17'0,"17"-1"15,1 18-15,35 0 16,-18 0 0,-17 18-16,-1-1 0,-17 1 15,0-1-15,0 19 16,0-19-16,0 1 16,0 17-16,-17-17 15,17 0-15,0-1 0,17-17 16,-34 0 15</inkml:trace>
  <inkml:trace contextRef="#ctx0" brushRef="#br0" timeOffset="161820.5619">23407 16122 0,'17'0'16,"1"0"-1,0-18-15,17 18 0,0 0 16,1-17-16,-1 17 15,0 0-15,18 0 0,-35-18 16</inkml:trace>
  <inkml:trace contextRef="#ctx0" brushRef="#br0" timeOffset="162282.2713">24112 15804 0,'18'-52'15,"-18"-1"1,-18 35-16,-17 0 16,17 18-16,1 18 15,-18 17-15,17 1 16,18-1-16,0 0 16,18 0-16,-1-17 15,18 0 1,-17-18-16,17 0 15,-17 0-15,0-18 16,-1 0-16,-17 36 31,0 35-15,18-18-16,0 36 16,-18-18-16,17 0 15,-17-18-15,18 0 16,-36-17-16,1-1 15,-1-17 1,-17-17 0,-1-18-16,19 17 15,-19-17-15,19-1 16,17 19-16,0-19 16,0 1-16,0 0 0,17-18 15</inkml:trace>
  <inkml:trace contextRef="#ctx0" brushRef="#br0" timeOffset="162449.3503">24359 15487 0,'0'18'0,"18"17"16,-18-17-16,0 52 16,0-35-16,18 36 15,-18-36-15,17 18 16,1-18-16,0-17 15,-1-18 1</inkml:trace>
  <inkml:trace contextRef="#ctx0" brushRef="#br0" timeOffset="162704.2922">24500 15699 0,'53'-18'16,"-17"18"-16,-19 0 15,1 0-15,17 18 16,-17-1-16,-18 19 16,0-19-16,-18 18 15,18-17-15,0 17 16,0-17-16,18 0 16,-1-1-1,1-17-15,0 0 16,-36 0 15</inkml:trace>
  <inkml:trace contextRef="#ctx0" brushRef="#br0" timeOffset="162772.6668">24642 15857 0,'0'-17'16</inkml:trace>
  <inkml:trace contextRef="#ctx0" brushRef="#br0" timeOffset="162970.9662">24747 15505 0,'36'70'16,"17"1"-1,-36-36-15,18 36 16,-17-1-16,0-35 15,-18-17-15,0 17 0,-36-17 16,19 0-16,-1-18 16</inkml:trace>
  <inkml:trace contextRef="#ctx0" brushRef="#br0" timeOffset="163590.3285">25629 15857 0,'0'-17'0,"18"-1"15,0 0-15,-18 1 16,17-18-16,19-1 16,-19 1-16,1 17 0,-1-17 15,1 17-15,17 1 16,-35-1-1,18 36-15,-18-1 16,18 54-16,-18-36 16,17 18-16,1-18 15,0-17-15,-1 0 16,1-18-16,17 0 16,0-18-1,-35 0-15,36-34 16,-36 34-16,17-17 15,-17 17-15,18 0 16,-36 18-16</inkml:trace>
  <inkml:trace contextRef="#ctx0" brushRef="#br0" timeOffset="163940.1776">25770 16016 0,'18'0'16,"-18"-18"-16,18 1 0,17-1 15,-35 1-15,18-1 16,-1 0 0,-17 36-1,0 0 1,18-1-1,0 1-15,-1-1 0,36 1 16,-18-18-16,18 0 16,-35 0-16,35 0 15,-36-18-15,19-17 16,-19 18-16,-17-19 16,0 19-16,0-19 15,0 19 1,-17-1-16,-1 0 15,0 18-15</inkml:trace>
  <inkml:trace contextRef="#ctx0" brushRef="#br0" timeOffset="165528.5773">26829 15646 0,'-18'0'0,"-17"0"15,0 17-15,-1 19 16,19-1-16,-19 35 16,36-34-16,0 52 15,18-35-15,35 0 16,-18-36-16,53 19 16,-35-36-1,71-18-15,-71 0 16,17-52-16,-52 52 15,-18-52-15,-18 34 16,-35-34-16,18 52 16,-53-35-1,53 53-15,-1-17 16,1 17-16,17 0 0,18 17 16,18 1-16,35 0 15</inkml:trace>
  <inkml:trace contextRef="#ctx0" brushRef="#br0" timeOffset="166030.4758">27570 15804 0,'-18'0'15,"18"18"-15,18 0 16,-1-18 0,1 17-1,0-17-15,-1-17 16,1 17-16,-18-18 16,-18 0-16,1 18 15</inkml:trace>
  <inkml:trace contextRef="#ctx0" brushRef="#br0" timeOffset="166420.1883">28081 15328 0,'0'-17'0,"0"34"15,-18 1 1,1 52-16,17-34 0,-18 17 16,18 70-16,0-70 15,18 18-15,-18-36 0,35 53 16,-17-35-16,35 0 16,-36-36-1,19 19-15,-19-36 16</inkml:trace>
  <inkml:trace contextRef="#ctx0" brushRef="#br0" timeOffset="166664.5523">28434 15505 0,'0'88'16,"0"0"-1,18-35-15,-1 17 16,1-34-16,-1-19 16,-17 1-16,18 0 0,0-18 15</inkml:trace>
  <inkml:trace contextRef="#ctx0" brushRef="#br0" timeOffset="166810.435">28716 15716 0,'0'-17'0,"35"17"16,-17 0-1,17-18 1,-17 18-16,0 0 15</inkml:trace>
  <inkml:trace contextRef="#ctx0" brushRef="#br0" timeOffset="167131.7924">29122 15610 0,'-18'18'0,"-17"35"15,35-18-15,0 36 16,18-54-16,17 36 16,-18-35-16,54 0 15,-53-18-15,-1 0 16,19 0-16,-19-18 15,-17 0-15,-17-17 16,17 0-16,-53-18 16,35 35-16,-17-17 15,17 17 1,-17-17-16</inkml:trace>
  <inkml:trace contextRef="#ctx0" brushRef="#br0" timeOffset="167354.2363">29298 15399 0,'53'17'16,"0"19"0,0 52-16,-35-35 15,35 35-15,-36-35 16,-17 0-16,18-18 0,-18 36 15,-18-36-15,-35 18 16,18-36-16,-36 19 16,36-19-16</inkml:trace>
  <inkml:trace contextRef="#ctx0" brushRef="#br0" timeOffset="167965.5219">30163 15734 0,'17'-18'15,"18"1"17,1-1-17,-19 0-15,1 18 0,0-17 16,-18-1-16,17 0 0,1 18 0,-36 18 47,18 0-32,0-1-15,0 1 16,18-18-16,35 0 16,-36 0-16,1-18 15,35 1 1,-35-1-16,-1 0 0,-17 1 15,0-1 1,-35 36 0</inkml:trace>
  <inkml:trace contextRef="#ctx0" brushRef="#br0" timeOffset="168286.8245">30233 15857 0,'18'0'16,"-1"0"0,19-17-1,-1-1-15,0 18 0,18-18 16,-35 1-16,-1 17 16,1 0-16,0 0 15,-18 17 1,-18 1-16,18 0 15,0-1 1,18-17 0,-1 0-1,1 0-15,0-17 16,-1 17-16,1-18 16,-1 18-16,19-18 15</inkml:trace>
  <inkml:trace contextRef="#ctx0" brushRef="#br0" timeOffset="168599.6793">31115 15487 0,'0'35'15,"0"1"-15,0 34 16,18-35-16,-1 1 16,1-19-16,35 36 15,-18-53-15,0 0 0,18 0 16,-17-17-16,-1-19 16,-35 1-1,18 0-15,-18-1 0,-36-34 16,19 35-16,-36-36 15,17 53-15,-34-35 16,17 36-16,-35-1 31</inkml:trace>
  <inkml:trace contextRef="#ctx0" brushRef="#br0" timeOffset="169777.7326">8996 9454 0,'0'-17'16,"-35"17"-1,17-18-15,-17 18 16,-1 0-16,-17-17 0,18 17 15,-88 0-15,52 0 16,1 0-16,-19 17 0,1 1 16,-88-1-16,105 1 15,1 0-15,-1-18 0,18 17 16,-53-17 0,71 0-16,17 0 15,36 0 1,53-17-1,-18 17-15,35-18 16,-18 18-16,71 0 16,-52-18-16,-1 18 15,106-17-15,-88 17 16,0-18-16,-1 18 0,89 0 16,-105 0-16,52 0 15,-106 0-15,18 0 16,-71 0-1,-35 0 1,0 18-16,-70-1 16,70 1-16,-106-18 15,89 0-15,-71 18 16,88-18-16,-71 0 16,89 0-16</inkml:trace>
  <inkml:trace contextRef="#ctx0" brushRef="#br0" timeOffset="171418.7805">21996 16951 0,'0'0'0,"17"0"0,19 0 16,-19-18-16,1 18 16,17 0-16,-17 0 0,17 18 15,-35 0-15,0 17 16,-18-17-16,1 17 15,-36 18-15,35-18 0,1-17 16,-1-1-16,0 19 16,18-19-16,0 1 15,18-1-15,0-17 16,52 0 0,-52 0-16,17 0 15,-17-17-15,-1-1 16</inkml:trace>
  <inkml:trace contextRef="#ctx0" brushRef="#br0" timeOffset="171590.0743">21960 17039 0,'18'0'0,"0"0"0,35-17 16,-36 17-16,19 0 15,-1-18-15,0 0 16,18 1 0</inkml:trace>
  <inkml:trace contextRef="#ctx0" brushRef="#br0" timeOffset="171846.4814">22437 17022 0,'17'0'16,"19"0"-16,17 0 15,17-18-15,-35 18 16,-17 0-16,0 0 0,-1 0 16</inkml:trace>
  <inkml:trace contextRef="#ctx0" brushRef="#br0" timeOffset="171968.5416">22472 17163 0,'35'0'15,"89"-36"1,-54 19 0</inkml:trace>
  <inkml:trace contextRef="#ctx0" brushRef="#br0" timeOffset="173076.3152">23372 16898 0,'0'-18'0,"-18"18"0,18-17 16,-18 17-1,1 0-15,-1 0 16,0 17-16,1 1 16,-1 0-16,18-1 0,-18 1 15,18 35-15,18-35 16,0 17-16,-1-18 0,36 19 15,35-19 1,-52-17-16,17 0 16,-18 0-16,35-17 15,-34-19-15,-1 19 0,-35-18 16,18-1-16,-18 1 0,-53-36 16,17 36-16,-52-35 15,35 34 1,-35 19-16,53 17 15,-36 0-15,54 17 16</inkml:trace>
  <inkml:trace contextRef="#ctx0" brushRef="#br0" timeOffset="175049.9003">25947 16951 0,'0'-18'31,"0"1"79,0-1-79,-18 18-15,1-18-1,-19 18-15,19 0 0,-36 0 16,35 18-16,-35 0 15,36-1-15,-19 36 16,36-35-16,0 17 16,0-17-16,0-1 0,18 19 15,52-1 1,-34-35-16,-1 0 0,53 0 16,-70-18-16,17 1 15,0-19-15,-17 19 16,-18-18-16,-18-1 15,18 19-15,-17-1 0,17 0 16,-18 1-16,0 17 16,18 17-1,0 1-15,18 53 16,-18-36-16,53 53 16,-35-53-16,35 53 15,-36-52-15,1 34 16,-1-34-16,-34 17 15,17-36-15,-53 1 16,18-18-16,-36 0 16,36-18-16,-36 1 15,36-1-15,-18 0 16,35 1 0,1-1-16,17 0 15,17 18 1</inkml:trace>
  <inkml:trace contextRef="#ctx0" brushRef="#br0" timeOffset="175367.1303">26476 16492 0,'-18'0'16,"18"18"-16,-17 35 15,17 0 1,0-18-16,-18 89 0,18-71 15,0 35-15,18-35 16,35-18 0,-36-17-16,19-1 15,-1-17-15,-18 0 0,19 0 0</inkml:trace>
  <inkml:trace contextRef="#ctx0" brushRef="#br0" timeOffset="175652.4028">26599 16704 0,'18'0'0,"0"18"15,17-1 1,-17 1-16,17 17 16,-35-17-16,0 0 15,18-1-15,-18 1 16,-18 17-16,0-17 15,18-1 1,0 1-16,18-18 16,0 0-16,-1 0 15,1 0-15,-1 0 16,1 0-16,-36 0 31</inkml:trace>
  <inkml:trace contextRef="#ctx0" brushRef="#br0" timeOffset="175784.1447">26635 16933 0,'17'-17'16,"1"-1"-16,35 0 15,-35 1-15,52-1 16,-35 1 0,-17 17-16,0-18 0,-1 18 15</inkml:trace>
  <inkml:trace contextRef="#ctx0" brushRef="#br0" timeOffset="175996.4152">26917 16492 0,'35'36'16,"-17"-19"-16,0 19 15,17 34 1,-35-17-16,17 0 0,-17 0 15,0-18-15,0 53 16,-17-70-16,-1 17 0,18-17 16,-17 0-16,-1-18 15</inkml:trace>
  <inkml:trace contextRef="#ctx0" brushRef="#br0" timeOffset="176529.2276">27305 16739 0,'18'0'31,"17"0"-31,0 0 16,0 0-16,1 0 16,-19-17-16,1 17 0</inkml:trace>
  <inkml:trace contextRef="#ctx0" brushRef="#br0" timeOffset="176657.0699">27270 16933 0,'35'0'16,"0"0"-16,53 0 16,-52 0-16,52-35 15,-70 35-15</inkml:trace>
  <inkml:trace contextRef="#ctx0" brushRef="#br0" timeOffset="177018.6243">28028 16387 0,'-17'17'0,"17"18"15,0 18 1,0-17-16,17-19 0,18 36 16,18-18-1,-35-17-15,-18 0 16,18 17-16,-36-17 16</inkml:trace>
  <inkml:trace contextRef="#ctx0" brushRef="#br0" timeOffset="177180.3289">27922 16775 0,'71'0'15,"-36"0"1,53-18-16,-35 18 16,18 0-16,35-18 15,-53 18-15,-18-17 0,-17 17 16,-1 0-16</inkml:trace>
  <inkml:trace contextRef="#ctx0" brushRef="#br0" timeOffset="177464.3098">28063 16933 0,'71'0'15,"-18"0"-15,-18 18 16,-17-18-16,0 18 0,-1-1 16,-17 19-16,-17-19 15,-1 1-15,-17 17 16,17-17-16,0-1 16,-17 19-16,35-19 0,0 1 0,0 0 15,35-1-15,1 1 16,-1-18-16,88 0 15,-52-18 1,-36 18-16,-35-17 0</inkml:trace>
  <inkml:trace contextRef="#ctx0" brushRef="#br0" timeOffset="178987.2707">12365 7832 0,'-18'0'0,"1"0"16,-1 0-16,0 0 15,1 17-15,17 1 16,0 17-1,0-17-15,0 0 0,17-1 16,1 18 0,0-35-16,17 0 0,-17 0 15,17-35-15,-18 18 16,-17-1-16,0 0 0,0-35 16,-17 36-16,-36-19 15,0 19 1,18 17-16,-1 0 15,1-18-15,17 18 0,-34 18 16,34-18-16,0 35 16,36-17-16,17 35 15,0-36-15,36 1 16,-18-18-16,35 0 16,-53 0-16,1-18 15,17 1-15,-36-1 16,-34 18-1,-1-18-15,-53 18 16,36 0-16,0 0 16,0 0-16,-1 0 0,-34 18 15,52 0 1,0-1-16,1 19 0,34-19 16,1 1-16,0-18 0,17 0 15,0 0-15,1 0 16,17 0-16,-18-18 15,-18 1-15,19-1 16,-36 0-16,-18 1 16,0-1-1,-17 0-15,-35 18 16,34 0-16,1 0 0,17 0 16,-17 0-16,0 36 15,35-19-15,0 1 0,0 0 16,0-1-16,17 1 0,36-1 15,-17-17 1,34 0-16,-52 0 16,17-17-16,-17-1 15,-1-17-15,-17 17 16,-35-17-16,18 17 16,-36-17-1,17 17-15,-52 1 16,70 17-16,-34 0 15,16 0 1,36 17-16,18 1 16,0 0-1,17-18-15,-18 0 0,1 0 16,0 0-16,-1 0 16,1 0-16,-36 0 15,1-18 1,-1 18-16,0-18 0,1 18 15,-1 0-15,1 18 16,17 0 0,17-1-16,1-17 15,-18 18-15</inkml:trace>
  <inkml:trace contextRef="#ctx0" brushRef="#br0" timeOffset="180361.3184">23178 17798 0,'-18'0'16,"18"-18"-1,-18 18 1,1 18 0,-1 17-1,0 0-15,1 0 0,17-17 0,0 53 16,0-54-16,17 1 16,1-18-16,53-18 15,-54 1-15,36-72 16,-35 37-16,-1-54 15,-17 53 1,0-88-16,0 70 16,-17-35-16,-1 53 15,0 0 1,1 53-16,-1 18 16,1 0-16,-1 70 15,18-17-15,18 70 16,-1-88-16,36 52 15,-18-52-15,36 0 16,-36-35-16,18-1 16,-35 1-16,17-18 15</inkml:trace>
  <inkml:trace contextRef="#ctx0" brushRef="#br0" timeOffset="180577.976">22701 18133 0,'36'17'15,"34"-17"1,89 0 0,35 0-16,-88 0 15,0-17-15,88 17 16,-53 0-1,-35 17-15,-71-17 16,-18 0-16</inkml:trace>
  <inkml:trace contextRef="#ctx0" brushRef="#br0" timeOffset="181001.1162">22983 18415 0,'-35'53'16,"18"-35"-16,-19 34 15,36-16-15,0-19 16,36 1-16,16 0 15,-16-18-15,-1-18 16,18 0-16,-18 1 0,1-1 16,-19 0-16,1-17 0,17-35 15,-35 34-15,-18-34 16,1 35-16,-18-18 16,17 35-16,-17 0 15,17 18 1,-17 18-16,35 0 15,0 70-15,0-53 16,17 71-16,1-71 16,53 36-1,-36-36-15,18 0 0,-18-35 16</inkml:trace>
  <inkml:trace contextRef="#ctx0" brushRef="#br0" timeOffset="181262.6446">23336 18344 0,'36'18'16,"-19"-18"-16,54 18 16,-36-18-16,18 17 15,-53 1-15,18 0 16,-18-1-16,-18 1 0,0 35 15,1-36 1,-1 1-16,0 17 16,1-17-16,17 0 15</inkml:trace>
  <inkml:trace contextRef="#ctx0" brushRef="#br0" timeOffset="181395.5951">23424 18574 0,'18'-18'16,"17"0"0,18 1-1,-35 17-15,17-18 0,0 18 0,18 0 16,-17 0-16,-19 0 16</inkml:trace>
  <inkml:trace contextRef="#ctx0" brushRef="#br0" timeOffset="181973.8118">23477 18591 0,'0'18'0,"18"0"16,17-18-1,-17 0-15,52 0 16,-34 0 0,-19 0-16</inkml:trace>
  <inkml:trace contextRef="#ctx0" brushRef="#br0" timeOffset="182542.8132">24412 18186 0,'0'-18'16,"-35"0"-1,0 36 1,17-18-16,-17 35 16,17-17-16,-17 35 15,35-35-15,0-1 16,17 1-16,19-1 15,-19-17-15,19 0 16,-19-17-16,19-1 16,-36 1-16,0-1 15,17 0-15,-17 36 32,0 52-17,18-17-15,17-17 0,0 52 16,-17-53-1,17 0-15,-17 36 0,-18-53 16,0-1-16,-35 1 16,-1 0-1,1-36-15,18 18 0,-1 0 16,-17-18-16,17 1 16,0-1-16,1 0 0,-1-17 15,18 0-15,0 17 16</inkml:trace>
  <inkml:trace contextRef="#ctx0" brushRef="#br0" timeOffset="182769.4992">24765 17886 0,'-18'0'16,"-17"53"-1,35 35 1,0-35-16,0 53 16,18-71-16,35 53 15,-18-70-15,-17 17 0,17-17 16,-18-1-16,1 1 0,0-18 16,-1 0-16</inkml:trace>
  <inkml:trace contextRef="#ctx0" brushRef="#br0" timeOffset="183325.1736">25012 18080 0,'35'18'16,"-17"-1"-1,-18 18 1,0-17-1,0 17-15,0 18 0,-18-35 16,18 0-16,18 17 16,0-18-16,-1 1 15,1-18-15,-1 0 16,1 0-16,-36-18 31,-17 1-15,18 17-16,-36-18 15,35 18-15,36 0 32,35-17-17,-36 17-15,36-18 16,-18 0-16,-17 18 16,-18-17-16,0-1 15,0 0-15,-18 1 0,1-36 16,17 18-16,-18-1 15,0 1-15,18 0 16,0-1-16,-17 1 0,17 17 16,17 18-16,1 0 0,0 0 15,52 53-15,-52-17 16,35 70-16,-18-54 16,-17 1-16,17 36 15,-17-37-15,-1 19 16,-17-53-16,0 17 15,-17-35-15</inkml:trace>
  <inkml:trace contextRef="#ctx0" brushRef="#br0" timeOffset="183527.3011">25647 18062 0,'88'0'15,"0"0"-15,18 0 16,-71-17-16,-17 17 16</inkml:trace>
  <inkml:trace contextRef="#ctx0" brushRef="#br0" timeOffset="183648.6901">25735 18221 0,'71'18'15,"17"-18"-15,-53-18 0,36 18 16,-54-18 0,1 1-1</inkml:trace>
  <inkml:trace contextRef="#ctx0" brushRef="#br0" timeOffset="185198.8856">26811 17674 0,'0'-17'16,"18"-1"0,-1 18-16,-17 18 15,18-1 1,-18 36-16,0-35 16,18 52-1,-18-34-15,17 16 0,-17-16 16,18 17-1,-18-36-15,-18 1 16,18 0-16</inkml:trace>
  <inkml:trace contextRef="#ctx0" brushRef="#br0" timeOffset="185353.8436">26723 18062 0,'35'0'0,"-17"0"16,17 0-16,0 0 0,18 0 15,0-17-15,0 17 16,0-18-16,0 18 0,0-18 16,35 18-16,-70-17 15</inkml:trace>
  <inkml:trace contextRef="#ctx0" brushRef="#br0" timeOffset="185621.8845">26935 18203 0,'70'18'15,"-35"-18"-15,18 0 0,0 18 16,-17-1-16,-19 1 16,-34 17-1,-36 0-15,17-17 16,1 0-16,17-1 15,-17 19-15,18-19 0,34 1 16,1 0-16,52-18 16,-34 0-1,52-18-15,-53 18 16</inkml:trace>
  <inkml:trace contextRef="#ctx0" brushRef="#br0" timeOffset="185895.4291">27675 17798 0,'-17'70'16,"-1"1"-1,18-18-15,0 53 16,0-54-16,18 1 0,-1 36 16,19-54-1,-19 0-15,1-17 16,0 17-16,17-17 0,-17-1 16</inkml:trace>
  <inkml:trace contextRef="#ctx0" brushRef="#br0" timeOffset="186161.1075">28046 17780 0,'0'88'16,"17"-17"0,19-1-16,-36-34 15,17 34 1,-17-35-16,18 18 0,-18-17 16,0-19-1,0 1-15</inkml:trace>
  <inkml:trace contextRef="#ctx0" brushRef="#br0" timeOffset="186316.4559">28328 18133 0,'18'0'0,"35"0"16,-18 0-16,-17 0 15,-1 0-15,1-18 0</inkml:trace>
  <inkml:trace contextRef="#ctx0" brushRef="#br0" timeOffset="186824.8215">28875 17762 0,'0'-17'15,"0"-1"-15,0 36 16,18-1 0,-18 19-16,17-1 15,-17 0-15,18 18 16,-1-35-16,-17 17 15,-17 18-15,-1-35 0</inkml:trace>
  <inkml:trace contextRef="#ctx0" brushRef="#br0" timeOffset="187000.8106">28769 18115 0,'71'0'15,"17"0"1,0-17 0,-35 17-16,0 0 0,35 0 15,-70 17-15</inkml:trace>
  <inkml:trace contextRef="#ctx0" brushRef="#br0" timeOffset="187268.4018">28998 18309 0,'36'18'16,"-1"-18"-16,-35 17 15,0 1-15,-18 17 16,-17 1-16,17-1 15,18-17-15,0 17 16,18 0 0,17-17-16,-17-18 0,52 0 15,-17 0 1,-17-18-16,-19-17 16</inkml:trace>
  <inkml:trace contextRef="#ctx0" brushRef="#br0" timeOffset="187496.0042">29422 17921 0,'17'106'16,"19"-18"-1,17 53-15,-36-53 16,-34-17 0,-1-53-16,-17 17 15,-1-17-15,1-1 16</inkml:trace>
  <inkml:trace contextRef="#ctx0" brushRef="#br0" timeOffset="188098.3804">29792 17939 0,'35'0'16,"-17"-18"-16,0 0 0,52-17 15,54 18 1,-107 17 0,1 0-16,0 0 0</inkml:trace>
  <inkml:trace contextRef="#ctx0" brushRef="#br0" timeOffset="188235.8762">29863 18133 0,'17'0'0,"71"0"16,-52-18-16,70-17 16,-71 17-16,35-17 15</inkml:trace>
  <inkml:trace contextRef="#ctx0" brushRef="#br0" timeOffset="188625.7262">30568 17004 0,'18'18'15,"-1"52"1,-17 18-1,18-17-15,0-18 16,-1 0-16,1-18 16,0-17-16,17 35 15,-35-36-15</inkml:trace>
  <inkml:trace contextRef="#ctx0" brushRef="#br0" timeOffset="188792.4882">30462 17692 0,'53'0'0,"53"-18"15,-53 18-15,0-17 16,18-1-16,-19 0 0,19-17 16,35 17-1,-89 18-15,1-17 0</inkml:trace>
  <inkml:trace contextRef="#ctx0" brushRef="#br0" timeOffset="189043.3989">30798 17745 0,'-18'35'16,"18"0"-16,-18 18 15,18-35-15,18 52 16,-18-52-16,53 35 16,-36-35-16,54-18 15,-36 0-15,53 0 16,-70 0-16,35-18 16,-35 0-16,-36 1 31</inkml:trace>
  <inkml:trace contextRef="#ctx0" brushRef="#br0" timeOffset="189203.111">30992 17921 0,'35'71'15,"-18"-1"1,1-17-16,0 18 15,-1-36-15,-17 0 0,0-17 16,-17 0-16</inkml:trace>
  <inkml:trace contextRef="#ctx0" brushRef="#br0" timeOffset="191606.567">11748 8502 0,'0'-18'16,"17"-17"-16,-17 17 15,18-17 1,-1 0-16,-17 17 0,18-17 15,17 0-15,-17-1 0,0 1 16,52-53-16,-17 35 16,-18 0-16,36-70 15,-18 52-15,-18 18 0,0 0 16,1 0-16,17-53 16,-36 71-16,19-35 15,-19 52-15,1-17 16,-1-18-16,1 18 15,0 17-15,-1-17 16,-17 17-16,18 0 0,0 1 0,-18-1 16,17 18-1,-17 18 32,0-1-31,-17-17-16,-1 36 15,0-1-15,1 0 0,-1 0 16,-17 1-16,-18 87 16,18-70-16,-1 0 0,1 18 15,0-19-15,-36 54 16,36-35-16,-36 35 16,36-53-16,17 0 15,-17-1-15,18-16 16,-1-1-16,0-17 15,1 17-15,-1-35 16,0 18 0,1-18-16,17 17 15,0-34 1,17-1 0,1-17-1,0 17-15,35-35 16,-18 18-16,-18 0 0,19-1 15,17-34-15,-18 17 16,35-35-16,-34 35 16,17 0-16,35-71 15,-53 71-15,36-35 16,-18 0 0,0 17-16,-53 54 15,17-1-15,-17 1 0,0-1 16,0 36 15,-17-1-15,-1 1-1</inkml:trace>
  <inkml:trace contextRef="#ctx0" brushRef="#br0" timeOffset="192256.6421">11959 8308 0,'-17'0'16,"34"0"15,1-35-15,-1 17-16,1-17 0,17-1 0,-17 1 16,53-71-16,-36 53 15,0 1-15,0-1 16,18-18-16,18-35 15,-36 53-15,0 18 0,-17 0 16,0 17-16,17-35 16,-35 36-16,18-1 0,-36 18 31,18 18-15</inkml:trace>
  <inkml:trace contextRef="#ctx0" brushRef="#br0" timeOffset="192790.2777">12136 8202 0,'0'-18'15,"35"-34"1,-18 16-16,54-70 15,-53 54-15,70-72 16,-53 71-16,36-53 16,-36 71-16,-17 0 15,17-1 1,-35 19-16,0 34 16,-35 19-1,-1-1-15</inkml:trace>
  <inkml:trace contextRef="#ctx0" brushRef="#br0" timeOffset="193034.3047">12118 8237 0,'0'0'0,"0"-17"0,18-19 15,-18 19 1,17-18-16,-17 17 15,18-17-15,17-1 16,-17 1-16,17 0 0,0 0 16,1-1-16,69-52 15,-69 35-15,52-35 16,-35 53-16,-36-1 16,19 1-16,-19 17 15,-34 18-15</inkml:trace>
  <inkml:trace contextRef="#ctx0" brushRef="#br0" timeOffset="193931.5758">11836 8484 0,'0'-17'15,"17"-1"1,-17 0 0,18 18-16,0-53 0,-1 18 15,19-35 1,-1 17-16,0-18 0,53-70 15,18-18 1,-35 71-16,-1 0 0,-17 0 16,35-53-16,-70 105 15,0 1-15,-1 17 0,-17 1 16,0-18 0,0 52-1,-17 1-15,-19 17 16,36-17-16</inkml:trace>
  <inkml:trace contextRef="#ctx0" brushRef="#br2" timeOffset="208367.104">3228 10442 0,'0'18'63,"18"17"-63,-18-17 16,0-1-16,0 19 15,0-1-15,-18 36 16,18-19-16,0 72 15,-18-54-15,18 89 16,0-71-16,-17 106 16,17-105-16,-18 87 15,18-88-15,0 89 16,0-89-16,0 106 16,0-106-1,18 0-15,-18 0 16,0 1-16,17 69 0,-17-87 15,0-1-15,0 72 16,0-89-16,0-1 0,18 54 16,-18-70-16,18 52 15,-18-53 1,0 0-16,17 1 0,-17-1 16,18 0-16,-18-17 0,17 17 15,-17-17-15,18-1 0,17 1 16,-17 0-1,0-18-15,-1 17 0,1-17 16,0 0-16,17 18 16,-17-18-16,17 0 15,-18 0 1,19 0 0,-19 0-16,1 0 0,35 0 15,-35-18-15,52 18 16,-35 0-1,1 0-15,52 0 0,-53 0 16,71 0 0,-53 0-16,70-17 15,-52 17-15,-18-18 16,17 18-16,1-18 0,-1 18 16,1-17-16,0 17 0,70 0 15,-71 0-15,71-18 16,-70 18-16,70 0 15,-70 0-15,70-18 16,-71 18-16,89-17 16,-88 17-16,70-18 15,-71 18-15,54 0 16,-54-18-16,36 18 16,-53-17-1,70-1-15,-70 1 16,0 17-16,-17-18 0,-1 18 15,35 0-15,-34 0 16,-1 0 0,-17 0-16,-1 0 15,1 0-15,0 0 16,-18 18-16,17-18 16,1 0-16,-1 0 15,-17-18 1,18 18-1,-18-18-15,0 1 16,0-1 0,0 0-16,0-17 15,0 17-15,0-17 16,0 0 0,18-18-16,-18 18 15,0-36-15,0 18 16,17-53-16,-17 53 15,0-88 1,18 53-16,0-71 16,-18 71-16,17 0 0,1 17 15,-18 1-15,35-71 16,-35 88-16,18-53 16,-1 36-16,1-36 15,-18 35-15,18-52 16,-18 52-16,17-52 15,-17 70-15,0-71 16,0 71-16,-17 18 16,-19-36-16,19 19 15,-1 34-15,1 0 16,-1 1-16,0-1 16,1 0-16,-1 18 15,0 0-15,18-17 16,-17 17-16,-1 0 47,0 0-32,1 0-15,-18 17 16,17-17-16,-17 0 0,-18 0 16,0 0-1,18-17-15,-18 17 0,0 0 16,-18-18-16,-52 18 15,34-18-15,19 18 0,-18-17 16,-106 17-16,105-18 16,-122 1-16,87-1 15,19 0-15,-125-17 16,124 0-16,-123-1 16,106 1-16,17 18 15,-141-1-15,123 0 16,1 18-16,-89 0 15,89 0-15,17 18 0,-106-18 16,124 0 0,-18 0-16,18 0 15,0 0-15,0 0 0,17 0 0</inkml:trace>
  <inkml:trace contextRef="#ctx0" brushRef="#br2" timeOffset="210268.9186">1199 12012 0,'0'-18'0,"0"1"16,0-1 0,-17 1-16,17-1 15,-18 18-15,-17-18 16,-18 1 0,18 17-16,17 0 15,-52 35-15,-1 35 16,53-34-16,1-1 15,17 71-15,17-71 16,19 18-16,69 53 16,-16-88-1,-54-18-15,0-18 16,36-35-16,-18-18 16,-36 36-16,1-53 15,-36 35-15,18 18 16,-17-1-16,-19-16 15,19 34 1,-1 18-16,18 18 16,0-1-16,18 89 15,-1-53-15,36 106 16,-17-89-16,-1 89 16,-18-71-16,1 36 15,-18-71-15,-18 35 16,1-53-16,-36 18 15,35-35-15,-35-1 16,18-17-16,-35 0 16,34-17-1,-17-19-15,36 19 16,-1-19-16,18 19 0,0-19 16</inkml:trace>
  <inkml:trace contextRef="#ctx0" brushRef="#br2" timeOffset="210724.9784">1323 11236 0,'0'18'47,"0"35"-32,0-18-15,0-18 0,0 19 0,0-1 16,0-17-16,0 17 16</inkml:trace>
  <inkml:trace contextRef="#ctx0" brushRef="#br2" timeOffset="211020.5408">1552 11324 0,'-17'53'15,"17"0"1,-18 106-1,0-53 1,18-1-16,0-69 16,18-1-16,-18 0 0,0 1 15,18 16-15,-18-16 16,35-19 0,-17-17-16,-1 0 0</inkml:trace>
  <inkml:trace contextRef="#ctx0" brushRef="#br2" timeOffset="211510.4701">1764 11642 0,'18'0'0,"-1"0"31,18 0-15,-17 0-16,0 0 15,-1 17 1,-17 1-16,0 0 15,0-1 1,0 1-16,0 17 16,0-17-16,0-1 15,0 19-15,0-19 16,0 1-16,0 17 16,0-17-16,0 0 15,0-1-15,18 1 16,0-1-1,-1 1 1,1 0-16,0-18 16,-1 17-16,1-17 15,-1 0-15</inkml:trace>
  <inkml:trace contextRef="#ctx0" brushRef="#br2" timeOffset="211693.6347">1782 11889 0,'35'-18'15,"0"0"1,-17 18-16,35-17 15,-36 17-15,1 0 0</inkml:trace>
  <inkml:trace contextRef="#ctx0" brushRef="#br2" timeOffset="211981.8445">2011 11359 0,'0'0'0,"35"18"0,18 35 15,-18-18-15,18 36 16,-35-18-16,0-18 16,-1 18-16,1 0 0,-1 0 15,-17 17-15,0-17 16,0-17-16,0-19 0,0 36 15,-17-35 1,-1 17-16,1-35 16,17 18-16</inkml:trace>
  <inkml:trace contextRef="#ctx0" brushRef="#br2" timeOffset="212305.1192">2505 11871 0,'17'0'16,"1"0"-1,0 0-15,17 0 16,-17 0 0,-1 0-16,18-18 0,-17 18 15</inkml:trace>
  <inkml:trace contextRef="#ctx0" brushRef="#br2" timeOffset="212449.7959">2575 12083 0,'36'0'15,"16"0"1,1 0-16,0-18 15</inkml:trace>
  <inkml:trace contextRef="#ctx0" brushRef="#br2" timeOffset="213718.2442">988 13458 0,'-18'-17'0,"36"17"62,35 35-46,0-35-16,88 0 16,-71-18-16,124 1 15,-88-1-15,0 1 16,0-1-16,0 0 0,88 18 15,-106 18-15,-18-18 16,36 18-16,-70-18 16</inkml:trace>
  <inkml:trace contextRef="#ctx0" brushRef="#br2" timeOffset="233408.7825">20655 9790 0,'0'-18'0,"0"0"16,0 1-16,-17-1 16,17 0-16,-18 1 15,0-1-15,1 18 16,-19 0-16,19 18 16,-19-1-16,-34 36 15,35-17-15,-1-1 16,19 18-16,17 17 15,0-34-15,17 17 16,1-53-16,52 17 16,-34-17-16,34-35 15,-34 0-15,-19 17 0,19-53 16,-36 36-16,17-18 16,-17 18-1,-17 17-15,-1-17 16,0 17-16,1 18 0,-1 18 15,0 0-15,18 35 16,0-18-16,36 35 16,-19-52-16,36 35 15,-18-35 1,18 35-16,-35-36 16,17 1-16,-17-1 15</inkml:trace>
  <inkml:trace contextRef="#ctx0" brushRef="#br2" timeOffset="233776.9657">21273 9684 0,'17'-18'32,"36"18"-17,-18 0-15,54-18 16,-72 18-16,36 0 16,-53 18-16</inkml:trace>
  <inkml:trace contextRef="#ctx0" brushRef="#br2" timeOffset="233897.7909">21325 9913 0,'53'0'0,"-35"0"16,53-18-16,-36 18 16,18-17-16</inkml:trace>
  <inkml:trace contextRef="#ctx0" brushRef="#br2" timeOffset="235223.8002">22437 9701 0,'0'-17'16,"-18"-1"-1,0 0 1,1 18-1,-19-17-15,19 17 16,-1 17-16,-17-17 0,-18 36 16,18 17-1,35-36-15,-18 19 0,18 17 16,18-36 0,-1 1-16,36-1 15,-17 1-15,-1-18 0,18 0 16,-18-18-16,0-17 15,-35 18-15,0-19 16,0 19-16,0-19 16,-17 19-1,-1-19-15,18 54 32,18 17-17,-1-17-15,19 35 16,-1-35-1,-17-1-15,17-17 0,18 35 16,-36-35-16,1 0 16</inkml:trace>
  <inkml:trace contextRef="#ctx0" brushRef="#br2" timeOffset="235868.7597">22490 9719 0,'-18'-18'16,"36"18"31,-1 36-32,1-19-15,17 72 16,0-1 0,-17-35-16,0 0 15,-18-1-15,17 37 16,-17-54-16,0 35 16,0-52-16,-17 0 0,-19-1 15,19-17-15,-36 0 16,18 0-16,-36-35 15,36 17-15,-18-17 16,35 35 0,1-35-16,17 17 15,17 18 1</inkml:trace>
  <inkml:trace contextRef="#ctx0" brushRef="#br2" timeOffset="236128.9483">22913 9313 0,'-35'0'15,"17"53"1,0-17-16,18 69 15,0-52-15,0 18 0,18-18 16,17 53-16,1-53 16,16-1-16,-16-16 15,17-19-15,-18-17 16,-17 0-16</inkml:trace>
  <inkml:trace contextRef="#ctx0" brushRef="#br2" timeOffset="236551.2387">23160 9578 0,'18'-18'16,"34"18"-1,-34 18-15,0-18 16,17 18-16,-17-18 0,-1 52 16,1-34-16,-18 35 15,0-35-15,-18 17 16,1-17-16,-1 17 15,18-17 1,0-1-16,0 1 16,35-1-1,-17-17-15,0 0 16,-1 0-16,1 0 16,-18-17-16,-18-1 15,1 1 1,-1-1-16,0 18 0,-17-35 15,-18-1 1,35 19-16,1-1 0,-1 0 16,36 18-1,17 0 1,0 0-16,18 0 16,-35 0-16,35-17 15,-18 17-15,0-36 16</inkml:trace>
  <inkml:trace contextRef="#ctx0" brushRef="#br2" timeOffset="236758.5196">23389 9402 0,'-17'-18'16,"34"18"0,1 18-1,35 17-15,-18-18 16,53 54-16,-53-18 15,18 17-15,-35 19 16,-18-54 0,0 36-16,-18-36 0,1-18 15,-19 19 1,19-19-16</inkml:trace>
  <inkml:trace contextRef="#ctx0" brushRef="#br2" timeOffset="236951.7666">23989 9631 0,'53'0'16,"-36"0"-16,1-18 15,-18 36-15</inkml:trace>
  <inkml:trace contextRef="#ctx0" brushRef="#br2" timeOffset="237063.729">23954 9825 0,'53'0'16,"17"-18"-1,-52 1-15</inkml:trace>
  <inkml:trace contextRef="#ctx0" brushRef="#br2" timeOffset="237725.2457">25418 9137 0,'0'0'0,"-18"18"0,18-1 16,0 1-16,18 17 16,-18-17-1,17 17-15,-17-17 0,18 17 16,0 18-16,-18-18 15,17-17-15,-17 17 0,0 18 16,0-18-16,-17-17 16,-19-18-16</inkml:trace>
  <inkml:trace contextRef="#ctx0" brushRef="#br2" timeOffset="237919.086">24765 9684 0,'53'17'0,"0"-17"16,106-17-16,-54 17 16,160-36-1,-106 19-15,0-1 0,158-17 16,-158 17-16,-36 1 0,36-1 16,-106 18-1,-35 0-15,-36 0 16</inkml:trace>
  <inkml:trace contextRef="#ctx0" brushRef="#br2" timeOffset="238170.5407">25083 10019 0,'-18'53'15,"18"17"-15,0-34 16,0 52 0,0-53-16,18 0 0,-18-17 15,17 17-15,-17-17 0,18-18 0,-18 18 16</inkml:trace>
  <inkml:trace contextRef="#ctx0" brushRef="#br2" timeOffset="238316.3055">25365 10072 0,'53'-18'16,"-36"18"-16,1 0 0,17 0 15</inkml:trace>
  <inkml:trace contextRef="#ctx0" brushRef="#br2" timeOffset="238492.4512">25453 9984 0,'-18'53'16,"18"-36"-1,0 18-15,0 1 0,0-19 16,18 19-16,-18 17 16,18-36-16,-18 1 0,17 17 15,1-35-15</inkml:trace>
  <inkml:trace contextRef="#ctx0" brushRef="#br2" timeOffset="238781.8799">25718 10178 0,'35'-18'0,"0"18"16,0-35-16,-17 35 16,0-18-16,-1-17 15,-34 17-15,-1 18 16,-17 0-16,17 0 15,0 0 1,1 18-16,-1-1 0,1 36 16,17-35-16,0 0 0,0 17 15,52 0-15,-34-17 16,17-1-16,1-17 0,34 18 16,-35-18-16,1-18 15</inkml:trace>
  <inkml:trace contextRef="#ctx0" brushRef="#br2" timeOffset="238937.3936">26053 10001 0,'35'-17'0,"0"17"16,0-18-1,-17 18-15</inkml:trace>
  <inkml:trace contextRef="#ctx0" brushRef="#br2" timeOffset="239254.6273">26441 9772 0,'35'18'0,"-17"-18"16,-18 35 0,0-17-16,0 17 15,0-18-15,0 19 16,-18-36-16,18 35 15,0-17 1,18-18-16,-1 17 16,1-17-16,0 0 0,-1-17 15,1 17-15,-18-18 16</inkml:trace>
  <inkml:trace contextRef="#ctx0" brushRef="#br2" timeOffset="239386.9828">26494 9931 0,'70'0'16,"18"0"-1,-17-18 1,-53 18-16,-1 0 16</inkml:trace>
  <inkml:trace contextRef="#ctx0" brushRef="#br2" timeOffset="240745.6915">8220 16686 0,'-18'0'16,"18"18"0,0 0-1,0 17 1,0-17-16,18 17 16,-1-17-16,19 17 15,17-18 1,-18 1-16,0-18 15,18 18-15,0-18 16,88 0-16,-53 0 0,-17 0 16,35 0-16,88 0 15,-88 0-15,-1 0 0,19 0 16,140 0 0,-105 0-16,0 0 0,176 0 15,-159 0-15,18-18 16,212 18-16,-194-18 15,194 18-15,-195-17 16,-17 17-16,18 0 16,-18 0-16,0 0 0,0 0 15,159 17-15,-195-17 16,1 18-16,-18-18 0,106 18 16,-53-18-1,-105 0-15,-1 0 16,35-18-16,1 0 15,-89 1-15,18-1 16,-18-17-16,-17 0 16,-18 17-16,0-17 15,0 17-15,-18 0 16</inkml:trace>
  <inkml:trace contextRef="#ctx0" brushRef="#br2" timeOffset="241640.8877">7091 17745 0,'17'0'15,"1"17"1,35-17 0,-18 0-16,-17 0 0,35 0 15,-35-17-15,-1 17 16,1 0-16,-18 17 0,-18-17 16</inkml:trace>
  <inkml:trace contextRef="#ctx0" brushRef="#br2" timeOffset="241768.765">7144 17974 0,'35'18'16,"36"-18"-1,-1-36 1,1 19-16,-36 17 16,-17 0-16</inkml:trace>
  <inkml:trace contextRef="#ctx0" brushRef="#br2" timeOffset="242420.4297">8996 17762 0,'-18'-17'16,"-17"-1"0,0 18-16,-1 0 15,1 0-15,0 18 0,17 17 16,-17 0-16,-18 53 15,35-52-15,1-1 0,17 0 16,0 1-16,17-1 16,1-17-16,17-18 15,1 0-15,-19 0 0,54-53 16,-36 17-16,0 1 16,1-36-16,-36 36 15,0-35-15,0 52 16,-18 0-16,0 18 15,1 36 1,34 34 0,19-35-16,16 36 15,1-36-15,36 1 16,-36-19-16,17 1 16,-35-18-16,1 0 15,-19 0-15,1-18 0</inkml:trace>
  <inkml:trace contextRef="#ctx0" brushRef="#br2" timeOffset="242885.3997">10195 17251 0,'-35'35'16,"0"36"-16,17 35 15,18 52 1,18-70-16,-1 36 16,19-54-16,17 19 15,-36-54-15,54 18 16,-54-53-16,19 18 16</inkml:trace>
  <inkml:trace contextRef="#ctx0" brushRef="#br2" timeOffset="243236.2277">10672 17357 0,'0'53'0,"0"0"15,17-1-15,-17 54 16,18-35-16,-1 17 15,1-35-15,-18-18 0,18 0 16,-1 18 0,-17-17-16,0-19 15</inkml:trace>
  <inkml:trace contextRef="#ctx0" brushRef="#br2" timeOffset="243697.7918">11148 17780 0,'0'18'16,"35"-18"-1,-17 17-15,35 1 16,-18-18-16,-17 0 15,17 0-15,-18 18 0</inkml:trace>
  <inkml:trace contextRef="#ctx0" brushRef="#br2" timeOffset="244127.3514">11783 17780 0,'-35'0'16,"-1"-18"-1,19 18-15,-1 0 16,-35 36-16,18 17 16,17-18-16,18 0 15,-18 18-15,54-18 16,-19-17-16,1 0 15,53-18 1,-18-18-16,-36 0 16,18 1-16,-35-19 0,18 1 15,-18 17 1,0 1-16,-18-18 0,1 17 16,-1 0-16,18 36 31,18 17-16,35 0 1,-18 1-16,18-1 16,-35-17-16,17 17 15,-18 0-15,1-17 16</inkml:trace>
  <inkml:trace contextRef="#ctx0" brushRef="#br2" timeOffset="244398.7448">11836 17127 0,'88'89'16,"-53"-54"-16,71 71 15,-18-18 1,-35-18-16,18 72 16,-54-72-16,-17 1 0,0 87 15,-35-87 1,17-18-16,-35 53 16,18-53-16,0-36 0</inkml:trace>
  <inkml:trace contextRef="#ctx0" brushRef="#br2" timeOffset="248103.0613">15752 16316 0,'-18'-18'0,"18"1"0,-18-1 16,18 36 0,0 70-1,18-35-15,0 17 16,-18 19-16,17 122 16,-17-87-16,0-1 0,0 159 15,-17-140 1,17 16-16,-18 107 15,18-177-15,18 0 0,-1 0 16,1-70-16,17-18 16,-17-18-16</inkml:trace>
  <inkml:trace contextRef="#ctx0" brushRef="#br2" timeOffset="248842.1691">16334 16880 0,'-36'-35'16,"19"35"-16,-1-17 0,-17-1 15,17 18-15,-17 18 16,17 17-16,1-18 15,-1 54-15,18-36 16,0 1-16,18 16 16,-1-34-16,1 0 0,17-18 15,18-18-15,-35 18 16,-1-18-16,1 1 16,0-36-16,-1 35 15,-17-17-15,-17 17 16,-1 36-1,18 53 1,0-19-16,0 1 0,18 0 16,-18 0-16,17 0 15,-17 0-15,18-18 16,-18 1-16,0-19 0,-18 19 16,18-19-16,-35-17 15,17 0-15,-35-35 16,36 17-16,-18-35 15,17 18-15,0-18 16,18 18-16</inkml:trace>
  <inkml:trace contextRef="#ctx0" brushRef="#br2" timeOffset="249097.2888">16422 16351 0,'0'36'15,"-18"34"-15,18-35 16,0 36-16,0-36 15,0-17-15,18-1 0,-1 19 16,1-36-16,17 0 16</inkml:trace>
  <inkml:trace contextRef="#ctx0" brushRef="#br2" timeOffset="249332.0309">16669 16369 0,'-18'18'0,"18"17"15,-18-18-15,18 72 16,-17 34 0,17-70-16,0 0 0,0 0 15,17 0-15,1-18 0,0 0 16,17 18-16,-17-53 15,-1 18-15,19-18 16,-19 0-16</inkml:trace>
  <inkml:trace contextRef="#ctx0" brushRef="#br2" timeOffset="249637.4833">16757 16633 0,'35'0'16,"-17"18"-16,17-18 16,36 0-16,-36 0 15,18 0-15,-35 0 16,-18 18-16,17 17 16,-17-17-16,-35 52 15,35-52-15,-35 35 16,35-36-16,-18 19 15,18-19-15,18 1 16,-1 0-16,1-18 16,0 0-16,-1 0 0,18 0 15,1 0 1</inkml:trace>
  <inkml:trace contextRef="#ctx0" brushRef="#br2" timeOffset="249760.1041">16845 16828 0,'35'-36'0,"1"19"15,-19 17-15,19-18 0,-19 18 16,19-18-16,-19 18 16</inkml:trace>
  <inkml:trace contextRef="#ctx0" brushRef="#br2" timeOffset="249982.3413">17145 16334 0,'53'88'16,"-35"-53"-16,17 36 15,-18-18-15,1 70 16,0-70-16,-18 0 15,0 0-15,-18 17 16,18-34-16,-18-19 0,18 19 16</inkml:trace>
  <inkml:trace contextRef="#ctx0" brushRef="#br2" timeOffset="250161.609">17498 16739 0,'0'0'0,"17"0"15,19 0 1,-1 0-16,-17 0 0,17 0 16,-17 0-16,-18 18 15</inkml:trace>
  <inkml:trace contextRef="#ctx0" brushRef="#br2" timeOffset="250271.5987">17551 16863 0,'0'17'16,"17"-17"-1,19 18 1,-1-18-16,0 0 0,0 0 16,-17 0-16,17-18 0</inkml:trace>
  <inkml:trace contextRef="#ctx0" brushRef="#br2" timeOffset="251017.5664">18344 16686 0,'18'-17'15,"-18"-1"1,-18 18 0,1 18-1,-1-1-15,-17 54 16,35-18-16,-18 0 15,18-18-15,0 0 16,18-17-16,17 0 16,0-18-16,-17-18 15,35 0 1,-35-17-16,-1 17 0,-17-34 16,0 34-1,0-17-15,0 17 0,0 0 16,-17 1-16,34 34 15,-17 36 1,18-35-16,0 17 16,34 18-16,-34-35 15,17-1-15,1-17 0,17 18 16,-36-18 0,1 0-16</inkml:trace>
  <inkml:trace contextRef="#ctx0" brushRef="#br2" timeOffset="251261.6374">18768 16334 0,'-18'105'16,"1"1"-1,34 18 1,-17-54-16,18-17 0,52 35 16,-17-17-1,-35-53-15,35 17 16,-36-35-16,1 0 0</inkml:trace>
  <inkml:trace contextRef="#ctx0" brushRef="#br2" timeOffset="251483.392">19050 16475 0,'18'53'15,"-1"-18"1,1 35-16,0-34 15,-1 70-15,-17-53 16,18-18-16,-1 0 0,1 0 16,0 1-16,-1-19 15</inkml:trace>
  <inkml:trace contextRef="#ctx0" brushRef="#br2" timeOffset="251646.9859">19403 16828 0,'0'0'0,"17"0"0,1 0 0,35 0 16,-18 0-16,1-18 16</inkml:trace>
  <inkml:trace contextRef="#ctx0" brushRef="#br2" timeOffset="252023.1964">19861 16757 0,'-17'0'16,"-36"88"-1,35-35 1,1 18 0,34-18-16,1-36 15,17 1-15,-17-18 16,17-18-16,-17 1 16,17-19-16,-17 19 15,-1-36 1,-17 17-16,0 1 15,0 18-15,0 34 32,18 36-32,0-35 15,-1-1-15,1 19 16,-1-19-16,1 1 16,17 0-16,-17-1 0</inkml:trace>
  <inkml:trace contextRef="#ctx0" brushRef="#br2" timeOffset="252279.6354">20108 16369 0,'71'88'15,"-1"18"1,19 0 0,-54-53-16,0 0 0,18 70 15,-53-17 1,-18-53-16,-70 88 16,53-88-16,-18 0 15</inkml:trace>
  <inkml:trace contextRef="#ctx0" brushRef="#br2" timeOffset="257684.9788">2152 10672 0,'18'0'0,"-1"0"16,-17-18 15,0 0-16,-35 1 1,17-1-16,-52 0 16,17 1-16,0 17 0,-18 0 15,1 0-15,-18 0 16,-18 0-16,18 17 0,-18-17 16,0 0-16,18 0 0,-106 0 15,106 0-15,-89 18 16,89 0-1,17 17-15,-70 18 16,88-18-16,-52 36 0,52-54 16,0 19-1,53-19-15,-18 1 16,18-1-16,0 1 0,18-18 16,-1 35-1,1 1-15,17 17 16,1-18-16,-1 71 15,0 17 1,-17-52-16,-1-1 0,1 107 16,0 17-1,-1-88-15,36 246 16,-35-246-16,17 106 16,-35-124-1,18 71-15,-18-89 16,17 36-1,-17-53-15,0-18 0,18 36 16,0-36-16,-1 0 16,-17 1-16,18-19 15,0 1-15,17 0 16,-18-18-16,19 17 0,-1-17 16,36 18-16,-18 0 15,-1-18-15,1 0 16,0 17-16,53-17 15,-35 0-15,-1 0 0,18 0 16,89 0-16,-71 0 16,-1 0-16,1 18 0,0-18 15,-18 0-15,106-18 16,-105 1-16,69-19 16,-87 19-16,-18-1 15,17 0-15,-52 18 16,0-17-1,-36 17-15,-35-18 16,35 0 0,-35-17-16,36 35 15,-1-35-15,1 17 0,17-17 16,0 0-16,17-89 16,18 1-1,1-36 1,-19 71-16,1 0 0,0-106 15,-18-53 1,0 123-16,-36-317 16,19 282-16,-19-123 15,36 176-15,-17-70 16,17 123 0,-18 0-1,1 36-15,-1 17 16,0 0-16,18 17 15,-17-17 1,-1 18-16,0-18 16,1 0-16,-36 0 15,18 0-15,-1 0 16,-17 0-16,-70 0 16,35 0-16,-106 0 15,88 0-15,-53 17 16,89 1-16,34 0 15</inkml:trace>
  <inkml:trace contextRef="#ctx0" brushRef="#br2" timeOffset="258454.0355">9313 17110 0,'18'0'31,"0"0"-31</inkml:trace>
  <inkml:trace contextRef="#ctx0" brushRef="#br2" timeOffset="259654.1361">9490 17057 0,'0'-18'16,"0"1"15,-36-1-15,19 18-16,-1-18 0,-17 18 0,-53-17 16,52 17-1,-16 0-15,-19 0 0,-53 0 16,54 0-16,-89-18 15,89 18-15,-71 18 16,70-1-16,-35 19 16,53-1-16,-35 18 15,70-18 1,-17 18-16,35-18 16,18 18-16,-1-18 15,1 18-15,0-17 16,35 52-1,-36-18-15,18 89 16,-17-88-16,17 87 16,-17-87-16,0 70 15,-18-88-15,0 53 16,0-53-16,0 35 16,-18-70-16,18 17 15,0-18-15,0 1 16,0 0-16,0-1 15,18-17 1,-1 18-16,54-18 16,-53 0-16,87 0 15,-52 18 1,53-18-16,-35 0 16,87 17-16,-87-17 15,105 0-15,-87 18 16,105-18-1,-71 0-15,-17 0 0,141 0 16,-124 0-16,1 0 16,17 0-16,-18 0 0,18 0 15,124 18-15,-141-18 16,-1 0-16,18 0 0,88 0 16,-105 0-1,-18-18-15,105 0 16,-122 18-16,69-35 15,-87 17-15,-18 1 0,-18-1 16,0 0-16,18-34 16,-35 16-16,-18 1 15,0 0-15,0-53 16,0-18-16,-18 53 16,1-71-16,-1 36 15,0-53 1,18 70-16,-17 1 15,17-1-15,0 18 0,0-17 16,17 35-16,1-36 16,-18 53-16,18-17 0,-1 0 15,1 0 1,0 17-16,17-35 16,-35 35-16,17 1 0,-17-19 15,0 19-15,0-1 16,0 1-16,-17 17 0,17-18 15,-18 18-15,1 0 16,-1 0-16,0 0 0,-17 0 16,-18-18-1,-17 18-15,34-17 16,-70-1-16,53 18 16,1-18-16,-90 1 15,72 17-15,-18 0 0,-89-18 16,71 18-1,1 0-15,-142 0 16,106 0-16,-177 0 16,159 0-16,-193 0 15,158 0-15,-177 0 16,195 18-16,-195-1 16,177-17-16,18 18 15</inkml:trace>
  <inkml:trace contextRef="#ctx0" brushRef="#br2" timeOffset="271103.7598">18468 17304 0,'-18'17'15,"18"1"1,0 17 0,0-17-16,0 17 15,0 1-15,0 52 16,0-18-16,-17 36 16,17-35-16,0 17 15,-18-53-15,18 0 16,0-17-16,0 17 15,0-17-15,0 0 16,0-1 0,18-17-16,-18-17 15</inkml:trace>
  <inkml:trace contextRef="#ctx0" brushRef="#br2" timeOffset="271576.6101">18274 17604 0,'-18'0'16,"18"-18"31,18 18-31,0-35-1,-1-1-15,18-16 16,-17 34-16,17-35 15,-17 35-15,0-35 16,-1 36-16,1-19 16,0 36-16,-18-17 15,17 17-15,-17 17 16,18 1-16,-18 17 16,0-17-16,17 0 0,1-1 15,-18 1-15,18 0 16,35 17-16,-36-17 15,19 34-15,-19-34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2:11:54.15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7602 12435 0,'-17'0'0,"-1"-17"16,0 17-16,-17-18 16,18 18-1,-36 0-15,35 0 16,-17 35-16,17-17 15,0 53-15,18-18 16,18 35-16,0-53 16,35 18-1,-18-35-15,35-1 16,-52-17-16,53-53 16,-36 18-16,0-53 15,-17 35-15,-18-71 16,0 36-16,-18-71 15,1 71-15,-54-106 16,36 124-16,-36-54 16,36 89-16,-18 0 15,35 35-15,1 53 16,17 0-16,17 88 16,19-53-1,34 106-15,-17-106 16,35 71-16,-52-106 15,52 70-15,-53-88 16,18 54-16,-35-72 16,-1 36-1,1-18-15,-18-17 16</inkml:trace>
  <inkml:trace contextRef="#ctx0" brushRef="#br0" timeOffset="273.9278">6756 13176 0,'123'0'0,"36"18"15,-89-18 1,125 0-16,-90 0 16,1 0-16,88 0 15,-106 0-15,71-18 16,-88 18-16,17 0 16,-70 18-16</inkml:trace>
  <inkml:trace contextRef="#ctx0" brushRef="#br0" timeOffset="716.8423">7108 13776 0,'-35'71'0,"35"-54"16,-17 54 0,17-54-16,17 1 0,18 0 15,1-18-15,17-18 16,-36 0-16,19-17 15,-19-18-15,1 18 0,0-89 16,-1 54-16,-34-71 16,-1 70-16,-35-52 15,18 87-15,-1 19 16,36 52 0,-17 71-1,34-53-15,-17 17 0,18 1 16,0 0-16,-1-1 0,19 1 15,34 17 1,-35-53-16,36 0 16</inkml:trace>
  <inkml:trace contextRef="#ctx0" brushRef="#br0" timeOffset="1033.4431">7585 13476 0,'70'18'15,"1"-18"1,-54 0-16,36 17 16,-35 1-16,0-18 0,-18 53 15,-18-18 1,0 1-16,1 34 0,-1-17 15,18-18-15,0 36 16,18-36-16,-18 0 16,17-17-16,36 17 15,-35-17-15,35-18 16,-35 0-16,-1 0 16,1-18-16,-36 1 15</inkml:trace>
  <inkml:trace contextRef="#ctx0" brushRef="#br0" timeOffset="1173.7841">7532 13917 0,'70'0'0,"-34"0"16,52-18-16,-35 1 15,17-1-15,-34 18 16</inkml:trace>
  <inkml:trace contextRef="#ctx0" brushRef="#br0" timeOffset="2302.4811">9049 12876 0,'-18'0'0,"-35"0"16,36 0 0,-72 36-16,54-1 15,0 0-15,0 36 16,17-36-16,18-17 0,0 17 15,18-17 1,34-36 0,-34 18-16,17-18 0,1-17 15,-1 17-15,-17 1 16,-1-18-16,1 35 16,-1 17-16,19 54 15,-19-18-15,36 35 16,-35-35-1,0 0-15,-18-18 16,17 0-16,-17 0 0,18 1 16,-36-19-16,1-17 15,-19 0-15,-17 0 16,18-17-16,-18-36 16,36 35-16,-19-35 15,19 36-15,17-36 16</inkml:trace>
  <inkml:trace contextRef="#ctx0" brushRef="#br0" timeOffset="2568.4432">9472 12400 0,'-18'18'16,"1"-1"-16,-18 54 16,35-18-16,-18 0 0,18 88 15,0-71 1,0 19-16,35 34 16,-17-52-16,17-18 0,18 17 15,-18-52-15,53-1 16,-70-17-16,35 0 15</inkml:trace>
  <inkml:trace contextRef="#ctx0" brushRef="#br0" timeOffset="2874.7291">9684 12823 0,'17'18'0,"1"0"15,17-1 1,-17 1-16,0-18 0,-1 18 16,19-1-16,-19 1 15,-17 0 1,0-1-16,0 19 16,0-19-16,0 1 15,0 35-15,0-36 16,0 1-16,18 0 15,-1-1 1,1-17-16,0 0 0,17 18 16,-17-18-1,-18-18 1</inkml:trace>
  <inkml:trace contextRef="#ctx0" brushRef="#br0" timeOffset="3020.8132">9737 13106 0,'35'0'16,"18"0"-1,0 0-15,-18 0 16,89-36 0,-107 36-16</inkml:trace>
  <inkml:trace contextRef="#ctx0" brushRef="#br0" timeOffset="3258.1945">10054 12471 0,'71'88'16,"-1"18"-16,1 17 15,-36-70-15,0 71 16,-17-19 0,-18-52-16,0-17 0,-18 17 15,1-18-15,-1 0 16,-17 0-16,0-17 16</inkml:trace>
  <inkml:trace contextRef="#ctx0" brushRef="#br0" timeOffset="3770.1528">11307 12753 0,'17'18'16,"54"-18"0,17 0-1,-53-18-15,53 18 16,-70 0-16,35 18 16</inkml:trace>
  <inkml:trace contextRef="#ctx0" brushRef="#br0" timeOffset="3903.3515">11342 12965 0,'0'17'15,"53"1"-15,-18-18 16,36-18-16,-19 18 16,19-17-1</inkml:trace>
  <inkml:trace contextRef="#ctx0" brushRef="#br0" timeOffset="4376.6458">12771 12506 0,'-36'0'16,"1"35"0,0-17-16,-1 35 15,19-18-15,17 0 0,0-17 16,0 0-16,17 17 0,19-17 16,-19-1-16,19 1 0,17 17 15,-18-17-15,0-1 16,-17 1-1,-36-18 1,0 18-16,-52-18 16,17 17-16,18-17 15,-1 0-15,19 0 16</inkml:trace>
  <inkml:trace contextRef="#ctx0" brushRef="#br0" timeOffset="4570.0742">13000 12294 0,'0'89'16,"0"34"-1,0-70-15,0 88 16,18-70-16,-1-19 0,1 1 15,17 18-15</inkml:trace>
  <inkml:trace contextRef="#ctx0" brushRef="#br0" timeOffset="4810.3574">13264 12912 0,'0'35'15,"36"18"-15,-19-53 0,36 18 16,-35-18-16,0 0 16,17 0-16,-18-18 15,-17 0-15,0 1 16,-17-36-16,-18 17 16,17 19-16,-17-1 15,17 0-15</inkml:trace>
  <inkml:trace contextRef="#ctx0" brushRef="#br0" timeOffset="5142.9802">13670 12876 0,'-35'0'16,"0"0"-1,35 36 1,0-1-16,35-17 16,0-1-16,0-17 15,18-17 1,-35-19 0,-18 1-1,-18 0 1,1 17-16,17 0 15,-18 18 1,18 18-16,0 0 0,0-1 16,0 1-16,0 0 15,18-1 1,-18 1-16,17-18 16,-17 18-16</inkml:trace>
  <inkml:trace contextRef="#ctx0" brushRef="#br0" timeOffset="5887.9421">13564 12876 0,'0'18'16,"18"17"0,0 36-1,-18-18-15,17 53 16,1-18-16,-18-53 16,0 0-16,0 1 15,0-72 1,0 1-16,0 0 15,-18-71-15,1 53 16,17 0-16,-18 0 16,18 0-16,18-70 15,-1 70-15,1 18 0,17-1 16,36 19-16,-36 17 16,18 17-1,-35 1-15,-1 53 16,-34-1-16,-1-35 15,0-17-15,-52 17 16,34-35-16,1 18 0,-18-18 16,36 0-1,-1-18-15,36 18 16,-1 0-16,36 0 16</inkml:trace>
  <inkml:trace contextRef="#ctx0" brushRef="#br0" timeOffset="6261.8955">13988 12806 0,'0'17'15,"35"1"-15,-17-18 16,34-18-16,-16 18 16,17-35-16,-36 18 15,-17-1-15,0 0 16,-35 1 0,17 17-16,-52 0 15,52 0-15,-35 35 16,36 0-16,17 18 15,0-18-15,53 18 16,-18-35-16,0 0 16,53-1-16,-35-17 15,-17 0-15,-19-17 0,1 17 16,-1 0-16,-17-18 16</inkml:trace>
  <inkml:trace contextRef="#ctx0" brushRef="#br0" timeOffset="7013.1439">15787 12700 0,'-53'0'16,"-18"18"-1,18 17-15,36 35 16,17-52-1,35 17-15,-17-17 16,52-18-16,-17 0 16,18-18-1,-36 18-15,0-17 0,-17-1 16,0-17-16,-18 17 16,-18 18-1,0 0-15,1 0 16,34-17-1,19-19 1,-1 19-16,18-54 16,-36 36-16,19-53 15,-19 35-15,1-53 16,-18 35-16,-35-35 16,17 71-16,-17 0 15,17 53 1,0 70-16,18-18 15,0 124-15,0-70 16,0 123-16,18-124 16,17 54-1,1-124-15,17 35 16,-36-71-16,19 1 16,-19-36-16,-17-35 15,0 18-15,-17-53 16,-1 35-16,-17-53 15,17 71-15,-17-36 16,35 54-16,17-1 16,1 0-16,17 18 15,-17 0-15,52 0 16,-52 0-16</inkml:trace>
  <inkml:trace contextRef="#ctx0" brushRef="#br0" timeOffset="7623.8571">17374 12665 0,'0'-18'15,"-17"18"1,-1 0-16,-17 35 15,17-17-15,0 17 16,1 1-16,-1 34 16,18-35-16,0 1 15,18-19-15,-1 1 0,1-18 16,17-18-16,1 1 16,-1-19-16,-17 1 15,-1 0-15,1 17 0,-18-17 16,0 0-16,0 52 31,18 36-15,-18 0-16,17 0 0,1 18 15,-1-18-15,19 70 16,-19-70-16,1 0 0,-18 0 16,0 0-1,0-36-15,-18 1 0,-17-18 16,0 0-1,0 0-15,-36-35 0,36 17 16,-1 0-16,-17-17 16,36 17-16,-1-17 15,18 0-15,0 0 16</inkml:trace>
  <inkml:trace contextRef="#ctx0" brushRef="#br0" timeOffset="7885.7486">18027 12136 0,'-35'-53'16,"-18"53"-1,35 17-15,-17 71 16,17-35-16,1 36 15,17-19-15,0 124 0,0-106 16,35 36-16,-18-89 16,19 0-1,17 1-15,-18-36 0,18 17 16,-18-34-16,-17-1 16</inkml:trace>
  <inkml:trace contextRef="#ctx0" brushRef="#br0" timeOffset="8147.98">18168 12506 0,'35'0'16,"18"18"-1,18-1 1,-36-17-16,18 36 16,-35-19-16,-1 18 0,-17-17 15,0 35-15,-17-18 16,-1 18-16,0-18 15,18 1-15,0-19 16,18 1 0,0-18-16,35 0 15,-36 0-15,1-18 16,-18 1 0</inkml:trace>
  <inkml:trace contextRef="#ctx0" brushRef="#br0" timeOffset="8270.7797">18274 12823 0,'18'0'16,"17"0"-1,0-17-15,0 17 16,1-18-16,-19 18 0,54-35 16</inkml:trace>
  <inkml:trace contextRef="#ctx0" brushRef="#br0" timeOffset="8480.4008">18556 12065 0,'88'106'16,"1"17"-16,-54-70 15,35 71-15,-34-54 0,-19-17 16,-17-18-16,0 54 15,-17-54-15,-1-17 16,-53 34-16,36-16 16,0-19-16,0 1 0</inkml:trace>
  <inkml:trace contextRef="#ctx0" brushRef="#br0" timeOffset="9286.4669">20144 12718 0,'0'-36'15,"-18"1"-15,-17 17 32,-18 36-32,18 17 15,-18 54 1,35-54-16,36 0 15,-1-17 1,36-18 0,0-18-16,-35 0 15,-1 1-15,1-1 0,0 1 16,-18-1-16,17 18 31,-17 35-31,18-35 16,-18 18-16,18-18 0,-1 17 15,36-34-15,-18-1 16,18-35 0,-35 36-16,35-72 15,-53 37-15,17-37 16,-17 36-16,0-70 16,0 70-16,-17-53 15,17 89-15,-18-19 16,1 54-1,17 70-15,-18-17 16,18 17-16,0 0 0,18 0 16,-1 89-1,36-72-15,-18-69 16,1-1-16,-19-17 0,1-18 16,-18-18-1,-18 0-15</inkml:trace>
  <inkml:trace contextRef="#ctx0" brushRef="#br0" timeOffset="9421.0404">20285 12541 0,'17'0'0,"36"0"16,18 18-16,-1-18 16,-34 18-16,-1-18 15,0 0-15,-17 17 16</inkml:trace>
  <inkml:trace contextRef="#ctx0" brushRef="#br0" timeOffset="9904.5024">21678 12365 0,'0'-18'16,"35"18"0,36 18-1,-36-18-15,18 0 16,-17 18-16,34 17 0,-35-18 16,-35 1-16,18 35 15,-18-35-15,-18 35 16,1-18-16,-1-18 15,0 54 1,18-53-16,18-1 16,17 1-1,1-18 1,-19 0-16,1 0 16,-36 0-16,-17 0 15</inkml:trace>
  <inkml:trace contextRef="#ctx0" brushRef="#br0" timeOffset="10032.2538">21661 12559 0,'52'0'15,"1"0"-15,0 18 0,88-18 16,-52 0-16,-19 0 16,36 0-16,-71 0 15</inkml:trace>
  <inkml:trace contextRef="#ctx0" brushRef="#br0" timeOffset="22148.9677">21784 7320 0,'-18'0'15,"36"0"16,0 0-31,-1 0 16,54 0-16,-36 0 16,53 0-16,-35 0 15,18 0-15,-36 0 16,-17 0-16,-1 0 16,1 0-16,-18 18 15</inkml:trace>
  <inkml:trace contextRef="#ctx0" brushRef="#br0" timeOffset="22339.1857">21837 7549 0,'18'18'15,"-1"-18"-15,19 18 16,-1-18-16,53-18 15,-35 18-15,17-18 16,-52 18-16</inkml:trace>
  <inkml:trace contextRef="#ctx0" brushRef="#br0" timeOffset="23162.5539">23495 7038 0,'0'18'0,"18"-18"16,-18 17-1,17-17-15,1 18 0,0-18 16,17 0-16,35-18 16,-52 1-16,17-1 0,-17 18 15,17-35-15,-17-1 16,-18 19-16,-18-36 16,-35 18-1,-35 35 1,18 0-16,-19 70 15,72-35 1,-1 36-16,53-36 16,18 36-16,0-36 15,53 0 1,-53-17-16,70-18 16,-70 0-16,18-18 15,-36 1-15</inkml:trace>
  <inkml:trace contextRef="#ctx0" brushRef="#br0" timeOffset="24375.3389">24183 6509 0,'-18'-18'15,"36"18"16,0 0-15,-1 0-16,1 0 0,17 18 16,0-18-16,-17 17 15,-18 1-15,-18 0 16,-17 35 0,17-18-16,-17 0 15,35-17-15,0-1 16,0 1-16,0 0 15,18-18 1,-1 17-16,1-17 0,17 0 16,-17 0-1,-36-17 1</inkml:trace>
  <inkml:trace contextRef="#ctx0" brushRef="#br0" timeOffset="24514.1806">24130 6597 0,'35'-18'16,"1"18"0,-19 0-16,18 0 0,36-17 15,-36 17-15,36 0 16,-53 0 0</inkml:trace>
  <inkml:trace contextRef="#ctx0" brushRef="#br0" timeOffset="24915.2573">24941 6932 0,'18'18'31,"0"-18"-31,-1 0 16,1 0-16,0 0 0,-1 0 0,19 0 16,-19 0-16,1 0 15</inkml:trace>
  <inkml:trace contextRef="#ctx0" brushRef="#br0" timeOffset="25448.4191">25612 6967 0,'0'18'15,"17"-18"-15,1 0 16,17 0-16,18-18 16,0 18-1,-18-35-15,54 0 16,-54 0-16,-18 17 0,1 0 0,-18-35 15,0 36-15,-18 17 16,-17 0-16,0 0 16,0 17-16,-18 36 15,17-17-15,19 34 16,-1-17-16,53 18 16,-17-36-16,17-18 15,1 1-15,17 0 0,-18-18 16,71 0-16,-18-53 15,-53 35-15</inkml:trace>
  <inkml:trace contextRef="#ctx0" brushRef="#br0" timeOffset="25631.082">26247 6562 0,'35'0'16,"-17"0"-16,17 0 15,18-18-15,-36 18 16,1-18-16</inkml:trace>
  <inkml:trace contextRef="#ctx0" brushRef="#br0" timeOffset="25942.7389">26599 6279 0,'71'0'16,"0"0"-16,-36 0 15,0 18-15,-17 0 16,-18-1-16,0 36 16,0-17-16,-36 34 15,19-52-15,17 17 0,0 18 16,0-35-16,17-1 16,-17 1-16,18-18 15,0 0-15,17 0 16,-17-18-16,-18 1 15</inkml:trace>
  <inkml:trace contextRef="#ctx0" brushRef="#br0" timeOffset="26094.3593">26705 6509 0,'71'0'15,"70"0"1,-35-18-1,-36 18 1,-52 0-16,-18 0 16</inkml:trace>
  <inkml:trace contextRef="#ctx0" brushRef="#br0" timeOffset="26632.9581">23125 7514 0,'35'0'16,"53"-17"-1,-17 17-15,34 0 0,1-18 16,177-17-16,-107 35 16,194-53-16,-140 35 15,228 0-15,-211 1 16,212-1-1,-248 1-15,178 17 16,-213 0-16,106 0 16,-176-18-16,17 18 15,-105 0-15,-53 0 16,-18 0-16</inkml:trace>
  <inkml:trace contextRef="#ctx0" brushRef="#br0" timeOffset="27099.4304">23566 8167 0,'0'17'16,"0"19"-16,35-19 15,88-17 1,-70-17-16,18-19 15,-36 19-15,-17-18 16,-18-1-16,0 1 16,-36 17-1,-16 1-15,-1 17 16,-18 17-16,36 19 16,-1 52-1,36-53-15,18 71 16,17-71-16,18 18 0,0-35 0,0-1 15,18 1-15,-1-18 16,1 0-16,-18 0 16,0-18-16,0 1 0</inkml:trace>
  <inkml:trace contextRef="#ctx0" brushRef="#br0" timeOffset="27388.0904">24130 7779 0,'88'-18'15,"-35"0"-15,0 18 0,0 0 16,-18 0-16,-35 36 16,0-19-1,-17 19-15,-36 34 16,17-34-16,1 16 15,17-34-15,18 35 16,18-35-16,17-1 16,1-17-1,-19 0-15,19-17 0,-19 17 16,1-18-16,-18 0 16,0 1-16</inkml:trace>
  <inkml:trace contextRef="#ctx0" brushRef="#br0" timeOffset="27511.0411">24253 7920 0,'36'0'16,"-1"0"-16,36-18 15,-36 18-15,35-17 16,-34 17 0</inkml:trace>
  <inkml:trace contextRef="#ctx0" brushRef="#br0" timeOffset="27861.176">24994 8096 0,'36'0'15,"34"0"-15,1-17 16,-18-1-16,0 0 16,-36-17-1</inkml:trace>
  <inkml:trace contextRef="#ctx0" brushRef="#br0" timeOffset="27989.6828">25100 7955 0,'18'53'15,"17"18"1,0-1 0,1 18-16,-19-52 15,19-1-15</inkml:trace>
  <inkml:trace contextRef="#ctx0" brushRef="#br0" timeOffset="28339.7738">25788 8149 0,'35'-17'15,"18"-1"1,-17 18-16,-19-18 0,18-17 15,-17 0 1,-18 17-16,-18 0 16,-34 1-16,-1 34 15,35-17 1,0 36-16,-17 17 0,35 35 16,0-35-16,18-18 15,52 36 1,-34-54-16,52 1 15,-35-18-15,35-18 16,-53 1-16,0-1 16</inkml:trace>
  <inkml:trace contextRef="#ctx0" brushRef="#br0" timeOffset="28529.1804">26211 7885 0,'18'0'0,"0"0"15,17-18 1,-17 18-16,-1 0 0,1 0 16,17-18-1</inkml:trace>
  <inkml:trace contextRef="#ctx0" brushRef="#br0" timeOffset="28858.1268">26652 7638 0,'36'17'16,"-19"1"-16,1 0 15,0-1-15,-1-17 16,-17 18-16,0-1 0,-17 1 16,-1 35-1,18-35-15,-18 17 16,18-17-16,36 35 15,-19-36-15,18 1 16,-17-18-16,17 0 16,-17 0-16,-18-18 15</inkml:trace>
  <inkml:trace contextRef="#ctx0" brushRef="#br0" timeOffset="28990.6177">26776 7867 0,'106'0'16,"-18"-18"-16,-35 18 15</inkml:trace>
  <inkml:trace contextRef="#ctx0" brushRef="#br0" timeOffset="30047.5852">11571 14288 0,'-18'0'0,"36"0"16,0 17-16,-1 1 0,19-1 15,-1 1-15,18 0 0,0-18 16,0 17-16,-18-17 16,0 18-16,36-18 15,-54 18-15,-34-18 16</inkml:trace>
  <inkml:trace contextRef="#ctx0" brushRef="#br0" timeOffset="30180.8735">11606 14570 0,'18'0'16,"88"17"-16,-53-17 15,-18 0-15,71 0 16,-71 0-16</inkml:trace>
  <inkml:trace contextRef="#ctx0" brushRef="#br0" timeOffset="32811.0236">12929 13970 0,'0'35'31,"18"36"-15,0-18-16,-1 88 15,-17-71-15,0 72 16,0-90-16,0 54 16,0-53-16,18-18 15,-18-17-15,0 0 16,0-36-1</inkml:trace>
  <inkml:trace contextRef="#ctx0" brushRef="#br0" timeOffset="33496.5709">13758 14393 0,'36'0'31,"17"0"-16,-18 0-15,35 0 16,-34 0 0,-1 0-16,0 0 0,-17 0 15,-1 0-15</inkml:trace>
  <inkml:trace contextRef="#ctx0" brushRef="#br0" timeOffset="34056.8988">14940 14323 0,'18'0'16,"-1"0"-1,54-18-15,-36 18 16,53-17-16,-52-1 16,-1 18-16,0 0 15,1 0-15,-19 0 0,1 0 16</inkml:trace>
  <inkml:trace contextRef="#ctx0" brushRef="#br0" timeOffset="34274.2908">15099 14041 0,'0'88'16,"18"35"-16,-1-17 16,1-35-16,17 17 15,-17-53-15,-1 0 16,1 1-16,35-1 16,-35-35-16</inkml:trace>
  <inkml:trace contextRef="#ctx0" brushRef="#br0" timeOffset="34680.1386">15522 14376 0,'-35'0'16,"17"17"-1,18 36-15,0-35 16,0 17-16,0 18 16,18-35-16,0-1 0,17 19 15,0-36-15,0 0 32,-17-18-32,-18 0 15,18-35-15,-36 18 16,18 18-16,-18-19 15,1 19-15,-1 17 16,18 17 0,35 19-1,-17-19 1,17 18-16,-17-17 16,35 17-16,-35-17 15,17-18 1,-18 0-16</inkml:trace>
  <inkml:trace contextRef="#ctx0" brushRef="#br0" timeOffset="34974.2489">15875 14552 0,'0'35'0,"0"-17"16,18 0-1,-18-36 1,0-17 0,0-18-16,0 18 15,17-18-15,-17 35 16,18 18-16,0-18 16,-1 18-16,18 36 15,-35-1-15,18-17 16,0 17-16,17 18 15,-17 0-15,-1-18 16,1-17 0,0-1-16</inkml:trace>
  <inkml:trace contextRef="#ctx0" brushRef="#br0" timeOffset="35341.9957">16193 14129 0,'17'70'16,"18"71"-16,-17-70 15,0 0-15,-18-19 0,17 1 16,1 0-1,0-35-15,-1-18 16,1-18-16,0-35 16,-1-17-1,1 35-15,-1-1 16,1 1-16,0 35 16,-1 0-16,19 35 15,-19 1-15,-17-1 0,36 35 16,-36-52-16,0 17 15,17 1-15,-17-1 16,0-18-16,-17 1 16</inkml:trace>
  <inkml:trace contextRef="#ctx0" brushRef="#br0" timeOffset="35730.5722">14746 13741 0,'-18'35'16,"18"0"-16,0 18 15,0 88 1,0-70-16,36 88 15,-19-71-15,72 53 16,-36-71-16,52 36 16,-34-70-16,-18-1 15</inkml:trace>
  <inkml:trace contextRef="#ctx0" brushRef="#br0" timeOffset="44977.9916">16986 13864 0,'-17'0'15,"-1"18"1,18-1-16,-35 54 16,35-18-16,0 70 15,0-70-15,0 0 0,17 0 16,-17 0-16,36 18 15,-1-36-15,-17 0 16,-1-17-16,1-1 0,35-17 16,-36-17-16</inkml:trace>
  <inkml:trace contextRef="#ctx0" brushRef="#br0" timeOffset="45262.5841">17145 14041 0,'18'-18'16,"-1"18"-16,19 0 15,-1 0-15,-18 18 0,19-18 16,-19 17-16,1 36 16,0-35-16,-18 17 0,-18 0 15,18 1-15,-18-1 16,1-17-16,-1 17 0,0-18 0,1 1 15,17 0-15,0-1 16,17 1-16,1-18 16,17 18-16,1-18 15,-1 0-15,-17 0 16,-1 0-16,1-18 0</inkml:trace>
  <inkml:trace contextRef="#ctx0" brushRef="#br0" timeOffset="45374.2349">17180 14305 0,'53'-17'31,"-35"-1"-31,17 18 0,0-18 16</inkml:trace>
  <inkml:trace contextRef="#ctx0" brushRef="#br0" timeOffset="45596.2219">17463 13864 0,'17'18'16,"1"-1"-16,17 19 0,36 52 16,-54-53-16,36 53 15,-53-35 1,0-17-16,0 52 15,-17-35-15,-1-18 0,0 36 16,18-54 0,-17-17-16</inkml:trace>
  <inkml:trace contextRef="#ctx0" brushRef="#br0" timeOffset="45902.7208">17709 13794 0,'53'70'16,"-35"-17"-16,35 18 15,-35-18-15,34 52 16,-52-34-16,18 52 16,-18-70-16,0 71 15,0-89-15,-18 0 16,1 1-16,17-19 0,-35 1 16</inkml:trace>
  <inkml:trace contextRef="#ctx0" brushRef="#br0" timeOffset="46369.7443">17992 13564 0,'17'18'31,"36"0"-15,-35-18-16,52 35 0,-52-35 15,0 18-15,-1 17 16,-17 0-16,-17-17 16,-1 17-16,0-17 0,1 17 15,-18 0-15,35-17 31,52-18-31,-34 0 16,17 0-16,-17 0 16,17 0-16,-17 0 0,0 0 15,-1 0-15</inkml:trace>
  <inkml:trace contextRef="#ctx0" brushRef="#br0" timeOffset="50228.5368">5503 12982 0,'18'18'0,"35"0"16,-18-18-16,53 0 15,-52 0-15,52 0 16,-53 0 0,-17 0-16,-1 0 15</inkml:trace>
  <inkml:trace contextRef="#ctx0" brushRef="#br0" timeOffset="50367.6916">5627 13176 0,'53'18'16,"-18"-18"-16,18-18 16,-18 18-16,18 0 15</inkml:trace>
  <inkml:trace contextRef="#ctx0" brushRef="#br0" timeOffset="51324.7809">3457 13000 0,'-17'-18'15,"-1"1"-15,0-1 16,-17 18-16,17-18 0,-35 18 16,1 36-1,16-1-15,19 0 16,-1 36-16,0-54 15,36 36-15,0-35 16,-1-18-16,1 0 0,52 0 16,-52-18-1,35-17-15,-18 0 16,-17-1-16,0 19 16,-1-1-16,1 18 15,0 53 1,-1 0-16,18 0 15,18 88-15,-35-88 16,35 70-16,-35-52 16,-18-18-16,-18 35 15,0-53-15,1 1 16,-54-1-16,-17-35 16,35-18-16,0 1 15,-18-36-15,36 0 16,35 18-16,-17-54 15,17 54-15,0 0 0</inkml:trace>
  <inkml:trace contextRef="#ctx0" brushRef="#br0" timeOffset="51641.2158">3528 12471 0,'0'17'16,"0"1"0,0 0-1,17 35-15,1-18 16,-18-18-16,0 19 0,18-19 16</inkml:trace>
  <inkml:trace contextRef="#ctx0" brushRef="#br0" timeOffset="51946.5744">3863 12506 0,'-18'0'0,"-17"71"15,35-36-15,-18 35 16,18-17-16,0 53 16,0-71-16,18 18 15,17 18 1,-17-36-16,35 0 15,-18-17-15,-17-18 16</inkml:trace>
  <inkml:trace contextRef="#ctx0" brushRef="#br0" timeOffset="52302.6576">4180 12700 0,'18'0'16,"0"0"-16,-1 0 16,1 0-1,-18 18-15,18-1 16,-1 1-16,1 0 15,0-1-15,-18 18 16,17-35-16,-17 36 16,18-1-1,-18-17-15,0-1 16,17 1-16,-17 0 16,18-1-16</inkml:trace>
  <inkml:trace contextRef="#ctx0" brushRef="#br0" timeOffset="52458.2092">4233 12912 0,'18'0'16,"0"0"-1,-1 0-15,19 0 0,16 0 16,-16-18-16,-1 18 15,0 0-15,-17 0 0,0 0 16,-1-18-16</inkml:trace>
  <inkml:trace contextRef="#ctx0" brushRef="#br0" timeOffset="53281.631">4163 12700 0,'-18'0'16,"1"0"-16,-1 0 15,0 0 1,18 18-1,18-18 32,0 0-31,-1 17 0,1 1-16,17 0 15,-17-1-15,17 1 16,0-1-1,-17 1-15,0 0 0,-1-18 16,1 35-16,-18 0 16,0-17-1,0 0 1,0-1-16,-18-17 0,1 36 16,-1-36-1,0 17-15,1 1 16,-1-1-16,18 1 15,35 0 1,-17-18-16,35 0 16,-18 0-16,18 0 15,-18 0-15,1 0 16,-19-18-16,1 18 16,-36 18-1</inkml:trace>
  <inkml:trace contextRef="#ctx0" brushRef="#br0" timeOffset="53615.9491">4533 12330 0,'18'35'16,"35"35"0,-18-34-16,36 34 15,-36-34-15,0 16 0,0 1 16,1 0-16,-1 53 15,-17-53-15,-18 35 16,0-35-16,-18-18 16,-35 36-16,35-18 15,-17-18-15</inkml:trace>
  <inkml:trace contextRef="#ctx0" brushRef="#br0" timeOffset="60350.9407">23230 10636 0,'0'-17'0,"0"-1"16,0 36 15,0-1-31,0 1 0,0 35 16,18-18-16,-18 36 15,0-1-15,0 1 0,0 123 16,18-88-16,-18 141 16,0-124-16,0 177 15,0-141-15,-18 211 16,18-158-16,0 176 15,18-194-15,-1 176 16,1-211-16,17 158 16,-17-158-1,17 159-15,-35-160 16,35 178 0,-35-178-16,18 160 0,0-177 15,35 106 1,-36-141-16,19 70 15,-1-123-15,0 35 16,-17-70-16,-1 17 16,-17-17-16</inkml:trace>
  <inkml:trace contextRef="#ctx0" brushRef="#br0" timeOffset="62830.6384">23901 10901 0,'0'-18'15,"0"1"-15,0-1 16,17 18 0,1 0-16,35 0 15,-35 0-15,34 35 16,-16-17-1,-1 17-15,-35 0 16,0 18-16,0-17 16,-53 52-1,35-53-15,-17 53 0,18-52 16,-1 16 0,18-34-16,18 0 15,-1-1-15,18-17 16,-17 0-16,17-17 15,-35-1-15,0 0 16</inkml:trace>
  <inkml:trace contextRef="#ctx0" brushRef="#br0" timeOffset="62980.6968">23936 11148 0,'18'-18'16,"-1"1"-16,19 17 0,-19-18 15,18 18-15,1 0 0,-1-18 16,0 18-16,1 0 16,-19 0-1</inkml:trace>
  <inkml:trace contextRef="#ctx0" brushRef="#br0" timeOffset="63269.805">24500 11077 0,'36'-17'16,"-19"17"-16,19 0 0,-1-18 15,0 18 1,-17 0-16,-1 18 0</inkml:trace>
  <inkml:trace contextRef="#ctx0" brushRef="#br0" timeOffset="63385.6245">24518 11218 0,'35'18'15,"18"-18"1,-17 0-16,52-18 16</inkml:trace>
  <inkml:trace contextRef="#ctx0" brushRef="#br0" timeOffset="64092.4075">25171 10760 0,'-18'0'15,"18"17"1,18 54 0,-18-36-1,17 18-15,-17-18 0,18 36 16,0-36-16,-1 36 15,1-54-15,0 19 16,-1-19-16,1-17 16</inkml:trace>
  <inkml:trace contextRef="#ctx0" brushRef="#br0" timeOffset="64411.4718">25576 10989 0,'-17'71'15,"17"-1"1,17 1 0,1-36-16,70-17 15,0-1 1,-35-34-16,0-19 0,-17 19 0,-19-19 15,1 1-15,-1 0 16,-17 0-16,-17-1 0,-54-17 16,36 36-16,-71-1 15,53 18-15,18 0 16,0 18-16,17-1 0,0 1 16,1 0-1</inkml:trace>
  <inkml:trace contextRef="#ctx0" brushRef="#br0" timeOffset="64971.8683">27393 11024 0,'53'-17'15,"18"-1"1,35-17-1,-54 17-15,54-17 16,-18 0-16,-70 17 16,0 0-16</inkml:trace>
  <inkml:trace contextRef="#ctx0" brushRef="#br0" timeOffset="65145.2174">27640 10654 0,'18'106'0,"-18"17"16,17 1 0,1-71-16,17 70 15,-17-70-15,0-18 0,17-17 16,0 35 0</inkml:trace>
  <inkml:trace contextRef="#ctx0" brushRef="#br0" timeOffset="65582.3385">28011 11024 0,'-36'36'0,"1"17"16,35-18-16,-18 18 16,36-18-1,0-17-15,52-1 16,-35-17-16,-17-17 15,35-1-15,-35 0 16,-1 1-16,-17-36 16,0 35-16,0 1 0,0-19 15,-17 19-15,17 34 16,0 1 0,0 17-1,35 0-15,-35-17 16,35 0-16,-17-18 15,0 17-15,-18-34 16,0-1 0,0 0-16,-18-17 15,18 18-15,18-1 16,-1 0-16,18 18 16,-17 0-16,17 36 15,-17-19-15,35 1 16,-35-1-16,17 19 15,-18-36-15,1 17 16</inkml:trace>
  <inkml:trace contextRef="#ctx0" brushRef="#br0" timeOffset="66233.6985">28610 10583 0,'-17'-17'16,"-1"17"0,18 70-16,0 36 15,18-53-15,-18 18 16,17 52-16,1-70 15,0-18-15,17 18 16,-35-35-16,17-1 0,1-17 16,-18-35-1,18 0-15,-1-18 16,-17 35 0,36 1-16,-19-1 15,19 36-15,-19-1 16,1 1-16,0 17 15,-1 1-15,-17-19 0,18 36 16,-18-35 0,0-1-16,0 1 15</inkml:trace>
  <inkml:trace contextRef="#ctx0" brushRef="#br0" timeOffset="66450.5024">29069 10583 0,'-18'71'16,"18"-18"-16,18 70 16,0-52-16,-1-18 0,36 70 15,18-52 1,-18-54-16,-18 1 15,0-18-15,-17 0 0,17 0 0</inkml:trace>
  <inkml:trace contextRef="#ctx0" brushRef="#br0" timeOffset="66683.6796">29316 10795 0,'17'0'16,"36"18"-1,-17 17-15,-1 18 16,-35 0 0,18 0-1,-18-18-15,-18-35 16,18 35-16,0-17 31,18-18-31,-1 0 16</inkml:trace>
  <inkml:trace contextRef="#ctx0" brushRef="#br0" timeOffset="66818.6171">29369 11042 0,'35'0'15,"18"0"-15,-35 0 16,52-18-16,-52 1 15,-1 17-15</inkml:trace>
  <inkml:trace contextRef="#ctx0" brushRef="#br0" timeOffset="67013.3961">29598 10601 0,'53'53'15,"0"17"-15,-35-17 16,-1 0-16,18 53 16,-35-53-16,0 53 15,0-71-15,-17 18 16,17-18-16,-18-35 0</inkml:trace>
  <inkml:trace contextRef="#ctx0" brushRef="#br0" timeOffset="68025.4721">30163 11024 0,'-18'0'16,"18"-17"15,35-1-16,-35 0-15,35-17 16,-17 17-16,0 1 16,-18-1-16,17 18 15,-17 18-15,0-1 16,0 36 0,0-17-16,0-1 0,18 0 15,0-17 1,-18 0-16,17-1 15,1-17-15,0 0 16,-18-17-16,17-19 16,1 19-16,-1-19 15,1 19-15,0-1 16,-18 0-16,0 36 16</inkml:trace>
  <inkml:trace contextRef="#ctx0" brushRef="#br0" timeOffset="68374.6338">30145 11271 0,'18'0'16,"-1"-17"-16,1 17 15,-1 0-15,1-18 16,0 18 0,-18 35-1,17-17-15,-17 17 16,36 0 0,-1-17-16,0-18 15,-17 0-15,35 0 16,-18-18-16,18-34 15,-35 34-15,-1 0 0,1 1 16,-1-36 0,-17 35-16,0 0 15,-17 18 1</inkml:trace>
  <inkml:trace contextRef="#ctx0" brushRef="#br0" timeOffset="68775.6407">30992 10566 0,'0'35'31,"0"0"-31,0 1 0,0 69 16,0-52-1,0 0-15,0 53 16,0-53-16,0 35 16,0-35-16,0 0 15,0-35-15,0 17 16,0-17-16,-18-18 16</inkml:trace>
  <inkml:trace contextRef="#ctx0" brushRef="#br0" timeOffset="70370.8619">12206 4251 0,'0'0'0,"-35"-71"31,35 54-31,17 17 31,19 0-15,-1 0-1,-17 0-15,35 0 0,35 0 16,-53-18-16,53 18 16,-52-17-1,-19 17-15,18 0 16</inkml:trace>
  <inkml:trace contextRef="#ctx0" brushRef="#br0" timeOffset="70668.0331">11571 3916 0,'0'70'16,"18"-17"-16,35 124 16,-36-107-16,19 36 15,-19-53 1</inkml:trace>
  <inkml:trace contextRef="#ctx0" brushRef="#br0" timeOffset="71484.3264">12277 10460 0,'17'0'0</inkml:trace>
  <inkml:trace contextRef="#ctx0" brushRef="#br0" timeOffset="71872.7935">12277 10460 0,'-36'-53'16,"54"53"0,-18 18-1,0-1-15,0 1 16,18 0-16,-18 34 16,0-16-16,0 17 15,17-18-15,1 18 16,-18-36-1,18 19-15,-18-19 16,17 1 0,1-18-1,-18-18-15,0 1 0,0-1 16</inkml:trace>
  <inkml:trace contextRef="#ctx0" brushRef="#br0" timeOffset="72101.7384">11942 10654 0,'17'0'31,"36"0"-15,0-18-16,0 18 0,0 0 15,53 0-15,-53 0 16,0 0-16,-18 0 0,18 0 16,-36-17-16</inkml:trace>
  <inkml:trace contextRef="#ctx0" brushRef="#br0" timeOffset="72779.2359">11113 10866 0,'17'0'16,"36"-18"0,-35 0-16,70 1 15,-53 17-15,18 0 16,-18 0-16,18-18 16,-35 18-1</inkml:trace>
  <inkml:trace contextRef="#ctx0" brushRef="#br0" timeOffset="72970.0242">11589 10548 0,'0'124'16,"17"34"-1,-17-87-15,18-18 0,53 17 16,-1-52 0</inkml:trace>
  <inkml:trace contextRef="#ctx0" brushRef="#br0" timeOffset="75882.7185">26282 12312 0,'0'-18'0,"0"1"0,0-1 15,0 0-15,-35-17 16,-18 17 0,35 18-16,-52 18 15,34 0-15,-17 52 16,36-52-16,-1 53 16,18-54-16,35 18 15,-17-17-15,53-18 16,-36 0-16,18-35 15,-36 0-15,1 17 16,-18-17-16,18 17 16,-18 0-16,0 1 0,17 17 15,-17 35 1,0 71-16,0-53 16,0 17-16,36 54 15,-36-71-15,17-18 16,-17 0-16,0-17 0,0-1 15,-17-17-15,-1 0 16,-35-35-16,18 18 16,-1-19-16,1-34 15,0 52-15,17-52 16,18 34-16</inkml:trace>
  <inkml:trace contextRef="#ctx0" brushRef="#br0" timeOffset="76060.2267">26441 11853 0,'-18'36'16,"18"-19"-16,-18 36 15,36 18 1,-18-36-16,0 36 15</inkml:trace>
  <inkml:trace contextRef="#ctx0" brushRef="#br0" timeOffset="76272.6246">26670 11924 0,'0'70'16,"-18"19"0,18-36-16,18 35 15,-18-53-15,18 0 16,35 36-16,-36-36 16,18-17-16</inkml:trace>
  <inkml:trace contextRef="#ctx0" brushRef="#br0" timeOffset="76577.5195">26899 12100 0,'18'0'0,"17"18"15,1 0-15,16-1 16,-34 1-16,17-1 15,-35 1-15,0 17 16,0-17-16,-17 17 16,17 1-1,-18-1-15,18-17 16,0 17-16,18-18 16,-1-17-1,1 0-15,-18-17 16,0-1-1,-35 1-15,-1-1 16</inkml:trace>
  <inkml:trace contextRef="#ctx0" brushRef="#br0" timeOffset="76688.6658">26917 12312 0,'18'-18'16,"35"18"0,-18 0-16,0 0 0,0 0 15,1-17-15,17 17 16,-36 0-16,1-18 0</inkml:trace>
  <inkml:trace contextRef="#ctx0" brushRef="#br0" timeOffset="76916.0331">27217 11924 0,'53'70'0,"0"1"16,0 17 0,-18-35-16,0 35 15,-17-17 1,-18-36-16,0 18 16,-18-35-16,-35 17 15,36-17-15,-19-1 0</inkml:trace>
  <inkml:trace contextRef="#ctx0" brushRef="#br0" timeOffset="77644.7327">19262 14164 0,'17'-18'31,"54"18"-31,-18 0 15,70-17-15,-52 17 16,17 0-16,71-18 16,-89 0-16,-17 18 0,35-17 15,-70 17 1,0 0-16,-36 0 16,0-18-16</inkml:trace>
  <inkml:trace contextRef="#ctx0" brushRef="#br0" timeOffset="77912.0557">19509 13811 0,'-36'36'15,"1"-19"1,-35 36-16,17-18 15,17 1-15,-17 52 16,18-53-16,17 18 16,18-35-16,36 17 15,-1-17-15,53 17 16,-35-17-16,53-1 16,-53 1-16,17 17 15</inkml:trace>
  <inkml:trace contextRef="#ctx0" brushRef="#br0" timeOffset="80248.549">27940 12277 0,'0'-18'79,"18"0"-79,-1 1 15,1-1-15,0-17 16,-1 17-1,1 1-15,-18-1 0,17 0 16,1 18 0,-18 18-1,18 17 1,-1-17-16,-17 17 16,18-35-16,0 18 15,-1-18-15,1 0 16,0-18-16,-1 0 15,1-17 1,0 18-16,-1-1 16,-34 18-1,17 18 1</inkml:trace>
  <inkml:trace contextRef="#ctx0" brushRef="#br0" timeOffset="80588.3072">27958 12418 0,'0'17'16,"0"1"-1,35-18 1,0-18-16,-17 1 0,17-1 16,-17 1-1,-1-1-15,-17 0 16,0 36 15,0 35-15,18-18-16,0 0 15,17-17-15,0 0 16,-17-18-16,0 0 16,17-18-16,-18 0 15,1-17-15,0 0 16,-1 17-16,-17 1 15,0-1 1</inkml:trace>
  <inkml:trace contextRef="#ctx0" brushRef="#br0" timeOffset="80930.9854">29034 12100 0,'-18'0'0,"-17"18"16,-1 52-16,1-34 16,35 17-16,-17 0 0,17 0 15,35 35-15,0-53 16,53 18-1,-52-53-15,16 0 0,37-35 16,-36-1-16,17-34 16,-52 17-16,-18-35 15,-18 52-15,-35-52 16,0 53-16,0 17 16,18 1-16,-71 17 15,71 17-15,0 19 16,-53 16-16</inkml:trace>
  <inkml:trace contextRef="#ctx0" brushRef="#br0" timeOffset="109499.3997">16475 7955 0,'0'-17'172,"0"34"-78,0 1-78,17-1-16,-17 19 15,0-1-15,0 71 16,0-53-16,18 35 15,-18-53-15,0 0 0,18 1 16,-1-19 0,-17 1-16,-17-36 31</inkml:trace>
  <inkml:trace contextRef="#ctx0" brushRef="#br0" timeOffset="109816.7899">16245 8202 0,'-35'0'16,"35"-18"0,0 1-16,18-1 0,17-35 15,36-17 1,-18 34-16,-18 1 0,18-18 15,0 0 1,-36 36-16,-17-1 16,0 36-1,18 70 1,-18-53-16,18 53 16,-1-70-1,1 17-15,17 1 16,-17-19-16,-1-17 0,19 0 15</inkml:trace>
  <inkml:trace contextRef="#ctx0" brushRef="#br0" timeOffset="111296.0724">16122 4233 0,'18'0'16,"35"18"0,-1 0-16,72-1 15,-36 1-15,88-18 16,-87 0-16,105-18 15,-106 18 1,35-17-16,-70-1 16,-17 18-16,-54 0 15,-35 0 1,0 18-16,0-1 0,-88 19 16,53-19-1,-71 1-15,89-1 16,-19 1-16,-52 0 15,88-18-15,0 0 0,18 0 16,18 0 0,17-18-16,17 0 0,54 18 15,17 0 1,-35 0-16,0 0 16,70 18-16,-52-18 15,-1 0-15,89-18 16,-71 18-16,-17-17 0,-1-1 15,-17 18-15,53-35 16,-71 35-16,-17 0 16,0 0-16,-36 0 15,-70 0 1,17 0-16,1 18 0,-1-18 16,-105 17-1,88-17-15,-71 18 16,88-18-16,-17 17 15,53-17-15,0 0 16,35-17-16,17-1 16,18 1-1,1-1-15,-1 0 0,36-17 16,-54 35-16,18 0 16,-52 0-1,-54 35-15,1-35 16,-54 36-1,-17-19-15,71-17 16,-1 18-16,-35-18 16,71 17-16,17-17 15,18-17-15,18 17 16,17 0-16,89-35 16,17 17-1,-53 18-15,18-18 0,-18 18 16,124 0-16,-106 0 15,70 0-15,-88-17 16,-17 17-16,-1 0 16,-87 0-1,-72 17 1,19 1-16,-89 0 16,71-1-16,0-17 0,-1 18 15,-105-1 1,106 1-16,18 0 0,17-1 0,18 1 15,70 0 1,124-18 0,-54 0-16,160-18 15,-106 0-15,-1-17 16,-16 17-16,122-34 16,-105 16-16,-106 36 0,-18 0 15,-17 0-15,-36 0 16</inkml:trace>
  <inkml:trace contextRef="#ctx0" brushRef="#br0" timeOffset="112563.5838">7920 6879 0,'0'18'63,"0"-36"-16,0 1-32,0-1 64,18 18-64,-18 18 16,17-1-15,-17 18-16,0-17 0,18 70 16,-18-52-1,0 16-15,17 54 16,-17-70-16,0-1 0,0 18 16,0-18-1,0-17-15,0-1 16</inkml:trace>
  <inkml:trace contextRef="#ctx0" brushRef="#br0" timeOffset="112826.1127">7796 7285 0,'0'0'0,"18"35"15,0 18-15,-1 0 16,36 0 0,-35-18-16,35 0 0,-36-35 15,19 0 1,-19 0-16,36-52 16,-35 34-16,0-17 0,-1-36 15,1 18 1,-1 18-16,-17 17 15</inkml:trace>
  <inkml:trace contextRef="#ctx0" brushRef="#br0" timeOffset="115011.8054">23954 13247 0,'-18'0'15,"36"0"1,17 0 0,0 0-16,0 35 15,-17-17-15,0 35 16,-18-36 0,-36 54-16,19-36 15,-18 53-15,17-70 16,0 35-1,18-35-15,18-1 0,17 1 16,-17-18-16,-1 0 16,19 0-16,-1 0 15,-17 0-15,-1-35 16,-34 17-16</inkml:trace>
  <inkml:trace contextRef="#ctx0" brushRef="#br0" timeOffset="115127.77">23918 13529 0,'-35'0'15,"70"0"1,1-18-16,17 18 16,-1 0-16,1 0 0,36-17 15,-37 17 1,-16 0-16</inkml:trace>
  <inkml:trace contextRef="#ctx0" brushRef="#br0" timeOffset="115333.4229">24518 13388 0,'18'0'16,"-1"0"-16,19 0 15,-19 0-15,1 18 16</inkml:trace>
  <inkml:trace contextRef="#ctx0" brushRef="#br0" timeOffset="115441.14">24500 13529 0,'18'18'15,"17"-18"1,-17 0-16,53 0 0,-36 0 15</inkml:trace>
  <inkml:trace contextRef="#ctx0" brushRef="#br0" timeOffset="115628.7854">24941 13441 0,'36'0'16,"17"0"0,-36 0-16,36 0 15,-35 0-15,-1-18 16</inkml:trace>
  <inkml:trace contextRef="#ctx0" brushRef="#br0" timeOffset="115828.8099">25259 13264 0,'18'18'16,"-18"0"-16,0-1 0,0 54 16,17-36-16,-17 36 15,0-36-15,18 36 16,-1-36-16,1 0 15,0-17-15,-1-18 16</inkml:trace>
  <inkml:trace contextRef="#ctx0" brushRef="#br0" timeOffset="116112.2144">25612 13441 0,'-18'53'16,"18"0"-16,18 17 16,17-17-1,-17-35-15,52-1 16,18-34 0,-35-36-1,-35 18-15,-18-1 0,-18-17 16,-35-17-1,-17 17 1,-18 35-16,52 18 16,-34 36-16,17-19 15</inkml:trace>
  <inkml:trace contextRef="#ctx0" brushRef="#br0" timeOffset="116568.4286">27376 13441 0,'17'0'0,"1"-18"16,52 1 0,-17 17-16,53-18 15,-53 0-15,0 18 0,-18-17 16,18-1-16,-53 0 15</inkml:trace>
  <inkml:trace contextRef="#ctx0" brushRef="#br0" timeOffset="116741.5053">27623 13141 0,'17'88'16,"1"36"-16,-1-1 15,1-52-15,0 35 16,-1-54 0,1-34-16,0-18 15,-1 0-15</inkml:trace>
  <inkml:trace contextRef="#ctx0" brushRef="#br0" timeOffset="117198.8142">27887 13458 0,'-18'18'16,"1"17"-16,-1 1 16,18-19-16,-17 19 15,17-1-15,0-17 16,17-18-16,18 17 16,-17-17-16,0 0 0,17-35 15,-17 17 1,-1 1-16,-17-36 15,18 35-15,-18 0 0,0-17 16,0 53 0,0 17-1,18 18 1,-18-18-16,17-17 16,36 17-16,-18-17 15,-17-18-15,-18-18 16,18 18-16,-18-17 15,0-1-15,0-17 16,0 17-16,0 0 0,17 1 31,1 17-31,0 17 16,-1-17-16,19 36 16,-19-1-1,1-17-15,17-1 16,-35 1-16,18-18 0,-1 17 15</inkml:trace>
  <inkml:trace contextRef="#ctx0" brushRef="#br0" timeOffset="117899.1223">28522 13247 0,'0'53'0,"18"105"16,-18-87-16,17-18 16,-17 0-16,18 17 15,0-52-15,-18 0 0,17-1 16,-17-34 0,18-1-16,-18 0 0,18-34 15,-1 34-15,1-17 16,-18 17-16,35 18 15,-17 0 1,-1 18-16,1-1 16,-18 19-1,0-19-15,0 1 0,0 17 16,18-35 0</inkml:trace>
  <inkml:trace contextRef="#ctx0" brushRef="#br0" timeOffset="118098.0699">28981 13194 0,'0'123'15,"0"-17"1,0 0-16,17-53 0,1 18 15,0-36 1,17 0-16,-17-35 16,-1 0-16</inkml:trace>
  <inkml:trace contextRef="#ctx0" brushRef="#br0" timeOffset="118464.6026">29228 13317 0,'17'-17'16,"1"17"-16,0 17 16,17-17-1,-35 18-15,0 0 16,0-1-16,0 19 16,0-19-16,0 36 15,0-35-15,0-1 0,17 19 16,-17-19-16,18 1 15,0 0-15,-1-18 16,-34 0 15,-1-36-15,0 36-16,1-35 0,-1 35 16,1-18-1,-1 1-15,18-1 16,18 18-16,17-18 15,-18 18-15,36-17 16,-35-1-16,0 18 16</inkml:trace>
  <inkml:trace contextRef="#ctx0" brushRef="#br0" timeOffset="118653.7958">29404 13123 0,'53'53'15,"0"18"1,17-1 0,-17 1-16,-35-36 15,0 53-15,-18-17 16,0-36-16,-36 18 16,19-35-1</inkml:trace>
  <inkml:trace contextRef="#ctx0" brushRef="#br0" timeOffset="119143.9537">30092 13388 0,'35'-18'15,"-17"18"1,-18-35-16,18 35 15,-1-35-15,-17 17 16,18 0-16,17-17 16,-17 18-1,-1 17-15,19 17 16,-36 1-16,0-1 16,0 1-16,17 17 15,-17-17-15,18 0 16,-18-1-16,18-17 15,-1-17 1,1-19 0,-1 19-16,1-1 0,0-17 15,-1 17 1,-34 18 0</inkml:trace>
  <inkml:trace contextRef="#ctx0" brushRef="#br0" timeOffset="119471.3488">30180 13547 0,'18'0'16,"-18"-18"-16,17 0 0,1 18 15,17-35 1,-17 17-16,17 1 0,-35-1 15,18 18-15,-18 18 16,0-1 0,0 1-16,18 17 15,-1 1 1,1-19-16,-1-17 0,1 0 0,17 0 16,-17 0-1,0 0-15,-1 0 0,1-17 16,0-1-16,-18 0 15,17 1-15,-17-1 0,0 0 16,-17 18 0</inkml:trace>
  <inkml:trace contextRef="#ctx0" brushRef="#br0" timeOffset="119687.7321">30815 13406 0,'18'0'16,"-1"0"0,1 0-16,0 0 0,35 0 15,0 0 1,-36 0-16,1-18 15</inkml:trace>
  <inkml:trace contextRef="#ctx0" brushRef="#br0" timeOffset="119910.8217">31380 12982 0,'0'88'16,"0"18"0,0-53-16,0 71 15,0-71-15,0-1 16,17 1-16,-17-17 0,18 17 0,0-18 16,-18-17-16,17 17 15,-17-18-15</inkml:trace>
  <inkml:trace contextRef="#ctx0" brushRef="#br0" timeOffset="121061.1473">26123 14464 0,'0'-18'0,"0"1"15,0-1-15,-17 0 16,-1 1-16,-35 17 16,35 0-16,-52 53 15,52-36 1,-17 19-16,35-1 15,-18-18-15,18 36 0,18-53 16,0 18-16,52-18 16,-52-18-16,17 18 0,18-53 15,-35 36 1,-1-1-16,-17 1 0,18-1 16,-18 0-16,0 1 15,0 34 1,0 54-16,17-18 15,-17 0-15,0-18 16,18 0-16,17 36 16,-35-36-16,18-17 0,-18 17 15,0-17-15,-18-18 32,1-18-32,-19-17 15,19-1-15,-18 19 16,17-1-16,0 0 0,1 1 15</inkml:trace>
  <inkml:trace contextRef="#ctx0" brushRef="#br0" timeOffset="121245.8107">26300 14076 0,'0'0'0,"0"17"0,0 1 16,0 0-16,0 35 15,0-36-15,0 19 0</inkml:trace>
  <inkml:trace contextRef="#ctx0" brushRef="#br0" timeOffset="121494.8853">26564 14093 0,'0'18'16,"0"35"-1,-17-18 1,17 1-16,17 52 0,-17-53 15,18 18-15,-1-18 16,19-17-16,17 35 16,-18-36-16,0-17 0,-17 0 15,17-17-15</inkml:trace>
  <inkml:trace contextRef="#ctx0" brushRef="#br0" timeOffset="121790.3756">26758 14252 0,'18'0'16,"17"18"-1,-17 0-15,35-1 16,-18 1-16,18-18 16,-35 17-16,-1-17 15,-17 18-15,0 0 16,0-1-16,-17 19 15,-1-19-15,18 1 16,0 0-16,0-1 16,0 18-16,18-35 15,-18 18-15,17-18 0,18 0 16,-17 0 0,-18-18-1,-35 1-15</inkml:trace>
  <inkml:trace contextRef="#ctx0" brushRef="#br0" timeOffset="121925.2369">26793 14429 0,'18'0'0,"17"0"16,1 0-16,17 0 16,-18 0-1,0 0-15,-17 0 0,17-18 16</inkml:trace>
  <inkml:trace contextRef="#ctx0" brushRef="#br0" timeOffset="122118.9973">27199 14129 0,'71'53'16,"-18"17"-1,-36-17-15,1-18 16,-18 1-16,-18 52 0,-17-18 16,0-17-1,-1-35-15</inkml:trace>
  <inkml:trace contextRef="#ctx0" brushRef="#br0" timeOffset="122737.1924">27781 14393 0,'18'-35'31,"17"17"-31,18-17 16,-18 18-16,-17-1 15,35-17-15,-35 17 16,-1 18-16,-17 18 15,-17 35 1,17-18 0,0 0-16,0 0 0,0 18 15,0-35 1,17-18-16,1 18 0,-1-18 16,1-18-16,17 18 0,-17-35 15,0-1-15,17 1 16,-35 0-16,18 0 15,-18 17 1,0 0-16,0 36 16,0 0-1</inkml:trace>
  <inkml:trace contextRef="#ctx0" brushRef="#br0" timeOffset="123098.6887">27905 14570 0,'17'-18'32,"1"18"-17,-18-18-15,18 18 0,-18-17 16,17 17-16,-17 17 31,0 1-31,0 0 16,18-1-16,-18 1 0,18 0 15,-1-1-15,18 1 16,-17-18-16,0 0 16,17 0-16,0-18 15,-17 1-15,35-19 16,-18 1-16,-17 17 0,-1-17 15,-17 18 1,0-1-16,-17 0 16,-1 18-16</inkml:trace>
  <inkml:trace contextRef="#ctx0" brushRef="#br0" timeOffset="123958.0773">12912 15311 0,'35'0'0,"0"17"16,1-17-16,-1 18 0,53-18 15,-53 0-15,36 0 16</inkml:trace>
  <inkml:trace contextRef="#ctx0" brushRef="#br0" timeOffset="124315.6234">14058 15328 0,'0'18'32,"18"-18"-32,17 0 15,-17 0-15,70 17 0,-53-17 16,1 0-16,52 0 15</inkml:trace>
  <inkml:trace contextRef="#ctx0" brushRef="#br0" timeOffset="125432.9286">13035 15434 0,'0'-18'15,"0"36"16,18-18-15,-1 0-16,19 18 16,-1-18-1,36 0-15,-36 0 16,71 0-16,-53 0 16,70 0-16,-70 0 15,70-18 1,-70 18-16,71 0 15,-54 0-15,-17-18 16,0 18-16,0 0 0,88-17 16,-88 17-16,88-18 15,-70 18-15,88 0 16,-71-18-16,88 18 16,-105 0-16,87-17 15,-87 17-15,70-18 16,-70 18-16,70-17 15,-71 17-15,54 0 16,-54-18 0,54 18-16,-54 0 0,54-18 15,-54 18 1,54 0-16,-54 0 16,1 0-16,0 0 0,-1 0 15,71-17 1,-70 17-16,105 0 15,-105-18-15,105 18 16,-88 0-16,106 0 16,-105 0-16,69 0 15,-87-18-15,88 18 16,-106 0-16,88 0 16,-88 0-16,35-17 15,-53 17-15,-17 0 16</inkml:trace>
  <inkml:trace contextRef="#ctx0" brushRef="#br0" timeOffset="128552.0339">28998 14288 0,'0'-18'15,"0"0"1,-17 18-16,-1 0 16,0 18-16,-17 0 0,18 17 15,-1 0-15,0 18 16,1-18-16,17 1 0,17 52 15,1-71-15,17 19 16,18-19-16,0-17 0,53 0 16,-53-17-1,0-19-15,35-34 16,-71 35-16,-17-1 0,0-52 16,-35 53-16,-53-18 15,35 35-15,-17 18 16,-1 0-16</inkml:trace>
  <inkml:trace contextRef="#ctx0" brushRef="#br0" timeOffset="131149.6146">24077 15575 0,'0'0'0,"18"0"16,35 0-1,-18 0-15,35 18 16,1 17 0,-53-17-16,17 35 15,-35-36-15,0 19 16,-35 34-16,-1-35 15,19 1-15,-19 17 0,19-18 16,-1 0-16,18 0 0,0 36 16,18-53-16,52 17 15,-52-35-15,53 0 16,-36 0-16,0-18 16</inkml:trace>
  <inkml:trace contextRef="#ctx0" brushRef="#br0" timeOffset="131299.1776">24130 15893 0,'53'-18'16,"35"0"0,0 1-1,-52-1-15,-1 18 0,35-18 16</inkml:trace>
  <inkml:trace contextRef="#ctx0" brushRef="#br0" timeOffset="131473.221">24747 15769 0,'36'0'16,"17"0"-1,-18 0 1,-18 0-16,1 0 16,0 0-16</inkml:trace>
  <inkml:trace contextRef="#ctx0" brushRef="#br0" timeOffset="131594.1023">24747 15946 0,'18'17'0,"35"1"15,-18-18-15,53-18 16,-52 1-16</inkml:trace>
  <inkml:trace contextRef="#ctx0" brushRef="#br0" timeOffset="131878.8359">25277 15769 0,'-18'35'16,"0"1"-16,18-1 16,36 0-16,-19-17 15,36 0-15,-18-1 16,1-17-16,34-17 16,-35-1-16,1-17 15,-19 17-15,-17-35 16,0 18-16,-70-18 15,35 35-15,-71 18 16,70 0-16,-34 18 16,35 0-16,35-1 15,0 1-15,17-18 16</inkml:trace>
  <inkml:trace contextRef="#ctx0" brushRef="#br0" timeOffset="134669.6109">26829 15804 0,'17'0'47,"36"-17"-47,-17 17 15,52 0-15,-53 0 16,36-18 0,-36 18-16,0-17 15,-35-1-15,0 0 16</inkml:trace>
  <inkml:trace contextRef="#ctx0" brushRef="#br0" timeOffset="134892.7394">27040 15416 0,'-17'36'16,"17"-1"-16,0 0 0,0 18 15,0 0-15,0 0 0,0 18 16,17-1-16,-17 1 0,18 34 16,0-69-16,-1-1 15,-17 0-15,18-17 0,17 0 16,-17-18 0</inkml:trace>
  <inkml:trace contextRef="#ctx0" brushRef="#br0" timeOffset="135749.0808">27411 15875 0,'-18'-18'15,"1"1"-15,-1 17 16,-17 35-16,17-17 16,0 35-1,18-18-15,0 18 16,0-18-16,53 0 15,-35-17-15,52-18 16,-34 0-16,-19-18 16,19 1-16,-19-1 0,1-35 15,0 35-15,-18-34 16,0 34-16,0-17 16,-18 35-16,0 17 15,18 36 1,0-18-16,18-17 15,-18 0-15,18-1 0,17 1 16,0 0 0,-17-36-1,-1 18-15,1-18 0,0-17 16,-1 0-16,-17 17 0,18-17 16,0 35-1,-18-18-15,17 18 16,1 18-16,0 17 15,-1-17-15,18 17 16,-17-17-16,17 17 16,-17-17-16,0-1 15</inkml:trace>
  <inkml:trace contextRef="#ctx0" brushRef="#br0" timeOffset="136255.0431">28028 15434 0,'0'35'16,"18"71"-1,-18-35-15,17-18 0,-17 70 16,18-70-16,-18 35 16,0-70-16,18 17 15,-18-53 1,35-17 0,-35 18-16,18-19 15,17-17-15,-17 36 16,-1 17-16,1 0 0,0 0 15,17 17-15,-35 19 16,17-19-16,-17 1 16,18 17-16,0 0 15,-18-17-15,17-18 16</inkml:trace>
  <inkml:trace contextRef="#ctx0" brushRef="#br0" timeOffset="136466.7676">28663 15328 0,'-17'88'16,"-1"36"-16,18-54 15,0 54 1,18-54-16,-1-17 0,18 36 15,-17-54-15,35 0 16,-18-35-16,-17 0 16</inkml:trace>
  <inkml:trace contextRef="#ctx0" brushRef="#br0" timeOffset="136739.3944">28840 15505 0,'17'0'16,"1"17"0,17 1-16,-17 0 15,-1 17 1,-17-18-16,18 36 16,-18-17-16,0 17 15,18-18-15,-18-18 0,35 36 16,0-17-1,-17-36-15,0 17 16,-1-17-16,-17 18 16,-17-36-1,-1 18-15</inkml:trace>
  <inkml:trace contextRef="#ctx0" brushRef="#br0" timeOffset="136868.9633">28875 15787 0,'18'0'15,"34"17"-15,-16-17 16,-1 0-16,0 0 0,36 18 16,-36-36-16,0 18 15</inkml:trace>
  <inkml:trace contextRef="#ctx0" brushRef="#br0" timeOffset="137044.7216">29228 15381 0,'53'53'0,"-36"-18"15,36 71-15,-35-53 16,-1 0-16,-17 0 0,0 0 16,0 0-16,-17 35 15,17-53-15,-18-17 16</inkml:trace>
  <inkml:trace contextRef="#ctx0" brushRef="#br0" timeOffset="137255.6478">29669 15540 0,'35'35'16,"-17"-35"-16,52 18 16,-35-18-16,36 17 15,-36-17-15</inkml:trace>
  <inkml:trace contextRef="#ctx0" brushRef="#br0" timeOffset="137379.03">29722 15787 0,'35'35'16,"35"-17"-1,36-18 1,-71-18-16</inkml:trace>
  <inkml:trace contextRef="#ctx0" brushRef="#br0" timeOffset="138540.1432">30462 15558 0,'-17'0'15,"17"-18"1,-18 18-16,18 18 16,-18-18-16,1 35 15,17-18-15,-18 72 16,18-54-16,0 18 0,18 17 16,17-34-16,0-1 15,1 0-15,-1-17 16,0-1-16,71-17 15,-71 0-15,18-17 0,-17-1 16,-1 1-16,18-36 16,-36 17-16,-17 1 0,-17 0 15,-1 0-15,-52-54 16,17 54-16,0 0 16,0 0-16,-18 17 0,-70-17 15,71 35-15</inkml:trace>
  <inkml:trace contextRef="#ctx0" brushRef="#br0" timeOffset="139915.2506">25753 17110 0,'-18'0'0,"-17"0"16,0 0-16,17 0 0,-35 17 16,18 19-16,17 17 15,0-36-15,18 1 16,0-1-16,18 1 0,17-18 15,18 0-15,-17-18 16,-1 1-16,0-1 0,18-17 16,-35 0-16,-1-1 15,-17 19 1,0-1-16,-17 18 16,17 35-16,0 1 15,0 52 1,17-35-16,19 53 0,-1-71 15,0 71 1,-17-71-16,-18 36 16,-18-54-16,-17-17 15,17 0-15,-35-35 16,18 0-16,17-1 16,-34-34-16,34 52 15,18-17-15</inkml:trace>
  <inkml:trace contextRef="#ctx0" brushRef="#br0" timeOffset="140120.0675">26106 16686 0,'-18'18'15,"18"17"1,0-17-16,0 17 16,0 18-16,0-35 15,0 17-15,18-35 16</inkml:trace>
  <inkml:trace contextRef="#ctx0" brushRef="#br0" timeOffset="140341.9049">26405 16651 0,'0'18'16,"-17"17"-16,-1 71 16,1 0-16,17-53 15,17 52-15,1-52 16,-1-17-16,19 17 15,-19-36-15,19 1 0,-19-18 16,1 0-16,0-18 16</inkml:trace>
  <inkml:trace contextRef="#ctx0" brushRef="#br0" timeOffset="140592.9331">26652 16880 0,'36'-17'16,"-19"17"-16,1 0 16,0 0-16,-18 17 0,17 1 15,-17 17 1,0 1-16,0-1 16,18 0-16,-18 0 15,35 1-15,-17-19 16,17 1-1,-17 0-15,-1-18 16,-17-18-16,-17 0 16</inkml:trace>
  <inkml:trace contextRef="#ctx0" brushRef="#br0" timeOffset="140725.7455">26705 17039 0,'71'0'0,"-36"0"15,71 0 1,-18 0-16,-53-17 0,1 17 16,-19-18-16</inkml:trace>
  <inkml:trace contextRef="#ctx0" brushRef="#br0" timeOffset="140931.7358">27129 16686 0,'35'71'15,"-17"35"1,-18-18-16,0-35 16,0 35-16,-18-17 15,0-36-15,1-17 16,-1-1-16</inkml:trace>
  <inkml:trace contextRef="#ctx0" brushRef="#br0" timeOffset="141137.8814">27605 16916 0,'70'0'0,"1"-18"16,-18 18-1,-35 0-15,-54 35 32</inkml:trace>
  <inkml:trace contextRef="#ctx0" brushRef="#br0" timeOffset="141255.2809">27570 17110 0,'53'17'16,"35"-34"0,-35 17-16,52-18 15,-52 0-15,-17 1 16,-1-1-16</inkml:trace>
  <inkml:trace contextRef="#ctx0" brushRef="#br0" timeOffset="141471.7504">28363 16651 0,'18'88'15,"-18"-35"-15,0 53 16,0-53-16,0 35 15,0-53-15,0 36 16,0-53-16</inkml:trace>
  <inkml:trace contextRef="#ctx0" brushRef="#br0" timeOffset="142488.8401">12506 7885 0,'0'0'0,"18"17"16,-1 36 0,19-18-16,16 36 15,1-18-15,-17-18 0,-1 0 16,0 1-16,36 17 15,-36-36-15,0 1 0,-17-18 16,0 18 0,-1-18-16,-34 0 15</inkml:trace>
  <inkml:trace contextRef="#ctx0" brushRef="#br0" timeOffset="142783.5982">12594 8343 0,'-17'-53'15,"-1"36"-15,0-19 16,-17-52 0,17 53-16,1-18 0,-1 18 15,0-1-15,-17-34 16,18 35-16,17 17 15,17 18 1,-17-18-16,35 18 0,-17 0 16,35 0-16,-18 18 0,71-18 15,-71 0-15,18 0 16,-17-18-16,-1 18 0,-18 0 16,1 18-1,-18 0-15</inkml:trace>
  <inkml:trace contextRef="#ctx0" brushRef="#br0" timeOffset="144489.5792">12259 7655 0,'0'-17'15,"0"-1"-15,18 18 31,17 18-15,-17-18-16,35 0 16,-36 0-16,36-18 15,-35 0-15,-1-17 16,-17 17-16,-35 1 16,17-1-16,-17 18 15,-18 0 1,0 0-16,18 35 0,0-17 15,-1 17-15,1 18 0,18 18 16,17-36-16,17-17 16,36 17-16,-18-35 15,54 0-15,-54-18 16,18-17 0,-36 0-16,1 0 15,-18 17-15,-35-17 16,17 35-16,1-18 0,-54 18 15,36-18-15,-1 18 16,19 0-16,-1 0 0,0 18 16,36-18-1,17 0 1,-17 0-16,17-18 16,-17 18-16,0-17 15,-1 17-15,-34-18 16,17 0-1,-53 1-15,35 17 16,-17 0-16,17 17 16,0 19-1</inkml:trace>
  <inkml:trace contextRef="#ctx0" brushRef="#br0" timeOffset="145897.8335">12294 7620 0,'-17'0'0,"17"-18"16,-18 18 0,18 18-16,0 0 15,0 17-15,0 0 16,18-17-16,-18-1 16,35-17-1,0 0-15,-17-17 0,17-18 16,-17-1-16,-18 19 15,0-19-15,-18 1 16,-17 0 0,17 17-16,-35 18 15,18 0-15,17 0 0,-17 18 16,35 17 0,0-17-16,18-1 0,-1 1 15,19-18-15,-1 0 16,18 0-16,-35-18 15,-1 18 1,-34 0-16,-1 0 16,0 0-16,-17 0 15,17 0-15,36 0 32</inkml:trace>
  <inkml:trace contextRef="#ctx0" brushRef="#br1" timeOffset="160235.8503">4692 16898 0,'0'-18'0,"0"-17"16,-18 0-16,1 17 0,-1-52 15,0 34 1,-35 1-16,18 17 16,18 18-16,-19 0 0,1 18 15,0 0-15,-1 17 0,1 18 16,0 70-16,17-70 16,36 53-1,0-71-15,34 18 16,-34-35-16,70-18 15,-52 0-15,34-71 16,-35 36-16,1 18 16,-36-19-16,17 1 0,-17-36 15,-17 36-15,-19-35 16,19 52-16,-19 18 16,19 18-1,17 35 1,0-1-16,17-16 0,1-1 15,35 36-15,-18-54 16,1 1-16,34 17 16,-35-35-16,1 0 0,-1 0 15</inkml:trace>
  <inkml:trace contextRef="#ctx0" brushRef="#br1" timeOffset="160459.0858">5045 16598 0,'17'18'16,"1"-18"-16,17 0 15,1 0-15,-1 0 0,0 0 16,36 0-1,-36 0-15,0 0 0,-17 0 16,0 0-16</inkml:trace>
  <inkml:trace contextRef="#ctx0" brushRef="#br1" timeOffset="160591.2719">5133 16898 0,'70'18'0,"1"-18"15,-36-18 1,1 18-16,-1-18 0</inkml:trace>
  <inkml:trace contextRef="#ctx0" brushRef="#br1" timeOffset="161291.9587">6015 16757 0,'0'-18'0,"0"-17"16,-18 17-16,18-17 16,-17 35-16,-1-18 15,0 1-15,-35 17 16,18 0-16,0 53 16,17-18-16,-17 36 15,35-36-15,18 18 16,-18-36-16,52 1 15,-34-18-15,0 0 16,-1-18-16,1 1 0,17-18 16,-35 17-16,18-35 15,0 35 1,-1 18 0,19 71-1,-1-36-15,-18 18 0,19-18 0,17 71 16,-36-71-1,1 71-15,-36-70 16,-17 52-16,17-71 16,-52 19-1,35-19-15,-36-17 16,18 0-16,-18-17 16,54-1-16,-18-53 15,35 36-15,0 0 16</inkml:trace>
  <inkml:trace contextRef="#ctx0" brushRef="#br1" timeOffset="161636.95">6350 16087 0,'-18'35'15,"1"18"1,-1-18-16,0 71 0,18-53 15,0 70-15,18-52 16,0-18-16,17 35 16,0-53-16,-17 1 15,52-19-15,-34 1 16,-1-36-16,0 18 16</inkml:trace>
  <inkml:trace contextRef="#ctx0" brushRef="#br1" timeOffset="161986.7863">6703 16334 0,'17'0'16,"19"-18"-16,-19 18 15,19 0-15,17-18 16,-18 18-16,0 0 16,-17 0-16,-18 89 15,0-19 1,-36 1 0,36-36-16,-17 18 15,17-36-15,-18-17 0,36 18 16,-18 0-16,17-18 0,19 17 15,-19-17-15,19-17 16,-1-1-16,-17 18 16,-18-18-16,-18 1 15</inkml:trace>
  <inkml:trace contextRef="#ctx0" brushRef="#br1" timeOffset="162109.8239">6773 16598 0,'53'-35'0,"0"0"16,-18 17-16,-17 0 15</inkml:trace>
  <inkml:trace contextRef="#ctx0" brushRef="#br1" timeOffset="162359.251">7003 16034 0,'88'53'0,"18"17"16,-18 1-1,-53-18-15,18 53 16,-35-1-1,-18-52-15,-18 0 16,0 0-16,1 0 0,-36 35 16,18-52-16,-1-19 0</inkml:trace>
  <inkml:trace contextRef="#ctx0" brushRef="#br1" timeOffset="163806.7767">15363 14993 0,'-17'0'0,"17"-18"16,-18 18-1,1 0 16,34 0-15,1 0-16,17 0 16,53 0-16,53 0 15,-70 0-15,123-17 16,-71 17-16,-17 0 16,141-18-1,-141 18-15,18 0 0,87-17 16,-105 17-1,-18 0-15,53-18 0,-88 18 16,-17 0-16,-1 0 16,-18 0-16,-34 0 31,-1 0-31,1 0 31</inkml:trace>
  <inkml:trace contextRef="#ctx0" brushRef="#br1" timeOffset="166119.4308">7973 16792 0,'0'36'16,"0"16"-16,-18-16 15,18-1-15,-17 0 16,-1 1-16,18-19 0,0 18 16,-18-17-16,18 0 15</inkml:trace>
  <inkml:trace contextRef="#ctx0" brushRef="#br1" timeOffset="167032.625">10213 16898 0,'-18'-18'16,"1"1"-1,-19-18-15,19 17 16,-1 0-16,-17 1 0,17 17 16,-35 0-16,36 17 15,-19 1-15,36 17 16,-17 0-16,17 36 16,0-53-16,17-1 0,1-17 15,0 0-15,35 0 16,-18-17-16,-18-1 15,1 0-15,17-17 0,-17 0 0,0-18 16,-18 18 0,0 17-16,17 36 15,1 52 1,0 71 0,17-70-16,0 70 0,-17-53 15,-1-35-15,1 53 16,0-18-1,-36-53-15,18-17 0,-35 0 16,-1-36 0,-16-53-1,16 36-15,19 0 0,-1 0 16,0-1-16,1 1 0,17 0 16,-18-53-16</inkml:trace>
  <inkml:trace contextRef="#ctx0" brushRef="#br1" timeOffset="167258.6746">10389 16210 0,'0'18'16,"18"52"0,-18-34-16,35 34 15,-35-35-15,36 36 16,-19-53-16</inkml:trace>
  <inkml:trace contextRef="#ctx0" brushRef="#br1" timeOffset="167510.4578">10989 16175 0,'-53'35'31,"18"36"-31,17-1 16,1 71-16,-1-70 15,18 17-15,18-17 0,-18-18 16,35 0-16,-18-1 0,19-16 16,-1-19-16,0 19 15,1-36-15,34 0 16,-35-18-16,1 0 0</inkml:trace>
  <inkml:trace contextRef="#ctx0" brushRef="#br1" timeOffset="167798.7002">11183 16528 0,'18'17'16,"-1"-17"-16,19 0 0,-1 0 16,35 0-1,-34-17-15,17 17 16,-36 17-16,1 19 15,-18-19-15,-18 54 16,1-54-16,-1 19 0,0 34 31,18-52-31,0 0 0,18-1 16,17 1-16,-17-18 16,17 0-16,-17 0 0,35-18 15,-36 18-15,1-17 0</inkml:trace>
  <inkml:trace contextRef="#ctx0" brushRef="#br1" timeOffset="167926.7129">11289 16722 0,'35'0'16,"0"0"-16,36 0 15,-36 0-15,53-18 16,-52 18-16</inkml:trace>
  <inkml:trace contextRef="#ctx0" brushRef="#br1" timeOffset="168136.7574">11695 16245 0,'53'71'15,"52"88"1,-87-89-16,17 54 16,-17-54-16,-18-17 15,0 35-15,0-35 16,-18-17-16</inkml:trace>
  <inkml:trace contextRef="#ctx0" brushRef="#br1" timeOffset="168326.5729">12171 16598 0,'123'-35'16,"-52"35"-1,-53-18-15,-1 18 16</inkml:trace>
  <inkml:trace contextRef="#ctx0" brushRef="#br1" timeOffset="168454.4003">12188 16775 0,'53'17'16,"-17"-17"-16,-1-17 15,0-1-15,36-17 16</inkml:trace>
  <inkml:trace contextRef="#ctx0" brushRef="#br1" timeOffset="169473.2445">13264 16210 0,'0'53'0,"18"0"0,0 88 16,-1-70-1,-17-1-15,0 1 0,0-1 16,18 36-16,-18-53 15,18-18-15,-1-17 16,1 0-16,0-18 16,-1-18-16</inkml:trace>
  <inkml:trace contextRef="#ctx0" brushRef="#br1" timeOffset="169777.8418">13811 16686 0,'18'0'0,"0"18"15,34 0 1,-16-18-16,-1 0 0,0 0 0,36 0 16,-36-18-16</inkml:trace>
  <inkml:trace contextRef="#ctx0" brushRef="#br1" timeOffset="170495.8921">14693 16704 0,'0'-18'16,"-35"-17"-16,17 17 16,-52 18-1,52 0-15,0 18 0,-17 0 16,18 17-16,-1 53 16,0-52-16,18 16 15,0-16-15,0-19 0,36 36 16,-19-35-16,36-18 15,-18 0-15,-17-18 16,35-17-16,-35 17 16,-1-17-16,1-18 15,-18 18-15,0 0 16,-18-18-16,1 53 16,-1-18-16,0 36 15,18 17-15,18 36 16,-18-36-16,18 0 15,-1 0-15,54 1 16,-36-1-16,18-17 16,-18-18-16,1 0 15,-19-18-15</inkml:trace>
  <inkml:trace contextRef="#ctx0" brushRef="#br1" timeOffset="170856.8578">14852 16122 0,'18'0'15,"17"0"-15,18 0 16,-36 18-16,19-1 16,-19-17-16,-17 18 0,0 35 15,0-36-15,-17 36 16,17-35-16,-18 35 16,18-35-16,18-1 31,17-17-31,-17 0 15,35 0-15,-36 0 16,1 0-16,-1 0 16,1 0-16,-18 18 15</inkml:trace>
  <inkml:trace contextRef="#ctx0" brushRef="#br1" timeOffset="174110.2761">14799 17480 0,'0'-17'0,"0"34"78,18 36-63,-18-18-15,0 18 16,0-17-16,0 69 16,0-69-16,0-1 0,17 18 15,-17-36-15,0 19 16,0-19-16,0 1 0,0 0 15,0-36 17,0 0-32,0 1 15</inkml:trace>
  <inkml:trace contextRef="#ctx0" brushRef="#br1" timeOffset="174571.6299">14676 17674 0,'17'0'94,"-17"-17"-78,18-1-16,-18 0 15,17-17-15,-17 0 0,0 17 0,18-17 16,0 0-16,-1-1 15,-17 19-15,0-1 16,18 18 0,-18-18-16,18 18 31,-1 18-15,19 17-16,-36-17 15,35 17 1,0-35-16,0 18 15,-17-18-15,-18 17 16</inkml:trace>
  <inkml:trace contextRef="#ctx0" brushRef="#br1" timeOffset="177747.8471">10548 17815 0,'0'18'16,"0"17"-1,0 0-15,0 54 16,18-36-16,-18 0 15,0-1-15,17 19 0,-17 35 16,0-53 0,0-18-16,18 0 0,-18-52 15,18-1 1</inkml:trace>
  <inkml:trace contextRef="#ctx0" brushRef="#br1" timeOffset="178053.1375">10301 18009 0,'-18'0'16,"18"-17"0,0-1-1,36-17-15,-19 17 16,36-52-16,0 17 15,-17 17-15,-19 1 16,18 0-16,-17 17 16,0 18-1,-1 18-15,1 35 16,0-18 0,17 0-16,-17 1 15,-1-1-15,18-18 0,18 19 16,-17-36-16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2:15:27.36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4815 12876 0,'0'0'0,"0"-17"0,0-19 16,-17 36-16,-1-35 15,1 18-15,-36 17 16,35 0 0,-53 17-16,36 18 15,-35 36-15,52-18 16,18 35-16,0-53 15,35 18-15,-17-35 16,52-18 0,-34 0-16,-1-18 15,0 1-15,-17-19 0,17-16 16,-17-1-16,-18-18 16,0 36-16,0-1 15,-18 36-15,1 0 16,17 36-16,0 52 15,17-17-15,18 52 16,-17-52-16,0 52 16,-1-52-16,-17 34 15,0-69-15,-35 17 16,17-36 0,-52 1-16,35-18 15,-54-18-15,36-17 16,1 17-16,-19-70 15,53 0 1,36 53-16,0-18 0</inkml:trace>
  <inkml:trace contextRef="#ctx0" brushRef="#br0" timeOffset="286.7308">5080 12365 0,'0'-71'15,"-18"89"1,1 53 0,-1 70-1,0-53-15,18-18 16,0 19-16,0 52 0,18-88 15,0 0-15,35 35 16,-18-71-16,0 1 16,0 0-16,36-18 15,-36-18-15,1-17 16</inkml:trace>
  <inkml:trace contextRef="#ctx0" brushRef="#br0" timeOffset="579.1247">5380 12541 0,'0'18'31,"35"0"-15,-17-1-16,17 1 0,18-1 16,-18 1-16,-17-18 15,0 35-15,-1 1 16,-17-19-16,-17 36 15,17-18-15,0-17 16,0 0-16,0-1 0,0 1 16,0 17-16,17-17 15,-17 0-15,35-1 16,-17-17 0,-18-17-1,-18-1 1</inkml:trace>
  <inkml:trace contextRef="#ctx0" brushRef="#br0" timeOffset="712.2911">5415 12771 0,'35'0'15,"36"-18"1,-36 18-16,18-18 16,35 18-16,-35-17 15,-35 17-15,0 0 16</inkml:trace>
  <inkml:trace contextRef="#ctx0" brushRef="#br0" timeOffset="934.1964">5838 12294 0,'71'89'15,"-36"-37"-15,36 54 16,-53-53-16,17 53 16,-18-53-16,-17 0 15,18-18-15,-18 18 0,-18 18 16,18-36 0,-17-17-16</inkml:trace>
  <inkml:trace contextRef="#ctx0" brushRef="#br0" timeOffset="1885.6498">6650 12612 0,'18'0'15,"-1"0"1,18 0-16,1 0 0,34 0 15,-34 0-15,16 0 16,-16 0-16,-36 17 16</inkml:trace>
  <inkml:trace contextRef="#ctx0" brushRef="#br0" timeOffset="2014.1605">6791 12894 0,'18'35'15,"35"-35"-15,-18 0 16,53-35 0,-53 17-16,1 18 0</inkml:trace>
  <inkml:trace contextRef="#ctx0" brushRef="#br0" timeOffset="2654.3065">7832 12541 0,'17'36'0,"-17"34"0,18-17 16,-18 35-16,18-17 15,-18-54-15,17-17 16,-17-17 0,-17-54-1,17 36-15,-18 0 16,18-36-16,0 53 16,0 1-16,18 17 0,-1 0 15,19 17-15,-19 1 16,18 17-1,-17-17-15,17 17 16,-17-35-16,0 18 16,-18-36-1,0-17 1,0 17-16,17-17 16,-17 0-16,18 17 0,17 1 15,-17-1-15,-1 18 16,1 0-16,0 18 0,-1 17 0,1 0 15,0 36-15,-1-18 16,1 17 0,35-17-16,-36-18 15,1-35-15</inkml:trace>
  <inkml:trace contextRef="#ctx0" brushRef="#br0" timeOffset="3131.3185">8502 12665 0,'-53'53'16,"0"35"-1,35 0-15,36-35 16,17-35-16,36-1 16,17-34-1,-53-1-15,-17 0 0,17-35 16,-17 0-1,-36 18-15,-17-18 16,17 36-16,18-1 16,-17 0-16,-1 18 0,18 18 15,18 17 1,-1-17-16,36 17 16,-35-17-1,17-1-15,18 1 16,-35 0-16,17-18 15,-17 0 1,-18-18-16,-18 0 16,18-34-16,-18 34 15,18 0-15,0 1 0,-17 17 16,34 0 0,1 17-16,0 1 15,35 17-15,17 0 16,-52-17-16,17 0 15,0-1-15,-17 1 16,17 0-16,-17-18 0,-18 17 16</inkml:trace>
  <inkml:trace contextRef="#ctx0" brushRef="#br0" timeOffset="3309.6607">9119 12718 0,'-17'0'0,"-1"17"16,0 1-16,-17 35 16,0-18-16,17 36 15,1-36-15,-1 18 16,18-18-16,0-17 16,18-18-16</inkml:trace>
  <inkml:trace contextRef="#ctx0" brushRef="#br0" timeOffset="3688.9233">9843 12188 0,'-18'36'16,"0"17"-16,18-18 16,-35 88-16,35-52 15,0 88-15,18-89 16,35 54-16,-18-89 16,0 0-16</inkml:trace>
  <inkml:trace contextRef="#ctx0" brushRef="#br0" timeOffset="3976.2625">10213 12524 0,'-53'35'15,"35"0"-15,1 36 16,17-54-16,17 1 0,1 0 15,70 17-15,-53-35 16,1 0-16,52-35 16,-53-1-16,1 19 0,-19-36 15,-17 18 1,0 17-16,-70-35 0,34 35 16,-34 1-1,52 17-15,-17 0 0,17 17 16,18 1-1</inkml:trace>
  <inkml:trace contextRef="#ctx0" brushRef="#br0" timeOffset="4155.9729">10813 12806 0,'-18'53'15,"-35"0"1,35-36-16,-34 36 16,34-35-16,0 0 15,1-1-15</inkml:trace>
  <inkml:trace contextRef="#ctx0" brushRef="#br0" timeOffset="4564.9698">11324 12383 0,'0'-18'16,"35"18"-16,1-18 15,-1 18-15,-17 0 16,35 18-16,-53 0 16,17-1-1,-17 1-15,0 35 16,-17-36-16,-1 19 0,0 17 15,1-36-15,17 36 16,17-18 0,-17-17-16,53 17 15,-35-35-15,17 0 0,-17 0 16,17 0-16,0 0 16,-35-17-16</inkml:trace>
  <inkml:trace contextRef="#ctx0" brushRef="#br0" timeOffset="4705.5936">11324 12577 0,'53'35'16,"18"-35"-16,17 17 16,0-34-1,-35-1-15,-35 18 16</inkml:trace>
  <inkml:trace contextRef="#ctx0" brushRef="#br0" timeOffset="4921.8974">11836 11959 0,'88'71'15,"-53"-18"1,53 52-16,-52-34 16,17 53-16,-53-54 15,0 89-15,-18-89 16,-17 1 0</inkml:trace>
  <inkml:trace contextRef="#ctx0" brushRef="#br0" timeOffset="6425.3441">4339 15187 0,'-17'-35'0,"-19"0"16,1 35-16,-18-18 16,18 18-1,0 18-15,-1-1 0,-17 18 16,18 36-16,17-36 16,18 1-16,18 34 15,0-52-15,35 17 16,-18-35-16,53-18 15,-70-17-15,35 0 16,-36 0-16,1 17 16,-18 0-16,0 1 0,0-1 15,0 36 1,18 70 0,-18-18-16,0-17 0,17 88 15,1-88-15,-18 0 16,17 35-16,-17-52 15,-17-1-15,-1-17 16,-35-1-16,36-17 16,-54-35-1,36 0-15,0-1 16,17 1-16,-17 0 0,17-18 16</inkml:trace>
  <inkml:trace contextRef="#ctx0" brushRef="#br0" timeOffset="6655.8736">4480 14499 0,'18'124'15,"-18"-54"1,18 1 0,17-1-1,0-34-15</inkml:trace>
  <inkml:trace contextRef="#ctx0" brushRef="#br0" timeOffset="6986.1573">4833 14570 0,'0'0'0,"-18"17"15,18 1-15,-17-18 0,-1 35 16,18-17-16,0 35 16,0-18-1,0 0-15,0 71 16,0-53-16,35 53 16,-17-53-16,0-18 0,17 36 15,-17-18 1,-1-36-16,1-17 15,0 18-15,-1-36 16</inkml:trace>
  <inkml:trace contextRef="#ctx0" brushRef="#br0" timeOffset="7274.9716">5062 14834 0,'36'18'15,"-19"-18"-15,54 18 16,-36-18 0,0 17-16,18 1 15,-35 0-15,-18-1 0,0 1 16,18 17-16,-36-17 16,0 35-16,1-36 15,34 19 1,1-19-1,35 1-15,-35-1 16,17-17-16,0 0 16,-17 0-16,-1 0 0,-17-17 15</inkml:trace>
  <inkml:trace contextRef="#ctx0" brushRef="#br0" timeOffset="7403.3712">5186 15011 0,'88'-18'16,"18"0"-16,-71 1 15,0 17-15</inkml:trace>
  <inkml:trace contextRef="#ctx0" brushRef="#br0" timeOffset="7607.8907">5539 14587 0,'35'36'15,"35"52"1,-52-35-16,17 17 0,1 71 16,-36-88-16,0 18 15,0-1-15,0-34 16,-18-1-16,-17 0 15,17-35-15</inkml:trace>
  <inkml:trace contextRef="#ctx0" brushRef="#br0" timeOffset="7896.4468">5997 14817 0,'36'17'16,"-19"-17"-16,1 18 0,35-18 15,-18 18 1,-17-18-16,17 17 16,-53 1-1</inkml:trace>
  <inkml:trace contextRef="#ctx0" brushRef="#br0" timeOffset="8019.6367">5944 15046 0,'36'35'15,"-1"-35"-15,18 18 16,-18-36-16,36 1 16,-54 17-16</inkml:trace>
  <inkml:trace contextRef="#ctx0" brushRef="#br0" timeOffset="9070.5536">7514 14517 0,'-35'-35'16,"35"17"-16,-18 0 16,-35 1-16,36 17 15,-36 17-15,18 1 16,17 17-16,-35 36 16,53-36-16,-18 0 0,1 36 15,17-36 1,0-17-16,0 17 15,17-17-15,-17-1 0,0 1 16,0 0 0,-17-18-1,-1 17-15,0-17 16,36-17 15,17 17-15,-17-18-16,0 18 15,-1 18-15,1-1 16,0-17 0,-18 18-16,0 17 0,0 18 15,-18-18-15,18 18 0,-18 0 16,-17 71-16,35-54 16,0 18-16,0-17 0,0 17 15,0 106 1,0-106-16,0 18 0,0-18 15,18 1-15,-1 52 16,1-88-16,0 17 0,-1-35 16,1 1-16,-1-1 15,1-17-15,0-1 0,-1-17 16,1-17 0</inkml:trace>
  <inkml:trace contextRef="#ctx0" brushRef="#br0" timeOffset="9771.1722">8202 14411 0,'-35'-18'16,"17"18"-16,-35 36 0,18-19 15,0 71-15,35-17 16,17 52-1,1-52-15,35 35 16,-18-53-16,0-36 16,18 19-16,0-36 0,53 0 15,-71-18-15,54-35 16,-72 18-16,19-53 16,-36 35-16,-53-35 15,17 52-15,-34-34 16,17 34-16,-18 1 15,36 18-15,-18 17 16,35 17-16,1 18 16,17-17-16</inkml:trace>
  <inkml:trace contextRef="#ctx0" brushRef="#br0" timeOffset="10678.0968">10125 14552 0,'17'53'16,"-17"-18"-16,36 36 16,-36-54-16,35 36 15,-17-17-15,-1-19 16,1-34 0</inkml:trace>
  <inkml:trace contextRef="#ctx0" brushRef="#br0" timeOffset="10795.2383">10072 14305 0</inkml:trace>
  <inkml:trace contextRef="#ctx0" brushRef="#br0" timeOffset="11044.5515">10583 14093 0,'-35'0'0,"17"0"15,1 53 1,17 0-16,0 0 0,17 53 15,1-35-15,35 34 16,-35-52 0,17 36-16,-17-72 15,-18 36-15,0-35 16</inkml:trace>
  <inkml:trace contextRef="#ctx0" brushRef="#br0" timeOffset="11162.8522">10548 14534 0,'18'-17'16,"-1"-1"0,19 1-16,-19 17 0,36 17 15,-18-17-15,-17 0 16</inkml:trace>
  <inkml:trace contextRef="#ctx0" brushRef="#br0" timeOffset="11652.0237">11553 14305 0,'0'-17'15,"36"17"1,-19-18-16,72 18 15,-36 0-15,52 0 16,-52 0 0,-17 18-16,16-1 15,-34 36 1,-18-18-16,-18 36 16,-17-18-16,0 17 0,17-52 15,1 53 1,-1-54-16,36 18 15,-1-17-15,36-18 16,-18 0 0,-17-18-16,35 1 15,-53-1-15</inkml:trace>
  <inkml:trace contextRef="#ctx0" brushRef="#br0" timeOffset="11796.331">11712 14464 0,'18'0'0,"52"18"16,-17-18-16,-17 0 0,87 0 15,-70 0 1,-18 0-16,1-18 0</inkml:trace>
  <inkml:trace contextRef="#ctx0" brushRef="#br0" timeOffset="12163.158">12788 14146 0,'18'0'0,"-36"0"16,-35 36 0,36-19-16,-19 1 0,1 0 15,-53-1-15,53 1 16,-18 17-16,35-17 16,0-1-1,18 1-15,36 17 16,-19-17-16,54 17 15,-18-17-15,-18 0 16,18 17-16,-18-18 0,36 19 16,-54-19-16,19 19 15,-19-36-15,-17 17 16</inkml:trace>
  <inkml:trace contextRef="#ctx0" brushRef="#br0" timeOffset="12680.4234">13458 14129 0,'-35'17'15,"-18"19"1,36 52-16,17-35 16,17 53-1,1-36-15,35 18 16,-18-35-16,71-17 0,-53-19 16,35-34-1,-35-1-15,18-53 16,-54 36-16,18-71 15,-35 53-15,-17-35 16,-1 53-16,-17-18 0,-71 0 16,53 35-1,0 1-15,-70-1 16,70 18-16,0 18 0,0-1 16</inkml:trace>
  <inkml:trace contextRef="#ctx0" brushRef="#br0" timeOffset="14193.7639">8343 15804 0,'0'0'0,"0"18"15,0 0-15,0 52 16,0-17-16,0 35 16,18-35-16,-18 0 15,0 35 1,0-17-16,0-53 0,0 17 16,0-17-16</inkml:trace>
  <inkml:trace contextRef="#ctx0" brushRef="#br0" timeOffset="14759.8346">10301 16087 0,'18'35'0,"-18"0"15,17 1-15,-17-19 0,36 36 16,-36-35 0,17-18-16</inkml:trace>
  <inkml:trace contextRef="#ctx0" brushRef="#br0" timeOffset="14904.2311">10248 15681 0,'18'0'15,"-1"0"-15</inkml:trace>
  <inkml:trace contextRef="#ctx0" brushRef="#br0" timeOffset="15149.1511">10742 15522 0,'-35'-17'15,"-18"-1"1,35 18-16,-17 35 16,35 53-1,0-17-15,35 70 16,-17-70-16,0-1 15,17-17-15,-18 0 0,36 35 16,-53-70-16,18 17 16,-18-17-16,-18-18 15</inkml:trace>
  <inkml:trace contextRef="#ctx0" brushRef="#br0" timeOffset="15270.4503">10530 16140 0,'53'-18'15,"-17"0"1,-1 1-16,71-19 16,-53 19-16,0 17 0,-18-18 15</inkml:trace>
  <inkml:trace contextRef="#ctx0" brushRef="#br0" timeOffset="15855.5192">11677 15734 0,'0'18'15,"18"-18"1,-1 0-16,19 17 16,34 1-16,-35-1 15,18 19-15,-35-1 16,17 0-16,-17 1 15,-18 16-15,0-16 16,-18 17 0,18-18-16,0 0 15,0-17-15,18 0 16,-1-1-16,19-17 0,17 0 16,-18 0-1,-17 0-15,-1 0 16,-17-17-1,-17 17-15</inkml:trace>
  <inkml:trace contextRef="#ctx0" brushRef="#br0" timeOffset="15988.1966">11800 15998 0,'89'18'16,"-36"-18"-16,35 0 15,-53-18-15,0 18 0</inkml:trace>
  <inkml:trace contextRef="#ctx0" brushRef="#br0" timeOffset="16539.7522">12718 15681 0,'-18'0'0,"36"18"15,70 70 1,18-35 0,-53-36-16,52 36 15,-52-35-15,-17-18 16,34 35 0,-35-17-16,-52 17 15,-18-35 1,-36 35-16,18-17 15,-53 17 1,53-17-16,-17 17 16,34-17-16,1 0 15,35-1-15,18-17 16</inkml:trace>
  <inkml:trace contextRef="#ctx0" brushRef="#br0" timeOffset="16884.0418">13758 15734 0,'-17'-18'16,"-1"18"-1,-17 53-15,17-18 16,18 54-16,0-54 15,53 71 1,-18-71-16,36 18 16,-18-35-16,53-18 15,-71-18-15,53-17 16,-53-1-16,1-34 16,-36 35-16,-36-54 15,1 54-15,-53-35 16,35 34-16,-70 1 15,52 35-15,-52 18 16,70-1-16</inkml:trace>
  <inkml:trace contextRef="#ctx0" brushRef="#br0" timeOffset="18274.0663">7902 17180 0,'0'-17'31,"0"34"-16,0 1 1,0 0-16,0 34 16,0-16-16,0 17 15,18-18-15,17-17 16,0-1-16,1-17 16,-1 0-16,0-17 15,-17-19-15,0 1 16,-1 17-16,-17 1 15,0-1-15,-17-17 16,17 17-16,0 1 16,0 34 15,17 18-15,-17-17-16,18 53 15,-1-54 1,1 19-16,0-1 15,-18-17-15,17-1 16,-17 1 0,-17-18-16</inkml:trace>
  <inkml:trace contextRef="#ctx0" brushRef="#br0" timeOffset="18624.7451">8273 17286 0,'0'18'0,"0"-1"16,17 19-1,-17-19-15,0 1 0,0 0 16,0-36-1,0-17 1,0 17-16,0 0 16,0-35-16,0 36 15,18-1-15,-18 1 0,18-1 16,17 18 0,-18 0-16,1 0 0,0 18 15,-1 17-15,1 18 16,-18-36-16,18 19 0,-18-19 15,0 1-15,17 0 16</inkml:trace>
  <inkml:trace contextRef="#ctx0" brushRef="#br0" timeOffset="19086.0794">8643 17268 0,'-18'0'15,"1"0"1,17 18-16,-18 17 16,1-17-16,17 17 15,17 1-15,1-1 16,-1-35-16,19 18 15,-19-36-15,19 0 16,-36 1 0,17-36-16,1 17 15,-18 19-15,-18-54 16,18 36-16,-17 0 0,-1-18 16,0 17-1,1 1-15,-1 0 0,0 0 0,1 17 16,-1 0-16,1 1 15,17 52 1,0 36 0,17-1-1,-17-35-15,18 1 16,-1-1-16,36 35 16,-17-52-16,-19 17 0,19-17 15,-19 0-15,18-1 16</inkml:trace>
  <inkml:trace contextRef="#ctx0" brushRef="#br0" timeOffset="19748.2461">8802 17321 0,'17'0'16,"1"0"-1,0 0 1,17-17-16,-17 17 15,-1-18-15,1 0 16,-18-17 0,0 18-16,-18 17 0,1-18 15,-1 0 1,0 18-16,18 18 16,-17 0-16,17 17 15,17 0-15,1-17 0,0-1 16,-1 19-16,36-19 15,-18-17-15,18 0 16,-35-17-16,0-1 16,17-17-16,-17-1 15,-18-16-15,0 16 16,-18-17-16,0 36 16,1-36-16,-1 18 15,-17-36 1,17 53-16,-17-17 15,17 35-15,1 35 16,17 1-16,0-1 0,17 53 16,18 0-1,-17-35-15,0-18 16,-1 1-16,1 17 16,0-36-16,-1 1 0,-17-36 31,0 1-16,0-1-15,18 0 16,0 1 0,-1-1-1,1 18-15,0 18 0,-1-18 16,1 17-16,-18 1 16,17 0-1,-17-1-15,0-34 47</inkml:trace>
  <inkml:trace contextRef="#ctx0" brushRef="#br0" timeOffset="20103.8204">9278 17304 0,'0'17'15,"0"1"1,18 0-1,-1-1 1,1-17 0,0 0-16,-1-17 15,1-1 1,0 0-16,-18-17 16,17 0-1,-17 0-15,0-18 16,0 35-16,0-35 15,0 18-15,-17 17 16,-1 18-16,18 35 16,0 36-1,0-36 1,18 18-16,-1 35 16,1-52-16,17-1 0,-17 0 15,-1-35-15,36 18 16,-35-18-16,0 0 0,-18-18 15</inkml:trace>
  <inkml:trace contextRef="#ctx0" brushRef="#br0" timeOffset="20571.3121">10548 17286 0,'-18'18'16,"36"-18"0,-18 17-16,18 19 15,-18-19-15,17 1 0,1-18 16,-18 18-16,18-18 16</inkml:trace>
  <inkml:trace contextRef="#ctx0" brushRef="#br0" timeOffset="20699.6053">10566 17092 0,'0'-18'16,"17"1"-16,1 17 15</inkml:trace>
  <inkml:trace contextRef="#ctx0" brushRef="#br0" timeOffset="20961.3398">10848 16863 0,'-35'-35'15,"17"17"-15,-17-17 16,17 35-16,0 53 15,18-18-15,0 18 16,18 0-16,-18 0 0,53 70 16,-35-70-16,17-18 15,-17 0-15,17-17 16,-18 17-16,1-17 16,0 0-16,-36-36 15,0 18 1</inkml:trace>
  <inkml:trace contextRef="#ctx0" brushRef="#br0" timeOffset="21072.9427">10813 17268 0,'0'-17'16,"0"-1"0,17 18-16,36-17 15,-18-1-15,36 0 16,-53 1-16,35 17 16,-36 0-16,1-18 15</inkml:trace>
  <inkml:trace contextRef="#ctx0" brushRef="#br0" timeOffset="22255.82">11836 16863 0,'-18'0'15,"-17"0"1,52 17 15,1-17-31,0 18 0,17 0 16,-17-18 0,-1 17-16,36 1 15,-35-18-15,-1 0 0,19 0 16,17 0-16,-36 0 15,1 0-15,0 0 16,-1 0-16,-34 0 172,34 0-110,-17 18 1,0-1-47,0 1-16,0 0 0,-17 52 15,-1-52 1,-17 52-16,17-34 15,0-19-15,-17 18 16,35-17-16,-18 0 0,1-18 16,17 17-1,17-17 1,1 0-16,0 18 0,17-18 16,0 0-16,-17 18 15,35-1-15,-36-17 16,36 0-16,-35 0 15,0 0-15,-1 0 16,1-17-16</inkml:trace>
  <inkml:trace contextRef="#ctx0" brushRef="#br0" timeOffset="22412.1151">11959 17145 0,'35'0'16,"-17"0"-16,17 0 16,36-18-16,-36 1 15,53-1 1</inkml:trace>
  <inkml:trace contextRef="#ctx0" brushRef="#br0" timeOffset="22618.0421">12682 17074 0,'18'0'15,"17"0"1,1 0-16,-1-17 15,-18 17-15</inkml:trace>
  <inkml:trace contextRef="#ctx0" brushRef="#br0" timeOffset="22725.6241">12647 17233 0,'18'0'15,"35"0"1,-18-17-16,35-1 15</inkml:trace>
  <inkml:trace contextRef="#ctx0" brushRef="#br0" timeOffset="23074.2863">13247 17074 0,'0'18'32,"0"35"-17,0-18-15,17-17 0,1 17 16,0-17-16,35 17 16,-18-17-16,35-18 15,-34 0-15,34-36 16,-52 19-16,17-54 15,-17 36-15,-18-36 16,-18 36-16,-52-35 16,34 34-16,-69-17 15,52 36-15,-18-1 16,-35 36 0,0 17-16,71-17 15,-18-1-15</inkml:trace>
  <inkml:trace contextRef="#ctx0" brushRef="#br0" timeOffset="23906.5614">7338 16422 0,'0'0'0,"0"17"47,0 1-31,0 17-16,0 18 15,0-17-15,0 69 16,0-34-16,0 0 15,-18 70-15,18-71 16,0 1-16,18 17 16,-1-53-16,1 0 0,0 1 15,17-19-15,18 19 16,-18-36-16,0 17 16,-17-17-16,17 18 0,-17-18 15,0 0-15,-1 0 16,1 18-16,-18-1 15,18 1 1,-1 0 0,1-1-16,-1-17 15</inkml:trace>
  <inkml:trace contextRef="#ctx0" brushRef="#br1" timeOffset="33090.496">7796 17233 0,'0'18'0,"-17"-18"31,34 0 16,-17-18-31,36 18-16,-19 0 16,19-17-16,-19 17 15,36-18 1,-18 18-16,36 0 15,-18-18-15,-18 18 0,18 0 16,0-17-16,53-1 16,-53 18-16,17-18 0,36 1 15,-35 17-15,35 0 16,-36 0 0,54 0-16,-54 0 15,71 17-15,-70-17 16,88-17-16,-89 17 15,106-18-15,-87 0 16,105 1 0,-106-1-16,88 1 15,-70-1-15,-18 18 16,1-18-16,-1 18 0,0 0 16,0 0-16,0 0 0,0 0 0,1 0 15,-1 18-15,-18-18 16,89 18-16,-71-18 15,1 0-15,69 0 16,-69 0-16,-19 0 0,106 17 16,-105-17-16,17 0 15,71 0 1,-71 18-16,0-18 0,89 0 16,-89-18-16,0 18 15,71 0-15,-89 0 16,72-17-1,-72 17-15,36 0 0,-36 0 16,36 0 0,-53 0-16,35-18 15,-35 18-15,18 0 16,-36 0-16,18 0 16,-35 0-16,-36 0 15,0 0 1,-17 0-16</inkml:trace>
  <inkml:trace contextRef="#ctx0" brushRef="#br1" timeOffset="33951.863">7796 17251 0,'-17'0'0,"-19"-18"16,19 18-16,-18 0 16,17 0-16,36 0 46,-1 0-46,36 0 16,0 0-16,-18 0 0,18 0 16,-17 0-16,87 0 15,-70 0-15,70 0 16,-34 0-16,-19 0 16,107 0-16,-89 0 15,123 0-15,-87 0 16,105-17-16,-105 17 15,-1 0-15,18 0 16,0 0-16,-17 0 16,17 0-16,0 0 0,0 0 0,141 0 15,-123 0-15,0 0 16,17-18-16,-17 18 16,17 0-16,160-18 15,-160 18-15,0-17 0,1 17 16,-1 0-16,159 0 15,-176 17-15,176 1 16,-176-18-16,0 0 0,-18 0 16,0 0-16,0 0 0,-18-18 15,89 1 1,-124-1-16,-17 18 0,35-35 16,-71 35-1,0-18-15,-35 0 0</inkml:trace>
  <inkml:trace contextRef="#ctx0" brushRef="#br1" timeOffset="37110.4825">13264 16175 0,'18'0'0,"0"0"31,-1 0-15,-17-18 62,18 18-62,-36 0 31,1 18-16,-19-18-31,19 18 15,-18-18-15,17 17 16,0-17-16,1 0 0,-19 18 16,-17-1-1,18 1-15,0-18 0,-18 35 16,18-17-16,-36 17 16,53-17-16,1 0 0,-1-1 15,36-17 1,-1 0-1,1-17-15</inkml:trace>
  <inkml:trace contextRef="#ctx0" brushRef="#br1" timeOffset="60446.2778">8819 17974 0,'-17'0'15,"34"18"32,19-1-31,-1 1-16,18 0 15,-35-1-15,17 1 16,-35 0 0,17-1-16,-17 36 0,-17-35 15,17 17-15,-35 36 16,-1-19-1,19-16-15,-1-1 0,18-17 16,18 17-16,-1-17 16,36-18-16,-18 0 15,1 0-15,34-18 16,-34 0-16,17-35 16,-36 36-16,-17-19 15</inkml:trace>
  <inkml:trace contextRef="#ctx0" brushRef="#br1" timeOffset="60597.0312">8819 18256 0,'71'18'16,"-36"0"-16,36-18 15,-36 17-15,0-17 0,36 0 16</inkml:trace>
  <inkml:trace contextRef="#ctx0" brushRef="#br1" timeOffset="60767.0656">9278 18115 0,'35'18'15,"-17"-18"-15,0 0 0,-1 0 0,36-18 16,-35 18 0,17 0-16</inkml:trace>
  <inkml:trace contextRef="#ctx0" brushRef="#br1" timeOffset="60883.4636">9419 18239 0,'18'17'15,"17"-17"1,0 0-16,18-17 16</inkml:trace>
  <inkml:trace contextRef="#ctx0" brushRef="#br1" timeOffset="61264.6124">9984 18062 0,'-36'53'31,"19"-35"-31,-1 17 0,18 0 0,0 36 15,35-36 1,1-17-16,52-1 16,-53-17-16,0-17 15,-17 17-15,17-18 0,1-35 16,-19 36-16,-17-19 16,-17 19-16,-1-1 15,0-17-15,-17 17 0,17 1 16,-17 17-16,-18-18 15,36 18-15,-1 0 16,18 18-16,0-1 16,18 1-16</inkml:trace>
  <inkml:trace contextRef="#ctx0" brushRef="#br1" timeOffset="61384.3664">10425 18221 0,'0'18'15,"17"-18"17</inkml:trace>
  <inkml:trace contextRef="#ctx0" brushRef="#br1" timeOffset="61690.8157">10619 18133 0,'-36'35'16,"36"18"-1,0-18 1,18-17-16,35 17 0,17-35 16,-34 0-1,34 0-15,-52-17 16,0 17-16,-1-18 0,-34 0 15,-1-17 1,0 17-16,-35-17 16,18 35-16,-18-18 15,18 18-15,17 0 16,36 0 0,0 0-1</inkml:trace>
  <inkml:trace contextRef="#ctx0" brushRef="#br1" timeOffset="61958.4313">11060 18186 0,'-18'53'16,"18"-36"-16,18 1 15,-1 0 1,1-1-16,17-34 15,-17 17-15,17-36 16,-35 19-16,0-36 16,-18 35-16,-17 0 15,18 1-15,-19 17 16,19 0-16,-1 0 16,18 17-1</inkml:trace>
  <inkml:trace contextRef="#ctx0" brushRef="#br1" timeOffset="62258.1338">11412 18186 0,'0'17'16,"-17"1"-16,17 0 15,0-1-15,0 1 0,17 0 16,1-18-16,17 17 16,-17-17-16,35 0 15,-36-17 1,19-1-16,-36 0 16,0 1-16,0-1 15,-18 0-15,0 1 16,-17 17-1,18 0-15,17-18 16,17 18 0</inkml:trace>
  <inkml:trace contextRef="#ctx0" brushRef="#br1" timeOffset="62441.7666">11765 18203 0,'18'18'16,"-18"0"0,17-1-16,19 1 15,-19-18-15,19-18 16,-19 18-16,-17-17 16,18 17-1</inkml:trace>
  <inkml:trace contextRef="#ctx0" brushRef="#br1" timeOffset="62530.4192">11924 18186 0,'-18'0'16,"1"0"-1,-1 0 1,36 0 15</inkml:trace>
  <inkml:trace contextRef="#ctx0" brushRef="#br1" timeOffset="62668.8817">12083 18239 0,'17'0'15,"1"0"1</inkml:trace>
  <inkml:trace contextRef="#ctx0" brushRef="#br1" timeOffset="62808.8278">12365 18203 0,'18'0'16,"-1"0"-16</inkml:trace>
  <inkml:trace contextRef="#ctx0" brushRef="#br1" timeOffset="62914.8186">12594 18186 0</inkml:trace>
  <inkml:trace contextRef="#ctx0" brushRef="#br1" timeOffset="63067.0335">12788 18168 0,'0'18'0,"18"-18"16</inkml:trace>
  <inkml:trace contextRef="#ctx0" brushRef="#br1" timeOffset="63159.9164">12894 18168 0,'18'0'16</inkml:trace>
  <inkml:trace contextRef="#ctx0" brushRef="#br1" timeOffset="63514.445">13406 17974 0,'0'-18'0,"-18"18"15,0 0-15,1 0 16,-1 18-16,-17 35 15,-1 18 1,36-1 0,0-17-16,36 0 0,-19-18 15,1-17-15,17-18 0,18 0 16,-18 0-16,1-18 16,34-35-1,-52 18-15,0 0 0,-18-36 16,-18 54-16,-17-19 15,-1 1-15,1 17 0,-53 1 16,35 17 0,18 0-16</inkml:trace>
  <inkml:trace contextRef="#ctx0" brushRef="#br1" timeOffset="71945.2586">2328 15081 0,'-35'-17'15,"17"17"-15,1 0 16,34 0-1,54 35-15,-36 0 16,106 0 0,-70-35-16,105 18 0,-105-18 15,-1-18-15,1 1 16,0-1-16,17-35 16,-71 18-16,1-18 15</inkml:trace>
  <inkml:trace contextRef="#ctx0" brushRef="#br1" timeOffset="72202.8187">2822 14728 0,'53'53'16,"-18"-35"-16,1 17 0,52 18 15,-35-17 1,70 16-16,-70-34 15,53 53-15,-71-36 16,1 18-16,-19-18 16,-17 18-16,-35-18 15,-36 36 1,18-36-16,1 0 16,-19 1-16,18-1 0,-53 53 15,53-53-15</inkml:trace>
  <inkml:trace contextRef="#ctx0" brushRef="#br0" timeOffset="89112.1892">21414 12647 0,'0'-35'16,"-18"-18"-1,0 35-15,-35-17 16,36 17-16,-18 18 0,-1 0 16,-52 36-1,35 34-15,18-17 16,35-18-16,0 36 15,35-18 1,-17-36-16,52-17 0,-34 0 16,34-17-1,-35-1-15,18-35 16,-35 36-16,-18-19 16,0 19-16,18-1 0,-18 0 15,0 36-15,0 53 16,0-18-1,0-1-15,35 72 16,-35-71-16,18 0 0,-1 0 16,-17-18-16,0 0 15,0-17-15,0 17 0,-17-17 0,-1-1 16,-53 1 0,18-18-16,1 0 0,16 0 15,-52-35-15,53 17 16,17 1-16,-17-36 15,35 17-15,0 1 0</inkml:trace>
  <inkml:trace contextRef="#ctx0" brushRef="#br0" timeOffset="89358.0448">21678 12100 0,'-17'18'16,"-1"52"-1,18-17-15,-18 0 0,18 88 16,0-70-16,0-18 16,0 17-16,18-17 0,17 53 15,-17-71-15,-1 1 16,54-1-16,-53-35 15,17 0-15</inkml:trace>
  <inkml:trace contextRef="#ctx0" brushRef="#br0" timeOffset="89630.8112">21943 12435 0,'0'-17'16,"35"34"-16,-17-17 15,35 18-15,-36-18 16,1 18-16,0-1 0,-18 1 16,0 35-16,0-18 15,0 0-15,0-17 16,0 35 0,0-18-16,0-17 15,17 0-15,1-1 16,17-17-16,-17 0 15,-1-17 1,-17-1-16,-17 18 16</inkml:trace>
  <inkml:trace contextRef="#ctx0" brushRef="#br0" timeOffset="89759.3395">21925 12682 0,'-17'0'0,"34"18"15,1-18 1,17 0-16,53-18 15,-52 1-15,16 17 0,-16-18 16,34 0-16,-52 1 16</inkml:trace>
  <inkml:trace contextRef="#ctx0" brushRef="#br0" timeOffset="89970.4165">22225 12136 0,'35'35'16,"36"53"-16,-36-35 16,36 70-1,-36-70-15,-17 71 16,-1-54-16,-17-17 0,-17 35 16,-1-35-1,18-35-15,-35 35 0,35-35 16,-18-18-16</inkml:trace>
  <inkml:trace contextRef="#ctx0" brushRef="#br0" timeOffset="90503.6464">22895 12488 0,'18'0'16,"17"18"-1,0-18 1,-17 0-16,17 0 0,18 0 15,-35 0-15,0 0 16,-18 18-16</inkml:trace>
  <inkml:trace contextRef="#ctx0" brushRef="#br0" timeOffset="90641.8864">22895 12629 0,'18'18'16,"35"0"-16,-36-18 15,54-18 1,-36 18-16,1 0 16,-19 0-16</inkml:trace>
  <inkml:trace contextRef="#ctx0" brushRef="#br0" timeOffset="91421.223">24130 12400 0,'-18'18'16,"18"17"-16,0 53 15,0-35-15,0-18 0,18 18 16,-18-35-16,18 0 16,-18-36-1,0-53 1,0 36-16,-18-53 16,18 70-16,0-17 15,0 17-15,35 36 16,-17 0-16,17 35 15,-17-18-15,17 18 16,-17-36-16,17 1 16,-35 0-16,18-36 15,-1 0 1,-17-34 0,18 16-16,-18 19 0,18-19 15,-18 19 1,35 34-1,-17 1-15,-1 35 16,1-35-16,-1 34 16,1-16-16,17-1 15,-17-35-15,17 18 16,-17-18-16</inkml:trace>
  <inkml:trace contextRef="#ctx0" brushRef="#br0" timeOffset="91877.6793">24730 12506 0,'-36'53'31,"19"-35"-31,17 17 0,-18 0 16,18 0-16,18-17 0,17 35 16,-17-53-1,-1 18-15,19-18 0,-19-18 16,19 0-1,-36 1-15,0-19 16,0 1-16,-36 0 16,36 0-16,-35-1 15,17 36-15,36 18 32,17 17-17,-17-17-15,0-1 0,-1-17 16,1 18-16,-1-18 15,1 0-15,-18-18 16,0 1-16,18-1 16,-1 18-1,1 0 1,0 0-16,17 18 16,-17-1-16,52 36 15,-35-35-15,1 17 0,52 1 16,-53-36-16,0 0 15,18 17-15,-35-34 16,-18-1 0</inkml:trace>
  <inkml:trace contextRef="#ctx0" brushRef="#br0" timeOffset="92010.0532">25294 12577 0,'-35'-18'16,"0"53"-1,-18 18 1,35-18-16,-17 36 15,17-53-15,18 34 16,0-34-16,0 0 0,0-1 16</inkml:trace>
  <inkml:trace contextRef="#ctx0" brushRef="#br0" timeOffset="92632.9219">25929 12188 0,'-17'0'15,"-19"53"1,36-17-16,-17 52 16,17-35-16,0 17 15,0-17-15,17 53 16,1-53-16,0-18 0,17 36 15,0-18 1,-17-53-16,17 17 0,-17-17 16</inkml:trace>
  <inkml:trace contextRef="#ctx0" brushRef="#br0" timeOffset="92955.9871">26458 12453 0,'-17'18'0,"-1"35"16,0-18-16,18 18 0,0-18 16,18 18-16,0-18 15,52 1-15,-34-36 16,34-18-1,-35 0-15,18-17 16,-35 0-16,-18 17 0,0-17 16,0 0-16,-35-36 15,-1 53-15,19-17 16,-19 17-16,1 18 16,18 0-16,17 18 0,0 35 15,0-18-15</inkml:trace>
  <inkml:trace contextRef="#ctx0" brushRef="#br0" timeOffset="93094.1305">27093 12629 0,'-17'-17'15,"-1"17"-15,18-18 16</inkml:trace>
  <inkml:trace contextRef="#ctx0" brushRef="#br0" timeOffset="93822.8119">27393 12471 0,'-17'0'15,"-19"0"1,19 17-16,-1 19 16,0-1-16,18 18 15,18 0 1,-18-36-16,35 19 0,-17-19 16,17-17-16,-17 18 0,35-18 15,-18 0-15,0-35 16,-17 17-16,0-35 15,-18 35 1,-36-34-16,19 16 16,-19 1-16,1 17 15,-18 1 1,36 17-16,-1 0 0,18 17 16,18 19-1,-18-19-15</inkml:trace>
  <inkml:trace contextRef="#ctx0" brushRef="#br0" timeOffset="94073.7142">27728 12365 0,'0'18'15,"0"34"1,0-16-16,0 17 16,0 35-16,0-35 15,18 17-15,0-34 16,-1 16 0,-17-34-16,0 0 0,18-18 15</inkml:trace>
  <inkml:trace contextRef="#ctx0" brushRef="#br0" timeOffset="94601.657">28187 12647 0,'18'-18'31,"-1"18"-31,19 0 16,-19 0-16,36 0 16,-35 18-16,52-18 15,-52 0-15,0 18 16,-18-1-16,-18 1 15,0 17 1,-17 18-16,17-35 16,1 35-16,17-18 15,17 0-15,1-17 16,35 17-16,-35-17 16,34-18-1,-34 0-15,0 0 16,-18-18-16,-18 1 15</inkml:trace>
  <inkml:trace contextRef="#ctx0" brushRef="#br0" timeOffset="94736.1042">28152 12771 0,'17'0'16,"36"0"-1,-17 17-15,52-17 16,-35 0-16,0 18 0,17-18 15,-52 0-15</inkml:trace>
  <inkml:trace contextRef="#ctx0" brushRef="#br0" timeOffset="94934.9619">28998 12859 0,'0'53'16,"-35"17"-1,-53 18 1,70-70-16,-52 35 16</inkml:trace>
  <inkml:trace contextRef="#ctx0" brushRef="#br0" timeOffset="95541.9774">29651 12559 0,'0'-18'0,"18"18"15,52 0 1,-17 0-16,53 18 16,-53-18-16,53 53 15,-89-36-15,19 54 16,-36-53-16,-36 52 16,19-35-16,-36 18 15,17-35-15,19 0 16,17 17-1,0-17-15,53-18 16,-36 0 0,19 0-16,17-18 0,-36 18 15,-17-18-15,0-17 16</inkml:trace>
  <inkml:trace contextRef="#ctx0" brushRef="#br0" timeOffset="95684.0119">29739 12806 0,'53'0'16,"0"0"0,0 0-16,53-18 15,-36 18-15,36-17 16,-71 17-16,-17-18 16,17 18-16</inkml:trace>
  <inkml:trace contextRef="#ctx0" brushRef="#br0" timeOffset="95959.4149">30462 12047 0,'18'0'15,"0"18"-15,17 17 16,53 71 0,-53-53-16,18 18 0,-17-1 15,17 1-15,-18 87 16,-35-87-16,0 17 16,-18-17-16,1 17 0,-36-17 0,-71 70 15,54-71-15</inkml:trace>
  <inkml:trace contextRef="#ctx0" brushRef="#br0" timeOffset="97961.1843">21096 14464 0,'0'0'0,"0"-18"0,0 1 15,0-19-15,-18 19 0,-17 17 16,18 0-16,-36 35 16,17 0-1,1 1-15,17 52 16,18-53-16,0 0 0,18 1 15,0-19 1,17-17-16,0-17 0,1-1 16,-1-17-16,-18-1 0,36-34 15,-35-18 1,0 70-16,-18 0 0,0 1 16,0 52-16,-18 0 15,18 36-15,0-1 16,0 1-16,18 105 15,-1-105-15,1 52 16,-18-52-16,0-36 0,0 36 16,-18-36-16,-17-17 15,17-18-15,-17-36 16,0 1 0,-18-18-16,35 18 15,1-36-15,-1 36 16</inkml:trace>
  <inkml:trace contextRef="#ctx0" brushRef="#br0" timeOffset="98161.4725">21361 14023 0,'0'35'0,"0"18"16,0-18-16,17 36 16,-17-53-16,36 35 15,-36-36-15</inkml:trace>
  <inkml:trace contextRef="#ctx0" brushRef="#br0" timeOffset="98395.2484">21837 13970 0,'-53'71'0,"18"-36"16,-1 88-16,19-52 15,17-18-15,0 17 16,0-17-16,53 35 15,-18-70-15,53 17 16,-35-17-16,-18-18 0,36-35 16,-53 17-16</inkml:trace>
  <inkml:trace contextRef="#ctx0" brushRef="#br0" timeOffset="98688.5858">22031 14217 0,'0'0'0,"18"0"0,-1-18 16,36 18-16,-18-17 15,18 17-15,-17 0 0,17 0 16,-1 17 0,-34 1-16,-18 0 0,0 17 15,0-17-15,0-1 0,-35 36 16,0-35-16,17 17 15,18-17-15,-18 17 16,36-17-16,17-1 16,-17-17-16,17 0 15,-17 0 1,-18-17 0,-36-1-16</inkml:trace>
  <inkml:trace contextRef="#ctx0" brushRef="#br0" timeOffset="98806.3124">22049 14340 0,'0'-17'0,"70"17"16,-35 0-1,54 0-15,-36-18 16,52 1-16,-87 17 16</inkml:trace>
  <inkml:trace contextRef="#ctx0" brushRef="#br0" timeOffset="99023.7352">22578 13882 0,'70'88'15,"-34"18"1,-19-36-16,-17 1 0,0 0 0,0 52 15,-17-88 1,17 1-16,0-1 0,-18 0 16,-17-17-16,17-1 15</inkml:trace>
  <inkml:trace contextRef="#ctx0" brushRef="#br0" timeOffset="99522.9081">22931 14235 0,'35'0'16,"-18"0"-16,36 0 15,-17 0 1,17 0-16,-36-18 16,1 18-16,0 0 15</inkml:trace>
  <inkml:trace contextRef="#ctx0" brushRef="#br0" timeOffset="99639.3588">22966 14393 0,'70'0'16,"-34"-17"-16,-1 17 0,18-18 16,-18 18-16</inkml:trace>
  <inkml:trace contextRef="#ctx0" brushRef="#br0" timeOffset="101125.8323">24253 14076 0,'18'-18'15,"-18"1"1,18-1-1,-18 0 1,-18 18-16,0-17 16,1 17-16,-1 0 15,-35 0-15,36 0 16,-36 35 0,35-17-16,-35 34 15,36-16-15,-1-1 0,18 0 16,-35 36-16,35-36 15,-18 0-15,18-17 0,0 17 16,-18 1-16,18-19 16,-17-17-16,17 18 0,-18-18 15,-17 18 1,17-18-16,1 0 16,34 0-1,1-18 1,-1 18-16,19 0 15,-19 0-15,1 0 0,17 18 16,-17-18-16,17 35 16,-17-35-16,17 17 15,-17 1 1,-18 0 0,0 17-16,0-17 0,0 52 15,0-35-15,0 18 0,0 36 16,-18-19-1,18-17-15,0 18 16,-18 17-16,18 0 0,-17 18 0,-1 88 16,18-88-16,18 70 15,-1-105 1,1-18-16,17 52 16,1-69-16,-1-1 0,0 0 15,0-17-15,54 17 16,-36-17-16,-18-1 0,18-17 15,0 18 1,-36-18-16,1 18 0</inkml:trace>
  <inkml:trace contextRef="#ctx0" brushRef="#br0" timeOffset="101848.2671">25171 14005 0,'-18'-17'0,"-17"17"16,17 0-16,-35 0 15,36 17 1,-1 19-16,-17 52 0,35-35 16,17 0-16,19 35 15,-19-53-15,19 0 0,-1-17 16,0-18-16,0 18 15,1-36-15,-19 18 0,19-35 16,-1-18-16,-35 18 16,0-1-16,0 1 0,-18 0 15,-17-18 1,17 17-16,1 19 0,-19-1 16,19 1-16,-1 17 15,18 17-15,0 1 0,0-1 16,18 1-16,-1 17 15</inkml:trace>
  <inkml:trace contextRef="#ctx0" brushRef="#br0" timeOffset="101988.9362">25576 14252 0</inkml:trace>
  <inkml:trace contextRef="#ctx0" brushRef="#br0" timeOffset="102320.877">25894 14093 0,'-35'0'16,"17"18"-16,-17 35 16,35-35-16,0 17 0,0 18 15,17-18-15,36 0 16,-35-17 0,17-18-16,18 0 15,-35 0-15,35-35 16,-36 17-16,-17-35 15,0 18-15,-17-18 16,-1 35-16,-35-17 16,18 17-16,-18-17 15,18 35-15,-1 0 16,19 0-16,-1 35 16,36-35-16,-18 18 15</inkml:trace>
  <inkml:trace contextRef="#ctx0" brushRef="#br0" timeOffset="102576.7327">26264 13970 0,'0'-18'0,"18"36"15,-18 0-15,18-1 16,-18 19-16,0-1 16,0 18-16,17 53 15,-17-53-15,0-18 0,18 0 16,-18 0-16,18 18 16,-1-53-16,-17 18 0,0-36 15</inkml:trace>
  <inkml:trace contextRef="#ctx0" brushRef="#br0" timeOffset="103038.4284">27922 14288 0,'0'70'16,"0"-17"0,36 0-1,-1-53-15,-17 0 16</inkml:trace>
  <inkml:trace contextRef="#ctx0" brushRef="#br0" timeOffset="103160.4264">27905 14005 0,'0'18'15</inkml:trace>
  <inkml:trace contextRef="#ctx0" brushRef="#br0" timeOffset="103394.5422">28328 13864 0,'-18'-35'15,"1"35"1,17 35-16,-18 36 16,1-18-16,17-18 0,-18 71 15,18-53-15,18 35 16,-1-53-1,1 36-15,-18-54 16,0 1-16,0-36 16</inkml:trace>
  <inkml:trace contextRef="#ctx0" brushRef="#br0" timeOffset="103500.0928">28222 14235 0,'53'0'16,"18"-18"-1,17 18-15,-35 0 0,-18 0 16,0 0-16</inkml:trace>
  <inkml:trace contextRef="#ctx0" brushRef="#br0" timeOffset="104018.081">29563 14076 0,'0'-18'0,"17"18"16,19 18-1,-19-18 1,19 17-16,-1-17 0,18 18 15,-18 0-15,0-1 16,-17 1 0,-18 0-16,-18 17 0,18-17 15,-35 17 1,17 0-16,1 0 16,-1-17-16,18 0 15,18-18-15,17 17 16,-17 1-16,17-18 15,-17 0-15,-1-18 16,-34 1 0,-19-1-1</inkml:trace>
  <inkml:trace contextRef="#ctx0" brushRef="#br0" timeOffset="104156.0151">29563 14270 0,'17'-18'16,"1"18"-16,17-17 15,54 17-15,-54 0 16,71-18-16,-71 18 16,18 0-16,-36 0 15</inkml:trace>
  <inkml:trace contextRef="#ctx0" brushRef="#br0" timeOffset="104651.6839">30903 14023 0,'-17'0'16,"-19"0"0,1 18-16,-35-1 15,34-17-15,1 18 0,-18-1 16,18 1-16,-36 17 16,54-35-16,-1 18 0,18 0 15,18 35 1,35-18-16,-1-17 15,37 17-15,-36-18 16,0 1-16,17 17 16,-35-17-16,-17-18 0,-18 18 15</inkml:trace>
  <inkml:trace contextRef="#ctx0" brushRef="#br0" timeOffset="105002.6078">31415 14217 0,'-18'0'16,"-17"35"-1,0-17-15,35 17 16,-18 0-16,18 18 0,35 18 15,-17-18-15,70 0 16,-35-36 0,0 1-16,70-18 0,-52 0 15,-18-18-15,0-17 16,-18 0-16,0 0 0,1-54 16,-36 54-16,0-18 15,-71-17-15,1 34 16,17 1-16,-18 17 15,-17 18-15,-71 0 16,89 0-16,-1 18 0</inkml:trace>
  <inkml:trace contextRef="#ctx0" brushRef="#br0" timeOffset="106608.7437">25453 15258 0,'0'35'15,"0"0"-15,18 53 16,-18-17-16,17 52 16,-17-70-16,18 0 15,-18 0-15,0-18 0,17 1 16,-17-1-16,0-17 15,0-1-15</inkml:trace>
  <inkml:trace contextRef="#ctx0" brushRef="#br0" timeOffset="107136.9966">27975 15522 0,'0'36'0,"0"-19"15,18 18-15,-18 36 16,0-36-16,0 18 15,18-18-15,-18 1 0,17-1 0,-17-17 16,35 17 0</inkml:trace>
  <inkml:trace contextRef="#ctx0" brushRef="#br0" timeOffset="107292.0931">27958 15346 0,'-18'-18'16,"36"36"15,-1-1-31</inkml:trace>
  <inkml:trace contextRef="#ctx0" brushRef="#br0" timeOffset="107560.3429">28487 15134 0,'-18'-17'16,"-35"-19"0,53 19-16,-35 34 15,35 1-15,-18 35 16,18 0-16,0 70 15,0-70-15,0 0 16,18 18-16,-18-18 0,18-1 16,17 19-1,-35-36-15,0 1 0,18-19 16,-18 1-16,-18-18 16,0 0-16</inkml:trace>
  <inkml:trace contextRef="#ctx0" brushRef="#br0" timeOffset="107675.6997">28381 15575 0,'71'0'15,"-1"0"-15,-35 0 0,36 0 16,-36 0 0</inkml:trace>
  <inkml:trace contextRef="#ctx0" brushRef="#br0" timeOffset="109000.9407">29968 15399 0,'-17'0'16,"52"0"15,0 0-31,1 0 0,17 0 16,-18 0 0,-17 0-16,-1 17 0,1-17 0,-18 18 15,0 17 1,-18-17-16,-17 17 15,17 1-15,-17-1 16,0 0-16,-1 18 16,19-18-16,-1 36 15,18-36-15,18 18 16,-1-35-16,36 17 16,-35-35-16,53 0 15,-54 0-15,18 0 16,-17-18-16,-36 18 31</inkml:trace>
  <inkml:trace contextRef="#ctx0" brushRef="#br0" timeOffset="109177.8574">29880 15681 0,'0'0'0,"18"0"0,17 0 16,0 18-16,1-18 0,70 17 15,-53-17-15,-1 0 16,1 0-16,18 0 16</inkml:trace>
  <inkml:trace contextRef="#ctx0" brushRef="#br0" timeOffset="109550.7921">30656 15311 0,'0'17'0,"0"1"16,36 35-16,17-36 16,52 19-16,-34-19 15,0 1-15,52 0 16,-52-18-16,-1 17 16,-52 1-16,-18 17 15,-18 0-15,-70 1 16,35-1-16,-70 18 15,70-18-15,-71 18 16,71-35 0,-17 17-16,34 0 15,19-17-15,17 0 16,35-18-16</inkml:trace>
  <inkml:trace contextRef="#ctx0" brushRef="#br0" timeOffset="109940.171">31768 15522 0,'-36'18'0,"1"0"16,-18 17-16,36 0 15,-19 18-15,19 53 16,34 0 0,1-71-16,70 35 15,-35-34-15,0-19 0,53-17 16,0-17-1,-53-1-15,52-70 16,-87 53-16,0-71 16,-18 53-16,-53-53 15,0 71-15,-53-36 16,35 54-16,-70 17 16,53 0-16</inkml:trace>
  <inkml:trace contextRef="#ctx0" brushRef="#br0" timeOffset="113115.0315">25576 9137 0,'0'-18'47,"18"18"-31,-36 0-1,1 18 1,-1 0-1,18-1-15,0 1 16,18-18 0,-1 0-1,-17-18-15,18 1 16,-18-1-16,0-17 16,0 17-16,-18 0 0,18 1 15,-17 17-15,-1-18 0,0 0 16,1 18-16,-1 0 0,1 0 15,-1 0 1,18 18-16,0 35 16,18-35-16,17-1 15,-18 1-15,19-18 16,-19 0-16,19-18 16,-19 18-16,-17-35 15,0 17 1,0-17-16,-17 17 15,-1-17-15,0 35 16,-17-17 0,17 17-16,1 17 0,-1 1 15,1 17-15,17-17 0,0-1 16,0 19-16,17-19 16,1 1-16,-18 0 15,17-1-15,1 1 0,0-18 0,-1 0 16,1 0-1,0-18-15,-18 1 16,-18-36 0,0 35-16,-17-17 15,0 35-15,17-18 0,-35 18 16,36 18-16,-1 17 16,0-35-1,18 35-15,18-17 0,17 0 16,-17-18-1,35 17-15,-36-17 16,1-17-16,0-1 16,-18-17-1,-18 17-15,-17-17 16,0 17 0,17 18-16,0 0 0,1 0 15,34 0 1,19 35-1,-19-35-15,1 18 16</inkml:trace>
  <inkml:trace contextRef="#ctx0" brushRef="#br1" timeOffset="127769.8158">31133 15857 0,'17'0'63,"1"0"46,-18-17-109,18 17 16,-1 0 31,1 0-16,-18-18-16,-18 36 17,1-18-17,-1 0-15,0 17 0,-35 1 16,36 0-16,-54 17 16,1 0-1,-1 0 1,18-17-16,0 35 15,-17-18-15,52-35 16,-35 36-16,35-36 16,1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223F-6BD8-1840-8E40-9DEAFD425285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789-0E27-164F-AF65-25465EBFB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3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223F-6BD8-1840-8E40-9DEAFD425285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789-0E27-164F-AF65-25465EBFB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5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223F-6BD8-1840-8E40-9DEAFD425285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789-0E27-164F-AF65-25465EBFB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8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223F-6BD8-1840-8E40-9DEAFD425285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789-0E27-164F-AF65-25465EBFB4E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65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223F-6BD8-1840-8E40-9DEAFD425285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789-0E27-164F-AF65-25465EBFB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48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223F-6BD8-1840-8E40-9DEAFD425285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789-0E27-164F-AF65-25465EBFB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50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223F-6BD8-1840-8E40-9DEAFD425285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789-0E27-164F-AF65-25465EBFB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9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223F-6BD8-1840-8E40-9DEAFD425285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789-0E27-164F-AF65-25465EBFB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223F-6BD8-1840-8E40-9DEAFD425285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789-0E27-164F-AF65-25465EBFB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3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223F-6BD8-1840-8E40-9DEAFD425285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789-0E27-164F-AF65-25465EBFB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8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223F-6BD8-1840-8E40-9DEAFD425285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789-0E27-164F-AF65-25465EBFB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3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6223F-6BD8-1840-8E40-9DEAFD425285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DA789-0E27-164F-AF65-25465EBFB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5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41295" y="3694186"/>
            <a:ext cx="102550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Derivatives of </a:t>
            </a:r>
          </a:p>
          <a:p>
            <a:pPr algn="ctr"/>
            <a:r>
              <a:rPr lang="en-US" sz="6000" dirty="0"/>
              <a:t>activation functions</a:t>
            </a: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57093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46" y="0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Sigmoid activation function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728988" y="1576189"/>
            <a:ext cx="6671679" cy="2161099"/>
            <a:chOff x="479374" y="687839"/>
            <a:chExt cx="6671679" cy="229850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765" y="1288300"/>
              <a:ext cx="3029046" cy="136095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185288" y="68783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79374" y="1066029"/>
              <a:ext cx="6671679" cy="1920313"/>
              <a:chOff x="895351" y="1540663"/>
              <a:chExt cx="6671679" cy="192031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895351" y="1540663"/>
                <a:ext cx="3445328" cy="1740676"/>
                <a:chOff x="653144" y="1491678"/>
                <a:chExt cx="3445328" cy="1740676"/>
              </a:xfrm>
            </p:grpSpPr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653144" y="3059218"/>
                  <a:ext cx="344532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>
                  <a:cxnSpLocks/>
                </p:cNvCxnSpPr>
                <p:nvPr/>
              </p:nvCxnSpPr>
              <p:spPr>
                <a:xfrm flipV="1">
                  <a:off x="2359058" y="1491678"/>
                  <a:ext cx="0" cy="174067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8"/>
              <p:cNvSpPr txBox="1"/>
              <p:nvPr/>
            </p:nvSpPr>
            <p:spPr>
              <a:xfrm>
                <a:off x="4238969" y="2876201"/>
                <a:ext cx="3818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>
                    <a:latin typeface="Century Schoolbook" charset="0"/>
                    <a:ea typeface="Century Schoolbook" charset="0"/>
                    <a:cs typeface="Century Schoolbook" charset="0"/>
                  </a:rPr>
                  <a:t>z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5062177" y="1879102"/>
                    <a:ext cx="2504853" cy="86855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charset="0"/>
                            </a:rPr>
                            <m:t>𝑔</m:t>
                          </m:r>
                          <m:r>
                            <a:rPr lang="en-US" sz="2800" b="0" i="0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sz="2800" b="0" i="0" smtClean="0">
                              <a:latin typeface="Cambria Math" charset="0"/>
                            </a:rPr>
                            <m:t>)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2800" b="0" i="0" smtClean="0">
                              <a:latin typeface="Cambria Math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mr-IN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𝑧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2177" y="1879102"/>
                    <a:ext cx="2504853" cy="86855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944DDEE-7F56-4961-A837-B726E768393F}"/>
                  </a:ext>
                </a:extLst>
              </p14:cNvPr>
              <p14:cNvContentPartPr/>
              <p14:nvPr/>
            </p14:nvContentPartPr>
            <p14:xfrm>
              <a:off x="69840" y="2158920"/>
              <a:ext cx="11246400" cy="4585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944DDEE-7F56-4961-A837-B726E76839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480" y="2149560"/>
                <a:ext cx="11265120" cy="460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0125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82" y="1468084"/>
            <a:ext cx="3919060" cy="23940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895814" y="1823171"/>
                <a:ext cx="25637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𝑔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0" smtClean="0">
                              <a:latin typeface="Cambria Math" charset="0"/>
                            </a:rPr>
                            <m:t>tanh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sz="2800" b="0" i="0" smtClean="0">
                              <a:latin typeface="Cambria Math" charset="0"/>
                            </a:rPr>
                            <m:t>)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814" y="1823171"/>
                <a:ext cx="256371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20346" y="0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Tanh activation function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902" y="918267"/>
            <a:ext cx="412292" cy="549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a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728988" y="2747682"/>
            <a:ext cx="344532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434840" y="1273847"/>
            <a:ext cx="0" cy="25328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72606" y="2529549"/>
            <a:ext cx="381836" cy="549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Century Schoolbook" charset="0"/>
                <a:ea typeface="Century Schoolbook" charset="0"/>
                <a:cs typeface="Century Schoolbook" charset="0"/>
              </a:rPr>
              <a:t>z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A99039A-82E6-4F03-8B5D-6DE9617A3E8E}"/>
                  </a:ext>
                </a:extLst>
              </p14:cNvPr>
              <p14:cNvContentPartPr/>
              <p14:nvPr/>
            </p14:nvContentPartPr>
            <p14:xfrm>
              <a:off x="1136520" y="1409760"/>
              <a:ext cx="10185840" cy="5232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A99039A-82E6-4F03-8B5D-6DE9617A3E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7160" y="1400400"/>
                <a:ext cx="10204560" cy="525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2450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968290" y="1344153"/>
            <a:ext cx="3737476" cy="2889122"/>
            <a:chOff x="968290" y="1339197"/>
            <a:chExt cx="3737476" cy="2889122"/>
          </a:xfrm>
        </p:grpSpPr>
        <p:grpSp>
          <p:nvGrpSpPr>
            <p:cNvPr id="23" name="Group 22"/>
            <p:cNvGrpSpPr/>
            <p:nvPr/>
          </p:nvGrpSpPr>
          <p:grpSpPr>
            <a:xfrm>
              <a:off x="968290" y="1698778"/>
              <a:ext cx="3737476" cy="2529541"/>
              <a:chOff x="968290" y="1698778"/>
              <a:chExt cx="3737476" cy="252954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968290" y="1698778"/>
                <a:ext cx="3737476" cy="1933920"/>
                <a:chOff x="435050" y="3804505"/>
                <a:chExt cx="3737476" cy="1933920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435050" y="3804505"/>
                  <a:ext cx="3737476" cy="1933920"/>
                  <a:chOff x="895351" y="1518557"/>
                  <a:chExt cx="3737476" cy="1933920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895351" y="1518557"/>
                    <a:ext cx="3445328" cy="1567543"/>
                    <a:chOff x="653144" y="1469572"/>
                    <a:chExt cx="3445328" cy="1567543"/>
                  </a:xfrm>
                </p:grpSpPr>
                <p:cxnSp>
                  <p:nvCxnSpPr>
                    <p:cNvPr id="11" name="Straight Arrow Connector 10"/>
                    <p:cNvCxnSpPr/>
                    <p:nvPr/>
                  </p:nvCxnSpPr>
                  <p:spPr>
                    <a:xfrm>
                      <a:off x="653144" y="3037115"/>
                      <a:ext cx="3445328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Straight Arrow Connector 11"/>
                    <p:cNvCxnSpPr/>
                    <p:nvPr/>
                  </p:nvCxnSpPr>
                  <p:spPr>
                    <a:xfrm flipV="1">
                      <a:off x="2375808" y="1469572"/>
                      <a:ext cx="0" cy="156754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4250991" y="2867702"/>
                    <a:ext cx="381836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z</a:t>
                    </a:r>
                  </a:p>
                </p:txBody>
              </p:sp>
            </p:grpSp>
            <p:cxnSp>
              <p:nvCxnSpPr>
                <p:cNvPr id="7" name="Straight Connector 6"/>
                <p:cNvCxnSpPr/>
                <p:nvPr/>
              </p:nvCxnSpPr>
              <p:spPr>
                <a:xfrm flipV="1">
                  <a:off x="2157715" y="3939902"/>
                  <a:ext cx="1427918" cy="142287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 flipV="1">
                  <a:off x="592667" y="5361126"/>
                  <a:ext cx="1565047" cy="9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TextBox 20"/>
              <p:cNvSpPr txBox="1"/>
              <p:nvPr/>
            </p:nvSpPr>
            <p:spPr>
              <a:xfrm>
                <a:off x="2043180" y="3643544"/>
                <a:ext cx="12955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ReLU</a:t>
                </a: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2690953" y="1339197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474513" y="1339197"/>
            <a:ext cx="3851208" cy="2894078"/>
            <a:chOff x="7474513" y="1334241"/>
            <a:chExt cx="3851208" cy="2894078"/>
          </a:xfrm>
        </p:grpSpPr>
        <p:grpSp>
          <p:nvGrpSpPr>
            <p:cNvPr id="24" name="Group 23"/>
            <p:cNvGrpSpPr/>
            <p:nvPr/>
          </p:nvGrpSpPr>
          <p:grpSpPr>
            <a:xfrm>
              <a:off x="7474513" y="1698778"/>
              <a:ext cx="3851208" cy="2529541"/>
              <a:chOff x="7474513" y="1698778"/>
              <a:chExt cx="3851208" cy="2529541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7474513" y="1698778"/>
                <a:ext cx="3851208" cy="1944766"/>
                <a:chOff x="435050" y="3804505"/>
                <a:chExt cx="3827164" cy="1944766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435050" y="3804505"/>
                  <a:ext cx="3827164" cy="1944766"/>
                  <a:chOff x="895351" y="1518557"/>
                  <a:chExt cx="3827164" cy="1944766"/>
                </a:xfrm>
              </p:grpSpPr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895351" y="1518557"/>
                    <a:ext cx="3445328" cy="1567543"/>
                    <a:chOff x="653144" y="1469572"/>
                    <a:chExt cx="3445328" cy="1567543"/>
                  </a:xfrm>
                </p:grpSpPr>
                <p:cxnSp>
                  <p:nvCxnSpPr>
                    <p:cNvPr id="19" name="Straight Arrow Connector 18"/>
                    <p:cNvCxnSpPr/>
                    <p:nvPr/>
                  </p:nvCxnSpPr>
                  <p:spPr>
                    <a:xfrm>
                      <a:off x="653144" y="3037115"/>
                      <a:ext cx="3445328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Arrow Connector 19"/>
                    <p:cNvCxnSpPr/>
                    <p:nvPr/>
                  </p:nvCxnSpPr>
                  <p:spPr>
                    <a:xfrm flipV="1">
                      <a:off x="2375808" y="1469572"/>
                      <a:ext cx="0" cy="156754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4340679" y="2878548"/>
                    <a:ext cx="381836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z</a:t>
                    </a:r>
                  </a:p>
                </p:txBody>
              </p:sp>
            </p:grpSp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2157715" y="3939902"/>
                  <a:ext cx="1427918" cy="142287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654371" y="5361128"/>
                  <a:ext cx="1503343" cy="14630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TextBox 21"/>
              <p:cNvSpPr txBox="1"/>
              <p:nvPr/>
            </p:nvSpPr>
            <p:spPr>
              <a:xfrm>
                <a:off x="7917421" y="3643544"/>
                <a:ext cx="25811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Leaky ReLU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9207999" y="1334241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</p:grp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420346" y="0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ReLU </a:t>
            </a:r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and Leaky </a:t>
            </a: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ReLU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56C4096-958E-4A0E-871B-178048BBD7D8}"/>
                  </a:ext>
                </a:extLst>
              </p14:cNvPr>
              <p14:cNvContentPartPr/>
              <p14:nvPr/>
            </p14:nvContentPartPr>
            <p14:xfrm>
              <a:off x="812880" y="3225960"/>
              <a:ext cx="10782720" cy="3429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56C4096-958E-4A0E-871B-178048BBD7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520" y="3216600"/>
                <a:ext cx="10801440" cy="344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534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40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Century Schoolbook</vt:lpstr>
      <vt:lpstr>Mangal</vt:lpstr>
      <vt:lpstr>Office Theme</vt:lpstr>
      <vt:lpstr>PowerPoint Presentation</vt:lpstr>
      <vt:lpstr>Sigmoid activation function</vt:lpstr>
      <vt:lpstr>Tanh activation function</vt:lpstr>
      <vt:lpstr>ReLU and Leaky ReLU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Dario Romero</cp:lastModifiedBy>
  <cp:revision>7</cp:revision>
  <dcterms:created xsi:type="dcterms:W3CDTF">2017-07-06T18:52:27Z</dcterms:created>
  <dcterms:modified xsi:type="dcterms:W3CDTF">2017-08-29T15:08:33Z</dcterms:modified>
</cp:coreProperties>
</file>