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64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1">3775 3898 0,'-18'0'15,"0"18"1,1-1-16,-1 54 16,18-18-16,-17 53 15,17-53-15,0 53 16,0-54-16,17 37 16,1-54-16,-1 35 15,1-34-15,17-19 16,-17 1-16,0-18 15,17 18 1</inkml:trace>
  <inkml:trace contextRef="#ctx0" brushRef="#br0" timeOffset="3336.5227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1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2">5697 4427 0,'-17'18'15,"-19"0"-15,-16 17 16,34-17-16,0-18 16,1 35-1,-1-35-15,18 17 0</inkml:trace>
  <inkml:trace contextRef="#ctx0" brushRef="#br0" timeOffset="4456.5901">6050 4304 0,'-70'35'16,"17"18"-16,53 0 16,0-35-16,53 35 15,-36-36 1,54 1-1,-36-1-15,0-17 0,1 0 16,-19 0-16,19-17 0</inkml:trace>
  <inkml:trace contextRef="#ctx0" brushRef="#br0" timeOffset="4741.7217">6456 3810 0,'35'0'16,"36"53"0,-18 53-16,0 17 15,-36-52-15,1 88 16,-1-89-16,-17 1 15,0 52-15,-17-70 16,-18 18 0,17-36-16,-35 0 15,35-35-15,-17 18 16</inkml:trace>
  <inkml:trace contextRef="#ctx0" brushRef="#br0" timeOffset="9531.2797">7602 4163 0,'18'0'16,"17"0"-16,-17 0 16,17 0-16,18-18 15,-35 18-15,17 0 16,0 0-16,-17-17 0,35 17 16,-35 0-16,-1 0 15</inkml:trace>
  <inkml:trace contextRef="#ctx0" brushRef="#br0" timeOffset="9692.5497">7673 4322 0,'53'0'16,"0"0"-1,17-18 1,-52 18-16,35 0 15</inkml:trace>
  <inkml:trace contextRef="#ctx0" brushRef="#br0" timeOffset="10422.1435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6">9296 3828 0,'-18'53'16,"-17"17"-1,35-17-15,-18 35 16,18 18 0,0-71-16,35 54 15,-17-54-15,17-18 0,18 36 16,-35-53-16,0 36 15,-1-36-15,-17 17 16</inkml:trace>
  <inkml:trace contextRef="#ctx0" brushRef="#br0" timeOffset="11894.8247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5">10601 4163 0,'18'0'16,"17"0"-1,0-18-15,53 1 16,-52-1-16,17 18 16,-36-18-16,18 18 0,-17 0 15,0 0-15</inkml:trace>
  <inkml:trace contextRef="#ctx0" brushRef="#br0" timeOffset="12712.5141">10760 3933 0,'0'36'0,"0"-1"16,0-17-16,0 70 15,0-53-15,17 36 16,1-36-16,-18 18 15,18-18-15,-1 0 16,1-35-16,-18 18 16</inkml:trace>
  <inkml:trace contextRef="#ctx0" brushRef="#br0" timeOffset="13179.4049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6">11765 4128 0,'-17'0'0,"-54"0"16,36 17-16,-18 1 16,35-1-1,18 1-15,0 17 0,18 1 16,-1-1-16,19-17 16,70 17-1,-36-35 1,-17 0-16,-35 0 15</inkml:trace>
  <inkml:trace contextRef="#ctx0" brushRef="#br0" timeOffset="13863.7546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6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03">4798 7796 0,'-35'-17'16,"-18"17"0,17 17-16,-34 19 15,17 17 1,35-18-16,18 0 0,0 18 15,53 0 1,-18-35-16,1-1 0,70 1 16,-54-18-16,-16 0 15,-1 0-15,0 0 0,-17 0 16</inkml:trace>
  <inkml:trace contextRef="#ctx0" brushRef="#br0" timeOffset="34612.5289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4">3281 7902 0,'35'0'16,"0"-17"0,1 17-1,-19 0-15,1 0 16</inkml:trace>
  <inkml:trace contextRef="#ctx0" brushRef="#br0" timeOffset="36603.3085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903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8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3">3475 9102 0,'53'0'15,"-36"0"-15,1 0 0,53 0 16,-54 0-1,36 0-15,-35 0 16,-1 0-16</inkml:trace>
  <inkml:trace contextRef="#ctx0" brushRef="#br0" timeOffset="41446.4986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8">4798 9066 0,'35'0'16,"18"-17"-16,0-1 16,0 0-16,-36 1 15,19 17-15,-19 0 0,1-18 16,0 18-16</inkml:trace>
  <inkml:trace contextRef="#ctx0" brushRef="#br0" timeOffset="41842.1323">4921 8837 0,'0'53'15,"18"-35"-15,-18 52 16,18 18-16,-1-52 0,-17-1 15,35 36 1,1-19-16,-1-52 16,-17 18-16</inkml:trace>
  <inkml:trace contextRef="#ctx0" brushRef="#br0" timeOffset="42192.5338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2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38">10901 5486 0,'17'0'31,"-17"-18"-16,18 18 1,-18 18 15,0-1-15,0 1-16,0 0 16,0-1-16,0 1 0,0 17 15,0-17-15,18-1 16,-18 1-16,17-18 15</inkml:trace>
  <inkml:trace contextRef="#ctx0" brushRef="#br0" timeOffset="45263.3068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52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93">3404 10354 0,'18'0'15,"35"0"1,17 0 0,-17-18-16,36 18 15,-54 0-15,18 0 16,-36 0-16,1 0 15,-18 18-15</inkml:trace>
  <inkml:trace contextRef="#ctx0" brushRef="#br0" timeOffset="47102.5035">3563 10601 0,'71'0'15,"-18"-18"1,17 18 0,-52 0-16,-1 0 15</inkml:trace>
  <inkml:trace contextRef="#ctx0" brushRef="#br0" timeOffset="48548.254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4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06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2">10125 6967 0,'17'0'15,"54"-17"1,-36 17-16,71-18 16,-71 18-16,36 0 15,-36 0-15,0 0 16,-17 0-16</inkml:trace>
  <inkml:trace contextRef="#ctx0" brushRef="#br0" timeOffset="51651.3203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9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5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3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24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3">15099 13018 0,'18'0'62,"-1"0"-46,1 0-16,-18 17 0,53-17 16,-36 0-16,54 0 15,-18 0 1,-18 0-16,18 0 16,-35 0-16,-1 0 15,1 0-15</inkml:trace>
  <inkml:trace contextRef="#ctx0" brushRef="#br0" timeOffset="70976.6899">15117 13194 0,'35'18'16,"53"-1"-1,0-17-15,0 0 16,-52 0-16,17 0 16,-18 0-16,-17 0 15</inkml:trace>
  <inkml:trace contextRef="#ctx0" brushRef="#br0" timeOffset="71740.5886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3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6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2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9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4">11712 12365 0,'18'18'0,"0"-18"15,-1 17-15,18-17 0,71 35 16,-35 1-16,17-1 15,0 0-15,106 36 16,18 17-16,-106-53 16,105 36-16,-105-54 15,106 36-15,-124-35 16,53 0 0,-88-1-16,0-17 15</inkml:trace>
  <inkml:trace contextRef="#ctx0" brushRef="#br0" timeOffset="76711.0849">13229 12594 0,'35'18'0,"18"17"16,0 18 0,0 18-1,-18-36-15,1 35 0,-19-17 16,-17 0 0,-35-17-1,17-19-15,-52 1 16,17 17-16,0-17 15,0 17 1,36-35-16,-1 18 16</inkml:trace>
  <inkml:trace contextRef="#ctx0" brushRef="#br0" timeOffset="77461.1524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3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6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8">20955 12259 0,'18'0'15,"-1"0"1,1 0-16,35 0 16,-18 0-16,0 0 15,36 0-15,-18 0 16,-18 0-16,0 0 0,1 0 16,17 0-16,-36 0 15,1 0-15,-18-18 47,-18 18-47</inkml:trace>
  <inkml:trace contextRef="#ctx0" brushRef="#br0" timeOffset="82477.2753">21167 12471 0,'17'0'15,"1"0"-15,35 0 16,17 0-1,19 0 1,-1 0-16,-71 17 16,36-17-16</inkml:trace>
  <inkml:trace contextRef="#ctx0" brushRef="#br0" timeOffset="83072.4887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3">22419 12383 0,'18'0'78,"17"0"-78,-17 0 15,52 0-15,-35 0 16,18-18-16,-35 18 16,17 0-16,-17 0 15,0 0-15,17 0 16,-53 0 15</inkml:trace>
  <inkml:trace contextRef="#ctx0" brushRef="#br0" timeOffset="84157.3081">22560 12136 0,'0'17'15,"0"1"-15,18 35 16,-1 17 0,-17-34-16,18 34 15,0-35-15,-18 36 16,17-36-16,1 18 16,-18-35-1</inkml:trace>
  <inkml:trace contextRef="#ctx0" brushRef="#br0" timeOffset="84669.5053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01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7">19015 12383 0,'-18'0'15,"36"0"-15,-1 0 16,1 0-16,17 0 0,-17 0 16,52 17-16,19-17 15,-54 0-15,0 18 16,36-1 0,-54 19-16,-17-1 15,-17-17-15,-18 35 16,-18-18-16,35-18 15,-35 19-15,35-19 16,1 19-16</inkml:trace>
  <inkml:trace contextRef="#ctx0" brushRef="#br0" timeOffset="87026.3937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1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3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04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9">26405 12136 0,'18'0'31,"17"0"-31,18 0 0,106-18 16,-53 18-16,0 0 0,-18-18 15,53 18 1,-88 0-16,-18 0 0,-17 0 15</inkml:trace>
  <inkml:trace contextRef="#ctx0" brushRef="#br0" timeOffset="102205.386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8">27499 12506 0,'35'0'16,"1"0"-16,52 0 15,-35 0-15,35 0 16,-18 18 0,-52-18-16</inkml:trace>
  <inkml:trace contextRef="#ctx0" brushRef="#br0" timeOffset="102743.5533">27552 12682 0,'88'0'16,"-35"-17"-1,-18 17-15,36-18 16</inkml:trace>
  <inkml:trace contextRef="#ctx0" brushRef="#br0" timeOffset="103221.2436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4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7">25523 11818 0,'0'-18'15,"0"36"1,18 17-1,-18 1-15,35 69 0,-35-52 16,18 106 0,-18-71-16,-18 71 15,18-71-15,-17 36 16,17-71-16,0 52 16,0-69-16,17-1 15,-17-17-15,18-18 16</inkml:trace>
  <inkml:trace contextRef="#ctx0" brushRef="#br0" timeOffset="106007.8729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5">25559 12823 0,'0'18'16,"0"0"-16,17-1 0,-17 72 16,18-36-16,0 35 15,-18-35-15,17 35 16,-17-53-16,0 0 15</inkml:trace>
  <inkml:trace contextRef="#ctx0" brushRef="#br0" timeOffset="108449.0356">10142 9666 0,'18'0'16,"17"0"-1,1 0 1,-1-18-16,0 18 15,0 0 1</inkml:trace>
  <inkml:trace contextRef="#ctx0" brushRef="#br0" timeOffset="108587.864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24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2">10107 11977 0,'35'-18'0,"1"18"16,-19-17-16,54 17 16,-36-18-16,36 36 15,-54-18-15,19 17 16</inkml:trace>
  <inkml:trace contextRef="#ctx0" brushRef="#br0" timeOffset="110700.5156">10160 12259 0,'35'0'15,"36"0"1,17-18-1,-53 18-15,1-17 0,17 17 16</inkml:trace>
  <inkml:trace contextRef="#ctx0" brushRef="#br0" timeOffset="111178.236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2">10495 14429 0,'-17'0'16,"34"0"0,18 0-16,-17-18 15,53 0 1,-36 18-16,0-17 0,18 17 16,-35 0-16</inkml:trace>
  <inkml:trace contextRef="#ctx0" brushRef="#br0" timeOffset="112916.2124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7">10530 14623 0,'18'0'16,"0"-18"0,35 0-1,-36 1-15,1 17 0,17 0 16,0-18-16</inkml:trace>
  <inkml:trace contextRef="#ctx0" brushRef="#br0" timeOffset="117421.13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4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9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67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5">13758 4039 0,'-17'0'0,"34"0"32,54-17-17,-36-1-15,0 18 16,18 0-16,0 0 15,-17 0-15,-1 0 16,-18 18-16,-34-1 16</inkml:trace>
  <inkml:trace contextRef="#ctx0" brushRef="#br0" timeOffset="126990.1337">13758 4269 0,'53'0'15,"-17"0"-15,34-18 16,-17 18-16,18-18 16,-54 18-16,18 0 0,-17 0 15</inkml:trace>
  <inkml:trace contextRef="#ctx0" brushRef="#br0" timeOffset="128251.5515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7">15928 3457 0,'-18'0'16,"1"18"-16,17 0 15,-18 52 1,18-17-16,-18 18 0,18-19 16,0 72-1,18-71-15,-18 17 0,35 19 16,1-36-16,-19-18 0,36 18 15,-35-18 1,-1-35-16,1 35 16</inkml:trace>
  <inkml:trace contextRef="#ctx0" brushRef="#br0" timeOffset="129703.2667">16351 3739 0,'18'-17'15,"0"17"1,-1 0-16,36-18 16,-18 18-16,18-17 15,-17-1-15,16 18 16,-34 0-16,-36 0 31</inkml:trace>
  <inkml:trace contextRef="#ctx0" brushRef="#br0" timeOffset="129983.9496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5">17198 3986 0,'18'0'15,"-1"0"-15,1 0 0,17 0 16,0-17-16,1 17 16,17 0-16,-18 0 15,18-18-15,-18 18 16,-17 0-16,-1-18 15,1 18-15</inkml:trace>
  <inkml:trace contextRef="#ctx0" brushRef="#br0" timeOffset="130569.9817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63">18486 3916 0,'-18'0'0,"36"0"31,-1 0-15,1 17-16,17 1 0,-17-18 15,17 35 1,-17-35-16,17 18 15,-17-18-15,-18 18 16</inkml:trace>
  <inkml:trace contextRef="#ctx0" brushRef="#br0" timeOffset="132250.691">18591 3916 0,'-35'35'31,"35"-17"-31,-18-1 0,1 19 16,17-19-16,0 1 15,0 0-15</inkml:trace>
  <inkml:trace contextRef="#ctx0" brushRef="#br0" timeOffset="132534.2581">18838 3792 0,'53'18'15,"-35"0"1,0 17-1,-36 0-15,-17 0 16,35-17-16,-18 0 16,18-1-16,18 1 15,-1-18 1,36 0 0,-18 0-16,1 0 15,-19 0-15,1 0 0</inkml:trace>
  <inkml:trace contextRef="#ctx0" brushRef="#br0" timeOffset="133006.458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4">20179 3969 0,'18'-18'16,"17"18"-16,-18 0 16,36-18-16,-17 18 0,52 0 15,-71 0-15,19 18 16,-36 0-1</inkml:trace>
  <inkml:trace contextRef="#ctx0" brushRef="#br0" timeOffset="134052.1548">20232 4198 0,'35'0'16,"-17"0"-16,52-18 15,-17 18-15,-18 0 16,1-17-16,-19 17 0</inkml:trace>
  <inkml:trace contextRef="#ctx0" brushRef="#br0" timeOffset="134636.6823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9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93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1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93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4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63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42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6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03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3">12277 14570 0,'-71'17'0,"-35"36"15,-35 0 1,0 18 0,88-54-16,-35 54 15,35-36-15,53-17 16,35 35-16,18-18 15,0-17-15,18 17 0,87 0 16,-87-17-16,52 17 16,-34-17-1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82">3157 10319 0,'0'-18'16,"18"18"-16,17 0 16,1 0-16,34-18 15,-17 18-15,18 0 16,-36 0 0,18-17-16,-36 17 15,1 0-15,-36 0 31</inkml:trace>
  <inkml:trace contextRef="#ctx0" brushRef="#br0" timeOffset="577.443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3">2205 11307 0,'35'0'15,"-17"0"1,70-18 0,-17 18-16,17 0 0,0-18 15,18 18-15,123 0 16,-105-17-16,140-1 15,-140 18-15,-36 0 0,18-18 16,-36 18-16,54-17 16,-89 17-16,-17 0 15,-1 0-15,-52 0 16</inkml:trace>
  <inkml:trace contextRef="#ctx0" brushRef="#br0" timeOffset="3092.7432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3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67">4251 11165 0,'18'-17'31,"35"17"-15,-18 0-16,0-18 0,-17 18 0,35-17 15,-18 17-15,-17 17 16</inkml:trace>
  <inkml:trace contextRef="#ctx0" brushRef="#br0" timeOffset="4076.2611">4286 11395 0,'53'0'15,"0"0"-15,18-18 16,-18 18-1,-36 0-15</inkml:trace>
  <inkml:trace contextRef="#ctx0" brushRef="#br0" timeOffset="4593.9589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6">5362 11465 0,'18'0'0,"-36"-17"32</inkml:trace>
  <inkml:trace contextRef="#ctx0" brushRef="#br0" timeOffset="8747.747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8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98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9">20055 9437 0,'18'0'0,"35"-18"15,18 18 1,-1-17-1,-35 17-15,1 0 16,-19 17-16</inkml:trace>
  <inkml:trace contextRef="#ctx0" brushRef="#br0" timeOffset="17727.7002">20108 9596 0,'53'0'15,"-17"-18"-15,-1 18 0,35-18 16,-34 18-16,17 0 16</inkml:trace>
  <inkml:trace contextRef="#ctx0" brushRef="#br0" timeOffset="18206.982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3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08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4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3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5">20038 10336 0,'17'0'0,"36"-17"15,-17-1-15,-1 18 16,0 0-16,-17 0 0,17 0 16,-17 0-16,-18 18 15</inkml:trace>
  <inkml:trace contextRef="#ctx0" brushRef="#br0" timeOffset="25503.1279">20091 10495 0,'17'18'16,"19"-1"-16,17-17 16,-18 18-16,53-18 15,-35 0-15,17-18 16</inkml:trace>
  <inkml:trace contextRef="#ctx0" brushRef="#br0" timeOffset="26031.2035">21043 10231 0,'-17'0'16,"17"17"-1,17 36 1,-17-18-16,0 36 15,0-36 1,0 1-16,18-1 0,-18 35 16,0-52-16,0 17 15,0-17-15,0 0 0,17 17 16,1-35 0</inkml:trace>
  <inkml:trace contextRef="#ctx0" brushRef="#br0" timeOffset="26288.4263">21484 10266 0,'-17'53'16,"17"-18"-16,0 18 0,0-18 15,0 18-15,0-18 0,17 54 16,1-19 0,-18 1-1,17-36-15</inkml:trace>
  <inkml:trace contextRef="#ctx0" brushRef="#br0" timeOffset="27900.1384">22543 10478 0,'0'-18'15,"52"18"1,72-18 0,17 1-1,-53 17-15,36-18 0,-18 18 16,-54-18-16,-34 18 16,0 0-16</inkml:trace>
  <inkml:trace contextRef="#ctx0" brushRef="#br0" timeOffset="28127.5968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8">24236 10178 0,'0'53'16,"17"17"-16,-17-35 0,18 1 15,17 70 1,1-36-16,-19-35 16,1 36-16,-18-53 15,18-1-15,-18 18 16</inkml:trace>
  <inkml:trace contextRef="#ctx0" brushRef="#br0" timeOffset="29522.9774">24747 10460 0,'18'0'63</inkml:trace>
  <inkml:trace contextRef="#ctx0" brushRef="#br0" timeOffset="29890.4838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3">25506 10372 0,'-35'17'15,"17"36"1,36 0-1,17 0 1,18-18 0,-18-17-16,36 0 0,-18-18 15,-36-18-15,1 0 16,-18-17 0,0 0-16,-18-36 15,1 54-15,-19-54 16,19 53-16,-36-17 15,35 17-15,0 18 16</inkml:trace>
  <inkml:trace contextRef="#ctx0" brushRef="#br0" timeOffset="30458.1377">26053 10248 0,'0'35'16,"0"1"-16,17-1 15,-17 36-15,18-18 16,-18-18-16,18 0 0,-1 53 15,1-17 1</inkml:trace>
  <inkml:trace contextRef="#ctx0" brushRef="#br0" timeOffset="68053.2461">19350 11289 0,'18'0'46,"34"0"-30,-16 0-16,-19 0 0,36 0 16,18-18-1,-18 18-15,-18 0 16,0-17-16,18 17 16,-35 0-16,-1 0 0,-34 0 31</inkml:trace>
  <inkml:trace contextRef="#ctx0" brushRef="#br0" timeOffset="68385.9922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3">20038 11553 0,'35'0'32,"18"0"-32,-18 0 15,53-17-15,-52 17 16,34 0-16,-52 0 16,0 0-1</inkml:trace>
  <inkml:trace contextRef="#ctx0" brushRef="#br0" timeOffset="68913.1393">20144 11695 0,'17'17'16,"1"-17"-16,35 18 16,-18-18-16,0 0 15,1-18-15,-19 18 0</inkml:trace>
  <inkml:trace contextRef="#ctx0" brushRef="#br0" timeOffset="70004.2404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4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9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31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4">25047 11695 0,'-17'-18'250</inkml:trace>
  <inkml:trace contextRef="#ctx0" brushRef="#br0" timeOffset="74219.9381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27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2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27">24959 10954 0,'0'17'31,"35"-17"-15,1 0-16,34 0 15,1 0 1,-1 0-16,18 0 0,1 0 0,105 0 16,17 0-1,-105 0-15,-18 0 16,36 0-16,-71 0 16</inkml:trace>
  <inkml:trace contextRef="#ctx0" brushRef="#br0" timeOffset="81770.3795">25294 12171 0,'-17'0'31,"34"0"0,1 0-15,-1 0-16,72 0 15,-19 0-15,89 0 16,-53 0-16,123 17 16,-123-17-16,0 0 15,70 36 1,-70-19-16,-71-17 16</inkml:trace>
  <inkml:trace contextRef="#ctx0" brushRef="#br0" timeOffset="86063.8072">5944 11060 0,'-17'0'0,"17"-18"16,17 18 15,19 18-15,-19-18-16,19 0 0,16-18 16,-16 18-1,-19 0-15,36 0 16,-35 0-16</inkml:trace>
  <inkml:trace contextRef="#ctx0" brushRef="#br0" timeOffset="86209.5184">6033 11289 0,'17'0'15,"1"0"-15,17-18 16,-17 1-16,17 17 15,-17 0 1,-1 0-16</inkml:trace>
  <inkml:trace contextRef="#ctx0" brushRef="#br0" timeOffset="87155.6161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32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7">28751 8573 0,'0'-18'16,"53"0"0,-17 18-16,17-17 0,-1-1 15,54 0 1,-35 18-16,-36-17 0,0 17 15,18 0-15,-35 0 16</inkml:trace>
  <inkml:trace contextRef="#ctx0" brushRef="#br0" timeOffset="100573.3836">29616 8008 0,'0'-18'16,"0"36"-1,-18 35 1,0-35-16,1 70 16,17-35-1,-18 53-15,18-54 16,0 37-16,18-54 16,-1 0-16,1 18 15,0-35-15,-1 17 16,1-17-1,0-18-15</inkml:trace>
  <inkml:trace contextRef="#ctx0" brushRef="#br0" timeOffset="101112.8009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7">30110 7938 0,'35'0'15,"-17"0"-15,17 52 16,0-16-16,-17-1 16,35 71-16,-36-53 15,1 0-15,0 0 16,-18 17-16,0-17 0,0 35 16,0-52-16,-36 34 15,19-35-15,-19 1 16,19-19-16,-19 1 15</inkml:trace>
  <inkml:trace contextRef="#ctx0" brushRef="#br0" timeOffset="102020.7821">30674 8326 0,'18'0'16,"-1"0"-16,1 0 0,35-18 16,-18 18-16,-17 0 15,17 0-15,-17 0 16,-1 0-16,-17 18 16</inkml:trace>
  <inkml:trace contextRef="#ctx0" brushRef="#br0" timeOffset="102172.4702">30762 8520 0,'71'0'16,"-1"-18"0,-34 0-1,-19 18 1</inkml:trace>
  <inkml:trace contextRef="#ctx0" brushRef="#br0" timeOffset="103321.2144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05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64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7">29016 9860 0,'18'-17'16,"52"-1"-1,-35 18-15,71-18 0,-35 1 16,-18 17-16,17-18 16,-34 18-16,-19 0 15</inkml:trace>
  <inkml:trace contextRef="#ctx0" brushRef="#br0" timeOffset="107036.4809">29633 9331 0,'-17'0'15,"17"18"-15,0-1 0,-18 54 16,18-36 0,18 18-16,-1 35 15,-17-53-15,36 54 16,-19-54-16,19 36 16,-19-54-16,1 18 15</inkml:trace>
  <inkml:trace contextRef="#ctx0" brushRef="#br0" timeOffset="107402.7739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3">30039 9331 0,'35'35'15,"18"53"-15,0-17 16,-18 17 0,-17-53-16,-18 54 15,0-19 1,-18-34-16,1-1 0,-18 18 15,-1 0 1,19-53-16,-1 17 0</inkml:trace>
  <inkml:trace contextRef="#ctx0" brushRef="#br0" timeOffset="107954.0674">28487 10372 0,'17'0'16,"1"0"-16,35 0 16,0 0-16,17 0 15,107 0-15,-89 0 16,36 0-16,105-18 16,-106 18-16,89-35 15,-71 17 1,-106 18-16,1 0 0,-72 0 31</inkml:trace>
  <inkml:trace contextRef="#ctx0" brushRef="#br0" timeOffset="108476.2417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9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1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5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5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8">31750 10160 0,'18'-18'15,"-1"18"-15,36 0 16,-18 0-16,1 0 0,-1 0 16,0 0-16,18 0 15,-35 0-15,0 0 0</inkml:trace>
  <inkml:trace contextRef="#ctx0" brushRef="#br0" timeOffset="112688.7874">31009 10672 0,'18'0'31,"-1"0"-31,19-18 0,70 18 16,-36 0 0,1-18-16,105 18 0,-70 0 15,106 0 1,-142 0-16,54 0 16,-89 0-16,0 0 15,-17 0-15,-36 0 16,-17 0-16,0 0 15</inkml:trace>
  <inkml:trace contextRef="#ctx0" brushRef="#br0" timeOffset="113314.8662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34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5">32403 10495 0,'17'0'15,"1"0"-15,35 0 16,17 0 0,-52 0-16,35 0 15,-53 18-15</inkml:trace>
  <inkml:trace contextRef="#ctx0" brushRef="#br0" timeOffset="114894.5302">32473 10724 0,'0'0'0,"18"0"0,35 0 15,-18 0-15,18 0 16,-35 0-16,17-17 16</inkml:trace>
  <inkml:trace contextRef="#ctx0" brushRef="#br0" timeOffset="115327.0993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06">30074 11836 0,'18'0'15,"35"0"1,0-18-16,17 18 15,-34 0 1,-1 0-16,-17 0 16,-36 18-16</inkml:trace>
  <inkml:trace contextRef="#ctx0" brushRef="#br0" timeOffset="119104.2793">30092 11959 0,'35'18'0,"-17"-18"15,17 0-15,36-18 16,-1 18 0,-34-17-16,-19 17 0</inkml:trace>
  <inkml:trace contextRef="#ctx0" brushRef="#br0" timeOffset="119545.0943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8">31133 11959 0,'17'53'15,"36"35"1,0-35-16,18-18 16,-54-17-1,19-18-15,17 0 16,-18-35-16,-18 17 16,-17-17-16,18 0 15,-18-1-15,0 1 0,-18-18 16,18 36-16,-35-1 15</inkml:trace>
  <inkml:trace contextRef="#ctx0" brushRef="#br0" timeOffset="120762.6067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03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07">28928 13123 0,'0'-17'15,"35"17"-15,36 0 16,-1-18-16,-17 18 16,123 0-1,-87 0-15,69 18 16,-87-18-16,-18 0 15,17 0-15,1 0 0,-36 0 16,-35-18 0</inkml:trace>
  <inkml:trace contextRef="#ctx0" brushRef="#br0" timeOffset="122284.8896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4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3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4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3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5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2">24377 7532 0,'0'17'32,"35"54"-17,-35-18-15,18 0 16,0 53-1,-1 0-15,1-54 16,-1 1-16,-17 0 0,36 35 16,-19-52-16,19 34 15,-36-52 1,0 0-16,-18-18 16,-17 0-1</inkml:trace>
  <inkml:trace contextRef="#ctx0" brushRef="#br2" timeOffset="168854.900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2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2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218328.9367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218996.5267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219440.036">2558 13864 0,'-18'0'15,"36"0"1,35 0-1,-18 0-15,0-17 0,18 17 0,71 0 16,-54-18 0,18 18-16,71-18 15,-71 1-15,0 17 0,1-18 16,-1 0-16,-18 1 0,54-1 16,-89 18-16,18 0 15,-35 0 1</inkml:trace>
  <inkml:trace contextRef="#ctx0" brushRef="#br0" timeOffset="220201.0372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220674.1499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221264.0836">2858 13917 0,'0'0'0,"17"18"78,1 17-63,-18 0-15,17 1 0,1 16 16,0-16 0,-1 34-16,-17-52 15,18 0-15,0-1 16,-18 1-16,17-18 16</inkml:trace>
  <inkml:trace contextRef="#ctx0" brushRef="#br0" timeOffset="221735.5757">4269 13600 0,'17'17'16,"19"-17"-1,16 0 1,-34 0-16,35 0 16,-35 0-16,-1 18 0</inkml:trace>
  <inkml:trace contextRef="#ctx0" brushRef="#br0" timeOffset="221875.275">4427 13811 0,'18'0'0,"17"0"16,-17 0-16,17 0 0,0 0 0,1 18 15,-19-18-15</inkml:trace>
  <inkml:trace contextRef="#ctx0" brushRef="#br0" timeOffset="231217.1517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231424.476">19650 13212 0,'35'0'15,"-17"-18"-15,-1 18 0,36-18 16,0 18 0,-18 0-16,-17 0 0,0 0 15</inkml:trace>
  <inkml:trace contextRef="#ctx0" brushRef="#br0" timeOffset="231558.0101">19773 13353 0,'35'17'16,"-17"-17"-16,35 0 15,-18-17 1,-17 17-16,-18-18 0</inkml:trace>
  <inkml:trace contextRef="#ctx0" brushRef="#br0" timeOffset="231824.6429">20267 12965 0,'18'0'0,"35"0"16,-18 0-16,18 0 16,0 0-16,0-18 15,-18 0 1,-17 18-16,-36 0 15,0 0 1</inkml:trace>
  <inkml:trace contextRef="#ctx0" brushRef="#br0" timeOffset="232190.4469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234371.862">21308 13300 0,'17'0'31,"1"0"-31,0 0 0,17 0 15,0 0-15,1 0 0,34 0 16,-17 0 0,-18 0-16,-17 0 15,0 0-15,-1 0 16</inkml:trace>
  <inkml:trace contextRef="#ctx0" brushRef="#br0" timeOffset="234594.1158">21502 13159 0,'35'17'16,"-17"-17"-16,17 0 16,18 18-16,-18-18 0,18 0 15,0 18-15,18-1 16,-54 1-16,1 35 16,-36 0-1,1-18-15,-36 0 16,17-17-16,-17 17 15,36-35-15,-1 0 16,36 0 0</inkml:trace>
  <inkml:trace contextRef="#ctx0" brushRef="#br0" timeOffset="235032.8427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235206.1626">22666 13229 0,'-18'18'46</inkml:trace>
  <inkml:trace contextRef="#ctx0" brushRef="#br0" timeOffset="235516.5871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235839.6526">23266 13159 0,'-36'35'15,"19"35"1,34-34-1,36 17 1,-17-53-16,34 17 16,1-34-1,-36-1-15,18-17 0,-53 17 16,18-17 0,-36 17-16,-17-35 15,17 36-15,-35-1 16,35 18-16,-17 0 15,18 0-15,-1 18 16,0-18-16</inkml:trace>
  <inkml:trace contextRef="#ctx0" brushRef="#br0" timeOffset="236056.7537">23760 13053 0,'0'17'15,"0"54"1,17-18-16,1 17 16,-18-17-16,0-17 0,18 52 15,-18-35 1,0-18-16</inkml:trace>
  <inkml:trace contextRef="#ctx0" brushRef="#br0" timeOffset="238196.8623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238586.759">19756 14340 0,'17'0'16,"18"0"0,-17 0-16,53 0 15,-36 0-15,18 0 16,-35 0-16,17 0 15,-18 18-15</inkml:trace>
  <inkml:trace contextRef="#ctx0" brushRef="#br0" timeOffset="238748.123">19861 14482 0,'36'17'15,"34"-17"1,-52-17-16,52-1 16,-52 18-16,0 0 15,-1 0-15</inkml:trace>
  <inkml:trace contextRef="#ctx0" brushRef="#br0" timeOffset="241071.2624">20532 14129 0,'0'-18'16,"0"36"15,17 35-31,-17-18 16,0 53-16,0-53 15,0 18-15,0 0 0,0-17 16,0 34 0,18-35-16,-18-17 0,0 0 15,18-1-15,-1-17 16,-17-17-1,0-1-15,0 0 0</inkml:trace>
  <inkml:trace contextRef="#ctx0" brushRef="#br0" timeOffset="241261.8993">20761 14129 0,'0'17'15,"0"1"-15,18 17 0,-18 1 16,0 17-16,0 35 16,0-53-16,35 36 15,-35-36-15,18-18 16,-18 1-16,0 0 0</inkml:trace>
  <inkml:trace contextRef="#ctx0" brushRef="#br0" timeOffset="241995.1728">21414 14376 0,'17'0'32,"36"0"-17,0 0 1,-18 0-16,18-18 15,0 18-15,0 0 0,0 0 0,35 0 16,-35-18-16,0 18 16,-35 0-1</inkml:trace>
  <inkml:trace contextRef="#ctx0" brushRef="#br0" timeOffset="242253.1422">21802 14199 0,'17'0'16,"1"0"-16,17 18 15,18 0 1,18 17 0,-36-35-16,0 18 0,18 34 15,-35-34-15,-18 0 16,0 35-16,0-36 15,-18 19-15,1-19 0,-19 18 16,-17-17 0,36 0-16,-1-18 15,-17 17-15</inkml:trace>
  <inkml:trace contextRef="#ctx0" brushRef="#br0" timeOffset="243230.7471">22525 14111 0,'0'-35'0,"18"35"31,-1 53-15,1-18-16,-18 0 0,35 54 16,-35-37-1,18-16-15,-1 17 16,1-18-16,-18 0 0,18-17 0,-1 17 15,1-17-15,0-18 16,-18-18 0</inkml:trace>
  <inkml:trace contextRef="#ctx0" brushRef="#br0" timeOffset="243474.4607">22895 14023 0,'0'35'16,"0"0"-16,0 1 0,18 34 16,-18-34-1,18-1-15,-1 35 16,1-52-16,-1 35 15,1-18 1,0-17-16,-18 0 16</inkml:trace>
  <inkml:trace contextRef="#ctx0" brushRef="#br0" timeOffset="243724.2925">23178 14323 0,'17'0'46</inkml:trace>
  <inkml:trace contextRef="#ctx0" brushRef="#br0" timeOffset="244191.6674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244520.3274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244920.9406">24448 14146 0,'0'-17'16,"17"17"15,-17 17-15,0 19-16,18 17 15,-1-18-15,1 53 16,0-53-16,35 54 16,-36-54-16,19 35 15,-36-34-15,0-19 16</inkml:trace>
  <inkml:trace contextRef="#ctx0" brushRef="#br0" timeOffset="246550.6267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246773.8784">19950 15416 0,'35'0'16,"0"0"-16,18-17 15,-35 17-15,17 0 16,-17 0-16,17 0 0</inkml:trace>
  <inkml:trace contextRef="#ctx0" brushRef="#br0" timeOffset="246894.301">20038 15593 0,'35'0'15,"0"0"-15,-17-18 16,35 1-16,-35-1 16</inkml:trace>
  <inkml:trace contextRef="#ctx0" brushRef="#br0" timeOffset="247495.8076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247935.3117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248529.3074">21731 15434 0,'18'18'31,"52"-18"-15,-17 0-16,0 0 16,0 0-16,0 0 0,53 0 15,-71 0-15,0 0 16,-17 0 0,0 0-16,-36 0 0</inkml:trace>
  <inkml:trace contextRef="#ctx0" brushRef="#br0" timeOffset="248792.0239">22084 15328 0,'18'0'16,"-1"0"0,18 18-16,1-1 15,-1-17-15,0 18 0,18 0 16,-18-1-16,1 19 15,-19-19-15,-17 1 16,0 0 0,-35 17-16,17-17 15,-52 17-15,35-18 16,-36 1-16,53 0 16,-17-1-1,18-17-15</inkml:trace>
  <inkml:trace contextRef="#ctx0" brushRef="#br0" timeOffset="249419.96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250015.9106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250175.5785">23901 15399 0,'-18'-18'0,"0"18"16,18 18-1</inkml:trace>
  <inkml:trace contextRef="#ctx0" brushRef="#br0" timeOffset="250494.3263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250820.9922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251399.2313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257694.4797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259252.8272">24077 15840 0,'18'0'31,"17"0"-15,0 0 0,1-18-16,87 18 15,-52 0-15,105 0 16,-53 0-16,124-18 15,-105 18-15,104 0 16,-122-17-16,-36 17 16,-17 0-16,-18 0 0,-18 17 15,-17-17-15,-18 18 16</inkml:trace>
  <inkml:trace contextRef="#ctx0" brushRef="#br0" timeOffset="264951.6075">4727 5080 0,'-17'0'0,"-1"0"31,36 0 32,-1 0-63,19 0 15,16 0 1,1 0-16,53 0 16,-53 0-16,0 0 0,53 0 15,-53 0-15,-18 0 16,36 0-16,-54 0 15,1 0-15</inkml:trace>
  <inkml:trace contextRef="#ctx0" brushRef="#br0" timeOffset="285217.8236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288593.5847">6085 13529 0,'0'18'16,"18"-18"0,0 0-1,35 0 1,-18 0-16,18 0 0,17-18 16,-17 18-16,-17-18 15,16 18-15,-16 0 16,-19 0-16,1 0 0,0 0 15,-18 18-15,-18-18 16,0 0-16</inkml:trace>
  <inkml:trace contextRef="#ctx0" brushRef="#br0" timeOffset="288788.1199">6191 13758 0,'53'18'15,"71"0"1,-36-18 0,-18 0-16,-52 17 15</inkml:trace>
  <inkml:trace contextRef="#ctx0" brushRef="#br0" timeOffset="312490.8092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312772.4985">9860 13088 0,'18'71'16,"-1"-18"-1,-17-18 1,36 18-16,17 0 16,-36-36-16,36 1 15,-35-18-15,17-18 16,-17 1-16,17-36 15,-35 17-15,18-34 16,-18 17-16,0-35 16,0 53-16,0-18 15</inkml:trace>
  <inkml:trace contextRef="#ctx0" brushRef="#br0" timeOffset="313396.3612">9066 13741 0,'36'0'32,"-19"0"-32,36 0 0,0 0 15,18 0-15,105-18 16,-70 18-16,123-18 15,-52 1 1,-89 17-16,35 0 16,-70 0-16,0 0 0,-18-18 15,-17 18 1,-36 0-16,1 0 16</inkml:trace>
  <inkml:trace contextRef="#ctx0" brushRef="#br0" timeOffset="313985.384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314397.2669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318573.5057">17921 14587 0,'-18'0'0,"1"0"16,-1 0-16,1 0 15,17-17 1,17 17-1,1 0-15,-1 0 16,36 0-16,-17 0 16,52-18-1,-35 18-15,53 0 16,-53 0-16,35 0 16,-53 0-16,36 18 15,-36-18-15,0 0 16,-35-18-16,-18 18 15</inkml:trace>
  <inkml:trace contextRef="#ctx0" brushRef="#br0" timeOffset="318851.0587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329828.1866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330268.8066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330618.8439">7285 13882 0,'18'0'15,"52"-18"1,-17 18-16,88-35 16,-53 35-16,0-18 15,1 1-15,69-1 16,-87 18-16,-18 0 0,17 0 15,-34 0 1,-19 0-16,-34 0 31</inkml:trace>
  <inkml:trace contextRef="#ctx0" brushRef="#br0" timeOffset="331573.6461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331863.8186">7973 14146 0,'17'36'16,"19"34"0,-1 18-1,0 1 1,-17-54-16,17 18 16,-17-18-16,17-17 15,-17-18-15,-1 0 0,19-18 16,-19-35-1,-17 18-15,18 0 0,-18-18 16,0-18 0,-18 18-16,18 36 0,0-19 0,-17 19 15</inkml:trace>
  <inkml:trace contextRef="#ctx0" brushRef="#br0" timeOffset="334018.7795">8132 13758 0,'17'0'47,"1"-17"-31,-1 17-1,1-18-15,0 18 16,-1 0-16,1 0 0,17 0 15,-17 0-15,0 0 16,-1 18-16,1-18 0,-1 0 16,1 0-16,0 0 15</inkml:trace>
  <inkml:trace contextRef="#ctx0" brushRef="#br0" timeOffset="347357.6556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347808.059">12118 11518 0,'18'0'31,"17"0"-15,0 0-16,0 0 0,1 0 15,70-17-15,-54 17 16,37-18-16,-36 18 16,-1 0-1,-16 0-15,-1 0 16</inkml:trace>
  <inkml:trace contextRef="#ctx0" brushRef="#br0" timeOffset="348075.583">12594 11377 0,'18'0'16,"35"18"-1,0-18-15,-36 0 16,36 17-16,-18 1 0,-17 0 16,0-1-1,-18 19-15,-18-19 16,-35 36 0,36-53-16,-1 18 0,-35-1 15,35 1-15,1-18 16,17-18-1</inkml:trace>
  <inkml:trace contextRef="#ctx0" brushRef="#br0" timeOffset="348843.9648">13300 11289 0,'0'18'15,"17"17"1,1 35-16,-18-34 0,0-1 15,18 0-15,-1 36 16,1-54-16,17 19 16,-17-19-16,17-17 15,-17-17 1,-1-36-16,-17 17 16,18-34-1,-18 17-15,0 18 0,0-1 16,0 1-16,0 0 15,0 53 1</inkml:trace>
  <inkml:trace contextRef="#ctx0" brushRef="#br0" timeOffset="349443.7212">13847 11465 0,'17'0'16,"1"0"-1,52-17-15,-34 17 16,17 0-16,-1 0 0,1 17 16,0-17-16,36-17 15,-37 17-15,-16 0 0,17-18 16,-36 18-16,1-18 15</inkml:trace>
  <inkml:trace contextRef="#ctx0" brushRef="#br0" timeOffset="349728.339">14323 11307 0,'17'0'16,"19"17"-16,17 1 16,-36-18-16,71 35 15,-35-17 1,-17-1 0,-19 1-1,-34 17 1,-19-17-16,-17 0 15,36-18-15,-1 0 16,36 0 0</inkml:trace>
  <inkml:trace contextRef="#ctx0" brushRef="#br0" timeOffset="350046.0988">14870 11183 0,'53'0'16,"-36"-18"-16,36 18 16,-18-17-16,1-1 15,-1 18-15,-17 0 0,-1-17 0,1 17 16,-18 17 0,-35-17-1</inkml:trace>
  <inkml:trace contextRef="#ctx0" brushRef="#br0" timeOffset="350289.2822">15028 11254 0,'0'35'16,"36"0"0,-19 18-16,1-18 0,-18 18 15,18 0 1,-1-18-16,-17 1 15,0-19-15,0 1 16,0 0-16,-17-18 16,-19 0-1,19 0-15,-36-18 16,35 18 0,-17 0-16,0 0 15,-36 18-15</inkml:trace>
  <inkml:trace contextRef="#ctx0" brushRef="#br0" timeOffset="352184.862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357496.8661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358197.9077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361155.7622">7990 14923 0,'0'17'47,"-17"18"-32,17 18-15,0-17 16,17-19-16,1 36 15,0-18-15,17 1 16,18-1 0,-18-35-16,0 18 15,1-18-15,-19 0 0,36 0 16,-35-18-16,-18 0 16</inkml:trace>
  <inkml:trace contextRef="#ctx0" brushRef="#br0" timeOffset="361556.5369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372406.708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374363.7676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376243.3322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378895.4558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379201.6849">3316 16263 0,'0'35'16,"0"36"-1,18-36-15,-1 0 0,19 1 16,-19-19-16,1 1 0,0-18 15,-1 0 1,1-18-16,0-17 16,-18-18-1,0 18-15,0 17 0,0-52 16,0 34 0,0 1-16,17 0 15,-17 17-15,0 1 0,35-1 16,-17 18-1,0 0 1</inkml:trace>
  <inkml:trace contextRef="#ctx0" brushRef="#br0" timeOffset="379679.9659">2417 17039 0,'17'0'15,"36"-17"1,53 17-1,-36 0-15,54 0 16,52 0 0,-87 0-16,-1-18 0,0 18 15,0 0-15,-17-18 16,17 18-16,-35 0 0,53 0 16,-53 0-16,-1 0 15,-34 0 1</inkml:trace>
  <inkml:trace contextRef="#ctx0" brushRef="#br0" timeOffset="380213.1559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380613.8716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380993.14">4163 16986 0,'17'0'16,"1"0"-1,17 0-15,54-17 16,-54 17-16,18 0 0,-18 0 16,18-18-16,-35 18 15,-1 0-15</inkml:trace>
  <inkml:trace contextRef="#ctx0" brushRef="#br0" timeOffset="381144.5578">4269 17163 0,'17'17'16,"1"-17"-16,35 18 16,-18-36-16,36 1 15,-18-1 1,-18 18 0</inkml:trace>
  <inkml:trace contextRef="#ctx0" brushRef="#br0" timeOffset="381441.9762">4886 16669 0,'0'17'16,"-18"19"-1,18 52 1,0-35-16,0 0 0,0 105 16,18-87-16,-18 17 15,18 71 1,-18-106-16,17 17 0,-17 1 15</inkml:trace>
  <inkml:trace contextRef="#ctx0" brushRef="#br1" timeOffset="392699.124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394206.5356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394483.3923">7444 12259 0,'0'0'0,"0"18"16,17 17 0,-17-17-16,18 35 15,0-18-15,17 0 16,-18-17-16,1-18 0,0 17 16,-1-17-16,1 0 15,17-17-15,1-1 16,-1-17-16,0-18 15,-17 35-15,-1 1 16,1-1-16,-18 0 0,18 1 16</inkml:trace>
  <inkml:trace contextRef="#ctx0" brushRef="#br1" timeOffset="395523.1935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396479.7087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397847.7598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398798.738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399099.1353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400407.7976">9366 15505 0,'-17'0'16,"17"17"-1,0 1 1,17 17-16,1 36 16,-18-18-16,0-18 0,0 18 15,18-18-15,-18 18 16,17-35-16,-17-1 0,0 1 16</inkml:trace>
  <inkml:trace contextRef="#ctx0" brushRef="#br1" timeOffset="401625.5781">8573 15663 0,'-18'0'0,"36"0"31,34 18-15,-34 0-1,17 17-15,1-17 16,-19-1-16,19 1 0,-1-1 0,-18 1 16,19 17-1,-19-35-15</inkml:trace>
  <inkml:trace contextRef="#ctx0" brushRef="#br1" timeOffset="401815.1553">8767 15593 0,'-36'35'16,"-17"0"0,18 1-16,0 17 15,17-36-15,1 36 16,-1-18-1</inkml:trace>
  <inkml:trace contextRef="#ctx0" brushRef="#br1" timeOffset="402786.3023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403115.6946">5327 14852 0,'0'-18'31,"18"-17"-15,-1 0-16,1-71 15,0 53-15,-1-70 16,1 70-16,-18-53 16,17 71-16,-17-18 15,0 35-15,18 18 16,0 0-16,17 35 15,0 1-15,36 16 16,-36-16-16,53 17 16,-52-36-16,-1 1 15</inkml:trace>
  <inkml:trace contextRef="#ctx0" brushRef="#br2" timeOffset="415883.3007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416399.7106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416740.0761">14482 8396 0,'35'0'16,"18"0"-16,0 0 0,0 0 15,88 0 1,-53-18-16,0 18 0,18-17 15,88-1-15,-88 18 16,53-17 0,-107-1-16,37 0 0,-72 18 15</inkml:trace>
  <inkml:trace contextRef="#ctx0" brushRef="#br2" timeOffset="417418.7111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417784.319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419226.2336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421595.3153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422198.7143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423641.2352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424041.9787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424331.1133">5539 4057 0,'-18'18'16,"36"-18"-16,35 0 16,-1 0-16,90-36 15,-72 36-15,18-17 16,18-1-16,88-17 16,-88 17-16,88-17 15,-106 17-15,-17 1 16,-18 17-16,-18 0 0,-17 0 15</inkml:trace>
  <inkml:trace contextRef="#ctx0" brushRef="#br2" timeOffset="425031.427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425571.5234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462564.116">13406 16104 0,'0'-17'0,"0"-1"16,-18 18-16,0-18 16,1 18-16,-1 0 15,18 18 32,18 35-31,-18 0-16,17-18 0,1 89 15,0-54-15,-1 54 16,1-71 0,-18-18-16,17 0 0,1-17 0,-18-1 15,18 1 1,-1-36-16,1 1 0,-18-19 15</inkml:trace>
  <inkml:trace contextRef="#ctx0" brushRef="#br2" timeOffset="462752.9942">13406 16104 0,'35'0'15,"0"0"-15,53-17 16,-52-1-16,-1 0 0,35 1 16,-52 17-16,0 0 15,-1 0-15,-34 17 16</inkml:trace>
  <inkml:trace contextRef="#ctx0" brushRef="#br2" timeOffset="462892.1636">13511 16351 0,'53'18'16,"0"-18"-1,0-18-15,-18 1 0,18-1 16,-35 0 0</inkml:trace>
  <inkml:trace contextRef="#ctx0" brushRef="#br2" timeOffset="463069.6855">13899 16457 0,'18'53'15,"0"-18"-15,-1-17 16,1 0-16,0-1 15,-1-17-15</inkml:trace>
  <inkml:trace contextRef="#ctx0" brushRef="#br2" timeOffset="463213.8904">13882 16175 0,'17'-18'15,"1"18"1,17 18-16</inkml:trace>
  <inkml:trace contextRef="#ctx0" brushRef="#br2" timeOffset="463454.6424">14129 16616 0,'0'-35'0,"0"17"16,0-35-16,0 18 16,0 17-16,0-17 0,0 0 15,0 17 1,17 18 0,1 18-16,0-1 15,-1 1-15,1 35 16,0-36-16,-18 19 15,17-1-15,1 0 0</inkml:trace>
  <inkml:trace contextRef="#ctx0" brushRef="#br2" timeOffset="463971.0932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464599.05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464884.0978">15416 16351 0,'0'18'0,"0"17"16,0-17-16,18 35 16,0-36-1,-1 1-15,36 17 0,-35-35 16,17 0 0,-17-17-16,-1-1 15,-17-17-15,0-1 16,0 19-16,-17-36 15,17 35-15,0 1 16,17 34 0,1 1-1,17 0 1,-17-1-16</inkml:trace>
  <inkml:trace contextRef="#ctx0" brushRef="#br2" timeOffset="465043.7759">15752 16263 0,'35'-18'16,"0"18"-16,0 0 16,1 0-16,17 0 15,-36 0-15</inkml:trace>
  <inkml:trace contextRef="#ctx0" brushRef="#br2" timeOffset="465223.3782">15857 16104 0,'0'71'15,"18"-18"-15,-18 35 16,18 18-16,-1-71 15,1 18-15,-18-35 16,18-1-16,-18 1 16</inkml:trace>
  <inkml:trace contextRef="#ctx0" brushRef="#br2" timeOffset="465861.9808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466213.8648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466339.8382">16404 16369 0,'71'0'16,"-1"0"-1,-17-18-15,-18 18 0,1 0 16,-36-17 0</inkml:trace>
  <inkml:trace contextRef="#ctx0" brushRef="#br2" timeOffset="468136.7612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468649.8107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72267.8886">23160 7479 0,'-18'0'16,"18"18"0,0-1-16,0 54 15,18 17 1,-18-35-16,0 17 0,18 1 15,-18 88-15,0-71 16,0 71 0,0-89-16,0-17 0,17 18 15,-17-36-15,18-17 16,-1-18-16,-17-18 16</inkml:trace>
  <inkml:trace contextRef="#ctx0" brushRef="#br2" timeOffset="472629.7926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480243.8871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481817.3783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485303.4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490149.1693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490758.9241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522319.222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522782.0318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523586.7324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524066.0875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524538.5101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526979.733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528675.5354">20443 16351 0,'0'-17'16,"-17"17"15,34 0-15,-17-18-1,18 18 1,0 0-16,-1-18 16,36 18-1,0-17-15,-17 17 16,-19 0-16,1 0 0,-1 0 16,1 0-1</inkml:trace>
  <inkml:trace contextRef="#ctx0" brushRef="#br2" timeOffset="528992.6427">20690 16316 0,'36'0'16,"-19"0"-16,-17-18 0,36 18 15</inkml:trace>
  <inkml:trace contextRef="#ctx0" brushRef="#br2" timeOffset="536155.9766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537015.9676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537319.6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539157.0787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539587.5076">20796 18133 0,'0'53'31,"0"-18"-31,0 0 0,18 1 16,0-1-16,17 53 15,0-53-15,-17-17 16,-1 0-16,1 17 16,0-18-16,-1-17 15,-17-17-15,18-18 16,-18 17-16,0-17 0,0-18 16,0 17-16,0 1 15,0-18 1,0 18-16,-18 35 31</inkml:trace>
  <inkml:trace contextRef="#ctx0" brushRef="#br2" timeOffset="540231.3089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541210.6413">19808 17709 0,'0'-17'15,"0"34"1,0 1 0,18 17-1,0-17-15,-18 0 16,17-1-16,1 1 15,0-18 1</inkml:trace>
  <inkml:trace contextRef="#ctx0" brushRef="#br2" timeOffset="541338.7934">19932 17727 0,'0'18'15,"18"-18"-15,-1 17 16,-17 1-16,36 17 15,-19-35 1,1 0-16</inkml:trace>
  <inkml:trace contextRef="#ctx0" brushRef="#br2" timeOffset="541928.1069">21996 17709 0,'0'18'62,"-36"17"-46,36-17-16,-17 0 0,17 17 16,0 0-1,17-35-15,1 0 16</inkml:trace>
  <inkml:trace contextRef="#ctx0" brushRef="#br2" timeOffset="542056.0439">22207 17745 0,'0'35'16,"-17"0"-1,17-17-15,-18 17 16,18-17-16,-18-1 0</inkml:trace>
  <inkml:trace contextRef="#ctx0" brushRef="#br2" timeOffset="547957.4036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563089.5869">16563 7938 0,'0'17'16,"0"1"0,0-1-16,18 36 15,-18-35-15,17 17 16,1-35-16,-1 18 15,-17 0-15,18-18 16,-18-18-16</inkml:trace>
  <inkml:trace contextRef="#ctx0" brushRef="#br2" timeOffset="563222.3693">16651 7973 0,'0'17'0,"18"19"16,-18-19-16,0 1 15,17 0-15,1-1 0,0 19 16,-1-36-16,-17 17 16</inkml:trace>
  <inkml:trace contextRef="#ctx0" brushRef="#br2" timeOffset="564161.390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564825.2719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565218.3078">18080 8043 0,'-18'18'47,"18"17"-47,0-17 16,-17 17-16,17-17 15,0-1-15,17-17 16</inkml:trace>
  <inkml:trace contextRef="#ctx0" brushRef="#br2" timeOffset="565386.5284">18239 8008 0,'0'35'16,"-18"1"-16,18-1 16,0-17-16,0-1 0,0 1 15,0-1-15,0 19 16,-18-36-16</inkml:trace>
  <inkml:trace contextRef="#ctx0" brushRef="#br2" timeOffset="570846.3814">18538 8396 0,'18'0'0,"0"0"16,-1 0-16,1 0 15,53-18 1,-54 18-16,19-17 0,-1 17 15,-18 0 1,1 0-16</inkml:trace>
  <inkml:trace contextRef="#ctx0" brushRef="#br2" timeOffset="570996.4896">18627 8537 0,'35'0'16,"0"0"-16,-17 0 0,35 0 16,0 0-1,-36-17-15</inkml:trace>
  <inkml:trace contextRef="#ctx0" brushRef="#br2" timeOffset="571385.2428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574110.1533">7796 3634 0,'0'17'15,"18"19"1,0-36-16,-1 35 16,1-35-1</inkml:trace>
  <inkml:trace contextRef="#ctx0" brushRef="#br2" timeOffset="574250.583">7920 3722 0,'18'35'16,"-1"-17"-1,1 17-15,-1-35 16</inkml:trace>
  <inkml:trace contextRef="#ctx0" brushRef="#br2" timeOffset="574728.1839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575078.6312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575323.6108">8943 3687 0,'0'17'16,"0"1"-1,0-1-15,0 1 0,0 0 16,18-1-16,-1-17 15</inkml:trace>
  <inkml:trace contextRef="#ctx0" brushRef="#br2" timeOffset="575451.3062">9066 3775 0,'18'17'0,"-18"1"16,0 0-1</inkml:trace>
  <inkml:trace contextRef="#ctx0" brushRef="#br2" timeOffset="576486.117">9437 4022 0,'0'0'0,"17"0"16,19 0-1,-19 17-15,19-17 0,-19 0 16,1 0-16,17 0 16</inkml:trace>
  <inkml:trace contextRef="#ctx0" brushRef="#br2" timeOffset="576620.017">9454 4216 0,'18'0'0,"0"0"16,-1 0-16,19 0 16,-1-18-16,18 0 15,-36 18-15</inkml:trace>
  <inkml:trace contextRef="#ctx0" brushRef="#br2" timeOffset="577030.0837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01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3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5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1">15328 8467 0,'18'0'16,"35"0"-16,-18-18 15,36 18-15,70 18 16,-53-18-16,0 0 0,0 0 16,0 0-16,54 0 15,-89 0-15,-1 0 16,-16-18-16,-1 0 15</inkml:trace>
  <inkml:trace contextRef="#ctx0" brushRef="#br0" timeOffset="7610.6616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7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62">19032 8361 0,'18'-18'31,"35"18"-15,0 0-16,70-17 15,-34 17-15,-19 0 16,18-18-16,-17 18 0,-1 0 0,54 0 16,-71 0-1,-36 0-15,19 0 0,-19 18 16,-34-1-1</inkml:trace>
  <inkml:trace contextRef="#ctx0" brushRef="#br0" timeOffset="8897.1265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2">19579 8696 0,'18'35'16,"-1"1"-1,19-19 1,-19-17-16,1 18 0,0-18 15,-1 0-15,1-18 16,0-35 0,-1 18-16,1-36 15,-18 36-15,35-35 16,-35 52-16,0-35 16,-18 53-1</inkml:trace>
  <inkml:trace contextRef="#ctx0" brushRef="#br0" timeOffset="10516.1458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8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69">4427 5327 0,'18'0'16,"0"0"-16,35 18 16,-36-18-16,54 0 15,-54-18-15,19 18 16,-19 0-16</inkml:trace>
  <inkml:trace contextRef="#ctx0" brushRef="#br0" timeOffset="12345.5987">4427 5450 0,'36'18'0,"-19"-18"15,36 0 1,18 0-16,-54 0 16,1 0-16,0-18 0</inkml:trace>
  <inkml:trace contextRef="#ctx0" brushRef="#br0" timeOffset="13190.7565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68">3052 6033 0,'17'0'15,"54"0"1,-18 0-16,17 0 0,1 0 16,105-18-1,-88 18-15,18-18 0,88-17 16,-88 35-16,-35-18 15,-1 18-15,-17 0 0,18 18 16,-71 0 0,-18-18-16</inkml:trace>
  <inkml:trace contextRef="#ctx0" brushRef="#br0" timeOffset="17028.0819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2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38">512 5697 0,'35'-17'31,"0"17"-31,89-36 16,-54 19-16,89-18 16,-89 17-16,89-17 15,-106 17-15,53-17 16,-53 17-16,-36 18 15,36-18 1,-53 1-16,-17 17 16,17 17-16,-36-17 0,19 18 15</inkml:trace>
  <inkml:trace contextRef="#ctx0" brushRef="#br0" timeOffset="18412.4317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5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9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02">8502 8308 0,'18'0'32,"-1"18"-17,1-1 1,52 1-16,19-18 15,-36 0-15,35 17 16,-35-17 0,-36 0-16,1 0 0,0 18 0</inkml:trace>
  <inkml:trace contextRef="#ctx0" brushRef="#br1" timeOffset="53514.8068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3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2">2152 11183 0,'18'0'31,"-1"0"-31,36 0 0,88-18 16,-53 18-1,1 0-15,122 0 16,-87 0-16,-18-17 0,123 17 16,-123 0-16,-18 0 15,18 0 1,-71 0-16,-35 17 15</inkml:trace>
  <inkml:trace contextRef="#ctx0" brushRef="#br1" timeOffset="54927.5241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5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5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7">17886 10389 0,'17'0'15,"-17"-17"-15,36 17 0,-19 0 16,19-18-16,-1 0 0,18 18 16,-18 0-16,-17-17 0,17 17 15,0 17-15,-17 1 16,-18 0-16</inkml:trace>
  <inkml:trace contextRef="#ctx0" brushRef="#br1" timeOffset="61323.6785">17992 10548 0,'17'18'0,"36"-1"0,-35-17 15,52 0 1,-34 0-16,-1 0 0,0 0 15,-17 0-15</inkml:trace>
  <inkml:trace contextRef="#ctx0" brushRef="#br1" timeOffset="62352.5731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2">19950 10372 0,'-18'0'15,"36"0"17,-18-18-32,35 18 15,18 0 1,70-18-1,-35 18-15,-35-17 16,-17 17-16,-19 0 0,36 0 16,-35 0-16,-36 0 31</inkml:trace>
  <inkml:trace contextRef="#ctx0" brushRef="#br1" timeOffset="64231.6546">20285 10195 0,'17'-17'16,"1"17"0,17 0-16,1 0 0,-1 0 15,18 0-15,17 17 16,-52-17-16,17 18 16,-17 0-16,-18-1 0,0 1 15,0-1-15,0 1 0,-35 0 16,-1 17-16,1-17 15,-18-1-15,35-17 16,1 0-16,-1 18 16</inkml:trace>
  <inkml:trace contextRef="#ctx0" brushRef="#br1" timeOffset="64698.6061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12">21590 10319 0,'0'-18'16,"-18"18"-1,36 0 17</inkml:trace>
  <inkml:trace contextRef="#ctx0" brushRef="#br1" timeOffset="65143.3702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4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6">22701 10195 0,'0'71'16,"0"17"-1,0-53-15,0 18 16,18 18-16,-18-1 16,18-34-16,-18-1 15,-18-17-15</inkml:trace>
  <inkml:trace contextRef="#ctx0" brushRef="#br1" timeOffset="66373.052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2">18979 11201 0,'0'17'15,"0"19"-15,0 34 16,0-35-1,18 1-15,-18-1 16,0-17-16,18 17 0,-18 0 16,17-35-16,1 0 15,0 0-15</inkml:trace>
  <inkml:trace contextRef="#ctx0" brushRef="#br1" timeOffset="67886.0646">19191 11254 0,'0'70'16,"0"-35"-1,18 36-15,-1-53 16,-17 17-16,36 0 16</inkml:trace>
  <inkml:trace contextRef="#ctx0" brushRef="#br1" timeOffset="68390.4101">20038 11307 0,'17'0'15,"1"0"-15,53 0 16,-18 0-16,52 0 16,-34 0-1,35-18-15,-71 18 16,0-18-16,1 18 0,-19 0 16</inkml:trace>
  <inkml:trace contextRef="#ctx0" brushRef="#br1" timeOffset="68607.5031">20514 11148 0,'53'0'16,"-35"17"-16,52 1 16,-35-18-16,18 35 15,-35-17-15,-18 35 16,-18-35-16,-17 34 15,0-34-15,-18 17 16,18-35 0,-1 36-16,19-36 15</inkml:trace>
  <inkml:trace contextRef="#ctx0" brushRef="#br1" timeOffset="73169.0924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6">21766 11342 0,'18'0'47,"-18"17"-31</inkml:trace>
  <inkml:trace contextRef="#ctx0" brushRef="#br1" timeOffset="73847.1568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9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9">22931 11183 0,'0'18'16,"-18"-1"-16,18 19 15,0 17-15,18 17 16,-1-35-1,1 1-15,-1 17 0,19-18 16,-36-18 0,0 1-16</inkml:trace>
  <inkml:trace contextRef="#ctx0" brushRef="#br1" timeOffset="75186.9923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5">18362 12277 0,'35'35'16,"-17"-35"-16,17 0 0,36 0 15,-54 0-15,19 0 16,-1 0-16,-17 0 0</inkml:trace>
  <inkml:trace contextRef="#ctx0" brushRef="#br1" timeOffset="76910.4347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3">20073 12206 0,'53'18'0,"53"-18"16,-36 0-16,54 0 15,-54 0-15,19-18 16,-54 18 0,-17 0-16,-18-18 15</inkml:trace>
  <inkml:trace contextRef="#ctx0" brushRef="#br1" timeOffset="77756.3776">20514 12012 0,'53'18'0,"0"-1"16,-18 1-16,36 17 15,-36-17-15,-17 0 16,-1-1-16,1 1 0,0-18 15,-18 17-15,-18 1 0,-35 35 16,18-18 0,-36 1-16,54-19 15,-36 19-15,35-19 16,0 1 0</inkml:trace>
  <inkml:trace contextRef="#ctx0" brushRef="#br1" timeOffset="78367.8054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4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01">22243 12206 0,'-18'18'32,"0"-1"-17</inkml:trace>
  <inkml:trace contextRef="#ctx0" brushRef="#br1" timeOffset="79351.8112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3">22878 12153 0,'0'18'31,"0"35"-15,17-36-16,1 36 15,0-35-15,17 17 16,0-35-1,-35-17-15,18-1 16,-18 0 0,-18 1-16,0-19 15,1 19-15,-1-1 0,1 0 16,-1 18-16,18-17 0,-18 17 16,18-18-1</inkml:trace>
  <inkml:trace contextRef="#ctx0" brushRef="#br1" timeOffset="80013.8769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6">22384 12700 0,'0'0'0,"17"0"31,54 0-15,-18 0-16,17 0 15,-17 0-15,36 0 0,-19 0 16,18 0-16,53 18 16,-70-18-16,17 17 15,-70 1-15,-1-18 0,1 0 16</inkml:trace>
  <inkml:trace contextRef="#ctx0" brushRef="#br1" timeOffset="82166.8369">22066 10866 0,'0'-18'16,"53"0"15,-18 18-31,18 0 0,0 0 16,88 0-16,-52 18 16,-1-18-16,106 0 15,-106 0-15,-17 18 0,-19-18 16</inkml:trace>
  <inkml:trace contextRef="#ctx0" brushRef="#br1" timeOffset="82990.3959">4269 10971 0,'17'0'31,"36"0"-15,-18 0-16,54 0 16,-54 0-16,0 0 0,0 0 15</inkml:trace>
  <inkml:trace contextRef="#ctx0" brushRef="#br1" timeOffset="83106.5147">4251 11254 0,'18'0'16,"35"0"-16,17-36 16,-35 19-16,1 17 15</inkml:trace>
  <inkml:trace contextRef="#ctx0" brushRef="#br1" timeOffset="83969.1351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9">6209 10954 0,'18'0'62,"-1"0"-46,1 0 0,-1 0-16,19 0 0,-1 0 15,18 0-15,-18-18 16,36 18-16,-54 0 15,1 0-15,17 0 16</inkml:trace>
  <inkml:trace contextRef="#ctx0" brushRef="#br1" timeOffset="96530.9106">6279 11165 0,'18'0'16,"0"18"-16,-1-18 15,36 0 1,-17 0-16,-1 0 0,0 0 16,18 0-16,-35 0 15</inkml:trace>
  <inkml:trace contextRef="#ctx0" brushRef="#br1" timeOffset="104372.503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8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8">6826 11113 0,'36'17'31,"34"-17"-15,-17 0-16,106-17 16,-53 17-16,-1-18 0,1 18 0,124-35 15,-125 17 1,54 18-16,-88-18 16,-18 18-16,17 0 15,-52 0-15,-1 18 0</inkml:trace>
  <inkml:trace contextRef="#ctx0" brushRef="#br1" timeOffset="105867.8814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3">7673 11483 0,'35'53'16,"0"0"-1,-17-18-15,0 0 16,35 1-16,0-1 15,-36-35-15,1 0 16,0-18-16,-18-35 16,0 36-1,0-19-15,0-52 16,0 53-16,0-53 16,0 52-16,0 1 15,0 18-15,35-1 16</inkml:trace>
  <inkml:trace contextRef="#ctx0" brushRef="#br1" timeOffset="106369.6288">8537 11165 0</inkml:trace>
  <inkml:trace contextRef="#ctx0" brushRef="#br1" timeOffset="107141.1331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6">9684 10548 0,'0'35'16,"17"-17"-16,1 35 16,0 17-1,-1-52-15,19 35 16,-19-18-16,36-17 16,-35-18-16,-1 0 15,1-18-15,17-17 16,-17 0-16,-18-1 0,18 1 15,-18-53-15,0 17 16,17 54-16,-17-18 16,0 17-16</inkml:trace>
  <inkml:trace contextRef="#ctx0" brushRef="#br1" timeOffset="108875.7395">8890 11324 0,'-18'0'15,"1"0"1,-1 0 31,0 0-16,36 0 16,17 0-47,-17 0 16,53 0-16,-36 0 15,88 18 1,-52-18-16,105 0 15,-88-18-15,124 1 16,-106-1-16,53 0 16,-89 1-16,1-1 15,-36 0-15,-17 18 16</inkml:trace>
  <inkml:trace contextRef="#ctx0" brushRef="#br1" timeOffset="109595.1058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1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2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6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61">8943 12312 0,'-18'0'16,"36"18"46,17-1-62,-17 1 16,70 35-16,-53-36 15,106 1-15,-70 0 16,105-36 0,-70 18-16,71-53 15,-89 36-15,53-36 16,-106 17-16,18 19 16,-35-1-16,-36 18 15</inkml:trace>
  <inkml:trace contextRef="#ctx0" brushRef="#br1" timeOffset="116756.8452">9613 12735 0,'0'-17'15,"0"34"16,18 1-15,-18 0-16,0 52 16,0-35-16,17 36 15,1-36-15,17 18 16,-35-35-16,18 17 16</inkml:trace>
  <inkml:trace contextRef="#ctx0" brushRef="#br0" timeOffset="125565.1862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6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7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9">9895 8996 0,'18'0'0,"0"0"16,17 0 0,0 0-16,18-18 15,-18 18-15,18 0 16,-17 0-16,-19 0 16,1 0-16</inkml:trace>
  <inkml:trace contextRef="#ctx0" brushRef="#br0" timeOffset="131800.4239">9984 9172 0,'35'0'31,"-17"0"-31,-1 0 0,36 0 16,-35 0-1,-1 0-15,36 0 16,-35 0-16</inkml:trace>
  <inkml:trace contextRef="#ctx0" brushRef="#br0" timeOffset="133151.74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1">2028 12312 0,'18'0'15,"17"-18"1,18 1-16,106-1 16,-53 0-16,0 18 0,17 0 0,142 0 15,-142 0 1,142 0-16,-142-17 15,-17 17-15,-18 0 0,-17 0 16,-1-18-16</inkml:trace>
  <inkml:trace contextRef="#ctx0" brushRef="#br1" timeOffset="150629.5703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35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8">2099 14464 0,'35'0'15,"-17"0"-15,88 18 16,-36-18-16,107 0 16,-71 0-1,-1 0-15,1 0 0,18 0 16,105 0-16,-123 0 15,0-18-15,-18 18 0,0 0 16,36-18-16,-89 18 16,-18 0-16,-34 18 31</inkml:trace>
  <inkml:trace contextRef="#ctx0" brushRef="#br1" timeOffset="152181.6004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9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7">4780 7267 0,'-17'0'15,"34"0"32,18 0-31,1 0-16,34 0 15,-34 0 1,16 0-16,19 0 16,-36 0-16,1 0 15</inkml:trace>
  <inkml:trace contextRef="#ctx0" brushRef="#br1" timeOffset="165323.1548">3087 13423 0,'-18'0'63,"1"0"-48,17 18 1,-18-18-1,0 0 17,36 0 46,0 0-63,-1 0 1,18 17 0,-17-17-16,53-17 15,-36 17-15,18-18 0,17 1 16,1 17 0,-36-18-16,1 18 15,-1 0-15,0 0 16,-17 0-16,-36 0 15</inkml:trace>
  <inkml:trace contextRef="#ctx0" brushRef="#br1" timeOffset="178719.3915">4445 14305 0,'18'0'16,"-1"0"-16,19 18 16,-19-18-16,1 0 15,52 0-15,-34 0 16,52-18-16,-70 18 15,34-17-15,-34 17 16,0 0-16</inkml:trace>
  <inkml:trace contextRef="#ctx0" brushRef="#br1" timeOffset="178882.3426">4533 14552 0,'18'0'0,"70"-18"16,-53 18-16,54-17 15,-54-1-15,18 18 16,-36 0-16</inkml:trace>
  <inkml:trace contextRef="#ctx0" brushRef="#br1" timeOffset="185732.4452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85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43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9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7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4">7832 14570 0</inkml:trace>
  <inkml:trace contextRef="#ctx0" brushRef="#br1" timeOffset="190243.2502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9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4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36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.0004">18098 14093 0,'17'0'0,"1"0"15,-1 0 1,1 0-16,17 0 15,1 0-15,17 0 16,-18 0-16,18 0 16,-18 0-16,0 0 15,-17 0-15,0 0 16,-36 0 15</inkml:trace>
  <inkml:trace contextRef="#ctx0" brushRef="#br1" timeOffset="198128.2151">18133 14288 0,'17'17'0,"1"-17"16,17 18-16,36-18 16,-18 0-16,-18-18 15,0 18-15,-17 0 0,0 0 16,-1 0-16,1 0 0</inkml:trace>
  <inkml:trace contextRef="#ctx0" brushRef="#br1" timeOffset="199401.8498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01">20108 14146 0,'53'0'16,"-17"0"-16,87 0 16,0 0-1,-52 0-15,-18 0 0,0 0 16,-18 0-16,0 0 0,-17 0 15</inkml:trace>
  <inkml:trace contextRef="#ctx0" brushRef="#br1" timeOffset="199902.9251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8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3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4">23354 13864 0,'0'18'16,"0"17"0,18 53-16,-1 18 15,1-53-15,17 71 16,-17-19-1,-18-69-15,0-1 16</inkml:trace>
  <inkml:trace contextRef="#ctx0" brushRef="#br1" timeOffset="205780.1918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6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9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2">18203 15275 0,'36'-17'0,"-1"-1"16,-17 18-16,52-18 16,-35 1-16,18 17 15,-35 0-15,0 0 16,-18 17-16</inkml:trace>
  <inkml:trace contextRef="#ctx0" brushRef="#br1" timeOffset="210552.1105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89">19738 15222 0,'18'0'47</inkml:trace>
  <inkml:trace contextRef="#ctx0" brushRef="#br1" timeOffset="212330.8273">20108 15134 0,'-35'0'16,"-18"0"-16,36 18 15,-19 17-15,36-17 16,-17 17-16,52 36 16,-17-54-1,17 1-15,0-1 0,53 1 16,-52-18-16,34 0 15,-52 0-15,-1 0 16</inkml:trace>
  <inkml:trace contextRef="#ctx0" brushRef="#br1" timeOffset="215173.8427">21026 15275 0,'0'18'16,"0"-36"15,17 18 47,1 0-62,-1 0-16,19 0 15,-19 0-15,1 0 16,0 0-16,-18 18 15,17-18-15,1 0 47,0 0-31,-18-18-16,17 18 0,1 0 16,-18 18-1,-18 0 1,1-1-16</inkml:trace>
  <inkml:trace contextRef="#ctx0" brushRef="#br1" timeOffset="215390.8942">21061 15469 0,'17'18'16,"1"-18"-16,0 0 16,17 0-16,0 0 15,36 0-15,-36 0 16,0-18-16,-17 18 16</inkml:trace>
  <inkml:trace contextRef="#ctx0" brushRef="#br1" timeOffset="221346.701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223671.5751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223915.6783">23760 15187 0,'35'0'0,"0"0"15,18 0 1,18 18-1,-54-18-15,54 35 16,-18 0 0,-36-17-16,1 0 0,-53 34 15,17-16-15,-35-19 16,18 1 0,17 0-16,-17-18 0,0 17 15,17-17-15,0 0 16</inkml:trace>
  <inkml:trace contextRef="#ctx0" brushRef="#br1" timeOffset="232369.2908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232519.4332">25488 15187 0,'0'-18'15,"0"1"1,18 17 0,-18-18-1</inkml:trace>
  <inkml:trace contextRef="#ctx0" brushRef="#br1" timeOffset="232847.0038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233156.9323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233447.7155">26670 15011 0,'71'0'16,"-1"0"-16,18 35 15,-70-17-15,0-1 0,-1 36 16,-34 18 0,-54-1-1,18 1 1,35-54-16,1 1 0,-1-18 16,18 18-16,35-1 15,1-17-15,52 0 16,-53 0-16,1 0 15,-19 0-15,1 0 0,-1 0 16</inkml:trace>
  <inkml:trace contextRef="#ctx0" brushRef="#br1" timeOffset="234414.5709">29245 15046 0,'-53'0'16,"36"18"-16,-1-18 15,0 17-15,1 1 0,-1 35 16,18-18-16,18 18 16,-1-35-1,1 17-15,53 0 0,-36-17 16,35-1-16,-52-17 16,35 0-1,-35 0-15,-1-17 16</inkml:trace>
  <inkml:trace contextRef="#ctx0" brushRef="#br1" timeOffset="234609.7313">29704 15064 0,'53'0'15,"-18"0"-15,18 0 0,-18 0 16,1 0-16,-19 0 16,36 0-16</inkml:trace>
  <inkml:trace contextRef="#ctx0" brushRef="#br1" timeOffset="234762.1356">29792 15258 0,'71'17'16,"17"-17"-1,-53-17-15,0 17 0,18 0 16,-35-18 0</inkml:trace>
  <inkml:trace contextRef="#ctx0" brushRef="#br1" timeOffset="235439.5698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236739.4341">4674 9296 0,'-17'0'16,"-1"0"-1,36 0 1,17 0 0,0 17-16,1-17 15,69 0-15,-52 0 16,0 0-16,0 0 15,0 0-15,53 0 16,-53-17-16,-18 17 0,-17-18 16,-1 18-16,-34 0 15,-19 0-15</inkml:trace>
  <inkml:trace contextRef="#ctx0" brushRef="#br1" timeOffset="247834.749">22154 14499 0,'18'-17'62,"0"17"-46,-1 0-16,1 17 15,17-17-15,71 0 16,-35 0-16,70-17 16,-53 17-16,88-36 15,-70 36-15,53-17 16,-88 17-16,34 0 15,-69 0-15,17 0 16,-53 17-16</inkml:trace>
  <inkml:trace contextRef="#ctx0" brushRef="#br1" timeOffset="249619.5669">25841 15575 0,'18'0'47,"17"0"-31,0 0 0,18 0-16,71 18 15,-36-18-15,0 0 0,0 0 16,36 0-16,105 0 15,-106 0-15,1-18 16,70 18-16,-124 18 16,1 17-16,-36-35 15,-17 18-15,-18 17 16</inkml:trace>
  <inkml:trace contextRef="#ctx0" brushRef="#br1" timeOffset="253923.9233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254675.1128">8555 16087 0,'-18'0'0,"36"0"16,0 0-1,34-18 1,-16 18-16,-1-18 0,18 1 16,-18 17-1,0 0-15,1 0 16,-19 0-16,-17 17 0</inkml:trace>
  <inkml:trace contextRef="#ctx0" brushRef="#br1" timeOffset="254824.4523">8573 16245 0,'35'18'15,"-18"-18"-15,19 0 0,-19-18 16,19 1-16,-1 17 15,0 0-15,0-18 16,-17 1-16</inkml:trace>
  <inkml:trace contextRef="#ctx0" brushRef="#br1" timeOffset="255298.200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263289.3906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266788.3476">10548 9543 0,'18'0'16,"-1"0"-16,36 0 15,-17 0-15,34-18 0,-17 18 16,18-18-16,70 1 16,-88 17-16,-18-18 15,0 18-15,0 0 0,-35 18 0</inkml:trace>
  <inkml:trace contextRef="#ctx0" brushRef="#br1" timeOffset="268128.8962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269990.8936">10178 14464 0,'17'0'0,"1"0"15,0 0-15,70 0 16,-53 0-16,53-18 16,-52 18-16,34 0 15,-35 0-15</inkml:trace>
  <inkml:trace contextRef="#ctx0" brushRef="#br1" timeOffset="270131.4297">10301 14711 0,'71'0'15,"17"0"-15,-35-18 16,-18 18-16</inkml:trace>
  <inkml:trace contextRef="#ctx0" brushRef="#br1" timeOffset="273266.7011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281045.9884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282724.0191">25700 7743 0,'0'-17'0,"0"34"16,18 19-1,-18-19-15,17 72 16,1-54-16,-1 18 16,1 17-16,-18-17 15,18 18-15,-18-1 0,17-17 16,1 71-16,0-89 15,-1 53-15,1-52 16,-18-19-16,18 1 0,-18-1 16</inkml:trace>
  <inkml:trace contextRef="#ctx0" brushRef="#br1" timeOffset="283037.0084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294114.8793">5380 16422 0,'0'0'0,"-18"0"32,36 0-1,0-18-15,-1 18-1,18 0-15,-17 0 16,0 0-16,35 0 0,-36 0 15,1 0-15,0 0 16,17 0-16,-18-17 16,1 17-16,0 0 15</inkml:trace>
  <inkml:trace contextRef="#ctx0" brushRef="#br1" timeOffset="294399.6843">5627 16281 0,'17'0'32,"19"17"-17,-1-17 1,-17 18-16,35-18 15,-36 18-15,1-1 16,-18 1 0,0 17-16,-18-17 15,1-1-15,-19 1 16,1 0-16,17-1 0,-17 1 16,17 0-1</inkml:trace>
  <inkml:trace contextRef="#ctx0" brushRef="#br1" timeOffset="297334.7249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298844.0476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302212.2182">18415 16298 0,'18'0'31,"35"0"-31,-18 0 16,0-17-16,0 17 15,-17 0-15,35 0 16,-35 0-16,-1 17 0</inkml:trace>
  <inkml:trace contextRef="#ctx0" brushRef="#br1" timeOffset="302344.7914">18450 16475 0,'36'0'15,"-19"0"-15,54 0 0,-36-18 16,53 0-16,-52 18 16</inkml:trace>
  <inkml:trace contextRef="#ctx0" brushRef="#br1" timeOffset="304513.6847">29633 16298 0,'0'18'31,"18"17"-31,-18 1 16,18-19-16,-18 1 0,17-1 15,1 1-15,17-18 16,-17 0-16,-1 0 16</inkml:trace>
  <inkml:trace contextRef="#ctx0" brushRef="#br1" timeOffset="304919.9777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305259.1156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305687.9111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324951.9019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331326.2822">24465 17198 0,'0'18'0,"18"17"15,-1 0 1,1 0-16,0 1 0,-1-1 15,1 0-15,0 36 16,-1-54-16,1 36 16,0-53-16,-1-17 15,1-19-15,-1-34 16,-17 35-16,18-54 16,-18 54-16,0-35 15,0 52-15,18-35 16,-1 53 15</inkml:trace>
  <inkml:trace contextRef="#ctx0" brushRef="#br1" timeOffset="331503.6899">24924 17233 0,'17'0'0,"19"0"16,-19-17-16,1 17 15,53-18 1,-54 18-16,1-18 0</inkml:trace>
  <inkml:trace contextRef="#ctx0" brushRef="#br1" timeOffset="331642.018">24924 17392 0,'35'0'0,"-17"18"15,52-36-15,-34 18 16,34-18 0,-35 18-16</inkml:trace>
  <inkml:trace contextRef="#ctx0" brushRef="#br1" timeOffset="335185.3816">25541 17057 0,'0'17'62,"18"-17"-46,-18 18 0,0 17-16,0-17 0,0 17 15,0 53 1,0-52-16,0 34 16,17-34-16,1-1 15,-18-17-15,18 17 16,-1-35-1,-17-18-15</inkml:trace>
  <inkml:trace contextRef="#ctx0" brushRef="#br1" timeOffset="335418.297">25823 17057 0,'0'53'0,"0"0"15,0 17-15,0-35 16,18 1-16,0 34 16,-18-34-16,17-19 0,1 36 15</inkml:trace>
  <inkml:trace contextRef="#ctx0" brushRef="#br1" timeOffset="335628.7441">26088 17339 0,'18'18'16</inkml:trace>
  <inkml:trace contextRef="#ctx0" brushRef="#br1" timeOffset="335968.1198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336265.1214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336591.9314">27129 17145 0,'70'0'16,"-35"0"-16,18 35 16,-53-17-16,18 0 0,-18-1 0,0 1 15,0 17-15,-35 0 16,17 1-16,0-19 16,1 19-16,17-19 15,0 1-15,0 0 0,17-1 16,19-17-16,17 18 15,-36-18 1,19 0-16,-1 17 16</inkml:trace>
  <inkml:trace contextRef="#ctx0" brushRef="#br1" timeOffset="342741.9251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342891.6884">25065 18080 0,'35'18'0,"18"-1"16,0-17 0,-18 0-16</inkml:trace>
  <inkml:trace contextRef="#ctx0" brushRef="#br1" timeOffset="343039.1224">25118 18186 0,'17'17'0,"36"-17"16,-17 0-16,34-17 15</inkml:trace>
  <inkml:trace contextRef="#ctx0" brushRef="#br1" timeOffset="343414.9753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343698.8304">25964 18186 0,'0'53'15,"0"-36"-15,18 19 0,17 16 16,1-16 0,-19-19-16,19-17 0,-1 0 15,18-17 1,-36-1-16,1-35 16,0 18-16,-18 0 15,0-36-15,0 36 16,0 0-16,-18-1 15,18 19-15</inkml:trace>
  <inkml:trace contextRef="#ctx0" brushRef="#br1" timeOffset="345672.7143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347402.0078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347803.8269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348008.0186">20373 16457 0,'18'0'15,"-36"0"17</inkml:trace>
  <inkml:trace contextRef="#ctx0" brushRef="#br1" timeOffset="349744.1719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350081.9176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350398.4576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352912.0297">10989 15152 0,'-18'0'16,"36"0"0,53 17-1,-18-17-15,105 0 16,-52 18-16,88-18 16,-88 0-16,70 0 15,-105 0-15</inkml:trace>
  <inkml:trace contextRef="#ctx0" brushRef="#br0" timeOffset="361576.9495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362007.1921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363024.8875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363601.5296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364124.9778">3969 7638 0,'17'-18'15,"1"18"-15,0 0 16,17 0 0,-17 0-16,-1 0 0,1 0 15,0 18 1</inkml:trace>
  <inkml:trace contextRef="#ctx0" brushRef="#br0" timeOffset="364260.3571">4022 7832 0,'35'0'15,"18"-18"1,0 18-16,-36-18 16</inkml:trace>
  <inkml:trace contextRef="#ctx0" brushRef="#br0" timeOffset="364814.1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366187.9319">2346 7673 0,'18'0'0,"-18"-18"16,-18 18-1,0 0-15,1 0 16,-19 18 0,19-18-16,-36 18 15,18-1-15,-1 1 16,19-1-1</inkml:trace>
  <inkml:trace contextRef="#ctx0" brushRef="#br0" timeOffset="366377.0377">2452 7779 0,'-35'17'0,"17"-17"16,-17 18-16,-18 0 16,17-18-16,1 17 0,-18 19 15,36-36 1,-1 17-16</inkml:trace>
  <inkml:trace contextRef="#ctx0" brushRef="#br0" timeOffset="368951.6834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369340.6816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369619.7253">476 8184 0,'18'0'0,"0"-17"15,52-1-15,-17 1 16,88-1-1,-88 18-15,88-35 16,-70 35-16,35-36 16,-71 36-16,18-17 15</inkml:trace>
  <inkml:trace contextRef="#ctx0" brushRef="#br0" timeOffset="370226.1217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370593.2556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388361.0786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388772.1965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389149.4105">3669 17551 0,'53'0'31,"-18"0"-31,18-18 16,18 18-16,87 0 15,-69-18-15,87 18 16,-88 0-16,-17 0 16,-1 0-16,1 0 0,-18 0 0,0 36 15,-36-19 1,-17 1-16,18-18 0,-36 35 16,-17-35-16</inkml:trace>
  <inkml:trace contextRef="#ctx0" brushRef="#br1" timeOffset="389655.0922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390051.21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390256.3292">5151 17639 0,'70'18'16,"1"-18"-1,-1 0 1,-34 0-16,-1 0 16</inkml:trace>
  <inkml:trace contextRef="#ctx0" brushRef="#br1" timeOffset="390386.1782">5309 17762 0,'36'0'0,"34"0"16,-35-17-16,1 17 0,-1 0 16</inkml:trace>
  <inkml:trace contextRef="#ctx0" brushRef="#br1" timeOffset="391074.4164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391475.5021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391764.2378">6227 17639 0,'17'18'15,"18"-18"-15,36 0 16,52 0-16,-34 0 15,87 0-15,-88 0 16,18-18-16,88 0 16,-106 18-16,-17 0 0,52 0 15,-87 0 1,17 18-16,-18 0 16,-18-18-16</inkml:trace>
  <inkml:trace contextRef="#ctx0" brushRef="#br1" timeOffset="392364.5226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393548.8071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393894.5456">7920 17780 0,'0'18'15,"0"-1"1,18-17 15</inkml:trace>
  <inkml:trace contextRef="#ctx0" brushRef="#br1" timeOffset="394560.8432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396780.0436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397119.1527">8537 17745 0,'-17'0'15,"34"0"1,19 0 0,16 0-16,1-18 0,18 18 0,88 0 15,-71 0-15,106 0 16,-88 18-16,88-18 15,-106 0 1,35 17-16,-70-17 16,18 18-16,-53-18 15</inkml:trace>
  <inkml:trace contextRef="#ctx0" brushRef="#br1" timeOffset="397632.1242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398037.2399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398488.4572">10495 17657 0,'18'0'15,"52"17"1,-34-17-16,34-17 16,-35 17-16,1 0 15,-19 0-15</inkml:trace>
  <inkml:trace contextRef="#ctx0" brushRef="#br1" timeOffset="398609.5701">10601 17886 0,'53'17'0,"17"-17"16,-34 0-1,34-17-15</inkml:trace>
  <inkml:trace contextRef="#ctx0" brushRef="#br1" timeOffset="399544.0736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400390.4892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401068.2336">7814 18697 0,'0'18'16,"0"0"-16,35 17 16,-17 0-16,53 18 15,-36-35-15,-18-1 16,19 1-16,-1 0 0,-17-18 15,17 0-15,-17 0 16</inkml:trace>
  <inkml:trace contextRef="#ctx0" brushRef="#br1" timeOffset="401235.8421">8061 18750 0,'-53'53'15,"0"18"1,36-36-16,-1-17 0,0 17 16,36-35-1</inkml:trace>
  <inkml:trace contextRef="#ctx0" brushRef="#br1" timeOffset="401958.238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403170.0418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411395.1561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411727.3694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427217.2909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427627.892">3598 9596 0,'-17'-18'15,"-1"18"-15,0-18 0,1 18 16,-1 0-16,1 0 0,-1 18 16,-17 17-1,17-17-15,18 17 0,0 0 16,-18-17-16,36 17 0,0 18 15,-1-35-15,19 17 16,-1-35-16,18 0 16,-18 0-16,0 0 15,-17 0 1,0-35-16</inkml:trace>
  <inkml:trace contextRef="#ctx0" brushRef="#br0" timeOffset="428096.237">3916 9596 0,'17'0'16,"1"0"-1,17 0 1,1 0-16,-19 0 0,19 0 15,-19 0-15,1 0 16,-36 17 0</inkml:trace>
  <inkml:trace contextRef="#ctx0" brushRef="#br0" timeOffset="428229.5496">3969 9772 0,'35'0'0,"-17"0"16,17 0-16,0 0 16,-17 0-16</inkml:trace>
  <inkml:trace contextRef="#ctx0" brushRef="#br0" timeOffset="429176.0675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460200.6213">2152 5592 0,'18'0'31,"17"17"-15,-17-17-16,34-17 15,-16 17-15,-19 0 0,36 0 16,-35-18-1,0 18-15,-1-18 16,-17 1-16</inkml:trace>
  <inkml:trace contextRef="#ctx0" brushRef="#br2" timeOffset="460401.765">2346 5380 0,'18'18'31,"-1"-1"-31,1 1 0,0-1 15,17 19-15,18 17 16,-36-36-16,-17 1 16,18-18-16,-18 35 15,0-17-15,-18-1 0,-17 19 16,17-1-16,1-17 16,-18 17-16,17-35 15</inkml:trace>
  <inkml:trace contextRef="#ctx0" brushRef="#br2" timeOffset="460913.37">2064 8326 0,'0'-18'47,"35"0"-32,-17 1-15,70-19 16,-53 19-16,0-1 16,-17 0-16,17 1 0,1-1 15,-19-17-15</inkml:trace>
  <inkml:trace contextRef="#ctx0" brushRef="#br2" timeOffset="461107.649">2293 8079 0,'18'0'16,"17"0"0,-17 0-16,52 0 15,-35 0-15,18 17 16,-35 1-16,-18 17 15,-18-17-15,-17 35 16,0-18-16,-18 18 16,18-35-16,17-1 15</inkml:trace>
  <inkml:trace contextRef="#ctx0" brushRef="#br2" timeOffset="461535.6747">1782 9825 0,'35'0'16,"-18"0"-16,19-18 0,34-17 15,36 0 1,-71 17-16,18 0 16,-35 1-16,35-19 15</inkml:trace>
  <inkml:trace contextRef="#ctx0" brushRef="#br2" timeOffset="461745.9777">2152 9525 0,'88'-18'15,"0"1"-15,-52 17 16,-19 0-16,19 17 15,-19 19-15,-34-19 16,-1 19-16,-53 52 16,18-35-16,-35 35 15,35-53-15,-17 36 16</inkml:trace>
  <inkml:trace contextRef="#ctx0" brushRef="#br2" timeOffset="472320.0536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7062.3101">3104 6191 0,'-17'0'16,"-1"-17"0,36 34 46,35 1-46,0-18-16,52 18 15,-34-18 1,0 17-16,87-17 16,-69-17-16,69-1 15,-87 0-15,70 1 16,-88-1-16,0 18 16,-36 0-16,-34 0 31,-18 18-31,-36 17 15</inkml:trace>
  <inkml:trace contextRef="#ctx0" brushRef="#br2" timeOffset="478228.814">8590 9666 0,'-17'0'0,"-1"0"15,36 0 17,70 0-17,-35 0-15,123 18 0,-88-18 16,106 0-1,-88 0-15,70 0 16,-105 0-16,17 0 16,-70 0-16,-18 17 15,0 1-15</inkml:trace>
  <inkml:trace contextRef="#ctx0" brushRef="#br2" timeOffset="481529.47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503733.1192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505485.4102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508800.5272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509716.7893">2822 9984 0,'-17'0'15,"34"0"48,36 17-63,0-17 16,53 0-16,-36 0 15,89 0-15,-88 18 16,52-18-1,-70 18-15,0-18 0,18 17 16,-36 1-16,18-1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0E32-9093-E54B-BEFA-10ACC0A71DC1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3170-43BC-B643-BFBB-1B907BC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FE7-9B79-774E-BBF8-CA8F3BFDC0B8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8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3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81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Computation Graph</vt:lpstr>
      <vt:lpstr>PowerPoint Presentation</vt:lpstr>
      <vt:lpstr>Computing derivatives</vt:lpstr>
      <vt:lpstr>Computing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19</cp:revision>
  <dcterms:created xsi:type="dcterms:W3CDTF">2017-06-25T10:09:11Z</dcterms:created>
  <dcterms:modified xsi:type="dcterms:W3CDTF">2017-08-15T23:11:37Z</dcterms:modified>
</cp:coreProperties>
</file>