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59" r:id="rId5"/>
  </p:sldIdLst>
  <p:sldSz cx="12192000" cy="6858000"/>
  <p:notesSz cx="7086600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97"/>
  </p:normalViewPr>
  <p:slideViewPr>
    <p:cSldViewPr snapToGrid="0" snapToObjects="1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4T19:50:35.07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2469 3739 0,'0'-35'15,"0"18"-15,0-1 0,0 0 16,-17 1-16,-1-1 15,1 18-15,-19-18 16,19 18-16,-36 18 16,35 0-1,-17-1-15,-18 19 0,0-1 16,-35 53 0,52-35-16,-16 88 0,34-70 15,18 70 1,0-71-16,35 71 15,-17-88-15,17-17 16,0 16-16,1-16 0,52-1 16,-53-35-16,36 0 15,-54 0-15,19-53 16,-19 35-16,-34-34 16,-1 16-16,-35 1 15,35 17-15,1 18 16,-1 0-16,36-17 15,35-1 1,-18 18 0,36-35-16,-19 17 15,19 1-15,-36 17 16,1 0-16,-19 0 16,-17 17-1</inkml:trace>
  <inkml:trace contextRef="#ctx0" brushRef="#br0" timeOffset="160.3687">2452 4410 0,'17'53'16,"1"17"-1,-18-35-15,0 18 0,0-17 16,18-19-16,-18 1 15,17 0-15</inkml:trace>
  <inkml:trace contextRef="#ctx0" brushRef="#br0" timeOffset="338.6581">2787 4463 0,'-18'35'15,"18"-17"1,0-1-16,0 36 16,18-35-16,17-18 15,-17 0-15,0 0 16</inkml:trace>
  <inkml:trace contextRef="#ctx0" brushRef="#br0" timeOffset="529.6004">2787 4075 0,'0'-36'16,"0"1"-16,0 17 15,18 18 1,-1 36-1</inkml:trace>
  <inkml:trace contextRef="#ctx0" brushRef="#br0" timeOffset="783.6192">2981 4410 0,'35'88'15,"1"-18"1,-19-34-16,18-1 15,-17-35-15,-18-18 16,0-35 0,0 18-1,0 0-15,0 17 0,-18-17 0,18 0 16,0 17 0,-17 0-16,34 18 15,1 0 1,0 18-16,-1-18 15</inkml:trace>
  <inkml:trace contextRef="#ctx0" brushRef="#br0" timeOffset="1301.0402">3298 4498 0,'36'-18'15,"-19"1"-15,19-36 16,-19 17-16,19-16 16,-36 34-1,0-17-15,-18 17 0,-17 18 16,-18 0 0,17 0-16,-16 53 15,34-18-15,0 36 16,18-36-16,36 18 15,-19-35-15,54 17 16,-36-35-16,18 0 16,-18 0-16,1 0 0,-1 0 15,0-18-15,-17 18 16,-18 18 15,-36-1-31,36 1 16,-17 0-1,-1-1-15,36-34 16,-1-19 0,36-16-16,-17 16 15,17-34-15,-18 52 16,0 0-16,-17 1 16,17 17-16,-17 0 0,17 35 15,-35 0-15,0-17 16,0 17-16,18 18 15,-18-18-15,-18 1 16,18-19-16</inkml:trace>
  <inkml:trace contextRef="#ctx0" brushRef="#br0" timeOffset="2596.3978">5398 4180 0,'0'18'16,"35"0"0,0 17-1,0-17-15,36 35 16,-36-36-16,0 18 15,18-17-15,-17 17 0,-1-17 0,18 0 16,-36-1 0,1-17-16,0 0 15,-18-17 1</inkml:trace>
  <inkml:trace contextRef="#ctx0" brushRef="#br0" timeOffset="2808.5879">5838 4039 0,'-35'53'15,"-35"35"-15,17-17 16,-53 52-16,71-52 15,-1-18-15,1 0 0,0 17 16,35-52-16,-18 0 16</inkml:trace>
  <inkml:trace contextRef="#ctx0" brushRef="#br0" timeOffset="14425.4984">6438 4410 0,'18'0'15,"-18"17"17,0 1-17,-18 0-15,18 17 0,-35 0 16,17-17-16,-17 17 15,35-17-15</inkml:trace>
  <inkml:trace contextRef="#ctx0" brushRef="#br0" timeOffset="15354.0531">7532 4092 0,'0'18'16,"-18"17"-1,18 36-15,0-36 16,0-17-16,18 35 16,-18-18-16,17-18 0,36 1 15,-35-18-15,35-18 16,-35 18-16,-1-17 15,-17-1-15,18 1 0,-1-19 16,1 19 0,-18 34-1,18-17-15,-1 36 0,1-1 16,35 18-16,-35-18 16,52 0-1,-35-35-15,18 0 16,-17 0-16,17-35 15,-36 0-15,-17-18 16,-17 18-16,-36-36 16,35 36-16,-35-18 15,35 35-15,-17 18 16</inkml:trace>
  <inkml:trace contextRef="#ctx0" brushRef="#br0" timeOffset="15886.9846">8396 4198 0,'-53'0'15,"18"18"-15,-18 35 16,35-18-16,18 0 0,0 36 15,18-36-15,35 0 16,0-35-16,-18 0 16,0 0-16,54-17 15,-72-19-15,19-17 16,-36 18-16,-18-18 16,-17 18-16,-18 17 15,17 18-15,1 18 16,17 0-16,36 35 15,-18-18-15,53 35 16,-18-52 0,54 17-16,-54-17 15,35-18-15,-52 0 16,0-18 0,-18-17-16,0 17 0,-18-35 15,0-17 1,1 35-16,17-1 0,0 19 15,17-1-15,1 0 16,0 18-16,17 36 16,-17-1-1,-18 0-15,35 18 16,-18-35-16,1 17 0,17 0 16,-17-17-16,0-18 15,-1 0-15</inkml:trace>
  <inkml:trace contextRef="#ctx0" brushRef="#br0" timeOffset="16065.6989">9013 4180 0,'71'0'15,"17"-35"1,0 0-1,-52 17-15,34-17 16,-52 35-16,0-18 16</inkml:trace>
  <inkml:trace contextRef="#ctx0" brushRef="#br0" timeOffset="16275.1887">9119 3739 0,'0'36'15,"18"87"-15,-18-52 16,0 70-16,18-71 16,17 54-16,0-71 15,0 35 1,-17-53-16,17 1 15</inkml:trace>
  <inkml:trace contextRef="#ctx0" brushRef="#br0" timeOffset="17700.4382">11077 4092 0,'-17'-17'16,"17"34"0,0 36-1,0-35-15,0 52 16,17-34-16,1-1 15,17 0-15,-17-17 16,35-1-16,-36 1 16,54-36-16,-53 1 15,34-36-15,-34 35 16,0-52 0,-1 34-16,-17-16 15,0 34-15,-17 0 16,17 1-16,0 34 15,0 19-15,0 69 16,0-52-16,35 53 16,-35-35-16,53 34 15,-53-52-15,35 36 16,-35-54-16,0 35 16,0-52-16,-35 35 15,0-35-15,-18-1 16,17-17-1,-34-17-15,52 17 16,-52-53 0,34 35-16,-16-52 15,34 52-15</inkml:trace>
  <inkml:trace contextRef="#ctx0" brushRef="#br0" timeOffset="18169.0676">11007 3757 0,'0'-18'31,"17"1"-15,1-18-1,0 17-15,-1-17 0,1-1 16,0 1-16,-1 0 0,-17-18 16,18 35-16,-18-17 15,17 35-15,1 0 16,0 35 0,-1-17-16,1 35 15,0-36-15,-1 19 16,1-19-16,0 19 15,-1-1-15,1-17 0,-1 17 16</inkml:trace>
  <inkml:trace contextRef="#ctx0" brushRef="#br0" timeOffset="22967.4877">12030 4057 0,'17'0'0,"1"0"16,0 18-16,35-36 15,-18 18 1,18-18-16,0 1 16,-18 17-16,-17 0 0,17 0 15</inkml:trace>
  <inkml:trace contextRef="#ctx0" brushRef="#br0" timeOffset="23117.4051">12153 4233 0,'53'0'15,"18"-17"1,-54 17-16,1-18 16,0 18-16,-1-18 15</inkml:trace>
  <inkml:trace contextRef="#ctx0" brushRef="#br0" timeOffset="24600.5094">12965 3581 0,'0'-18'0,"17"36"16,-17 52-1,18-34-15,0 34 16,-18-17-16,0 18 16,17-1-16,-17 71 15,18-88-15,-1-18 0,-17 36 16,18-53 0,-18-36-1,-18-53 1,1 36-16,-1-18 15,-17-53-15,35 53 16,-18-88-16,1 71 16,17-1-16,17 18 0,19-17 15,16 35 1,-34 35-16,17 0 16,1 0-16,34 52 15,-52-34-15,-1 17 0,1 18 16,-18-17-16,-18 34 15,-17-35-15,18 1 16,-19-1-16,1-17 0,0-1 16,17-17-16,-17 18 0,17-18 15,1 0-15,17-18 16,17 1-16</inkml:trace>
  <inkml:trace contextRef="#ctx0" brushRef="#br0" timeOffset="24970.2337">13600 3440 0,'-18'0'16,"0"-18"-16,1 36 15,-1-1 1,0 19-16,1 34 16,17 54-16,0-1 15,17-70-15,1 70 16,0-70-16,-18 0 15,17-17-15,1-1 0,0 0 16,17-17-16,0 17 16,-17-17-16,-1-18 15,-17-18 1</inkml:trace>
  <inkml:trace contextRef="#ctx0" brushRef="#br0" timeOffset="26564.9502">13970 3881 0,'0'-18'16,"0"36"15,0 17-16,0 0-15,0-17 0,18 17 16,-1 0-16,-17-17 16,18 0-16,17-1 15,-17-17-15,-1 0 0,36-35 16,-35 17-16,-18-17 0,18-36 16,-18 36-1,0 18-15,0-19 16,17 54-1,1 52-15,0-34 16,17 70 0,-17-53-16,-1-1 0,1 1 15,-1-17-15,-17 17 16,0 17-16,0-35 0,-17 1 16,-36-19-16,18 1 15,-1-18-15,-34-18 16,34 1-16,-16-19 15,34 19-15,0-1 16,1 0-16,17 1 0,0-1 16,0 1-16</inkml:trace>
  <inkml:trace contextRef="#ctx0" brushRef="#br0" timeOffset="26997.9732">14499 3881 0,'18'-18'16,"17"18"0,-17 0-16,17 0 0,0 0 15,18-18-15,18 18 16,-36 0-16,-17 0 16,-1 18-1</inkml:trace>
  <inkml:trace contextRef="#ctx0" brushRef="#br0" timeOffset="27149.1762">14552 4022 0,'35'17'16,"18"-17"0,-35 0-16,52 0 15,-34 0-15,-19 0 0,19-17 16</inkml:trace>
  <inkml:trace contextRef="#ctx0" brushRef="#br0" timeOffset="27993.539">15205 3651 0,'-18'0'31,"18"18"0,0 0-15,0 17-16,18-18 15,-18 19-15,0-1 0,0 18 16,0-18-16,17 0 16,-17 18-1,0-35-15,18 0 0,-18-1 0,0 1 16,18 0-16</inkml:trace>
  <inkml:trace contextRef="#ctx0" brushRef="#br0" timeOffset="28901.9386">15769 3404 0,'0'-17'15,"0"-1"-15,0 36 47,18 52-31,-18-17-1,0 0-15,17 71 0,1-54 16,17 54 0,-17-72-16,0 72 15,-1-71-15,-17 17 16,18-34-16,-18-1 16,18-17-16,-18-1 15,0 1-15,0-36 16</inkml:trace>
  <inkml:trace contextRef="#ctx0" brushRef="#br0" timeOffset="29273.5111">16245 3828 0,'0'17'16,"36"1"0,-19 17-16,1-17 15,53 17 1,-54 0-16,18-17 0,36 17 16,-53-17-16,-1 0 15,1-1-15,0-17 16,-36 0-16</inkml:trace>
  <inkml:trace contextRef="#ctx0" brushRef="#br0" timeOffset="29495.6372">16528 3810 0,'-53'35'16,"0"18"0,0 18-1,35-36-15,1 18 16,-1 0-16,18-35 16,0-1-16,0 1 15</inkml:trace>
  <inkml:trace contextRef="#ctx0" brushRef="#br0" timeOffset="29936.2455">16704 3334 0,'0'-18'16,"18"18"0,17 18-16,-17-1 15,17 1-15,18 53 16,-18-36-16,18 88 16,-35-52-16,-1 88 15,-17-106-15,0 88 16,0-88-16,-17 0 15,-19 52-15,-17-34 16,36-36-16,-1-17 16</inkml:trace>
  <inkml:trace contextRef="#ctx0" brushRef="#br0" timeOffset="74413.8747">2399 6068 0,'18'0'63,"17"35"-48,-18-17-15,1 17 0,53 18 16,-54-18-16,19 0 16,34 36-16,-52-36 15,35 18-15,-36-35 16,1-1-16,0 1 16,-1 0-16,1-1 0,0 1 15,-1 0 1,-17-36-1</inkml:trace>
  <inkml:trace contextRef="#ctx0" brushRef="#br0" timeOffset="74691.9438">2875 6085 0,'-17'0'16,"-36"36"-16,-18 17 15,0 17 1,19-35-16,-37 71 15,72-70-15,-36 52 16,53-71-16,-18 36 16,36-35-16</inkml:trace>
  <inkml:trace contextRef="#ctx0" brushRef="#br0" timeOffset="75448.1846">3581 5997 0,'-18'0'15,"-17"-17"-15,0 17 16,-1 17 0,1 19-1,17-19-15,1 18 0,17 1 0,0-19 16,0 19-16,0-1 16,35 35-16,-17-52 15,17 17-15,35 1 16,-34-36-16,-1 17 0,36-17 15,-54 0-15,1 0 16,17 0 0,-53-17-1</inkml:trace>
  <inkml:trace contextRef="#ctx0" brushRef="#br0" timeOffset="75625.7368">3440 6209 0,'35'0'31,"0"0"-31,0 0 16,18 0-16,0 0 0,0-18 16,18 18-16,-36 0 15,0-17-15</inkml:trace>
  <inkml:trace contextRef="#ctx0" brushRef="#br0" timeOffset="76055.3766">4145 5662 0,'0'18'31,"-17"52"-15,17-34-16,0-1 0,0 0 15,17 18-15,-17-18 16,0 89-16,18-71 0,-18 17 16,0 54-1,17-36-15,-17-35 16,0-18-16,18 18 15,-18-35-15,0-36 16</inkml:trace>
  <inkml:trace contextRef="#ctx0" brushRef="#br0" timeOffset="76404.6398">4357 5715 0,'0'35'15,"0"36"1,17 17 0,-17-17-16,0 70 15,0-71-15,0 18 0,18 54 16,0-19 0,-18-88-16,17 1 0,-17-1 15,18 0-15,0-35 16,-18-35-1</inkml:trace>
  <inkml:trace contextRef="#ctx0" brushRef="#br0" timeOffset="76898.6487">4092 5592 0,'18'0'0,"0"0"15,17-18-15,0 18 0,53 0 16,-35 18-16,53-1 15,-53 1-15,-18 17 16,0 0-16,1 18 0,-1-17 16,-17 16-16,-18 1 0,17 53 15,-34-70-15,-19 52 16,1-71-16,17 19 16,-17-19-16,18 1 15,-1 0-15,0-18 0,36 0 31,17 17-15,-17 1-16,-1-1 16,19 1-16,34 53 15,-34-54-15,34 54 16,-35-36-16,36 0 16,-53-17-16,17 17 15,-17-17-15,-36-18 16,18 18-1</inkml:trace>
  <inkml:trace contextRef="#ctx0" brushRef="#br0" timeOffset="77789.4145">5009 5345 0,'0'17'31,"0"19"-15,0-1-16,0-18 0,0 54 15,0-36 1,0 1-16,18 16 0,-18-34 16,0 0-16,-18-18 15,18-18 1,-17-17-16,17 0 16,0-36-16,0 18 15,35-17-15,-35 34 16,18 1-16,17-18 15,-17 35-15,-1 18 16,1 0-16,0 36 16,-18-19-16,0 54 15,0-36-15,0 0 16,0 1-16,17 17 16,-17-18-16,0-17 15,0-1-15,18 1 0,-18-1 16,17 1-1</inkml:trace>
  <inkml:trace contextRef="#ctx0" brushRef="#br0" timeOffset="78152.3731">5380 5521 0,'-18'0'15,"36"18"1,17 17 0,-17-17-1,-1-1-15,36 18 16,-35-17-16,17 17 16,-17-17-16,0 0 15,-1-18-15,-17 17 16,-17-34-1</inkml:trace>
  <inkml:trace contextRef="#ctx0" brushRef="#br0" timeOffset="78353.3855">5592 5521 0,'-18'0'0,"18"18"15,-18-18-15,-17 17 0,0 36 16,-1-35 0,19 17-16,-18 18 15,17-18-15,0 1 0,18-1 16</inkml:trace>
  <inkml:trace contextRef="#ctx0" brushRef="#br0" timeOffset="85853.1603">2258 7849 0,'0'18'31,"17"70"-15,19 53-1,-36-53-15,17 1 16,-17 16-16,18 72 16,0-107-16,-18 1 0,0-18 15,17 0-15,-17-36 16,0-52 0,0 18-16,0-89 15,-17 53-15,-1-71 16,0 54-1,1-1-15,-19-105 16,19 88-16,-1 17 0,18-52 16,0 70-16,18 35 15,52-17-15,-34 35 16,34 17-16,-17 1 16,-18 17-16,1 1 0,-1 52 15,-17-53-15,-1 18 16,-52 70-1,-18-70 1,18-17-16,-1-19 0,-34 1 16,-1-18-1,54 0-15,-1-18 16,36 1-16</inkml:trace>
  <inkml:trace contextRef="#ctx0" brushRef="#br0" timeOffset="86637.2451">2928 8431 0,'-18'-17'16,"1"-1"-16,-1 0 15,1 18-15,-19-17 16,19 17-16,-1 0 16,0 17-16,-17 19 15,35-1-15,-18 0 16,18 1-16,0-1 0,18 0 15,17 18-15,-17-35 16,17-1-16,-17-17 0,35 0 16,-18-17-16,-17-1 15,-1 0-15,1 1 0,17-36 16,-35 18 0,0-18-16,-17 17 15,17 19-15,-18-1 0,0 0 16,1 18-16,17 18 15,17 17 1,1-17 0,17 35-16,-17-35 15,17-1-15,-17 1 0,-1 0 16,1-1-16,17 1 16,-17-18-16,-18-18 31,-18-17-31,1-18 15,-1 35-15,18-17 16,-18-18-16,18 18 16,0 17-16,0 1 15,18-19 1,0 36-16,-1-17 0,1 17 16,0 0-16,-1 0 15,19 35-15,-36-17 16</inkml:trace>
  <inkml:trace contextRef="#ctx0" brushRef="#br0" timeOffset="87592.7714">3404 8343 0,'-35'35'0,"17"-17"16,18 0-16,-17 35 16,17-18-16,0-17 0,35 35 15,-17-36-15,35 18 16,-18-35-16,-17 0 16,-1 0-16,1-17 15,17-18-15,-35 17 16,0 0-16,0-35 15,0 18-15,-18 17 0,1 1 16,17-19-16,-18 36 0,18-17 16,-17 17-1,17 17 1,17 1-16,-17 17 0,18-17 0,17 35 16,0 0-1,-35-35-15,18-1 16,-18-34 15,0-19-15,-18-17-16,18 36 0,18-19 15,0 19 1,-1 17-16,1-18 16,0 18-16,-18 18 15,17-18-15,-17 17 16,18-17-16,-18 18 15,0-36 17,17 1-17,1 17 17,-18 17-17,18-17-15,-18 18 16,17 0-16,1-1 15,0 1-15,-1 0 16,1-18-16,-18 17 16,35-17-16,0 0 15,-17 0 1,0-17 0,-1-1-16,-17 0 15,0 1 1,0-1 15,18 0-31,-18 1 16,0-1-16,-18 0 15,1 1 1,-1 17-16,18 17 16,0 36-1,0-35 1,18 17-16,-1 1 15,1-19-15,0 1 0,17 0 16,-17-18-16,35 0 16,-36 0-16,1 0 15,-1-18 1,-17 0-16</inkml:trace>
  <inkml:trace contextRef="#ctx0" brushRef="#br0" timeOffset="87805.9249">4233 8343 0,'18'0'16,"17"0"-1,-17 0-15,52 0 16,-52-17-16,17 17 0,-17-18 15,0 18-15,-18-18 16,-18 18-16</inkml:trace>
  <inkml:trace contextRef="#ctx0" brushRef="#br0" timeOffset="88026.5127">4286 7938 0,'18'35'0,"-18"35"16,18 19-1,-1 34 1,-17-70-16,18 53 16,-18-53-16,0 0 0,0 0 15,17-36-15,-17 18 16,18-35-16</inkml:trace>
  <inkml:trace contextRef="#ctx0" brushRef="#br0" timeOffset="88409.8988">4498 8467 0,'18'0'0,"17"0"16,18-36-1,-36 36-15,19-35 16,-36 0 0,0 17-16,-36 1 15,19 17-15,-1 0 16,0 0-16,1 0 0,-1 0 16,18 17-16,-17 1 0,17 35 15,17-36-15,18 36 16,-17-35-16,17 17 15,1-35-15,-1 18 16,-17-18 0,17-35-16,-17 17 0,-18 0 15,0 1-15,0-1 16,0 0-16,17-17 16,-17 17-16,0 1 15,18 17 1,17 17-1</inkml:trace>
  <inkml:trace contextRef="#ctx0" brushRef="#br0" timeOffset="88718.0499">5133 8220 0,'-53'0'15,"0"0"1,35 17-16,-17 19 16,35-1-16,35-17 15,-17-1-15,53 18 16,-36-17-16,0 0 0,18 17 16,-35-17-1,-1-18-15,-17 35 0,-17-17 16,-36-18-1,18 0-15,-1 0 16,19 0-16,-19 0 0,1 0 16,17 0-16,1 0 15</inkml:trace>
  <inkml:trace contextRef="#ctx0" brushRef="#br0" timeOffset="89127.7422">5768 7990 0,'18'0'16,"-1"18"0,1-18-1</inkml:trace>
  <inkml:trace contextRef="#ctx0" brushRef="#br0" timeOffset="89261.6058">5891 8326 0,'0'-18'31</inkml:trace>
  <inkml:trace contextRef="#ctx0" brushRef="#br0" timeOffset="91437.6102">7038 7796 0,'0'-17'0,"0"34"31,-18 19-31,18-1 15,0 0-15,0 36 16,0-36-16,18 18 16,-18-18-16,35 1 15,-35-19-15,35 18 16,-17-17 0,0-18-16,-1-18 15,-17-17 1,18 18-16,-18-1 15,18 36 1,-1-1 0,1 1-16,0 17 0,35-17 15,-18-1 1,0-17-16,36-17 0,-36-1 16,-17 0-1,-1 1-15,-17-18 0,0-1 16,0 1-16,-17 17 0,-1-17 0,-17-18 15,17 53-15,-17-17 16,17 17 0,18 17-16</inkml:trace>
  <inkml:trace contextRef="#ctx0" brushRef="#br0" timeOffset="92037.3464">8202 7779 0,'-18'-36'15,"-17"36"-15,18 0 0,-36 0 16,17 18 0,-17 35-16,36 0 15,17 18-15,17 17 16,19-53-16,-1-17 16,53 35-16,-35-53 15,-18 17-15,18-17 16,0-17-16,-18 17 15,-35-36-15</inkml:trace>
  <inkml:trace contextRef="#ctx0" brushRef="#br0" timeOffset="92186.9534">8043 7990 0,'89'-17'0,"-1"-1"15,-53 1 1,18 17-16,-35 17 16</inkml:trace>
  <inkml:trace contextRef="#ctx0" brushRef="#br0" timeOffset="92731.9037">8731 7267 0,'0'-35'0,"0"70"31,18 53-15,0-17-16,-1 70 15,1-53-15,-18 71 16,17-88-16,1 52 16,0-70-16,-1 18 15,-17-54-15,18 18 16,0-35-16</inkml:trace>
  <inkml:trace contextRef="#ctx0" brushRef="#br0" timeOffset="93016.7394">8908 7303 0,'17'52'0,"-17"1"15,18 53 1,0-35-16,-18-1 0,17 1 16,1 88-16,-18-89 15,17-17-15,1 53 16,-18-71-16,18-17 0,-18 17 16,17-17-1,-34-36 1,17-17-16</inkml:trace>
  <inkml:trace contextRef="#ctx0" brushRef="#br0" timeOffset="93394.2046">8731 7373 0,'18'-18'0,"0"1"15,34-1-15,-16 18 16,-1 18-16,18-1 0,35 36 16,-53-17-16,18-1 15,-17 0-15,17 53 16,-36-52-16,-17 34 16,0-35-16,0-17 15,-17 17-15,-19 18 16,19-35-16,-1 0 0,0-1 15,18 1 1,18 17-16,17-17 0,18 17 16,-18 0-16,1-17 0,17 53 15,-18-54 1,-17 18-16,17 1 16,-18-19-16,-17 1 15,18-18-15,-36-18 16</inkml:trace>
  <inkml:trace contextRef="#ctx0" brushRef="#br0" timeOffset="94349.4564">9437 7056 0,'17'0'15,"-17"35"-15,18-18 16,0 54-16,-18-53 16,17 17-16,-17 36 15,18-54-15,-18 18 16,0-17-16,-18-18 15,1 0-15,17-18 16,-18 1-16,0-1 0,18-35 16,0 18-16,0-36 15,0 36-15,18 17 16,0 1-16,-1-1 0,1 1 16,0 34-1,-1 18 1,1 36-16,-18-36 15,18 18-15,-18-17 16,0-1-16,17 0 16,-17-17-16,18 17 15,17-17 1</inkml:trace>
  <inkml:trace contextRef="#ctx0" brushRef="#br0" timeOffset="94539.6766">9719 7285 0,'18'18'16,"17"17"-16,18 0 16,0-17-1,0 17-15,-36-17 16,1-18-1,0 17-15</inkml:trace>
  <inkml:trace contextRef="#ctx0" brushRef="#br0" timeOffset="94701.5171">9948 7267 0,'0'0'0,"0"18"0,-53 17 15,36-17-15,-18 35 16,17-18-16,-17 36 16,35-36-16,-18 0 15</inkml:trace>
  <inkml:trace contextRef="#ctx0" brushRef="#br0" timeOffset="95984.7849">10530 8255 0,'0'35'16,"-17"-17"-16,-1 17 0,-35 18 15,36-18-15,-36 18 16,17-35-16,19 0 16,-1-1-16</inkml:trace>
  <inkml:trace contextRef="#ctx0" brushRef="#br0" timeOffset="96942.1728">11783 7232 0,'0'88'16,"0"36"-1,17 17-15,1-71 0,0 54 16,-18-18 0,0-18-1,0-53-15,0-17 16,0-36 0,-18-35-1,18 18 1,0 0-16,18-36 15,-1 36-15,54 17 16,-36 18-16,53 18 16,-52 17-16,34 18 15,-35-18-15,1 53 16,-19-52-16,-17 17 16,-17-18-16,-36 0 15,18-17-15,-54-1 16,36-17-16,-35 0 15,53 0-15,-18 0 16,35 0-16,36 0 16</inkml:trace>
  <inkml:trace contextRef="#ctx0" brushRef="#br0" timeOffset="97610.2922">12859 7585 0,'-18'-18'15,"-17"0"1,-18 18 0,35 18-16,-17 17 0,-18 18 15,35-17-15,18 34 16,0-35-1,18 1-15,0-1 0,35 36 16,17-36 0,-35-18-16,1-17 0,34 18 15,-52-18-15,0 0 16,-1-18-16</inkml:trace>
  <inkml:trace contextRef="#ctx0" brushRef="#br0" timeOffset="97765.2888">12665 7849 0,'17'0'16,"54"0"0,-36 0-16,53-17 0,-52 17 15,-1-18-15,0 18 16,1 0-16</inkml:trace>
  <inkml:trace contextRef="#ctx0" brushRef="#br0" timeOffset="98109.8477">13353 7285 0,'0'35'16,"0"0"-16,0 1 15,17 52 1,1-35-16,-18 0 15,18 17-15,-18 1 0,0 70 16,0-88-16,0 53 16,0-71-16,0 18 15,0-35-15,17-1 16,-17-34 0,0-1-16</inkml:trace>
  <inkml:trace contextRef="#ctx0" brushRef="#br0" timeOffset="98361.7193">13511 7408 0,'36'71'16,"-36"-18"-16,35 53 15,-35-53-15,18 70 16,-1-52-16,1 34 16,-18-52-16,18 0 15,-1-35-15,-17 0 16,0-36 0</inkml:trace>
  <inkml:trace contextRef="#ctx0" brushRef="#br0" timeOffset="98766.4557">13247 7179 0,'35'-35'0,"36"-1"16,-18 36-16,52 0 15,37 18 1,-90 17-16,-16 1 0,-1-1 16,0 18-16,1-18 0,-19 71 15,-17-71 1,-17 1-16,-1-1 0,-35 18 16,35-36-16,-52 19 15,52-36-15,1 35 16,34-17-16,18 34 15,1-16 1,70 17-16,-54-18 16,54 18-16,-53-18 15,-18-17-15,1 17 0,34 0 16,-52-17 0,-18 0-1,-18-18-15,1 0 16,-1 17-16</inkml:trace>
  <inkml:trace contextRef="#ctx0" brushRef="#br0" timeOffset="98938.2521">14570 8114 0,'-18'-18'16,"0"18"0,1 0-16</inkml:trace>
  <inkml:trace contextRef="#ctx0" brushRef="#br0" timeOffset="134830.3531">2663 10213 0,'0'0'0,"-17"0"0,-18-35 16,-1 35-16,1 0 16,0 0-16,-18 35 15,35 0-15,-17 71 16,17-35-16,18 70 16,0-71-16,18 71 15,17-88 1,53 53-1,-17-71-15,-18-17 0,70 17 16,-52-35-16,-18 0 0,53-35 16,-53 0-1,-18-1-15,18-52 16,-53 53-16,0-71 16,-18 53-16,-17 0 0,-53-70 15,52 70-15,-69-35 16,52 52-1,-36 19-15,54-1 16,0 36-16,17-1 16,18 19-16,53 17 15,0-18-15</inkml:trace>
  <inkml:trace contextRef="#ctx0" brushRef="#br0" timeOffset="135158.6893">3387 10724 0,'0'36'0,"0"-1"16,17 0-16,1-17 0,0 0 15,-1-1-15,1-17 0,17 18 0,0-36 16,-17 1-1,0-1-15,-18 0 0,17-35 16,1 18-16,-18 0 16,0 17-16,0 36 31,0-1-31,0 19 16,18-19-16,17 36 15,-17-35-15,-1 0 0,36 17 16,-35-35-16,-1 0 15,1 0-15</inkml:trace>
  <inkml:trace contextRef="#ctx0" brushRef="#br0" timeOffset="135320.3825">3775 10619 0,'53'17'16,"-36"-17"-16,54 18 15,-36-18-15,0-18 16,18 1-16,-35 17 0,0 0 16,-18-18-16</inkml:trace>
  <inkml:trace contextRef="#ctx0" brushRef="#br0" timeOffset="135504.3339">3933 10319 0,'0'53'16,"0"0"-1,18 35-15,-18-35 16,0 53-16,18-71 16,-18 18-16,17 17 15,1-52-15</inkml:trace>
  <inkml:trace contextRef="#ctx0" brushRef="#br0" timeOffset="135882.0859">4163 10795 0,'17'106'16,"1"0"-1,0-18-15,-1-35 16,-17-18-16,18 0 16,-18-17-16,0-36 15,-18 1-15,-17-54 16,17 18-16,18 0 16,0 0-16,-17-17 0,34 17 15,-17 0 1,18 18-16,0-1 0,17 1 0,0 35 15,1-17-15,16 34 16,-34-17-16,0 18 0,-1-1 16,-17 1-16,0 17 15,0-17-15,-17 0 0,-1-1 16,-35 1 0,36 0-16,34-36 15</inkml:trace>
  <inkml:trace contextRef="#ctx0" brushRef="#br0" timeOffset="136183.1213">4657 10672 0,'-36'35'15,"36"-18"-15,0 19 16,0-19-16,18 1 15,0 0-15,-1-18 0,19 0 16,-1 0-16,-17-36 16,-18 19-16,0-19 15,0 19 1,0-1 0,0 36-1,17 17 1,1-17-1,-1-18-15,19 17 0,-19 1 16,19-18 0</inkml:trace>
  <inkml:trace contextRef="#ctx0" brushRef="#br0" timeOffset="136347.5563">4939 10583 0,'35'0'15,"18"0"1,-18 0-16,36-17 16,-36 17-16,0-18 0,-17 0 15,0 18 1,-36-17-16</inkml:trace>
  <inkml:trace contextRef="#ctx0" brushRef="#br0" timeOffset="136532.8894">5080 10389 0,'0'71'0,"0"52"16,0-70-16,18 53 15,-1-53-15,19 0 16,-36-18-16,17-17 15</inkml:trace>
  <inkml:trace contextRef="#ctx0" brushRef="#br0" timeOffset="137272.8819">6720 10389 0,'-17'53'16,"17"18"-1,17-36-15,36 36 16,-35-36-16,17-17 0,36 17 15,-18-35-15,0-35 16,-18 17-16,-17-53 16,-18 18-16,-18-17 15,18 52 1,-35-17-16,17 35 16,18 53-1,0 0-15,35 53 16,-17-36-16,0-17 0,-1 71 15,1-72 1,-18 19-16,-18 17 16,18-35-16,-53 18 15,36-54-15,-54 1 16,53-18-16,-34 0 16,34-18-16,-17-35 15,35 36-15,-18-71 16,18 52-16</inkml:trace>
  <inkml:trace contextRef="#ctx0" brushRef="#br0" timeOffset="137639.456">6632 9966 0,'0'-18'16,"18"1"-1,0-1-15,-1 0 0,36-34 16,-18 16-1,-17 19-15,17-36 16,-35 35-16,0 0 16,0 36 15,18 35-31,-18-18 16,35 53-16,-17-52 15,-1 34-15,1-52 16</inkml:trace>
  <inkml:trace contextRef="#ctx0" brushRef="#br0" timeOffset="138195.1203">7602 10231 0,'36'0'15,"-1"0"-15,18 0 16,-18-18-16,0 18 15,18 0-15,-35 0 16,0 0-16,-1 0 16,-17 18-16,-17-18 15</inkml:trace>
  <inkml:trace contextRef="#ctx0" brushRef="#br0" timeOffset="138344.9283">7602 10425 0,'18'17'15,"53"-17"1,-36-17-16,0-1 0,36 18 16,-36-18-1,-17 18-15,-18 18 16</inkml:trace>
  <inkml:trace contextRef="#ctx0" brushRef="#br0" timeOffset="141811.1591">9984 10125 0,'0'-18'15,"0"36"32,-18 35-31,18-18-16,-18 35 15,18-34-15,0-1 16,18 18-16,0-35 16,-1-1-16,36 1 15,-35-18-15,17-18 0,0 1 16,-17-1 0,-18 0-16,18-17 15,-18 17-15,0 36 31,17 17-31,1 1 16,0-19-16,17 36 16,-18-35-16,36-1 15,-35-17-15,17 0 16,-35-17-16,0-36 16,0 18-16,-17-36 15,-1 36 1,-17-18-16,17 35 15,0 1-15,36 17 32</inkml:trace>
  <inkml:trace contextRef="#ctx0" brushRef="#br0" timeOffset="142210.8542">10442 9807 0,'18'0'0,"0"0"15,34-17 1,-16-1-16,-1 18 15,0-18-15,-17 18 0,35-17 16,-36 17-16,1 0 16,-36 17-1</inkml:trace>
  <inkml:trace contextRef="#ctx0" brushRef="#br0" timeOffset="142366.4147">10636 9807 0,'0'18'16,"0"0"0,0-1-16,0 36 15,0-18-15,0 1 16,0-19-16,0 54 16,18-54-16,-18 1 0</inkml:trace>
  <inkml:trace contextRef="#ctx0" brushRef="#br0" timeOffset="142761.4603">10883 10178 0,'18'0'16,"17"35"-1,0-35 1,1 18-16,17 17 16,-18-18-16,35 19 15,-52-36-15,0 17 0,-1-17 16,1 18-16,0-18 16,-18-18-1,-18 1 1</inkml:trace>
  <inkml:trace contextRef="#ctx0" brushRef="#br0" timeOffset="142983.3733">11183 10107 0,'-35'35'16,"-18"36"-16,0-1 16,18-17-16,-1 0 15,19 0 1,17-35-16,17 0 16</inkml:trace>
  <inkml:trace contextRef="#ctx0" brushRef="#br0" timeOffset="143989.7028">11994 10142 0,'18'0'16,"17"-17"-1,1-1-15,34 18 16,-35-18-16,36 18 16,-36 0-16,1 0 15,-19 0-15,1 18 16,-36 0 0</inkml:trace>
  <inkml:trace contextRef="#ctx0" brushRef="#br0" timeOffset="144184.6075">12136 9966 0,'17'0'16,"-17"18"-16,18 52 15,-18-35-15,17 1 16,-17-1-16,18 53 15,0-53-15,-18 1 16,35-1-16,-35-17 16</inkml:trace>
  <inkml:trace contextRef="#ctx0" brushRef="#br0" timeOffset="144957.3953">12806 9507 0,'0'-17'16,"0"34"15,0 1-15,17 17-16,-17-17 15,18 123 1,0 0-16,-1-17 16,1-19-1,-18-52-15,18 18 16,-1-36-1,-17-17 1,0-36-16,0-35 16,0 36-16,-17-54 15</inkml:trace>
  <inkml:trace contextRef="#ctx0" brushRef="#br0" timeOffset="145191.2837">12894 9895 0,'35'0'15,"-17"0"-15,70 0 16,-35 0 0,0 0-16,0 18 0,0 0 15,-18 17-15,0 0 0,1 1 16,-1 34-16,-35-35 16,-18 1-16,-17 17 15,-18-36-15,-35 18 16,35-35-16,-53 0 15,53 0-15,0-17 16,36 17-16,-1-18 16</inkml:trace>
  <inkml:trace contextRef="#ctx0" brushRef="#br0" timeOffset="264540.5141">11024 5256 0,'18'0'31,"0"0"-15,17 0-16,18 18 16,-18-18-1,0 0-15,54 0 16,-54 0-16,35 0 16,-34 0-16,34 0 15,-52 0-15,17-18 16,-17 18-16,-1 0 15,-17-17-15</inkml:trace>
  <inkml:trace contextRef="#ctx0" brushRef="#br0" timeOffset="266331.6583">13053 4851 0,'0'-18'47,"17"18"-31,1 0-1,0 0 32,-1 0-31,1 0-1,0 0 1,-1 0-16,1 18 16,0-18-1,-1 0-15,1 0 0,17 0 16,-17 0-16,17 0 0,36 0 15,-36 0-15,53 0 16,-53 0-16,54 0 16,-54 0-16,71 0 15,-53 0-15,35 0 16,-35 0-16,52-18 16,-69 18-1,70 0-15,-53 0 16,70 0-16,-70 0 15,88 0 1,-53 0-16,71 0 0,-71 0 16,89-18-1,-72 18-15,89-17 16,-88 17-16,0 0 16,0 0-16,0-18 0,123 18 15,-105 0-15,105-17 16,-123 17-16,70 17 15,-105-17-15,34 0 16,-52 18-16,0-18 16,-35 0-1</inkml:trace>
  <inkml:trace contextRef="#ctx0" brushRef="#br0" timeOffset="271770.2026">12982 5503 0,'-35'0'16,"17"0"-16,-17 0 15,17 18-15,1 0 16,-19 17 0,19-17-16,-1 17 15,1 0-15,17 36 16,0-18-16,0-1 0,17 37 16,36-19-1,-18-52-15,1 17 0,-1-35 16,36 18-16,-36-36 15,35-17-15,-34 0 16,-19-1-16,19-52 16,-36 53-16,-18-71 15,0 71-15,-52-18 16,34 18-16,-52 17 16,53 18-16,0 18 15,-1 17 1,36 0-16</inkml:trace>
  <inkml:trace contextRef="#ctx0" brushRef="#br0" timeOffset="272131.0393">13741 5556 0,'-18'18'16,"0"0"-16,-17-1 16,18 1-16,-19-18 0,-52 35 15,53-17-15,-18 17 16,53-17-1,0-1 1,53 1-16,-36 0 16,72-1-16,-54-17 15,35 18-15,-52-18 16,17 17 0,-35 1-16,0 0 15,-17-18-15,-1 17 16</inkml:trace>
  <inkml:trace contextRef="#ctx0" brushRef="#br0" timeOffset="272259.3619">13635 5944 0,'53'18'16,"0"0"0,-36-18-16,1 0 0,0 17 15</inkml:trace>
  <inkml:trace contextRef="#ctx0" brushRef="#br0" timeOffset="272726.6003">14164 5697 0,'0'18'16,"18"35"0,-18-35-16,17 17 0,36 0 15,-35-17-15,17-1 16,18-17-16,-35 0 15,17-17-15,-35-1 16,18-17-16,-18 17 16,0-17-16,-18 17 0,0 18 15,18 18 1,18 17 0,-18 0-16,18 54 15,-1-36-15,1 35 16,0-53-16,-1 36 15,1-36-15,-18-17 16,-18-18-16,18 17 0,-17-17 16,-1 0-16,-17-35 15,-18-18 1,35 18-16,-17-1 16</inkml:trace>
  <inkml:trace contextRef="#ctx0" brushRef="#br0" timeOffset="273070.5726">14111 5450 0,'18'-17'16,"-18"-18"-1,0 17-15,17-17 0,1 17 16,0-17-16,-18 17 0,17 0 16,1 18-16,0-17 15,-18 34 1,35 1-16,-17 17 15,-18-17-15,17 17 0,18 1 16,1 16-16,-19-34 16,19 35-16</inkml:trace>
  <inkml:trace contextRef="#ctx0" brushRef="#br0" timeOffset="273350.0149">15046 5486 0,'-35'17'16,"17"1"-1,-17 0-15,17-1 0,-35 1 16,18 0-1,0-1 1,17 1-16,36-1 16,-1-17-1,-17 18 1,18 0-16</inkml:trace>
  <inkml:trace contextRef="#ctx0" brushRef="#br0" timeOffset="273560.0905">14764 5786 0,'17'35'16,"1"-18"-1,35 1 1,-35 0-16,35 17 15,-36-17-15,18-1 16,-17-17-16,17 18 16,-35 0-16</inkml:trace>
  <inkml:trace contextRef="#ctx0" brushRef="#br0" timeOffset="274055.1283">14817 5697 0,'17'0'16,"1"0"0,-18 18-1,35-18-15,1 18 16,-1-1-16,-18 1 15,1-18-15,0 18 0,-1-18 16,-17 17-16</inkml:trace>
  <inkml:trace contextRef="#ctx0" brushRef="#br0" timeOffset="274305.0416">15328 5450 0,'18'36'16,"-1"34"-1,1 36-15,0-53 16,-1 53-16,1 0 15,-18-71 1,0 18-16,0-35 0</inkml:trace>
  <inkml:trace contextRef="#ctx0" brushRef="#br0" timeOffset="279243.6077">9966 10848 0,'0'18'47,"18"-1"-31,-1 1-16,1 17 15,0-35 1,52 18-16,18-1 16,-35-17-16,0 0 15,71-17-15,-54-1 16,1 0-16,52-34 15,-52 34-15,-1 0 16,54 1-16,-54 17 0,-17 0 16,0 0-16,18 0 15,17 17-15,-53-17 16,36 18-16,-36-18 16,-17 18-1,-1-18-15,-17 17 16,0-34 15,36 17-15,-19-18-16,54 0 15,-36 1-15,71 17 16,-53 0-16,88 17 16,-71-17-16,107 36 15,-71-19-15,105-17 16,-105 0-16,123-17 15,-123-1 1,141-35-16,-123 18 16,87-18-16,-122 18 15,-1-1-15,-53 19 16,-17-1 0,-18 0-16,-53 18 15</inkml:trace>
  <inkml:trace contextRef="#ctx0" brushRef="#br0" timeOffset="288126.0202">12894 6385 0,'-18'0'16,"36"0"-16,17 0 16,1 0-16,-1 0 15,0 0-15,71 0 16,-53 0-16,88 0 16,-53 0-16,0 0 15,18 0-15,0 0 0,18 0 16,140-17-1,-105 17-15,0 0 0,-1-18 16,160 0-16,-177 18 16,-35 0-16,105 0 15,-140 0-15,88 18 16,-53-18 0,-71 0-16,18 18 15</inkml:trace>
  <inkml:trace contextRef="#ctx0" brushRef="#br1" timeOffset="328238.667">9137 9931 0,'18'0'0,"-36"0"93,0 0-93,-17 0 16,-18 17-16,18-17 16,-53 18-16,35 0 15,-35-1 1,35 19-16,-36-1 15,54 0-15,-18 18 16,36-18-16,-1 36 16,18-36-16,35 53 15,-17-52-15,17-1 16,-17 0-16,17 0 0,0-17 16,1 0-16,52-1 15,-53-34-15,-17 17 0,17-36 16,-17 19-16,-1-36 15,-17 18-15,0-1 16,-53-17-16,36 18 16,-19 17-16,-34-34 15,35 34-15,17 0 16,0 1-16,-17-19 16,35 19-16,0-1 0</inkml:trace>
  <inkml:trace contextRef="#ctx0" brushRef="#br1" timeOffset="328994.3326">9578 9543 0,'-18'0'15,"1"0"1,-1 17 0,0 19-1,1-19-15,-1 36 0,-17 53 16,0-35-16,-1 87 15,19-87-15,-1 17 16,18 18-16,0-18 16,0 71-16,18-106 15,17 53-15,0-54 16,0 1-16,-17-35 16,17 0-1</inkml:trace>
  <inkml:trace contextRef="#ctx0" brushRef="#br1" timeOffset="330096.7564">13829 9419 0,'18'0'31,"-1"53"-15,1-18 0,35 54-16,-36-37 15,19 19-15,-19 0 0,1 17 16,17 71-16,-17-71 15,-1-18-15,-17 1 0,18-18 16,-18 53 0,0-71-16,-18 0 0,1 0 15,-36 18-15,0 0 16</inkml:trace>
  <inkml:trace contextRef="#ctx0" brushRef="#br2" timeOffset="341146.0792">7161 12718 0,'0'-18'0,"-17"36"78,17-1-62,0 19-16,0-1 0,0 35 15,-18-34 1,18 17-16,0-18 0,-18 71 16,18 17-1,0-52-15,0-18 0,0 88 16,0-71-16,0 1 16,0 88-16,0-89 15,18 1-15,-18 87 16,0-69-16,0-19 15,0 18-15,0 1 0,0 69 16,0-69-16,0 69 16,0-69-16,0 87 15,0-88-15,0 71 16,0-71 0,0 53-16,0-53 15,18 53-15,-18-70 16,17 35-1,-17-53-15,18 53 16,-18-71-16,18 35 16,-18-52-16,0 17 0,17 1 15,-17-19-15,18 19 16,-18-19 0</inkml:trace>
  <inkml:trace contextRef="#ctx0" brushRef="#br2" timeOffset="343019.4977">3298 16298 0,'-17'0'0,"17"-17"47,17 17-47,1-18 16,17 18-1,-17 0-15,17 0 16,-17 0-16,0 18 15,35-18-15,-18 0 16,-18 0-16,54 0 16,-36 0-16,53 0 15,-35 0-15,36-18 16,-37 18-16,72-18 16,-71 18-16,70 0 15,-70-17-15,71 17 16,-54-18-16,71 18 15,-88-17-15,88 17 16,-70-18-16,52 18 16,-70 0-16,88 0 15,-88 0 1,71 0-16,-54 0 16,54 0-16,-54 0 15,54 0-15,-54 0 16,1 0-1,0 0-15,-1 0 0,71 0 16,-70-18-16,70 18 16,-71 0-16,89 0 15,-88 0-15,70 0 16,-53 0-16,53 0 16,-70 0-16,70 0 15,-71 0-15,72 0 16,-72 0-16,71 18 15,-70-18-15,52 18 16,-52-18-16,52 0 16,-52 0-16,52 0 15,-52-18 1,70 18-16,-70 0 16,70 0-16,-71 0 15,89 0 1,-89 0-16,1 0 0,0 0 15,-1 0-15,54 0 16,-54 0-16,54 0 16,-71 0-16,52 18 15,-52-1-15,53 1 16,-71-18-16,71 17 16,-70-17-16,52 0 15,-53 0-15,36 0 16,-36 0-16,18 0 15,-36 0-15,19 0 16,-19 0-16,1-17 16,0 17-16,-1 0 15,1 0 1,17 0-16,-17 0 16,-1 0-16,1 0 15,0 0-15,-1 0 0,1 0 16,0 17-1,-1 1 1,1 0-16,0-18 16,17 17-16,0 1 15,0-18-15,-17 0 0,17 0 16,18 0 0,-18 0-16,1-18 15,-19 18-15,1 0 16,0 18-1,-1-18 1,1 18 0,0-18-1,-1 0-15,-34 0 47,-1 0-31</inkml:trace>
  <inkml:trace contextRef="#ctx0" brushRef="#br2" timeOffset="344170.9533">10936 16087 0,'-18'-18'15,"1"18"-15,-1-18 16,36 36 31,17 17-47,0-17 15,18 17-15,-35 1 16,17-19-16,-17 1 0,17-1 16,-17 19-16,-1-19 0,1 1 15,-18 0 1,-18-1-16,-17 1 16,0-18-16,-18 18 15,18-1-15,-18 1 16,35-1-16,-17 1 15,35 0-15,-18-18 16</inkml:trace>
  <inkml:trace contextRef="#ctx0" brushRef="#br2" timeOffset="345172.2032">11165 16669 0,'-17'-18'15,"17"0"1,17 18-1,1 0 1,17 0-16,18 18 16,-35 0-16,17-18 15,-17 17-15,17 1 16,-17 0-16,-1-1 16,-17 1-16,0 0 15,-17-1-15,-1 1 16,-17 0-16,17-1 0,-17 18 15,17-17-15,1 17 16,17-17-16,17 0 16,1-1-16,0 1 15,17-18-15,0 18 16,-17-18 0,17 0-16,-17 0 31,-36 0-16,18-18 1</inkml:trace>
  <inkml:trace contextRef="#ctx0" brushRef="#br2" timeOffset="345373.4361">11113 16810 0,'17'0'16,"36"0"-1,53 0-15,-36-18 16,36-17-16,-53 35 16,-18 0-16,-17 0 0</inkml:trace>
  <inkml:trace contextRef="#ctx0" brushRef="#br1" timeOffset="363113.4263">3316 15928 0,'-18'0'47,"36"0"125,0 0-157,-1 0-15,1 0 16,0 0-16,-1 0 16,1 0-16,0 0 15,-1 0-15,1 0 16,0 0-1,-1 0 1,1 0 0,-1 0-16,1 0 15,0 0 1,-1 0-16,1 0 16,17 0-1,-17 0-15,0 0 16,-1 18-1,1-18-15,-1 0 16,19 0 0,-19 0-16,1 0 0,0 0 15,-1 0-15,1 0 16,0 0-16,-1 0 0,1 0 16,-1 0-16,1 0 15,0 0-15,-1 0 0,1 0 16,0 0-16,17 0 15,-17 0 1,17 0-16,-17 0 16,17 0-16,-18 0 15,19 0-15,-19-18 16,19 18 0,-19 0-16,19 0 15,-19 0-15,1 0 16,-1 0-16,1 0 15,0 0-15,17 0 16,-17 0-16,17 0 16,-17 0-16,17 0 15,-18 0-15,19 0 16,-1 0-16,-17-18 16,17 18-16,-17 0 15,-1 0-15,19 0 16,-19 0-16,18-17 15,-17 17-15,0 0 16,17-18-16,-17 18 16,17-18-16,-17 18 15,17 0-15,-18-17 16,19 17 0,-19 0-16,1-18 15,0 18-15,17 0 16,-17-18-16,17 18 15,-18 0-15,19-17 16,-19 17-16,1 0 16,0-18-16,-1 18 0,1 0 15,17-17-15,-17 17 16,17 0 0,-17-18-16,-1 18 15,1-18-15,0 18 16,-1-17-16,1 17 0,17 0 15,-17-18-15,17 0 16,-17 18-16,-1-17 16,1 17-16,17-36 15,1 19 1,-19-1-16,19 1 16,-19 17-16,18-18 15,-17 0-15,17 18 16,-17-17-16,17-1 15,-17 18-15,0-18 16,-18 1 0,17 17-16,1-18 15,0 18-15,-1-18 0,1 1 16,17-1 0,-17 0-16,-1 18 0,1-17 15,0 17-15,17-35 16,-17 35-16,-1-18 15,1 18-15,-18-18 16,35 1-16,-17-1 16,-18 0-1,17 18-15,-17-17 0,18-1 16,0 0 0,-1 1-16,-17-1 15,36 1-15,-19 17 16,1-18-16,-1-17 15,1 35-15,-18-18 0,18 0 16,17 1 0,-17-1-1,-18 0-15,17 18 16,-17-17-16,18 17 16,-18-18-1,18 1-15,-18-1 16,17 0-16,1 1 15,0-1 1,-18 0-16,17 1 16,1-1-16,-18 0 15,17 1 1,1 17-16,-18-18 0,18 18 16,-1-18-16,1 1 15,0-1-15,-1 1 16,-17-1-1,18 0-15,-18 1 16,18 17-16,-18-18 16,17 18-16,-17-18 15,18 1-15,-1-1 16,1 0-16,-18 1 16,18-1-16,-1 1 15,-17-1-15,18 18 16,-18-18-16,18 1 15,17-19-15,-17 36 16,17-53 0,-18 36-16,1-1 0,0-17 15,-1 35-15,1-18 0,0 1 16,-1-1 0,-17 0-1,18 18-15,-18-17 0,35-1 16,-17 0-16,17-17 15,-17 17-15,-1 1 16,19-18 0,-19 35-16,1-18 0,0 0 15,-1 1-15,-17-19 16,0 19 0,0-1-16</inkml:trace>
  <inkml:trace contextRef="#ctx0" brushRef="#br1" timeOffset="365731.9183">7426 13935 0,'0'17'31,"0"1"-15,18-18 15,-18-18 0,-18 18-15,18-17 31,18 17-32,-18-18-15,17 18 16,-17-18-16,18 1 16,0 17-1,-18-18-15,0 1 16,17 17-16,-17-18 16,18 0-16,-1 1 15,1-1 1,-18 0-16,18 18 0,-1-17 15,-17-1 1,18 18-16,0-18 0,-1 1 16,1-1-1,-18 1-15,35-1 16,-35 0-16,35 1 16,-17-1-16,0 0 15,-1 1 1,1-1-16,0 0 15,-1 18-15,1-17 16,-18-1-16,35-17 16,-17 17-1,0 1-15,-1 17 16,-17-18-16,18 18 16,-18-18-16,17 18 15,1-17-15,0 17 16,-1 0-16,19-36 15,-19 36-15,19-17 16,-1-19 0,-18 19-16,1-1 15,17 1 1,-17 17-16,0-18 0,35 0 16,-36 1-16,18-19 15,1 19 1,-19 17-16,19-18 15,-1 18 1,-17-18-16,-1 18 0,19-17 16,-1 17-1,-18-18-15,1 18 0,0-17 16,17 17 0,-17-18-16,-1 18 15,19 0-15,-1-18 16,-18 18-1,1 0-15,17-17 16,-17 17-16,17-18 16,-17 18-16,0 0 15,-1 0-15,1-18 0,17 18 16,-17 0-16,17-17 16,-17 17-16,17 0 15,-17 0 1,-1-18-16,19 18 15,-19 0-15,1-18 0,-1 18 16,1 0-16,17-17 16,-17 17-16,0 0 15,-1-18-15,19 18 16,-19 0 0,18 0-16,-17 0 15,17 0-15,-17 0 16,17-18-16,-17 18 15,35 0-15,-36 0 16,19 0 0,-19 0-1,19 0-15,-19 0 16,19 0 0,-19 0-16,19 0 15,-19 0-15,18 0 16,-17-17-16,17 17 15,-17 0-15,17 0 16,-17 0-16,17 0 16,-17 0-16,17 0 15,-17 0 1,-1 0 0,19 0-16,-19 0 15,19 0-15,-19 0 16,1 0-16,-1 0 15,1 0 1,0 17-16,-1-17 16,1 0-16,17 0 15,-17 0-15,17 0 16,-17 0-16,0 0 16,-1 0-1,1 0-15,-1 0 0,1 0 16,0 0-1,-1 0-15,1 0 16,0 0-16,17 0 16,-17 0-16,17-17 15,0 17-15,0 0 16,-17 0 0,0 0-1,-1 0 1,1 0-1,0 0 1,-36 0 15,0 0-15</inkml:trace>
  <inkml:trace contextRef="#ctx0" brushRef="#br2" timeOffset="374302.441">7179 12277 0,'0'-18'63,"0"0"-47,18 18-16,-36 18 31,18 0-16,0-1-15,0 19 16,0-1-16,0 18 16,0-18-16,0 18 15,18-18-15,-18 1 16,0 34 0,0 18-16,0-52 15,0 34-15,0-35 16,0 36-16,0-53 15,0-1 1</inkml:trace>
  <inkml:trace contextRef="#ctx0" brushRef="#br2" timeOffset="374902.097">6985 12506 0,'18'0'31,"-18"18"-16,0-36 17,0 0-32,17 18 15,-17-53 1,18 36-16,0-18 0,-1-1 16,1-52-16,-1 35 15,19-35-15,-19 53 16,1-1-16,-18 19 15,18-1 1,-1 18-16,-17 18 16,18 17-16,-18-17 15,18 52 1,-18-35-16,35 18 16,-35-17-16,18-19 0,-1 1 15,18 17-15,-17-17 16,0 0-16</inkml:trace>
  <inkml:trace contextRef="#ctx0" brushRef="#br2" timeOffset="375686.8406">6791 12700 0,'-18'0'15,"36"18"17,17-18-17,1 0-15,34 0 16,-35 0-16,71 17 16,-53-17-16,35 0 15,-52 0-15,34-17 16,-35 17-16,-17-18 15,-18 0-15,-35 1 16,17 17 0</inkml:trace>
  <inkml:trace contextRef="#ctx0" brushRef="#br2" timeOffset="376120.3097">6350 12418 0,'0'17'31,"0"19"-31,18-1 16,-18 36-16,0-36 15,0 18-15,0 35 16,17-53-16,1 36 16,-18-36-16,18 0 15</inkml:trace>
  <inkml:trace contextRef="#ctx0" brushRef="#br2" timeOffset="376955.4565">7179 16140 0,'18'0'0</inkml:trace>
  <inkml:trace contextRef="#ctx0" brushRef="#br2" timeOffset="377320.4154">7179 16140 0,'35'-53'15,"-35"35"-15,0-17 16,-17 17-1,-1 0 1,0 1-16,1 17 16,-1-18-16,0 1 15,-34 17 1,34 0-16,-35 17 16,18 1-16,17-1 0,0 19 15,1-1-15,17 0 0,-18-17 16,18 17-16,18 36 15,-18-54-15,53 54 16,-18-53-16,0-1 16,18 1-16,53-18 15,0-18-15,-53 1 16,17-54-16,-34 36 16,-19-36-16,-17 36 15,-35-36 1,-18 36-16,-53 0 15,53 17-15,-70 18 16,70 18-16,-18 17 16,54-17-16</inkml:trace>
  <inkml:trace contextRef="#ctx0" brushRef="#br2" timeOffset="382174.8662">6985 14323 0,'0'-18'0,"-18"18"31,1 0 1,17-17-32,-18 17 46,36 0 17,17 0-47,0 0-16,18 0 15,-18 0-15,1 0 0,52 0 16,-53 0-16,18 0 15,-18 17-15,1-17 16,-19 0-16,1 0 16,0 0-1,-36-17 1,0 17-16,-17-18 16,0 18-16,-18 0 15,18 18-15,-36-18 16,53 0-16,-17 17 15,0-17-15,0 0 16,17 0-16,0 0 0,1 0 16,-1-17-16,0 17 15,1 0-15,-1 0 0,0 0 16,1 0 0,-1 0-16,1 0 15,17 17 63,-18-17-46,18 18-17,-18-18 1,1 0-16,-1 0 15,0 0 17,18-18-17,18 18 1,0 0 0,17-17-16,-17 17 15,-1 0-15,18 0 16,-17 17-16,0-17 0,-18 18 15</inkml:trace>
  <inkml:trace contextRef="#ctx0" brushRef="#br2" timeOffset="382905.3379">5821 14058 0,'-18'0'0,"18"-17"0,-17-1 16,-1 18 0,0 0-1,1 18-15,-1 17 16,0 0-16,18 0 0,18 18 16,-18-17-1,35 17-15,36-18 16,-54-18-16,19-17 15,17 0-15,-18-35 16,-17 18-16,-18-1 16,0-35-1,-36 0-15,19 18 16,-19 17-16,-17-17 16,36 35-16,-1 0 15,1 0-15,-1 0 0,36 17 16,17 19-1,0-36-15</inkml:trace>
  <inkml:trace contextRef="#ctx0" brushRef="#br2" timeOffset="383072.1511">6103 14182 0,'18'0'31,"-18"17"-15,17-17-16,1 0 0</inkml:trace>
  <inkml:trace contextRef="#ctx0" brushRef="#br2" timeOffset="383305.8545">6244 14023 0,'18'0'16,"-1"0"-16,36-18 15,-35 18-15,35-17 16,-35 17-16,17-18 15,-35 36 1,-18-18 0</inkml:trace>
  <inkml:trace contextRef="#ctx0" brushRef="#br2" timeOffset="383600.0486">6297 14005 0,'0'18'0,"0"0"16,0 17-16,0 18 16,0-36-16,0 19 15,18-19-15,-18 1 0,35 17 16,-17-35-16,17 18 16,-17 0-16,17-1 15,-18 1-15,1-18 16,-18 17-16,0 1 0,0 17 15,-18-17-15,-34 0 16,16-1-16,-17 1 16,18-18-1,0 0-15,17-18 16,-17 18-16</inkml:trace>
  <inkml:trace contextRef="#ctx0" brushRef="#br1" timeOffset="410945.4898">11659 12718 0,'18'17'15,"-36"-17"17,1 0-17,-1 0 1,-35-17 0,18 17-16,0 0 0,-54 17 15,54 1-15,0 0 16,0 17-16,-36 18 15,71-36-15,-18 36 16,36-35-16,0 17 16,-1-17-16,36 0 15,-35-18-15,35 0 16,-36 0-16,-17-18 16,18 18-16,-18-18 0,0 1 15,-35-19 1,17 36-16,0-17 0,1-1 15,-36 0 1,35 1-16,1 17 0</inkml:trace>
  <inkml:trace contextRef="#ctx0" brushRef="#br1" timeOffset="411296.4288">11871 12488 0,'-18'0'0,"1"36"16,-1 17-1,18-36-15,-18 71 16,18-52 0,0 69-16,0-69 15,36 52-15,-19-53 16,1 1-16,17-19 0,-17 1 15,35-1-15,-36-17 16</inkml:trace>
  <inkml:trace contextRef="#ctx0" brushRef="#br1" timeOffset="411640.2947">12065 12682 0,'35'-17'16,"-17"17"0,0 17-1,34 19-15,-34 17 16,-18-36 0,18 1-16,-18 17 15,0 0-15,-18-17 16,0 0-1,18-1-15,0 1 16,0 17 0,0-17-16,18 0 15,0-1-15,-1-17 0,1 18 16,0-18-16,-1 0 16,-17-18-1,-17 1 1,17-1-16</inkml:trace>
  <inkml:trace contextRef="#ctx0" brushRef="#br1" timeOffset="411794.4363">12065 12876 0,'35'0'16,"-17"0"-16,17 0 15,-17 18-15,17-18 16,-17 18-16,17-18 15,-17 0-15</inkml:trace>
  <inkml:trace contextRef="#ctx0" brushRef="#br1" timeOffset="412023.759">12259 12559 0,'18'18'16,"17"-18"-16,-17 17 16,52 36-16,-35-18 15,18 54 1,-17-37-16,-1 37 16,-17-54-16,-18 53 15,0-53-15,-36 36 16,1-53-16,17-1 15</inkml:trace>
  <inkml:trace contextRef="#ctx0" brushRef="#br1" timeOffset="415081.3469">11359 11201 0,'-17'0'0,"-1"0"63,18-18-48,0 0 16,18 18-15,-1 0-16,19 0 16,-19 0-16,1 0 0,17 0 15,1 18-15,-19-18 16,1 18-16,17-1 0,-17-17 16,17 18-16,-17 0 15,-18-1-15,0 1 16,-18 0-1,0-1-15,-17 1 0,-18 17 16,36-17 0,-19-1-16,19 19 15,17-19-15,17 1 16,1 0-16,35 17 16,-18-35-16,36 0 15,-54 0-15,36 17 16,-35-17-16,0-17 15,-36 17 1,0 0-16,1 0 16,-1 0-16,0 0 0,-35 0 15</inkml:trace>
  <inkml:trace contextRef="#ctx0" brushRef="#br1" timeOffset="415264.9297">11324 11412 0,'71'-17'15,"-36"17"-15,36 0 16,-19 0-16,19-18 16,-18 18-16,35 0 0,-53 0 15,-17 0 1</inkml:trace>
  <inkml:trace contextRef="#ctx0" brushRef="#br1" timeOffset="436347.8731">19050 11889 0,'18'-18'0,"-1"18"16,-17-18-16,18 18 0,-18-17 31,-18 17-15,1 0-16,-36 0 15,0 0-15,-53 35 16,35-17-16,-34 52 15,34-35-15,-17 36 16,35-18-16,35-18 16,1 18-16,17-18 0,35 36 15,0-36-15,53 18 16,-35-53-16,71 0 16,-89 0-16,18 0 15,0-35 1,-35 0-16,-18 17 15,-18-17-15,-17-18 16,-36 17-16,36 36 16,-18-17-16,35 17 15,36 0 1,0 0 0</inkml:trace>
  <inkml:trace contextRef="#ctx0" brushRef="#br1" timeOffset="436636.7662">19491 11712 0,'18'-17'15,"-36"17"16,18 17-31,-18 1 0,1 17 16,-19 53-16,36-35 16,-17 0-16,17 71 15,17-71-15,19 52 16,17-16 0,-18-54-16,35 0 15,-34-17-15,-19-18 0,19 0 16</inkml:trace>
  <inkml:trace contextRef="#ctx0" brushRef="#br1" timeOffset="436931.8536">19791 11906 0,'17'0'15,"19"18"1,-19 0-16,54 34 15,-53-34 1,-18 0-16,0-1 16,0 19-16,-18-1 0,0-17 15,-17 17 1,35-18-16,0 1 16,0 0-16,0-1 15,18 1-15,17 0 16,0-18-16,1 17 15,-19-17-15,-17 18 16</inkml:trace>
  <inkml:trace contextRef="#ctx0" brushRef="#br1" timeOffset="437083.2283">19826 12118 0,'71'0'15,"-36"0"-15,0 0 16,18 0-16,0 0 16,-35 18-1</inkml:trace>
  <inkml:trace contextRef="#ctx0" brushRef="#br1" timeOffset="437349.0448">20073 11677 0,'35'0'0,"36"18"16,-18-1-16,35 54 15,-35-36 1,17 71-16,-34-53 15,-19 88-15,-17-88 16,-17 53-16,-1-71 16,-17 18-16,17-18 15,1-35-15,-1 18 16,0-18-16</inkml:trace>
  <inkml:trace contextRef="#ctx0" brushRef="#br1" timeOffset="437644.5711">20884 12030 0,'36'17'15,"-19"-17"-15,1 0 16,35 0-16,-18 0 16,0 0-16,36 0 15,-53 0-15,17 0 16,-35-17-16</inkml:trace>
  <inkml:trace contextRef="#ctx0" brushRef="#br1" timeOffset="437787.5133">20955 12188 0,'18'18'0,"35"0"15,-18-18-15,0 0 16,-17 0-16,17 0 15,-17 0-15,-36 0 16</inkml:trace>
  <inkml:trace contextRef="#ctx0" brushRef="#br1" timeOffset="438750.9306">23601 10954 0,'0'17'16,"-18"-17"-1,18 18-15,0 17 0,0 36 16,-17-18-16,17 53 16,0-53-16,0-1 15,0 1-15,0-17 0,17 52 16,1-53-16,-1 18 16,-17-35-1</inkml:trace>
  <inkml:trace contextRef="#ctx0" brushRef="#br1" timeOffset="439283.3337">22225 12047 0,'18'0'15,"-18"-17"-15,17 17 16,1 0 0,35 0-1,-18 0-15,18 17 0,53-17 16,-53 0-16,106 0 15,-54 0-15,125 0 16,-89 0-16,176-17 16,-140 17-16,211-18 15,-177 18-15,177-18 16,-211 18-16,70 0 16,-159 18-1,18-18-15,-89 18 16,1-1-16,-36-17 15</inkml:trace>
  <inkml:trace contextRef="#ctx0" brushRef="#br1" timeOffset="439985.1656">22737 12488 0,'17'0'16,"-17"18"-1,18 17 1,-1 1-16,-17-1 0,18 71 15,0-36-15,-18 36 16,17-53-16,-17 35 16,0-53-16,0 18 15,18-35-15,-18 0 16,18-18 0</inkml:trace>
  <inkml:trace contextRef="#ctx0" brushRef="#br1" timeOffset="440286.7373">23107 12859 0,'53'0'16,"-18"0"-1,36 0-15,-18 0 16,-18-18-16,0 18 0,36 0 16,-36 0-16,18 0 15,-53-18 1,0 1-16,-18-1 15</inkml:trace>
  <inkml:trace contextRef="#ctx0" brushRef="#br1" timeOffset="440482.0776">23354 12594 0,'18'35'15,"-1"36"1,-17-36-16,0 71 16,18-53-16,-18 0 0,0-18 0,0 18 15,17-18-15,-17-17 16,0 17-16,18-17 16</inkml:trace>
  <inkml:trace contextRef="#ctx0" brushRef="#br1" timeOffset="441174.2343">23901 12929 0,'17'18'16,"72"17"0,-54-35-1,0 0-15,18-17 0,0 17 16,-18-18-16,0 0 0,18-17 16,-35 17-16,0-35 15,-36 36 1,0-1-16,-35 1 15,18-1-15,-53 18 16,53 0-16,-36 18 16,36-1-16,0 36 15,17-18-15,0 36 16,18-36-16,36 18 16,-1-18-16,35 1 15,-17-36-15,36 17 16,-54-17-16,35 0 15,-52-17-15,0-19 16</inkml:trace>
  <inkml:trace contextRef="#ctx0" brushRef="#br1" timeOffset="441558.8627">24483 12541 0,'17'0'31,"1"0"-31,35 0 16,-35 0-16,17 0 15,-17 0 1,-1 0-16,-17-17 16</inkml:trace>
  <inkml:trace contextRef="#ctx0" brushRef="#br1" timeOffset="441953.653">24765 12330 0,'18'0'0,"35"0"16,-36 0 0,18 0-16,36 0 15,0 0-15,-54 17 16,1-17-16,0 18 15,-18 0-15,0-1 16,-36 18 0,19-17-16,-1 0 0,0-1 15,18 1-15,-17 0 0,17-1 0,0 19 16,0-19 0,17 1-16,1-1 15,0-17-15,-1 0 0,19 18 16,-19-18-16,1 0 15,-1 0-15,-17-18 32,-35 18-32,18 0 15,-1-17-15</inkml:trace>
  <inkml:trace contextRef="#ctx0" brushRef="#br1" timeOffset="442098.5696">24818 12506 0,'35'0'16,"0"0"-16,18 0 16,-17 18-16,-1-18 15,18 0 1,-35 0-16,-1-18 16</inkml:trace>
  <inkml:trace contextRef="#ctx0" brushRef="#br1" timeOffset="447180.5362">18521 14146 0,'35'0'78,"36"18"-63,-36 0-15,18-18 0,0 0 0,70-18 16,-87 18-16,34-18 16,-35 1-1,-17-1-15,-36 0 16,-35 18-1,36 0-15,-36 18 16,35-18-16</inkml:trace>
  <inkml:trace contextRef="#ctx0" brushRef="#br1" timeOffset="447414.3683">18838 14199 0,'36'89'16,"-19"-1"0,19-18-1,-19 18-15,-17-17 16,-35 0-1,17-54-15,1 18 0,-36 1 16,35-19-16,-17 1 16,17-18-16,1 0 15,17-18 1,17 18 0,18 0-16,1 0 15,34 18-15,-34-18 16,52 0-16,-53 0 15,36 0-15</inkml:trace>
  <inkml:trace contextRef="#ctx0" brushRef="#br1" timeOffset="447659.8514">19473 14323 0,'18'-106'15,"0"35"-15,-36 54 16,0-19-16,-17 36 16,17 18-16,18 0 15,-35 88 1,35 17-16,0-52 16,0-1-16,18 54 15,-18-71-15,17-18 16,-17 0-16,18 0 15</inkml:trace>
  <inkml:trace contextRef="#ctx0" brushRef="#br1" timeOffset="447794.9279">19226 14570 0,'71'0'15,"17"-18"1,-35 18-16,18-18 15,-36 18-15,-17-17 16</inkml:trace>
  <inkml:trace contextRef="#ctx0" brushRef="#br1" timeOffset="448354.4297">20567 14340 0,'35'-17'16,"1"17"-16,-19-18 16,54 18-16,-36 0 15,0 18-15,1-1 16,-19 1-16,-34 17 16,-1 1-16,0-19 15,1 19-15,-19-1 0,-17 35 16,18-52-16,18 53 15,17-54-15,52 36 16,-16-53-16,34 18 16,-34-18-16,34 0 15,-52 0 1,-1-36-16</inkml:trace>
  <inkml:trace contextRef="#ctx0" brushRef="#br1" timeOffset="448498.4961">20585 14517 0,'70'0'15,"54"0"1,-54-18-16,54 1 16,-19 17-1,-69-18-15</inkml:trace>
  <inkml:trace contextRef="#ctx0" brushRef="#br1" timeOffset="449045.1999">22190 14058 0,'0'-70'0,"0"34"16,0 19 0,-18 17-16,18 17 15,18 36 1,-18 0-16,0 18 0,-18 52 16,18-70-16,0 71 15,0-71-15,0 17 16,0-35-16,18 1 15,-1-19-15,1-17 16</inkml:trace>
  <inkml:trace contextRef="#ctx0" brushRef="#br1" timeOffset="450067.4444">22490 14358 0,'0'-18'0,"0"1"16,-18 17 0,0 0-16,-17 35 15,17 18 1,18-35-16,0 35 0,0-18 16,18-18-16,17 19 15,-17-19-15,35-17 16,-35 0-16,-1-17 15,1 17-15,-18-18 16,0 0-16,0 1 16,0-36-1,17 35-15,-17 36 16,18 17 0,0-17-16,-1 35 15,1-36 1,0-17-16,-18 18 15,17-18-15,-17-18 16,0-17-16,0 17 16,0 1-16,0-36 15,18 18-15,17-1 16,-17 19-16,17-1 16,-17 18-16,17-18 0,18 18 15,-35 0-15,-1 0 16,-17 18-16,-17 0 15,-1-1-15,-17 19 16,17-1-16,0 18 16,1-36-1,17 36-15,17-35 16,19 0-16,-19-18 16,19-18-1,-19 18-15,1-18 0,-1-17 16,-17 17-16,0 1 0,0-1 15,0 36 17,18 52-32,-18-34 15,0 17-15,18 17 16,-18-35-16,17 1 16,-34 34-16,17-52 15,-18 0-15,0-1 16,1 1-16,-1-18 15,-17-18-15,17 18 0,1-17 0,-1-19 16,0 1-16,18-18 16,18 35-1,17-35-15,-17 36 16,52-1-16,-52 18 16,53-17-16,-36 17 15,36-18 1,-54 0-16,54 1 15,-54-1-15,1 0 16,-18 1-16,0-19 16,-18 19-16,1-1 15,-19 1-15,19 17 0,-54 0 16,54 0-16,-19 17 16,36 18-16,0 18 15,36-17-15,52 17 16,-35-18-16,53-18 15,-54-17-15,37 0 16,-54 0-16,-17 0 16</inkml:trace>
  <inkml:trace contextRef="#ctx0" brushRef="#br1" timeOffset="451132.5206">23989 13370 0,'-18'0'0,"36"0"31,0 0-16,17 0-15,0 0 0,0 18 16,18-18-16,0 0 0,106 0 16,-71 0-16,18 0 15,88 18-15,-88-18 16,-18 0-16,71 0 16,-106 0-16,35-18 15,-70 0 1</inkml:trace>
  <inkml:trace contextRef="#ctx0" brushRef="#br1" timeOffset="454939.1897">25312 14305 0,'0'-17'15,"-18"17"-15,-17-18 16,0 18-16,17 0 16,-17 0-16,-1 18 15,-52-1-15,53 1 16,-36 35-16,36-18 15,-18 36-15,36-19 16,17-16-16,0-1 16,0 0-16,35 1 0,0-19 15,18 1 1,-18-36-16,1 1 16,-19-1-16,-17-17 15,0-1-15,0-17 16,-17 36-16,-19-18 15,54 35 17,0 0-32</inkml:trace>
  <inkml:trace contextRef="#ctx0" brushRef="#br1" timeOffset="455183.5663">25541 14041 0,'0'35'16,"0"0"-16,18 0 16,-18 18-16,0 71 15,0-71-15,17 70 16,-17-88-16,18 54 15,0-72-15,-18 1 16,17 0-16,1-18 0</inkml:trace>
  <inkml:trace contextRef="#ctx0" brushRef="#br1" timeOffset="455463.8522">25770 14305 0,'36'-17'0,"34"17"16,1 17 0,-36 18-1,-17-17-15,-1 35 16,-34 0-16,17-35 16,-36 34-1,36-34-15,-17 0 0,17 17 16,0-17-16,17-1 15,1-17-15,35 18 16,-18-18-16,1 0 16,-36-18-16,0 1 15,-18 17-15</inkml:trace>
  <inkml:trace contextRef="#ctx0" brushRef="#br1" timeOffset="455595.5838">25859 14499 0,'53'0'16,"-18"-17"-16,53 17 15,-53-18-15,1 18 0,-1-18 16</inkml:trace>
  <inkml:trace contextRef="#ctx0" brushRef="#br1" timeOffset="455831.1632">26158 14041 0,'36'17'16,"-1"1"-16,36 52 15,17 19-15,-53-36 16,-17-1-16,-1 1 0,1 0 15,-18 53 1,0-71-16,-18 18 0,18-17 16,-35 16-16,17-34 15,1-18-15</inkml:trace>
  <inkml:trace contextRef="#ctx0" brushRef="#br1" timeOffset="456284.3441">26846 14552 0,'0'35'16,"0"-52"15,18-1-31,-18-17 0,18 17 16,-1-17-16,1 17 0,17-52 15,-35 52-15,18-17 16,0 17-16,-1 1 0,18-1 16,-35 36-1,0 17 1,0-18-16,0 1 15,18 17-15,-18-17 0,18 17 16,-18-17-16,17 0 16,1-18-1,0-36 1,-1 19-16,1-1 0,17-17 16,-35-1-16,18 19 15,-1-1-15,1 18 0,-18-17 16,0 34-1</inkml:trace>
  <inkml:trace contextRef="#ctx0" brushRef="#br1" timeOffset="456620.1801">26952 14746 0,'0'18'15,"18"-18"-15,-18-18 16,18 0 0,-1 1-16,1-1 0,-1 18 15,1-35-15,0 35 16,-1 0-16,1 18 16,-18-1-16,18 18 15,-1-17 1,1 0-16,17 17 0,-17-35 15,17 0 1,-17 0-16,17-18 16,-17 18-16,-1-53 15,-17 36-15,0-1 16,0-17-16,-17 17 0,-1 1 16,18-1-1</inkml:trace>
  <inkml:trace contextRef="#ctx0" brushRef="#br1" timeOffset="457326.0653">28698 13547 0,'0'17'0,"0"36"16,0-17-16,18 69 15,-18-52 1,18 0-16,-18 0 0,0-18 0,17 54 15,-17-72 1,0 18-16,0-17 0,0 0 16,0-1-16,-17 1 15</inkml:trace>
  <inkml:trace contextRef="#ctx0" brushRef="#br1" timeOffset="457676.0525">27817 14393 0,'35'0'16,"18"0"-1,-18 0-15,36 0 16,-19 0-16,1 0 16,0 0-16,88 0 15,36 18 1,-89-18-16,18 0 0,123 0 16,-105 0-16,158 0 15,-141-18-15,106 1 16,-141 17-16,-53-18 15,0 18-15,-36-18 0</inkml:trace>
  <inkml:trace contextRef="#ctx0" brushRef="#br1" timeOffset="458094.1139">28205 14781 0,'0'53'15,"0"-35"-15,0 53 16,0-36-1,0 18-15,0-18 0,17 36 16,1-19 0,-18-34-16,0 0 15,18-18-15</inkml:trace>
  <inkml:trace contextRef="#ctx0" brushRef="#br1" timeOffset="458281.6135">28469 14940 0,'35'0'16,"1"0"-16,-1 0 0,36 0 16,-36 0-16,18-17 15,-36 17 1,-34 0-1,-1 0-15</inkml:trace>
  <inkml:trace contextRef="#ctx0" brushRef="#br1" timeOffset="458460.8466">28593 14799 0,'17'71'15,"-17"-18"-15,0-18 16,0 0-16,18 0 0,-18 1 16,0-1-16,0 35 15,0-52-15,0 0 0</inkml:trace>
  <inkml:trace contextRef="#ctx0" brushRef="#br1" timeOffset="463498.9547">29351 14852 0,'18'0'16,"-1"-18"-1,1 1 1,0 17 0,-1-18-16,-34 18 46,-1 18-30,-17-1-16,-1 19 16,1-19-16,0 54 15,35-36-15,-18 36 16,18-36 0,36 18-16,-1-36 15,35 1-15,-34-18 16,70-35-16,-54 17 15,19-52-15,-53 34 16,17-34 0,-35 35-16,-35-36 15,17 36-15,-53-18 16,36 35-16,-35 36 16,34-1-16,-17 19 15</inkml:trace>
  <inkml:trace contextRef="#ctx0" brushRef="#br1" timeOffset="464159.825">30462 14446 0,'18'0'16,"35"0"0,-18 0-16,18 0 0,53 0 15,-71 0 1,1 0-16,-1 0 0,-18 0 15</inkml:trace>
  <inkml:trace contextRef="#ctx0" brushRef="#br1" timeOffset="464309.9419">30427 14623 0,'71'35'16,"-36"-35"-16,18 18 0,0-18 15,0 0-15,35-18 16,-53 18-16,-17-18 16</inkml:trace>
  <inkml:trace contextRef="#ctx0" brushRef="#br1" timeOffset="464714.9648">31433 14340 0,'0'18'47,"0"17"-47,0 1 15,0 52-15,0-35 16,17 35-1,-17-35-15,0 35 16,0-35-16,0-18 16,0 1-16,0-19 0,0 18 15,-17-17-15</inkml:trace>
  <inkml:trace contextRef="#ctx0" brushRef="#br1" timeOffset="469848.6801">10319 16633 0,'0'-17'16,"0"34"31,-18 19-32,18-1-15,0 18 16,0 0-16,-18 35 15,18-35-15,0-18 0,18 53 16,-18-70 0,18 0-16,-1-1 0,-17 1 15,18-18-15,-18-18 16,0 1 0</inkml:trace>
  <inkml:trace contextRef="#ctx0" brushRef="#br1" timeOffset="470215.4575">10037 16898 0,'0'-18'16,"17"1"15,1-18-31,-1 17 15,1-17-15,0 17 0,-1-17 16,19-36-16,-19 53 16,36-52-1,-53 52-15,35-17 16,-35 17-16,18 18 0,0 0 31,-1 18-31,-17 17 16,18-17-16,0 17 0,-18-17 15,17 17-15,1-17 0,-18-1 0,18 19 16,-1-36 0,-17 17-16,18-17 15,-18-17-15</inkml:trace>
  <inkml:trace contextRef="#ctx0" brushRef="#br1" timeOffset="471600.247">10407 12806 0,'-18'0'47,"1"17"-31,17 36-1,0-35 1,0 17-16,0 18 0,17-35 16,19 17-1,-19-35-15,36 0 16,-35-17-16,35-19 16,-36 19-16,1-36 15,-18 17-15,0 19 0,-18-54 16,1 54-16,-1-19 15,0 36 1,-17-17-16,0 17 16,17 0-16,1 35 15,-1-17-15,18 17 0,0 0 16,18-17-16,-1-1 16,1 1-16,17-18 15,0 18-15,-17-18 16,17-18-16,-35 0 15,18-17-15,-18 17 16,-18-34-16,1 34 16,-1-17-1,0 17-15,-34 0 16,34 36-16,-17 17 16,35-17-16,-18 35 15,18-18-15,0 18 16,18-18-16,17 1 15,-17-19-15,17 1 16,-18-18-16,1-35 16,-18 17-16,18-35 15,-18 35-15,-18-35 16,18 36-16,-35-1 16,17 18-16,1 0 15,17 35 1,0-17-16,17 17 15,1-17 1,17 0 0,-17-18-16,-1-18 15,-17 0 1,-17 18-16</inkml:trace>
  <inkml:trace contextRef="#ctx0" brushRef="#br1" timeOffset="474342.47">18468 15857 0,'-18'0'16,"36"0"-16,0 0 16,-1 0-16,18 0 15,1 0-15,-1 0 0,18-17 16,-18-1-16,18 18 15,-18-18-15,1 1 0,17-1 16,-36 1 0,-52 34-1,-18 18-15,18 1 16,0-1-16,17 0 16,0 18-16,1 18 15,34-18-15,-17-18 0,18 0 16,0 1-16,17 34 15,-18-52-15,1 17 16,-18-17-16,-18-1 0,1-17 16,-18 0-1,-18 0-15,17-17 16,-34-1 0,52 0-16,-17 18 0,52 0 15,19 0 1,-1 18-1,0-18-15,1 18 0,17-18 16,17 0-16,-35 0 16,1 0-16,-1 0 0,18 0 15,-18-18 1</inkml:trace>
  <inkml:trace contextRef="#ctx0" brushRef="#br1" timeOffset="474720.4428">19350 15963 0,'-18'-53'15,"1"36"-15,-36-19 16,35 19-16,-17-1 16,-1 0-16,19 36 15,-1 17 1,18 1-16,0 52 15,18-53-15,17 71 16,-17-71-16,17 53 16,-35-52-16,18 17 15,-18-36-15,-18-17 16,-17 0 0,-1-35-16,1 17 15,18 1-15,-19-19 16,19 19-16,34-1 15,36 18 1,-18 0-16,71 0 16,-53-17-16,35-1 15,-52 18-15,-19 0 16,1 0-16</inkml:trace>
  <inkml:trace contextRef="#ctx0" brushRef="#br1" timeOffset="475315.6186">20232 15875 0,'35'0'16,"-17"-18"-16,17 18 15,36 0 1,-36 0-16,0 18 16,-17 0-16,-1 35 15,-52 17 1,17-35-16,-17 36 16,18-36-16,-1 36 0,18-36 15,35 18 1,0-18-16,36-17 15,-18-18-15,18-18 16,-36 18-16,0-35 16,-35 17-16</inkml:trace>
  <inkml:trace contextRef="#ctx0" brushRef="#br1" timeOffset="475459.8214">20302 16228 0,'124'-18'16,"17"-17"0,-35 17-1,-36 1 1</inkml:trace>
  <inkml:trace contextRef="#ctx0" brushRef="#br1" timeOffset="480061.4715">21678 15822 0,'18'-18'0,"-18"1"32,17 17-17,-17 35 1,0 18 0,18-18-16,-18 18 0,0 35 15,0-35 1,18 18-16,-18-18 15,17-36-15,-17 1 16,36 0-16</inkml:trace>
  <inkml:trace contextRef="#ctx0" brushRef="#br1" timeOffset="480862.8211">22066 16069 0,'-17'-18'16,"-1"18"-1,0 0-15,1 18 16,-1 0-16,0 35 16,18-36-16,0 36 15,18-35-15,17-1 16,-17-17-16,35 0 15,-35 0-15,17 0 16,-35-17-16,17-18 16,-17 17-16,0-17 15,0 17 1,0 36 15,18 17-31,0-17 16,-1 17-16,1-35 15,0 17-15,-1-17 16,1 0 0,-18-17-1,18-1-15,17-17 16,-18 17-16,19-17 16,-1 17-16,0 1 15,-17 17-15,0 0 16,-1 0-16,-17 17 15,0 1 1,-35 0 0,35-1-16,-18 1 0,18 17 15,-17-17-15,17 35 16,17-18-16,1-17 16,0-1-16,17-17 0,-17 0 15,17-17-15,-18-1 16,1 0-16,0 1 0,-1-19 0,-17 1 15,0-18-15,0 36 16,-17-19 0,-1 36-16,18 18 15,0 0-15,18 70 16,-18-35-16,17 17 0,36 54 16,-35-54-1,0-34-15,-1 52 16,-17-53-16,0-17 0,0-1 15,-17 1-15,-36-36 16,35 1-16,-17-1 16,17-17-16,-52-18 15,34 0-15,19 18 16,-1-1-16,0 19 0,1-54 16</inkml:trace>
  <inkml:trace contextRef="#ctx0" brushRef="#br1" timeOffset="481165.0842">22754 16245 0,'18'-17'16,"-1"17"-16,36-35 15,-35 17-15,17-17 16,-35 17-16,18 0 15,-18 1-15,-18-1 16,1 18-16,-1 0 16,-17 0-16,17 18 0,0-18 15,1 53 1,17 0-16,0-18 16,70 18-16,-17-36 15,0-17-15,53 18 16,-71-18-16,1-18 0,17 1 15,-53-1 1</inkml:trace>
  <inkml:trace contextRef="#ctx0" brushRef="#br1" timeOffset="482068.3576">23813 16069 0,'0'18'16,"0"17"-16,0-17 0,0 17 16,-18 18-16,18-36 15,0 1 1,18-36-1,-18-34 1,17 16-16,1-17 16,-1 18-16,19-18 15,-19 35-15,36 1 16,-35 17-16,0 17 16,-1 1-16,1 53 15,-18-36-15,0 18 16,0-35-16,17 17 15,-17-18-15,18-17 16,0 0 0</inkml:trace>
  <inkml:trace contextRef="#ctx0" brushRef="#br1" timeOffset="482696.6552">24201 16175 0,'17'-18'15,"1"1"-15,-1-19 16,1 36-16,0-17 16,-18-19-16,0 19 15,-36 17 1,19 0-16,-36 17 16,35 1-16,-17 17 15,17 1-15,18 17 16,0-36-16,71 18 15,-36-17 1,18-18-16,0 0 0,0 0 0,18-35 16,-36 17-1,0 1-15,0-19 16,-35 19-16,0-1 0,0 0 16,-35 1-1,17 17-15,-34 0 16,34 17-16,-17 19 15,17-19-15,18 36 16,0-35-16,35 17 16,1-35-16,16 18 15,-16-18-15,-1-18 16,-17 0-16,-1-17 16,1 18-16,-18-19 15,0 19-15,18 17 16,-1 35-1,-17 0-15,35 36 16,-35-36-16,18 71 16,0-71-1,-18 53-15,0-70 16,-18 35-16,0-36 16,-34-17-1,34 0-15,-53-17 16,36-1-16,-18-17 0,36 17 15,17-17 1,0 17-16,0 1 16,35-1-16,-18 0 0,19 1 15</inkml:trace>
  <inkml:trace contextRef="#ctx0" brushRef="#br1" timeOffset="483178.8324">24941 16122 0,'0'-35'15,"-17"17"1,-1 36 0,0-18-16,1 53 15,-1-18-15,18 0 0,0-17 16,18 17-16,-1-17 0,1-18 16,35 17-1,-35-17-15,17 0 0,-17-17 0,17-19 16,-35 19-1,0-1-15,18-35 16,-18 36-16,-18-36 16,18 35-16,0 36 15,0-1 1,0 19 0,18-1-16,-1-35 0,18 35 15,-17-35-15,0 0 16,-1 0-16,1 0 0,-18-17 15,0-1-15,0-17 16,-18 17-16,18-17 16,0 17-1,36 0 1,-19 18-16,1 0 16,0 0-16,34-17 15,19 17 1,-53 0-16,-1 0 0,1 0 15,-36-18-15,-17 0 16,17 18-16</inkml:trace>
  <inkml:trace contextRef="#ctx0" brushRef="#br1" timeOffset="483584.8484">25277 15769 0,'0'53'15,"35"18"-15,0 34 16,-17-52-16,17 36 15,0-19 1,-17-52-16,-18-1 16,18-17-16,-1-17 31,-17-18-31,0 17 0,0 0 16,-17-17-16,34 35 31,18 18-16,-17-1-15,0 1 16,17 0-16,0-1 16,-17-17-16,17 0 15,-35-17-15,18-1 16,-18 0-16,18 1 16,-18-1-1,17 18 1,-17 18-1,18-18-15,-1 17 0,1 1 16,17-18-16,-17 0 0,0 18 16,-1-18-16,1 0 15,-18-18-15</inkml:trace>
  <inkml:trace contextRef="#ctx0" brushRef="#br1" timeOffset="484168.155">26846 16016 0,'18'71'16,"0"-36"-16,-1 36 16,-17-54-16,18-17 0,-18 18 15,0-36 1,0-17-1,0-36-15,0 18 16,18 18-16,-18 0 0,35-18 16,0 35-1,-17 1-15,35 17 16,-18 0-16,-17 17 0,-1 36 16,-17 18-1,-17-36-15,17 0 0,-18 18 16,18-17-16,18-19 15,-1-17 1</inkml:trace>
  <inkml:trace contextRef="#ctx0" brushRef="#br1" timeOffset="484741.9948">27270 16016 0,'-18'35'15,"36"1"1,-1 17 0,1-36-16,35 1 15,-35-18-15,17 0 16,-18 0-16,-17-18 0,18 18 16,-18-17-16,18-19 0,-18 1 15,-18 0 1,18 17-16,0 0 0,-18 18 15,1 0 1,17 36 0,0-19-16,17 1 0,1 35 15,0-35-15,17-1 16,-35 1-16,18-18 16,-18-18-1,17 1-15,-17-1 16,0 0-1,18 1-15,0 17 16,-18 17 0,17 1-1,1-18 17,0 0-17,-18-18 1,17 1-16,1 17 15,-1 17 1,1-17-16,0 36 16,-1-19-16,1 19 15,-18-19-15,0 1 16</inkml:trace>
  <inkml:trace contextRef="#ctx0" brushRef="#br1" timeOffset="485080.1123">27799 15681 0,'0'88'0,"18"36"16,17-19-1,-35-69-15,17 34 16,1-34-16,-18-19 16,18-17-1,-1-17-15,19-19 16,-1 19-16,0-1 16,0 18-16,-17 0 15,-18 18-15,0 17 16,0-17-16,-35 17 15,17-35 1,-35 18-16,36-18 16,-1-18-1</inkml:trace>
  <inkml:trace contextRef="#ctx0" brushRef="#br1" timeOffset="485382.6357">28152 16069 0,'53'0'16,"0"-18"0,-1 1-1,-34-1-15,0 0 16,-18 1-16,-18-1 16,0 18-16,1 0 0,-36 18 15,35-1-15,-17 19 16,35-1-16,18 18 15,-1-18 1,54 1-16,-36-36 16,53 0-16,-35 0 15,35-18-15,-52 0 16,52-17-16,-71 17 16,1 18-1,-18 18-15</inkml:trace>
  <inkml:trace contextRef="#ctx0" brushRef="#br1" timeOffset="486656.4271">20003 17392 0,'-18'-18'15,"-17"1"-15,-1 17 0,1 0 16,0 0-16,-53 35 16,52 0-16,-34 18 15,52 0 1,0 0-16,1 0 0,-1 0 0,36 17 15,-1-52-15,1 17 16,35 1-16,-35-36 16,35 0-1,-36 0-15,1-36 16,-18 1-16,-35 0 16,-18-1-1,35 19-15,0-1 16,1 18-16</inkml:trace>
  <inkml:trace contextRef="#ctx0" brushRef="#br1" timeOffset="486910.9306">20391 17233 0,'-18'-53'15,"-17"36"1,17 34 0,0 1-16,1 52 15,-1 36-15,18-35 16,0-1-16,0 1 0,0 0 16,18-19-16,-18-16 0,17-1 15,36 18-15,-35-35 16,0-18-16,-1 0 15,1-18-15,-1 0 16</inkml:trace>
  <inkml:trace contextRef="#ctx0" brushRef="#br1" timeOffset="487132.9708">20567 17410 0,'35'0'15,"1"0"-15,-19 0 16,18 53-16,1-1 15,-36-16 1,0 34-16,0-34 0,0-19 16,0 18-1,0-17-15,17-18 16,1 0 0,0 0-16,-1 0 15</inkml:trace>
  <inkml:trace contextRef="#ctx0" brushRef="#br1" timeOffset="487261.6048">20567 17621 0,'18'0'15,"17"0"1,0 0-16,18 0 0,35-17 16,-35 17-1,18 0-15,-54 0 16</inkml:trace>
  <inkml:trace contextRef="#ctx0" brushRef="#br1" timeOffset="487483.4989">20973 17110 0,'53'53'16,"-1"0"-1,19 35 1,-53-35-16,-1-18 0,-17 71 16,0 0-1,-17-18 1,-1-53-16,0-17 0,1-1 16</inkml:trace>
  <inkml:trace contextRef="#ctx0" brushRef="#br1" timeOffset="488851.4102">21572 17374 0,'18'18'16,"0"-18"-16,-1 18 16,19-18-16,-1 17 0,35-17 15,-17 18-15,0-18 16,-35 0-16,0 0 16</inkml:trace>
  <inkml:trace contextRef="#ctx0" brushRef="#br1" timeOffset="490007.9524">21625 17657 0,'-17'0'16,"-1"0"15,36 0 0,17 0-15,-17 0-16,34 0 16,-34 0-16,53 0 15,-54 0 1</inkml:trace>
  <inkml:trace contextRef="#ctx0" brushRef="#br1" timeOffset="490441.4655">23460 16898 0,'0'35'16,"-18"1"-1,18-1-15,0-17 16,0 34-16,0-34 15,18 17-15,-1-17 0,1 35 16,0-35-16,-18-1 16,0 1-1</inkml:trace>
  <inkml:trace contextRef="#ctx0" brushRef="#br1" timeOffset="490726.6502">22472 17392 0,'35'0'15,"18"0"-15,18 0 16,-1 0-16,1 0 16,17 0-16,106 0 15,-88 18-15,17-18 16,1 0-16,-1 0 0,18-18 0,142 0 15,-160 1-15,106-19 16,-158 19 0,0-1-16,-54 18 15,-34 0-15,-72 18 16,36-1-16</inkml:trace>
  <inkml:trace contextRef="#ctx0" brushRef="#br1" timeOffset="490999.3782">22772 17815 0,'0'18'0,"0"35"16,17-18-16,1 53 16,-18-52-16,18-1 15,-1 35-15,-17-34 16,18-1-16,-18 0 16,0-17-16</inkml:trace>
  <inkml:trace contextRef="#ctx0" brushRef="#br1" timeOffset="491187.9513">22966 17903 0,'35'18'0,"18"17"15,18-35 1,-36 0-16,35 0 15,-52-17-15,0 17 0,-1 0 16,-34-18 0</inkml:trace>
  <inkml:trace contextRef="#ctx0" brushRef="#br1" timeOffset="491370.5999">23125 17745 0,'0'17'16,"0"19"-16,0-19 16,0 19-16,0 16 0,0-16 15,0 17-15,0 0 0,0-18 16,17 35 0,1-52-16,0 0 0,-1-1 15</inkml:trace>
  <inkml:trace contextRef="#ctx0" brushRef="#br1" timeOffset="491726.6706">23424 18045 0,'53'17'16,"-17"-17"-16,34-17 15,18-19 1,-35 19-16,0-19 16,-53 19-16,18-1 15,-36 0-15,-17 1 16,0 17-16,-36 0 16,36 17-16,-18 19 15,35-1-15,1 18 16,17-18-16,17 36 15,1-54-15,17 19 16,0-19 0,36-17-16,-36 0 15,1-17-15,-19 17 16,19-36 0</inkml:trace>
  <inkml:trace contextRef="#ctx0" brushRef="#br1" timeOffset="492015.7663">23971 17709 0,'18'0'15,"0"-17"1,17 17-16,0-18 16,0 18-1,-17 0-15,0-17 16</inkml:trace>
  <inkml:trace contextRef="#ctx0" brushRef="#br1" timeOffset="492349.798">24218 17463 0,'35'0'15,"-17"0"1,35 17 0,-35-17-16,52 0 0,-52 18 15,0-18-15,-1 35 16,-17 18 0,-17-18-16,-1-17 0,0 17 15,1-17-15,17 17 16,-18 0-16,18-17 15,0 17-15,0-17 16,18-18-16,-1 18 16,1-18-16,0 0 15,-1 0-15,-34 0 16,17-18-16</inkml:trace>
  <inkml:trace contextRef="#ctx0" brushRef="#br1" timeOffset="492505.5272">24271 17709 0,'53'-17'15,"-35"17"-15,52 0 16,18 0 0,-70-18-16,17 18 0</inkml:trace>
  <inkml:trace contextRef="#ctx0" brushRef="#br1" timeOffset="493521.0686">23689 18362 0,'-18'0'16,"1"18"-1,-1-18 48,0 17-48,1-17 17,17 18-17,17-18 1,1 0 0,0 0-1,17 0-15,-17 0 0,52 0 16,-17-18-16,53 18 15,-18-17 1,89-1-16,-89 0 16,106 1-16,-88 17 15,52-18 1,-87 1-16,-1 17 16,-34 0-16,-36-18 15,-18 36-15,-52-18 16</inkml:trace>
  <inkml:trace contextRef="#ctx0" brushRef="#br1" timeOffset="497566.9624">25576 17392 0,'-17'0'0,"17"18"47,17-36-16,1-17-15,0 17-16,-1-17 15,1 17-15,0 0 16,-1-17-16,1 35 16,0-17-16,-1 17 15,1 0-15,-1 35 16,-17-18-1,18 1-15,-18 17 16,18-17-16,-18 17 16,0-17-16,0 0 15,0-1-15,0-34 16,17 17 0,1-36-1,17 1 1,-17 17-16,0-17 0,-1 17 15,-34 36 17,-1 0-32</inkml:trace>
  <inkml:trace contextRef="#ctx0" brushRef="#br1" timeOffset="497913.7256">25647 17639 0,'0'0'0,"0"-18"31,0 1-15,18-1-16,-1-17 16,-17 17-16,36 0 15,-19 1-15,18-1 16,-17 18-1,0 35-15,-1 1 16,-17-19-16,18 1 16,0 0-1,17-1-15,-17-17 16,17-17 0,-18-1-16,1-17 15,0 17-15,-1-17 0,-17 17 16,0 1-16,-17 17 15</inkml:trace>
  <inkml:trace contextRef="#ctx0" brushRef="#br1" timeOffset="501487.1179">27499 16810 0,'18'0'16,"-18"18"15,-18 17-15,18-18-16,0 1 15,0 35-15,0-35 16,18 17-16,-18-17 16,0 17-16,17 0 15,-17-17-15,18 17 16,-18-17 0,-18-18-16</inkml:trace>
  <inkml:trace contextRef="#ctx0" brushRef="#br1" timeOffset="501853.948">26529 17427 0,'-18'0'16,"71"0"-1,-35 0-15,88 0 16,-53 18-16,17-18 16,1 0-16,105 0 15,-88 0-15,142-35 16,-125 35-16,1-18 15,18 18-15,70 0 16,-18-18-16,-105 18 16,35 0-16,-89 0 15,1 0-15,-53 0 16,-1 18 0</inkml:trace>
  <inkml:trace contextRef="#ctx0" brushRef="#br1" timeOffset="502248.7823">26935 17762 0,'0'18'15,"-18"0"1,18-1-16,0 54 15,0-54-15,0 54 16,-18-18-16,18 0 16,0-18-16,0 18 15,0-18-15,-17-17 16,17 0 0,0-36-16,17 18 15</inkml:trace>
  <inkml:trace contextRef="#ctx0" brushRef="#br1" timeOffset="502460.2728">27146 17956 0,'53'0'16,"-35"18"-16,35-18 15,-18 0-15,0 0 16,1 0 0,-19 0-16,1 0 0,-18-18 15,-18 18-15</inkml:trace>
  <inkml:trace contextRef="#ctx0" brushRef="#br1" timeOffset="502638.9836">27287 17868 0,'0'53'15,"0"0"1,0-18-16,0 36 16,0-36-16,18 0 15,-18 1-15</inkml:trace>
  <inkml:trace contextRef="#ctx0" brushRef="#br1" timeOffset="505430.5533">27799 17868 0,'-18'0'16</inkml:trace>
  <inkml:trace contextRef="#ctx0" brushRef="#br1" timeOffset="505490.9282">27799 17868 0,'0'0'0,"-18"0"16</inkml:trace>
  <inkml:trace contextRef="#ctx0" brushRef="#br1" timeOffset="505879.615">27781 17833 0,'0'-18'31,"18"18"32,-18 18-48,0 0 17,0-1-32,0 1 15,0 35 1,0-36-16,0 36 15,0-17 1,0-19-16,18 1 0,-18 17 16,0-17-1,0-36 32</inkml:trace>
  <inkml:trace contextRef="#ctx0" brushRef="#br1" timeOffset="506292.0392">27746 17815 0,'0'-35'16,"0"17"-1,18 1-15,-1 17 16,1 0-16,0 0 16,-1 0-16,1 0 0,-1 17 15,1 19-15,0-19 16,-18 1-16,0 0 0,0 17 16,-18 0-1,0-17-15,1-18 16,-1 35-16,18-17 15,0-1-15,0 1 16,18 0-16,-1-1 0,36 1 16,-35 0-16,17-1 15,-35 1 1,-17 17-16,-1-35 16,-17 18-16,-1-18 15,1 0 1,18 0-16,-1 0 0,0 0 15,18-18 1</inkml:trace>
  <inkml:trace contextRef="#ctx0" brushRef="#br1" timeOffset="507442.7381">28099 17974 0,'0'18'15,"17"-1"1,-17 1 0,0 0-16,0 17 15,0-17-15,18-1 16,-18 1-16,0-1 15,0 1-15</inkml:trace>
  <inkml:trace contextRef="#ctx0" brushRef="#br1" timeOffset="507599.3899">28099 17851 0,'17'0'47,"-17"17"-31</inkml:trace>
  <inkml:trace contextRef="#ctx0" brushRef="#br1" timeOffset="508192.6158">28310 18009 0,'18'-17'16,"0"17"-1,-18-18-15,17 0 16,-34 18 0,-1 0-16,0 0 15,-17 18 1,18 0-16,-1-1 15,0 36-15,18-17 16,0-19-16,18 18 16,0-17-16,-1 0 0,18-18 15,-17-18 1,0-35 0,-18 36-16,0-19 15,0 19-15,0-1 16,0 0-16,0 36 15,0 35 1,17-18-16,-17 18 16,18 18-1,0-18-15,-18 17 16,0-52-16,0 17 0,0-17 16,-18-1-16,0 1 15,-17-18-15,17 0 0,1 0 16,-18 0-16,-18-18 15,35 1-15,-35-1 16,35 18-16,1 0 16,-1 0-16</inkml:trace>
  <inkml:trace contextRef="#ctx0" brushRef="#br1" timeOffset="509777.5344">28522 17974 0,'0'0'0,"0"18"16,0-1-1,0 1-15,0 17 16,0-17-16,0 17 16,0-17-16,0-1 15,-18 1-15,1-36 16,17 1 0,0-1-16,0-17 15,0 17-15,0 1 0,0-19 16,17 19-16,19-36 15,-1 35-15,0 0 16,-17 18 0,0 36-16,-18-19 15,0 36-15,0-17 16,-18 17 0,18-36-16,-18 1 0,18 17 15,0-17-15,0-1 16</inkml:trace>
  <inkml:trace contextRef="#ctx0" brushRef="#br1" timeOffset="510189.7706">28734 17974 0,'0'18'16,"0"17"0,0 18-1,0-35-15,17 34 16,1-34-16,17 0 15,-35-1-15,18-17 16,0 18-16,-1-36 16,-17 1-1,0-1-15,0 0 16,18 1-16,-18-1 0,0 1 0,0-1 16,0 0-16,0 1 0,18 17 15,-18-18-15,0 36 31,-18-18-15,0 17 0</inkml:trace>
  <inkml:trace contextRef="#ctx0" brushRef="#br1" timeOffset="510224.2167">28857 18062 0,'18'0'0</inkml:trace>
  <inkml:trace contextRef="#ctx0" brushRef="#br1" timeOffset="510462.993">28857 18062 0,'18'-17'16,"-18"34"15,0 1-31,0 17 16,0-17-16,0 17 15,0 0 1,0-17-16,18 0 0,-18-1 15,0 1-15,17-18 16,-17-18 0,18 1-1,-18-1-15</inkml:trace>
  <inkml:trace contextRef="#ctx0" brushRef="#br1" timeOffset="510946.4007">29016 18045 0,'0'53'16,"0"-18"-16,0 0 15,0-17-15,0-1 0,0 1 16,0 17-1,0-52 1,0-19 0,18-17-16,-1 36 15,1-36-15,-18 35 16,18 1 0,-18 34-16,0 19 15,0-19 1,0 1-16,0 17 0,-18 0 15,18-17 1,0-36 0,18-17-1,-18 17-15,17 1 0,1-1 16,17 1 0,0-1-16,-17 18 0,0 0 15,-1 0-15,1 18 16,-18 17-16,18-18 15,-18 36-15,0-35 16,0 0-16,-18-1 16</inkml:trace>
  <inkml:trace contextRef="#ctx0" brushRef="#br1" timeOffset="511907.8969">28240 17374 0,'18'0'46,"17"0"-30,0 0-16,0 0 0,18 0 16,0 18-16,106-18 15,-71-18-15,0 18 0,1 0 16,16 0-16,89-17 16,-105 17-16,-37 0 15,1 0-15,18 0 16,-89 0-1</inkml:trace>
  <inkml:trace contextRef="#ctx0" brushRef="#br1" timeOffset="512848.1719">29810 17445 0,'17'0'16,"-17"18"0,0-36 15,36 0-15,-19 18-16,1-35 15,17 0-15,0 17 16,1-17-16,-19 17 15,1 0-15,0 1 16,-18 34 0,0 19-1,0-1 1,0 0-16,0 1 0,0-1 0,17-17 16,1 17-16,0-18 0,-1-17 15,36 0 1,-35 0-16,-1-17 0,1-1 15,0-17-15,17 0 16,-35-1-16,18 19 0,-18-1 16,0 0-16,0 1 15,0-1-15,-18 36 16</inkml:trace>
  <inkml:trace contextRef="#ctx0" brushRef="#br1" timeOffset="513259.671">29845 17762 0,'0'-17'0,"35"-1"16,-17 0-16,0 1 15,17-1 1,-18 1-16,1 34 16,-18 18-1,18-17-15,-1 17 16,19-35-16,-19 18 15,19-18 1,-19 0-16,1 0 16,0-18-16,-1 1 0,1-36 15,-1 35-15,1-17 16,-18 17-16,18-17 16,-18 17-16,17 18 15</inkml:trace>
  <inkml:trace contextRef="#ctx0" brushRef="#br1" timeOffset="513783.2768">30974 17233 0,'-35'0'16,"-18"18"-16,35-1 15,-35 54-15,18 17 16,17 18-1,54 0 1,87 0 0,-70-89-16,53-34 15,-36-1-15,36-70 16,-53 35-16,0-53 16,-35 71-16,-36-53 15,-17 52-15,-54-17 16,37 36-16,-72 17 15</inkml:trace>
  <inkml:trace contextRef="#ctx0" brushRef="#br1" timeOffset="518553.4562">3651 16598 0,'-17'0'31,"17"18"-15,0-1-16,17 54 15,1-36-15,0 36 16,-1-18-16,1 35 16,-18-53-16,17 36 15,1-36 1,0 18-16,-1-18 15,1 1-15,0-19 16,-1-17-16</inkml:trace>
  <inkml:trace contextRef="#ctx0" brushRef="#br1" timeOffset="518937.5451">3404 17057 0,'-17'17'16,"-1"1"-16,36-36 15,17-17 1,-35 0-1,35-18-15,-17 18 16,17-53-16,-17 35 16,-1-36-1,-17 54-15,18-35 16,0 52-16,-1-17 16,1 35-1,0 17-15,-1 1 16,1 0-16,0-1 0,17 18 15,-18-17 1,1 0-16,17 17 16,-17-35-16</inkml:trace>
  <inkml:trace contextRef="#ctx0" brushRef="#br1" timeOffset="524115.1098">3528 15963 0,'0'-17'15,"0"-1"1,-18 18-16,1 0 16,-1 0-1,18 18-15,-18 17 16,18-18-16,18 19 15,-18-19-15,35 1 16,-17-18-16,35 0 16,-36-18-1,36-17-15,-53 17 16,18-17-16,-18 18 16,0-19-16,-18 19 15,-17-1 1,0 18-16,17 0 15,0 0-15,1 0 0,-1 35 16,18-17-16,0 17 16,0-17-16,18-18 15,-1 17-15,1-17 16,0 0-16,17 0 16,-17-17-16,-18-1 15,17-17 1,-34 17-16,-1-17 15,0 17-15,1 1 16,-1 17 0,-17 0-16,35 17 15,0 1 1,0 0-16,0-1 0,0 1 16,17 17-16,1-35 15,0 0 1,-1-17-1,-17-1-15,0 0 16,-17 18-16,-1-17 16,0 17-16,-17 0 15,18 17-15,34 19 16,-17-19 0,35 1-16</inkml:trace>
  <inkml:trace contextRef="#ctx0" brushRef="#br0" timeOffset="550930.872">7038 8678 0,'-18'0'0,"18"-17"31,18 17-15,35 0 0,17 17-1,-17-17-15,53 0 16,-53-17-16,35 17 15,-52 0-15,16 17 16,-34-17-16,-18 18 16</inkml:trace>
  <inkml:trace contextRef="#ctx0" brushRef="#br0" timeOffset="551664.5325">11836 8537 0,'-18'0'15,"36"0"1,52 0 0,-17 0-1,71-17 1,-71 17-16,-1 0 0,37 0 15,-54 0-15,-17 17 16</inkml:trace>
  <inkml:trace contextRef="#ctx0" brushRef="#br0" timeOffset="576062.473">19297 811 0,'0'0'0,"-18"-17"31,36 17 31,-18 17-62,18 1 16,-18 0 0,17-1-16,-17 1 15,0 0-15,18-1 0,-18 1 16,0 17-16,0 0 16,18 1-16,-18-19 15,0 19-15,0 17 16,0-18-16,0-18 15,0 54 1,0-36-16,17 1 0,-17-1 0,0 35 16,0-17-16,0 36 15,0-54 1,0 18-16,0 53 16,18-54-16,-18 54 15,17-53-15,-17 53 16,0-35-16,18 52 15,-18-70-15,0 88 16,18-70-16,-18 70 16,0-71-16,0 71 15,0-70-15,0 88 16,0-71-16,0 71 16,0-71-16,0 71 15,0-71-15,0 71 16,0-71-16,0 71 15,0-71 1,0 70-16,17-69 16,-17 69-1,0-69-15,0-1 0,0 71 16,0-89-16,18 18 16,-18 0-16,0 1 0,0-1 15,0 0-15,0 0 0,0 18 16,0 88-16,0-106 15,0 106 1,-18-88-16,18-18 0,0 18 0,0 0 16,-17 106-1,17-106-15,0-1 0,0 1 16,0 0-16,-18 88 16,18-88-16,0 0 0,0 0 15,0 17-15,0-17 16,0 88-16,0-88 15,0 0-15,0 88 16,0-89-16,0 1 0,18 88 16,-18-88-1,17-18-15,-17 1 0,0-1 16,18 0-16,0 88 16,-18-88-16,0 1 0,17-1 15,1 71-15,0-89 16,17 54-16,-35-89 15,17 18-15,1-18 16,-18-17-16,18-1 16,-18 1-16,17-18 0</inkml:trace>
  <inkml:trace contextRef="#ctx0" brushRef="#br3" timeOffset="608768.1738">7585 7285 0,'-18'0'110,"0"0"-95,1 0-15,-1 0 16,1 0-16,-19 0 0,-34 18 16,34-18-16,-52 0 15,35 0-15,-35 17 16,35-17-16,-35 0 15,53 18 1,-18-18-16,35 0 16,-17 17-16,17-17 15,1 0 1,-1 0 0,0 18-1,1-18-15,17 18 16,-18-1-1,18 1-15,0 0 16,0-1-16,0 36 16,18-18-16,-18 54 15,17-36-15,1 52 16,-18-34-16,18 0 16,-18-1-16,17 1 0,-17 87 15,0-87-15,0-18 16,0 70-1,0-70-15,0 0 0,0-18 16,0 18-16,0-35 0,0 17 16,0 1-16,18-19 15,0-17 17,-1 0-32,1 0 15,-1 0-15,19 0 16,-1 0-16,18 0 15,17 0 1,-34 18-16,-1-18 16,53 0-16,0 0 15,-35 0-15,-17 0 16,17 0-16,17 0 16,-35 0-16,1 0 0,-1 0 15,-17 0-15,17 0 16,-18 0-16,1 0 15,0-18-15,-1 18 16,-17-17-16,0-1 31,-17 0-15,17-35 0,0 36-16,0-54 15,0 36-15,-18-36 16,18 18-16,0-35 15,0 35-15,-18-70 16,18 70-16,0-53 16,0 53-16,0-35 15,0 35-15,0-53 16,0 53-16,0 18 16,0 0-16,0-36 15,0 36-15,0 0 16,0 17-16,0 0 0,0-17 15,0 17 1,-17 18 0,-18 0-1,17 18-15,-35-18 16,18 18-16,-36-18 16,54 17-1,-19-17-15,1 18 16,17-18-16</inkml:trace>
  <inkml:trace contextRef="#ctx0" brushRef="#br3" timeOffset="610709.548">12171 6967 0,'-18'0'15,"1"0"32,-1 0-47,0 0 16,-35 0-1,18 0-15,0 18 0,0-18 16,-18 0-16,-36 0 16,37 0-16,-1 0 15,17 18-15,-34-18 16,34 17-16,19-17 0,-18 0 15,17 0 1,36 0 15,-18 18-31,0 0 32,0-1-32,-18 1 15,18 17-15,0 0 16,0 36-1,0-36-15,0 18 0,18 0 16,-18 18-16,17 70 16,-17-71-16,0 18 0,18-17 15,-18 53 1,17-1-16,-17-52 16,0-19-16,18 1 0,-18 36 15,0-54-15,0 0 16,0 18-16,0-35 15,0 17-15,18-35 16,-18 18-16,17-1 16,1-17-1,0 0 1,-1 0 0,19 0-1,-19 0-15,36-17 16,-18 17-16,36 0 15,-18 0-15,35 0 16,-35 0-16,53 0 16,-53 0-16,35 0 15,-35 0-15,0 0 16,-36 0-16,1-18 16,0 18-1,-18-18 16,0 1-15,-18 17-16,18-18 0,0-17 16,-18-1-1,18-34-15,0 35 16,0-18-16,-17-71 16,17 54-16,0-1 0,-18-88 15,18 89 1,0-18-16,0 17 0,0-88 15,0 89-15,0-18 16,-17-36-16,17 1 16,0 87-16,0 1 15,0 17-15,0-17 16,17 18-16,-17-1 16,-17 18 15,-1 0-31,-17 0 15,-18 35-15,17-17 16,-69 17-16,52-17 16,-36 17-1,54 0-15,0-17 16</inkml:trace>
  <inkml:trace contextRef="#ctx0" brushRef="#br3" timeOffset="660164.3249">21608 794 0,'-18'0'0,"18"-18"15,18 18 32,-18 35-31,17-17-1,1 0-15,0-1 16,-1 19-16,1-1 0,52 35 16,-34-34-16,-1 17 0,0-18 15,1 0-15,34 36 16,-35-36-16,-17 0 16,35 18-16,-35-35 15,-1-1-15,1 1 16,-36-36-1,-17 1-15</inkml:trace>
  <inkml:trace contextRef="#ctx0" brushRef="#br3" timeOffset="660447.5316">21996 829 0,'-18'35'16,"0"-17"0,-17 53-16,18-36 15,-36 53-15,17-53 16,-17 53-16,36-52 15,-1-19-15,18 19 0,-18-19 16,18 19-16,-17-19 16,17 1-1</inkml:trace>
  <inkml:trace contextRef="#ctx0" brushRef="#br3" timeOffset="661038.8344">22348 1217 0,'-17'0'32,"-1"35"-32,18-17 15,-17 17-15,17 1 16,17-1-16,1-18 15,-1 19 1,19-36-16,-19 0 0,1 0 16,0-18-16,17 0 15,-35-17-15,18-18 16,-36 36-16,18-19 16,-35 19-16,17 17 0,-35-18 15,18 0-15,-18 36 16,35-18-1,18 18-15</inkml:trace>
  <inkml:trace contextRef="#ctx0" brushRef="#br3" timeOffset="661522.1087">22807 1023 0,'18'0'32,"-1"0"-32,19 0 15,-19 0-15,19 0 0,16 0 16,-16 0-16,-1 0 16,0 0-1,-35 18 1,-17-18-1</inkml:trace>
  <inkml:trace contextRef="#ctx0" brushRef="#br3" timeOffset="661689.548">22842 1199 0,'53'18'15,"0"-18"1,-18 0-16,18 0 15,-35-18-15,0 18 16,-1 0-16,19 0 16</inkml:trace>
  <inkml:trace contextRef="#ctx0" brushRef="#br3" timeOffset="662145.0148">23460 811 0,'0'-17'15,"0"34"16,-18 1-15,18 0-16,-18 35 16,18-18-16,0 0 0,0 0 15,0 1-15,0 17 16,0 0-16,0-18 0,0 18 16,18-18-16,-18 0 0,18 1 15,-18-1 1</inkml:trace>
  <inkml:trace contextRef="#ctx0" brushRef="#br3" timeOffset="663479.2851">24359 1270 0,'18'18'15,"-18"-1"-15,0 1 16,0 35-16,0-36 16,0 19-16,-35-1 15,17 0-15,-35 1 16,35-19-16,1 1 16</inkml:trace>
  <inkml:trace contextRef="#ctx0" brushRef="#br3" timeOffset="664262.5844">26035 953 0,'-18'0'16,"18"17"-16,36 1 15,-19-1-15,19 1 16,16 35-16,1-35 16,18 17-1,-53-17-15,17 17 0,18-18 16,-36 1-16,1 0 16,0-1-16</inkml:trace>
  <inkml:trace contextRef="#ctx0" brushRef="#br3" timeOffset="664484.9741">26370 935 0,'-17'35'0,"-19"0"16,19-17-16,-19 53 16,19-36-16,-36 35 15,35-52-15,0 35 16,18-35-16,0-1 16</inkml:trace>
  <inkml:trace contextRef="#ctx0" brushRef="#br3" timeOffset="664908.8996">27076 900 0,'0'-18'16,"-18"18"-16,0 0 15,-17 0-15,-18 18 16,0 17-16,36-17 16,-19 52-16,36-52 15,0 35-15,18-18 16,53 0-16,-36-17 16,53-1-1,-35-17-15,18-17 16,-54 17-16,1-18 15,-18 1-15</inkml:trace>
  <inkml:trace contextRef="#ctx0" brushRef="#br3" timeOffset="665064.064">26899 1076 0,'0'0'0,"18"0"0,35 0 16,-18 0-16,53 0 15,-52 0-15,-1 0 16,18 0-16,-36 0 16,1 0-16</inkml:trace>
  <inkml:trace contextRef="#ctx0" brushRef="#br3" timeOffset="665386.5989">27464 617 0,'17'0'15,"-17"18"-15,36 17 16,-36 1-16,35 34 15,-17-35 1,-1 36-16,-17-36 16,0 53-16,0-52 15,0 17-15,0-18 16,0 0 0,0-17-16,18-1 15</inkml:trace>
  <inkml:trace contextRef="#ctx0" brushRef="#br3" timeOffset="665653.624">27693 600 0,'18'53'0,"-18"-18"16,17 53-16,-17-35 15,36 53-15,-36-53 16,17 0-16,1 35 16,17 0-1,-35-70-15,18-1 0,-1 1 16,-17 0-16</inkml:trace>
  <inkml:trace contextRef="#ctx0" brushRef="#br3" timeOffset="666116.1348">27446 476 0,'35'-17'15,"18"17"1,-35 0-16,35 0 16,-18 0-16,71 53 15,-53-36-15,53 36 16,-71-18-16,0 18 15,-17-17-15,-36 16 16,-17-34-16,-18 17 16,18-17-16,-53 0 15,70-1-15,-35-17 16,35 18-16,18 0 16,18-1-16,53 19 15,-36-19-15,35 36 16,-34-18-1,17 1-15,17 17 16,-35-36-16,36 36 16,-53-35-16,-1-18 15,1 17-15,-18 1 16,18-18-16,-36 0 16</inkml:trace>
  <inkml:trace contextRef="#ctx0" brushRef="#br3" timeOffset="667761.9889">28205 247 0,'17'18'16,"-17"35"0,0-36-16,0 36 15,18-35-15,-18 17 16,0-17-16,0-1 15,-18-17 1,1-35 0,17 17-16,0 1 0,0-19 15,17-34 1,1 35-16,-18-1 0,35 19 16,0-36-16,-17 17 15,0 19-15,-1 34 16,1 1-1,-18 0-15,0 17 0,18 0 16,-18 36-16,0-36 16,0-17-16,0 35 15,0-18-15,0-17 0,0-1 16,0 1 0,17-18-1,1-18-15,-18 1 16</inkml:trace>
  <inkml:trace contextRef="#ctx0" brushRef="#br3" timeOffset="668139.1756">28575 406 0,'18'17'32,"-18"19"-17,17-19-15,19 19 16,-19-19-16,18 18 16,-17-35-16,0 18 15</inkml:trace>
  <inkml:trace contextRef="#ctx0" brushRef="#br3" timeOffset="668330.1022">28698 388 0,'-52'35'16,"16"18"-1,-34 0 1,70-18 0,0-17-16,0 0 0,17-18 15</inkml:trace>
  <inkml:trace contextRef="#ctx0" brushRef="#br3" timeOffset="668707.9144">28998 406 0,'18'0'15,"0"-18"1,-1 18-16,36 0 15,-18 0-15,-17 0 0,35-18 16,-18 18 0</inkml:trace>
  <inkml:trace contextRef="#ctx0" brushRef="#br3" timeOffset="668919.4782">29122 229 0,'0'36'16,"0"34"0,17-52-16,1 52 15,-18-34-15,18-19 16,-18 19-16,17-19 0,-17 1 15,0-1-15</inkml:trace>
  <inkml:trace contextRef="#ctx0" brushRef="#br3" timeOffset="669218.3898">29475 229 0,'17'36'15,"-17"-19"-15,0 19 0,18 34 16,-18-35-16,35 36 16,-35-53-16,18 34 15,-18-34-15,0 0 16</inkml:trace>
  <inkml:trace contextRef="#ctx0" brushRef="#br3" timeOffset="671943.6204">22102 2558 0,'0'-18'0,"0"36"31,17 52-15,1-35 0,-18 1-16,17-1 0,-17 0 15,18-17-15,0 17 16,17 1-16,0-19 0,1-17 15,-19 0-15,18-17 16,-17-1-16,0 0 16,-1-52-16,-17 34 15,0-17-15,0 18 16,0 18-16,0-19 0,0 19 16,0 34-1,0 19-15,0-1 16,18 18-16,-18-18 15,18 53-15,-18-35 16,17 0-16,-17 0 0,0-18 16,0 18-16,0-18 0,-17 1 15,17-1-15,-18-17 16,0 17-16,1-17 16,-1-1-16,0-17 0,1 0 15,-1 0-15,-17-35 16,17 17-16,1 1 15,-1-1-15,0 0 0,1-17 16,-19 17-16,19 1 0,-1-18 16,1 35-1</inkml:trace>
  <inkml:trace contextRef="#ctx0" brushRef="#br3" timeOffset="672393.4948">22154 2293 0,'0'-18'15,"0"1"1,0-1-16,18-17 16,0 0-16,17 17 15,0-35 1,-17 18-16,17-36 15,-35 54-15,18-19 16,-1 36-16,-17 18 16,18 35-1,0-18 1,-1 18-16,1 0 16,0-18-16,-1-17 15,1 0-15,0 17 16,-1-35-16</inkml:trace>
  <inkml:trace contextRef="#ctx0" brushRef="#br3" timeOffset="672628.4835">22772 2364 0,'0'17'16,"17"-17"-16,19 0 15,-19 0-15,19 18 0,52-18 16,-53 0-16,0 0 16,-17 18-16,-36-18 15</inkml:trace>
  <inkml:trace contextRef="#ctx0" brushRef="#br3" timeOffset="672776.1579">22807 2611 0,'71'17'16,"-18"-17"-16,-18 0 0,18-17 15,-18 17 1,-35 17-1</inkml:trace>
  <inkml:trace contextRef="#ctx0" brushRef="#br3" timeOffset="673978.0532">24553 2275 0,'-17'0'15,"-19"-17"1,19 17-16,-1 0 0,-35 17 15,-17 19 1,17-19-16,0 1 16,18 17-16,-1 1 15,-17 34-15,36-35 0,17 1 16,0-1-16,35 18 16,-17-36-16,17 1 0,-17-18 15,17 18-15,35-18 16,-52-18-16,0 18 15,-1-18-15,1 1 0,-18-1 16,0 1-16,-18-19 0,1 19 16,-19-19-1,1 19-15,0-1 16,17 18-16</inkml:trace>
  <inkml:trace contextRef="#ctx0" brushRef="#br3" timeOffset="674358.3678">25118 1905 0,'-18'0'16,"1"0"-16,-1 18 15,-17 35-15,35-18 16,-18 18-16,18 0 0,-18 17 15,18 54-15,0-71 16,0 17-16,18-17 16,0 0-16,17 35 15,-17-53-15,-1 1 0,1-19 16,-1 1-16,19-18 16</inkml:trace>
  <inkml:trace contextRef="#ctx0" brushRef="#br3" timeOffset="674884.7089">25541 2240 0,'-35'18'15,"0"17"1,17 18-16,0-18 0,18 53 16,0 1-1,18-36-15,52 35 16,-34-71-1,17 1-15,0-18 16,17-18 0,-35 1-16,18-19 0,-17 1 15,-1-35-15,-35 34 16,0-34 0,-18 35-16,-35-36 15,18 36-15,-71-18 16,53 53-16,-35 0 15,35 0-15,18 17 16,17 19-16,1-19 0,17 19 16,17 34-16,54-17 15,-36-18-15,18-35 16,-18 18-16,54 0 16,-37-18-16,-34 0 15,17-18-15,-35 0 0,18 18 16</inkml:trace>
  <inkml:trace contextRef="#ctx0" brushRef="#br3" timeOffset="675152.189">25929 2028 0,'18'-17'0,"-1"17"16,19 0-16,34 0 16,-34-18-16,-1 18 15,0-17-15,-17 17 16</inkml:trace>
  <inkml:trace contextRef="#ctx0" brushRef="#br3" timeOffset="675330.874">26053 2099 0,'35'35'16,"18"18"-16,-36-17 15,1-1-15,17 18 16,-35-36-16,0 19 16,0-1-1,0-17-15</inkml:trace>
  <inkml:trace contextRef="#ctx0" brushRef="#br3" timeOffset="675697.029">26388 2364 0,'17'17'0,"19"1"15,-1 0-15,36 17 16,-19-18-16,-16 1 0,34 17 15,-34-17 1,-19 0-16,18-1 0</inkml:trace>
  <inkml:trace contextRef="#ctx0" brushRef="#br3" timeOffset="675886.2648">26688 2258 0,'-36'35'15,"-17"18"-15,36-18 0,-18 1 16,17 16-16,-17-16 0,17 34 16,18-52-1,0 17-15,0-17 16</inkml:trace>
  <inkml:trace contextRef="#ctx0" brushRef="#br3" timeOffset="676426.2036">26882 1870 0,'0'-18'32,"17"18"-17,-17 18-15,36-1 16,-19 1-16,19 17 15,-19-17-15,36 35 16,-35-18-16,17 36 16,0-18-16,1 35 15,-19-53-15,1 53 16,-1-35-16,-17-18 16,0 1-16,0-1 15,0 0-15,-17 18 16,-1 0-1,1-35-15,17 17 16,-18-17-16,18-1 0</inkml:trace>
  <inkml:trace contextRef="#ctx0" brushRef="#br3" timeOffset="679163.0996">21766 5415 0,'0'-35'16,"-17"0"-1,-19 17 1,-16 18-1,-37 18 1,1 52-16,53-35 0,-53 71 16,35 35-1,53-88-15,0 71 16,17-71-16,19 0 16,52 17-16,-18-35 15,54 1 1,-54-36-16,-17 0 0,18 0 15,-18-18-15,35-35 16,-70 18-16,17-18 16,-17 0-16,-18-18 15,-18 19-15,-17-37 16,-1 54-16,-34-35 16,17 34-16,-53-17 15,36 36-15,-36 17 16,53 0-16,-35 17 15,70 1-15,0 17 16,18 18 0,18-18-16,0 1 0,17-19 15,71 19-15,-53-19 16,0 1-16,-1-18 0,-16 0 16,34 18-1,-52-18-15,0 0 0,-18 17 16,-36-17-1</inkml:trace>
  <inkml:trace contextRef="#ctx0" brushRef="#br3" timeOffset="679633.6492">22666 5468 0,'-18'0'0,"36"0"15,17 0 1,1 18-16,-19-18 16,71 0-16,-52 17 15</inkml:trace>
  <inkml:trace contextRef="#ctx0" brushRef="#br3" timeOffset="679774.6894">22648 5697 0,'36'18'16,"-19"-18"-16,19 0 0,-1-18 15,0 18-15,0-17 0,1-1 16</inkml:trace>
  <inkml:trace contextRef="#ctx0" brushRef="#br3" timeOffset="680386.557">23513 4233 0,'35'0'16,"-17"0"-16,17-17 15,-18 17 1,1 0-16,17-18 0,-17 18 16,0 0-1,-36 0 1</inkml:trace>
  <inkml:trace contextRef="#ctx0" brushRef="#br3" timeOffset="681386.9144">23495 4180 0,'-18'18'15,"18"0"-15,0 17 16,18-17 0,0 35-16,-1-18 15,1 18-15,0-18 16,17 36-16,-18-36 16,1 53-1,-18-53-15,0 71 16,0-35-16,0 52 15,0 1 1,0-1-16,18 1 16,-18-71-16,17 52 15,-17 19 1,0-18 0,0-18-16,0-35 0,0 53 15,-17-1 1,-1 1-1,18-53-15,-18 71 16,1 17-16,17-71 16,-18 1-16,1 88 15,17-89-15,-18 18 16,18-17-16,-18 88 0,18-1 16,-17 1-1,17-88-15,0 87 16,0-69-16,0-19 15,0 18-15,-18 71 16,18-88-16,0 70 16,0-88-16,18 70 15,-18-70-15,17 53 16,1-53-16,-18 35 16,0-35-16,18-18 15,-18 18-15,0-18 0,0 36 16,-18-36-1,18 18-15,0-17 16,0-19-16,-18 18 16,18-17-16,0 0 15,0-1 1,0 1 0,0 0-1,0-1 48,18-17-48,0 0 63,-1 0-46,1 0-32,-1 0 15,36 0-15,-17 0 16,34 18 0,-34-18-16,-1 18 15,-18-18-15,19 0 16</inkml:trace>
  <inkml:trace contextRef="#ctx0" brushRef="#br3" timeOffset="683271.9486">24359 4286 0,'0'-17'16,"0"-1"-16,0 0 16,-17 18-1,-1 0-15,-17 18 16,17 17-16,-35 53 16,18-52-16,17 17 15,1 52 1,17-69-16,17-1 0,36 36 15,-18-36-15,-17-17 16,70 17-16,-52-18 16,52-34-16,-53 17 15,53-53 1,-70 35-16,17-52 16,-17 34-16,-36-34 15,18 35-15,-53-54 16,18 36-16,-71-17 15,53 52-15,-53 1 16,53 17-16,-17 70 16,52-35-16,1 36 15,52-36-15,18 36 16,0-36-16,35 0 16,-53-17-16,53 0 15,-70-18-15,17 0 16</inkml:trace>
  <inkml:trace contextRef="#ctx0" brushRef="#br3" timeOffset="683615.8999">24906 4657 0,'-35'17'15,"17"-17"-15,1 36 16,17-19-16,0 19 0,35-1 16,-18-18-16,19 19 15,-1-36 1,53-18-1,-70 0-15,0-17 16,-1 0-16,-34 0 16,-19-1-1,1 19-15,-36 17 16,36 0-16,-35 17 16,52 1-16,-17-18 15</inkml:trace>
  <inkml:trace contextRef="#ctx0" brushRef="#br3" timeOffset="684461.6119">24430 5380 0,'-18'-35'15,"-17"17"1,17 18-16,-17 0 15,0 0-15,-18 35 16,35-17-16,1 17 0,-19 36 16,36-36-16,0 53 15,18-53-15,0 1 16,17-19-16,0 1 0,53 0 16,-35-18-1,35 0-15,-52-18 16,52-35-16,-70 18 15,17-36-15,-35 36 16,-18-36 0,1 36-16,-54-18 15,36 18-15,-18 17 0,-35 1 16,35 17-16,17 0 16,1 0-16,0 17 0,17 1 15,-17 35-15,35-18 16,0-17-16,18 17 15,34 18-15,1-35 16,36 17-16,-54-17 16,0-18-16,53 17 15,-70-17-15,17 0 16</inkml:trace>
  <inkml:trace contextRef="#ctx0" brushRef="#br3" timeOffset="684611.5854">24783 5574 0,'17'35'16,"-17"18"-1,18-18-15,-18-17 16,0 35 0,0-35-16</inkml:trace>
  <inkml:trace contextRef="#ctx0" brushRef="#br3" timeOffset="685352.233">24342 6279 0,'0'-17'0,"0"-18"16,0 17-16,0-17 15,-18 17-15,0 0 16,1 18 0,-1 0-16,0 0 0,-17 36 15,0 17 1,17-1-16,18-16 16,0-1-16,0 18 0,18-18 15,0 0-15,-1 1 0,18-19 16,1 1-16,52 0 15,-35-18-15,-18 0 0,18-18 16,18-17-16,-36 17 16,-17-17-16,-18-53 15,-36 17 1,-34 1 0,-36 17-16,53 35 15,-53 0-15,36 36 16,34 17-1,36 1-15,36 34 16,-1-35-16,0 1 16,0-19-16,18 1 0,-17 0 15,52-1-15,-53 1 16,0-18-16,-17 0 16</inkml:trace>
  <inkml:trace contextRef="#ctx0" brushRef="#br3" timeOffset="685629.2581">24906 6403 0,'35'0'15,"-17"18"1,-53-1-1,17 18-15,-52 1 16,17 17-16,35-53 16,18 53-1,18-53-15,35 35 16,-18-35-16,35 0 16,-52 0-16,35 0 15</inkml:trace>
  <inkml:trace contextRef="#ctx0" brushRef="#br3" timeOffset="685841.0453">24642 7038 0,'0'18'16,"17"-1"-1,-17 1-15,0-1 16</inkml:trace>
  <inkml:trace contextRef="#ctx0" brushRef="#br3" timeOffset="685963.1968">24642 7408 0,'17'18'16,"1"-18"-1,-1 18-15</inkml:trace>
  <inkml:trace contextRef="#ctx0" brushRef="#br3" timeOffset="686096.7582">24642 7585 0,'17'17'0,"1"1"15,-1 0 1</inkml:trace>
  <inkml:trace contextRef="#ctx0" brushRef="#br3" timeOffset="686219.1928">24659 7938 0</inkml:trace>
  <inkml:trace contextRef="#ctx0" brushRef="#br3" timeOffset="686368.9732">24659 8220 0,'0'17'0,"18"-17"16,-1 0 0,1 0-16</inkml:trace>
  <inkml:trace contextRef="#ctx0" brushRef="#br3" timeOffset="687185.7515">24518 8837 0,'0'-35'16,"-18"0"0,1 17-1,-1 18-15,1 0 0,-19 18 16,1 17-16,-18 35 15,35-17-15,-17 53 16,35-71-16,18 54 16,17-36-16,36-1 15,-18-52 1,52 18-16,-52-36 16,35-17-16,-35 0 15,-17-36-15,-19 36 16,-17-36-16,-17 36 15,-54-35 1,36 34-16,-71-17 16,53 36-16,0-1 0,-35 18 15,35 0-15,18 53 16,17-35-16,36 52 16,-1-34-1,19-1-15,-1-18 0,71 36 16,-53-35-16,53 0 15,-71-18-15,35 17 16,-52-34-16</inkml:trace>
  <inkml:trace contextRef="#ctx0" brushRef="#br3" timeOffset="688766.0344">24994 9066 0,'18'0'31,"-18"36"-15,0 17-1,0-18-15,0 0 0,-18 36 16,18-36 0,0-17-16,-17-18 15,17-36 1,0 1-16,0-35 16,0 34-16,17-34 15,-17 34-15,36 1 16,-19 35-16,1-18 15,0 36-15,-1 17 16,-17-17 0,0 17-16,0 36 15,0-36-15,0 0 0,0 18 16,18-35-16,-18 0 16,17-1-1,1 1 1,0-18-16</inkml:trace>
  <inkml:trace contextRef="#ctx0" brushRef="#br3" timeOffset="688943.671">25188 9243 0,'18'0'0,"0"0"15,-1 17-15,19 1 16,-1 17-16,0 1 0,-17-19 15,17 1-15,18 35 16,-35-36-16,-1 1 16,1-18-16</inkml:trace>
  <inkml:trace contextRef="#ctx0" brushRef="#br3" timeOffset="689101.1605">25418 9313 0,'-53'53'16,"35"-17"-16,0-1 0,1 18 15,17-36 1,17-17 0</inkml:trace>
  <inkml:trace contextRef="#ctx0" brushRef="#br3" timeOffset="689793.0227">24765 6385 0,'18'0'31,"-1"0"-15,1 0-1</inkml:trace>
  <inkml:trace contextRef="#ctx0" brushRef="#br3" timeOffset="691325.4018">25277 4198 0,'17'0'0,"1"0"15,-1-18 1,19 18-1,-19 0-15,1-17 16,0 17-16,-1 0 16,1 0-16,17 0 0,-17 0 15,-1 0-15,1 0 16,0 0 0,-18 17-16,17 1 15,1-18-15,0 35 16,-1-17-16,1 35 15,-18-18-15,18 36 16,-18-36-16,17 36 16,-17-36-16,0 53 15,0-35-15,0 53 16,0-53-16,18 53 16,-18-54-16,0 72 15,0-71 1,18 70-16,-18-70 15,17 88-15,-17-88 16,0 88-16,18-70 16,-1 70-16,-17-70 15,18-1-15,-18 1 0,0-1 16,0 89 0,0-71-16,-18 71 15,18-71-15,0 0 16,-17-17-16,17 17 0,-18 71 15,18-89-15,0 72 16,-17-54-16,17 53 16,-18-71-16,18 89 15,0-88-15,0 70 16,0-88-16,0 17 16,0 1-16,0-1 0,0-17 15,18 71 1,-18-54-16,17-17 0,-17 0 15,18 53 1,-18-53-16,17 0 0,1 0 0,0 0 16,-18-18-16,17 18 0,1 17 15,0-34 1,-18-19-16,17 36 16,1-35-16,-18 0 0,0-1 15,0 1-15,0-1 16,0 1 15,-18-18-31,18 18 16,0-1-1,0 1 1,18 0-16,-18-1 16,0 1-16,18 0 15,-18-1 1,17 1-16,-17-1 15,18 1-15,-18 0 16,0-1-16,17 1 16,-34-36 46,-1 18-46,1 0-16,-36 0 15,35 0-15,-35 0 16,35 0 0,1 0-16,-1 0 15</inkml:trace>
  <inkml:trace contextRef="#ctx0" brushRef="#br3" timeOffset="693798.037">26035 4145 0,'35'0'31,"18"0"-15,-18 0 0,1 0-16,17 0 15,-36 18-15,19-1 16,-19 1-16,-17 0 16,0-1-16,0 1 15,-17 0-15,-19-1 16,19 1-16,-1 0 15,-17 17-15,17-18 16,18 19-16,0 17 16,0-36-16,18 19 0,-1-19 15,19 18 1,-1 1-16,-17-19 16,-1-17-16,-17 18 15,0 0-15,0-1 16,-17 1-16,17 17 15,0 1 1,0-19-16,0 18 16,17 18-1,-17-35-15,18 0 16,-18-1-16,-18-17 16,-17 0-1,-18 0 1,18 0-16,-18 18 15,35-18-15,18 18 16</inkml:trace>
  <inkml:trace contextRef="#ctx0" brushRef="#br3" timeOffset="694716.99">26652 4198 0,'0'0'0,"0"18"16,18 35-1,-18-18-15,18 53 16,-1-35-16,1 35 16,-18-53-16,18 1 15,-1 17-15,-17-36 16,0 1-16,0-36 15,0-17 1,0 17-16,18-35 16,-1 36-16,36 17 15,-17 0 1,34 35-16,-52 0 16,35 36-16,-36-36 15,-17 36-15,0-36 16,-35 0-16,0-35 15,17 18 1,-17-18-16,0 0 0,-36-18 16,53 1-16,-17-1 15,18 0-15</inkml:trace>
  <inkml:trace contextRef="#ctx0" brushRef="#br3" timeOffset="697436.1613">25894 5362 0,'0'-17'15,"0"-1"17,18 18-17,-1 0 16,1 0-15,17 0-16,0 0 16,1 0-16,17 18 15,-36-18-15,18 17 16,-17 1-16,0 17 16,-18-17-16,0 35 15,0-36-15,0 54 16,-18-53-16,0 52 15,18-35-15,-17 54 16,-1-54 0,18 53-16,-17-53 15,34 54-15,-17-37 16,18 19-16,-18-36 16,35 53-1,-35-52-15,35 17 16,-17-18-16,17 18 15,-17-18-15,17 18 16,-17-35-16,17 35 16,-17-36-16,17 19 15,-17-36-15,-1 17 16,-17-34 31,-17-1-32,-1 18 1,0 0 0,1 18 15,17-1-15,-18-17 15,18 18-16,-17-1 1,17 1 0,0 0-1,0-1-15,0 1 32,0 0-32,0-1 15,17-17-15,-17 18 16,0 0-16,0-1 15,0 1-15,0 17 16,0 0 0,0-17-1,0 0-15,-17-1 0,17 19 16,0-19-16,17 36 16,-17-35-16,18 35 15,-18-36 1,0 19-16,0-19 15,0 1-15,0 17 16,0-17-16,0 17 16,0-17-16,0 35 15,0-36-15,-18 36 16,18-35-16,0 17 16,0-17-16,0-1 0,-17 36 15,17-35-15,0 35 16,0-36-16,0 54 15,0-53-15,0 70 16,0-53 0,17 36-16,-17-36 15,0 53-15,18-53 16,-18 54-16,0-54 16,17 53-1,-17-35-15,0 35 16,0-52-16,0 52 15,0-53-15,18 36 16,-18-36-16,0 0 16,0 0-16,0-17 0,18 17 15,-18 1-15,17 16 16,-17-16-16,0-19 16,0 19-16,18-19 0,-18 19 0,0 17 15,0-18-15,18 0 16,-18-17-16,0 17 15,0-17-15,0-1 32,-18-17-32,0 0 15,18 18 1,-17-18-16,-1 0 16,-17 0-1,17 0-15,-17 0 16,-18 0-1,35 0-15,-17 18 16,17-1-16,1-17 16</inkml:trace>
  <inkml:trace contextRef="#ctx0" brushRef="#br3" timeOffset="699359.9933">26793 6562 0,'-17'0'16,"17"35"-16,-18 36 15,18-36 1,0 18-16,0-18 0,0 0 16,0 1-16,18-1 0,-18-18 15,17 1-15,1 0 0,0-18 16,-1 0-1,1-18-15,0 18 16,-1-35-16,1 0 16,-18 17-16,18 18 0,-18-18 15,17 18-15,1 36 16,17-19-16,0 36 16,1-35-16,17 17 15,-18-35 1,35 0-16,-34-18 15,17-35-15,-36 36 16,1-54-16,-36 36 16,-17-53-1,0 53-15,-36-18 16,36 35-16,17 0 16,-17 18-16,17 0 0</inkml:trace>
  <inkml:trace contextRef="#ctx0" brushRef="#br3" timeOffset="713791.9113">27746 4657 0,'18'-18'16,"17"0"-1,0 18-15,36-17 16,35 17 0,-71 0-16,18-18 0,53 18 15,-53-18 1,-18 18-16,35-17 16,-52 17-16,0 0 0,-1 0 15,-34 0 1,-1 0-1,0 0-15,-17 0 16</inkml:trace>
  <inkml:trace contextRef="#ctx0" brushRef="#br3" timeOffset="714120.2764">28011 4322 0,'-18'0'15,"0"17"1,-17 1-16,-18 17 16,18 0-16,-53 18 15,52-35-15,1 17 0,-18 0 16,18-17-16,35 0 15,0-1 1,18 1-16,34 17 16,54 1-1,-53-19-15,53 19 0,-53-19 16,0 18 0,-36-17-16,-17 0 15</inkml:trace>
  <inkml:trace contextRef="#ctx0" brushRef="#br3" timeOffset="715150.1098">27869 6791 0,'0'18'172,"18"-18"-157,0 0-15,35 17 16,-18-17 0,18 0-16,0 0 0,17 0 0,71-17 15,-88 17 1,18 0-16,-18 0 0,0 0 0,17 0 16,-34 0-1,-19 0-15,-52-18 16</inkml:trace>
  <inkml:trace contextRef="#ctx0" brushRef="#br3" timeOffset="715509.5164">28081 6615 0,'-18'0'32,"1"17"-17,-18-17-15,-18 18 16,17 0-16,-52 17 15,35-18-15,-17 19 16,52-19-16,0 19 16,36-1-16,35 35 15,0-34-15,53 17 16,-53-18-16,52 0 16,-52-17-16,-17-1 15,17 19 1</inkml:trace>
  <inkml:trace contextRef="#ctx0" brushRef="#br3" timeOffset="755601.4776">21149 8961 0,'0'-18'16,"0"0"0,0 36 31,0 17-32,0 0-15,0 1 0,0 17 16,0-36-16,18 19 15,-18-1-15,17-17 16,1 17-16,0 35 16,-18-34-16,17 34 15,1-52-15,17 17 16,53 36 0,-17-54-16,-1 1 15,1 17 1,-36-35-16,53 18 15,1 17 1,-1-35-16,-53 18 0,53-1 16,-35-17-16,18 18 15,-18-18-15,17 18 16,18-18-16,89 17 16,-89-17-16,18 18 0,0-18 15,0 0-15,105 18 16,-87-18-16,-18 0 15,17 17-15,-17-17 0,141 18 16,-141 0-16,17-18 16,124 17-16,-123-17 15,140 0-15,-123-17 16,106 17 0,-141 0-16,17 0 0,89 0 15,0-18 1,-124 18-16,0 18 0,71-18 15,-89 17-15,1-17 16,0 18-16,-1-18 0,1 0 16,-18 17-16,0 1 0,52 0 15,-34 17 1,-36 0-16,-17 1 16,-1-19-16,1 54 15,0-36-15,-1 36 16,-17-54-16,0 18 15,18-17 1,-18-36 0,0-17-1,18 0-15,-18-36 16,17 1 0,1 35-16,0-36 15,-1 53-15,1 1 0,0-1 16,17 0-16,-18 1 0,1 17 15,53-18 1,-36 18-16,0 0 0,0 0 16,1 18-16,-1-18 0,53 17 15,-53 1-15,18-18 16,53 35-16,-53-17 16,0 0-16,18-1 0,-1 1 15,1 0-15,-1-18 0,89 17 16,-71-17-16,71 18 15,-71-1 1,-17-17-16,105 0 16,-105 0-16,17 0 0,88-35 15,-70 18 1,-18-1-16,89-35 16,-89 18-16,53-18 15,-53 18-15,36-54 16,-71 54-16,52-53 15,-52 35-15,18-71 16,-53 72-16,-1-72 16,-17 71-16,0-53 15,-17 71-15,-19-18 16,19 35-16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4T20:06:01.53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212 3651 0,'-18'0'16,"0"0"-16,18 18 15,-17-18-15,34 0 32,1 0-32,0 0 15,-1-18-15,19 18 0,34 0 16,-35 0 0,1 18-16,17-18 0,-18 18 15,0-18-15,53 17 16,-70 1-16,35-1 15,-18-17-15,-17 0 16,-18 18-16,0-36 16,0 1-1</inkml:trace>
  <inkml:trace contextRef="#ctx0" brushRef="#br0" timeOffset="377.9394">529 3440 0,'0'17'0,"18"1"15,35 17 1,-18-17-16,36 35 16,-54-36-16,54 36 15,-36-17-15,18 16 16,-35-34-16,17 17 16,-35-17-16,0 35 15,-18-35 1,-17 34-1,-18-16-15,18-19 0,-18 36 16,35-35 0,1 17-16,-1-17 15,36 0-15</inkml:trace>
  <inkml:trace contextRef="#ctx0" brushRef="#br0" timeOffset="36652.8428">5151 6756 0,'-18'0'32,"36"0"61,-1 0-77,1 0 0,17 0-16,-17 0 15,-1 0-15,1-18 16,17 18-16,18 0 0,-17-18 15,-1 18-15,0 0 16,18 0-16,35 0 16,-53-17-16,18 17 0,0 0 15,-17 0-15,52 0 16,-53 17-16,53-17 16,-35 18-16,-18-18 15,71 0-15,-53 0 16,53 0-16,-53-18 15,17 18-15,-17 0 0,18 0 16,35 0-16,-71 0 16,53 0-1,-35 0-15,53 0 16,-53 0-16,17 0 16,-17 0-16,18 0 0,0 0 0,52-17 15,18 17 1,-88 0-16,0-18 0,70 18 15,-70 0 1,18 18-16,-18-18 0,17 0 16,-17 17-16,88-17 15,-70 0-15,-1 0 0,-17 0 16,53 18 0,-53-18-16,0 0 0,18 18 15,-36-18-15,0 0 16,36 17-16,-36-17 15,18 0-15,-18 0 16,0 0-16,-17 0 16,17 0-16,1-17 15,-19 17-15,1 0 16</inkml:trace>
  <inkml:trace contextRef="#ctx0" brushRef="#br0" timeOffset="38147.6256">11483 6844 0,'18'0'47,"-1"0"-31,1 18 0,-1-18 15,1 0-16,0 0 1,-1 0 0,1 0-16,0 0 15,-1 0 1,1 0-16,17 0 16,-17 0-16,0 0 15,-1 0-15,18 0 16,1 0-16,-19 0 15,19 0-15,-1 0 0,-17 0 16,52 0-16,-35 0 16,54 0-1,-54 0-15,0 0 0,36 17 16,-18-17-16,-18 0 16,71 0-16,-53 0 15,0 0-15,52 0 16,-52 0-16,0 0 0,71-17 15,-71 17-15,70 0 16,-70 0 0,0 0-16,70 0 15,-70 17-15,18-17 0,35 0 16,-36 18-16,-17-18 16,35 0-16,-17 0 0,-1 17 15,107-17 1,-89 0-16,0 0 0,0 0 15,1-17-15,69 17 16,-87-18-16,-1 18 0,1 0 16,0-17-16,70 17 15,-53 0-15,-18 0 0,19 0 16,69 0 0,-69 0-16,-19 17 0,54-17 15,-54 18 1,-17-18-16,35 0 0,-52 17 15,34-17-15,-35 0 16,18 0 0,-35 0-16,17-17 15,-17 17-15,-18-18 16,-18 18-16,1-17 16</inkml:trace>
  <inkml:trace contextRef="#ctx0" brushRef="#br0" timeOffset="45450.6705">20232 6791 0,'17'0'47,"-17"18"-31,18-18-16,0 0 31,-1 0-16,1-18 1,0 0-16,-1 1 16,19-1-1,-19 18-15,18-18 16,-17 18-16,17 0 16,-17 0-16,17 0 15,-35 18-15,18 0 16,0-1-1,-1-17-15,1 0 16,0 0 0,-1 0-16,1-17 15,17-1 1,0 18-16,-17 0 16,0-18-16,-1 18 15,1 0-15,0 18 16,-1-18-16,1 0 15,17 18-15,-17-18 16,17 0 0,-35-18-16,35 18 15,-17 0-15,0 0 16,-1 0-16,18 0 16,-17 0-1,0 0 1,-1 0-16,1 0 15,0 0 1,-1 0-16,1 0 16,0-18-16,-1 18 15,1-17-15,17-1 0,-17 1 0,-1 17 16,1-18-16,17 0 16,-17 18-16,0 0 15,-1 0-15,19 0 16,-19 18-1</inkml:trace>
  <inkml:trace contextRef="#ctx0" brushRef="#br0" timeOffset="52174.1625">23266 6879 0,'17'0'16,"-17"-17"15,18 17-15,0 0-16,-1 0 328,1 0-281,-18 17-32,18-17 32,-1 0-16,-17-17-15,18 17 0,-1 0-16,1 0 15,0 0-15,-1 0 16,1 0 0,0-18-16,-1 18 0,1 0 15,0 0-15,-1 0 16,1 0-16,-1 0 0,1 0 15,17 0 1,-17 0-16,0 0 0,17 0 16,18 0-16,0 0 15,-18 0-15,0 0 16,18 0 0,-17 0-16,-19 0 0,54 0 15,-36 0-15,0 0 16,53 0-16,-52 0 15,34 0-15,-34 0 16,-1 0-16,0 0 0,0 0 16,36 0-16,-53 0 15,52 0 1,-52 0-16,35 0 16,-36 0-16,1 0 15,-36 0-15</inkml:trace>
  <inkml:trace contextRef="#ctx0" brushRef="#br0" timeOffset="80465.4567">2117 2805 0,'-18'0'62,"18"17"-46,-18 1-16,1 17 15,-1-17-15,0 35 16,18-36-16,0 72 16,-17-54-1,17 35-15,0-17 16,17 18-16,-17-36 16,36 0-16,-19-17 15,-17 0-15,18-18 0,0 17 16,-1-17-1,-17-17 1</inkml:trace>
  <inkml:trace contextRef="#ctx0" brushRef="#br0" timeOffset="80742.88">2258 3122 0,'0'18'16,"0"-1"-1,0 1 1,0 0-16,0 17 15,0-17-15,17 17 16,-17-18-16,18 1 16</inkml:trace>
  <inkml:trace contextRef="#ctx0" brushRef="#br0" timeOffset="80915.8808">2258 2981 0,'-18'-18'0,"18"1"16,18-1 0</inkml:trace>
  <inkml:trace contextRef="#ctx0" brushRef="#br0" timeOffset="81208.8837">2346 2787 0,'18'0'16,"-1"35"0,1-17-16,0 0 15,17 34-15,-18-16 16,1 52-16,-18-53 16,0 53-16,-18-35 15,1 18 1,-1-36-16,18 0 0,-17-17 15,17 17-15,-18-17 16</inkml:trace>
  <inkml:trace contextRef="#ctx0" brushRef="#br0" timeOffset="93821.7194">6879 2752 0,'-17'0'16,"-1"0"0,0 0-1,1 0 1,17 35-1,-18-17-15,18 35 16,-18-18-16,18 53 16,0-53-1,0 18-15,18 18 16,0-36-16,17 18 16,-17-18-16,-1 0 15,1-17-15,-1-18 16,1 0-16,-18-18 15</inkml:trace>
  <inkml:trace contextRef="#ctx0" brushRef="#br0" timeOffset="94005.3811">7003 3052 0,'0'35'15,"17"-18"1,-17 19 0,0-19-16,18 1 15,0-18-15</inkml:trace>
  <inkml:trace contextRef="#ctx0" brushRef="#br0" timeOffset="94162.5163">7020 2822 0,'0'-17'16,"18"17"15</inkml:trace>
  <inkml:trace contextRef="#ctx0" brushRef="#br0" timeOffset="94388.818">7108 2699 0,'18'53'16,"0"-36"-16,-18 19 0,35 34 15,-17-17-15,17 53 16,-17-53-16,-1 35 16,-17-35-16,18 17 15,-18-34-15,-18 17 16</inkml:trace>
  <inkml:trace contextRef="#ctx0" brushRef="#br0" timeOffset="99472.5184">6209 4216 0,'-18'0'16,"36"0"15,0 0-15,17 0-16,-18-18 0,72 18 15,-36 0 1,-1 0-16,72 0 16,-53 0-16,70 0 15,-88 0-15,70 0 16,-70 0-16,17-18 15,-34 18-15,-19 0 16,-34 0 0</inkml:trace>
  <inkml:trace contextRef="#ctx0" brushRef="#br0" timeOffset="108277.4507">14499 2787 0,'0'-18'0,"0"1"32,-17 34-1,17 1-15,-18 0-16,18 17 15,-18-17-15,18 17 0,0 0 16,0-17-16,0 52 15,0-34-15,18-1 16,0-18-16,-18 19 0,35 17 16,-35-36-1,17 1-15,19 0 16,-19-1-16,1-17 16</inkml:trace>
  <inkml:trace contextRef="#ctx0" brushRef="#br0" timeOffset="108452.6949">14658 3034 0,'0'18'0,"18"17"16,-18 0-1,17-17-15,1-1 16,-18 1-16,17-18 15</inkml:trace>
  <inkml:trace contextRef="#ctx0" brushRef="#br0" timeOffset="108587.3729">14676 2910 0,'0'0'0,"-18"0"15</inkml:trace>
  <inkml:trace contextRef="#ctx0" brushRef="#br0" timeOffset="108820.6472">14764 2699 0,'17'17'16,"19"19"-16,-19-1 15,19 36 1,-19-19-16,1 54 16,-18-70-16,-18 52 15,1-53-15,-19 18 16,36-18-16,-17-17 15</inkml:trace>
  <inkml:trace contextRef="#ctx0" brushRef="#br0" timeOffset="109838.5119">19050 3563 0,'0'-18'0,"-18"18"16,1 0 15,17 18-15,0 0-16,-18 17 15,18-17-15,0 35 16,0-36-16,0 36 16,0-35-16,18 35 15,-1-36-15,1 19 16,0-19-1,-1 1-15,1-18 16</inkml:trace>
  <inkml:trace contextRef="#ctx0" brushRef="#br0" timeOffset="109994.7788">19156 3757 0,'0'18'15,"17"-1"1,-17 1-16,18 0 16,0-1-1,-1-17-15</inkml:trace>
  <inkml:trace contextRef="#ctx0" brushRef="#br0" timeOffset="110135.0723">19191 3616 0,'0'-18'15</inkml:trace>
  <inkml:trace contextRef="#ctx0" brushRef="#br0" timeOffset="110350.4057">19332 3528 0,'36'0'16,"-19"17"0,1 1-16,17 35 15,-17-35-15,-1 52 0,-17-35 16,0 1-16,0-19 15,-17 19-15,17-19 0,-53 36 16,35-35-16,1-18 16</inkml:trace>
  <inkml:trace contextRef="#ctx0" brushRef="#br0" timeOffset="111102.3677">21943 3140 0,'17'0'15,"1"0"-15,35 17 16,0 1-16,53 0 16,-53-1-1,-18 1-15,0 0 0,0 17 0,-17-18 16,-18 1-16,0 17 0,-35 18 15,17-35 1,-17 17-16,-18-17 0,-18 17 16,36 0-1,18-35-15,17 18 0,17 17 16,1-17-16,17 0 16,53-1-16,-52-17 15,16 0-15,1 0 16,-35 18-16,0-18 15,-36-18 1,-17 1-16,17 17 16</inkml:trace>
  <inkml:trace contextRef="#ctx0" brushRef="#br0" timeOffset="111251.0517">21978 3422 0,'35'0'15,"1"0"-15,-1-18 0,71 18 16,-53-17 0,70 17-16,-88 0 15,1 0-15</inkml:trace>
  <inkml:trace contextRef="#ctx0" brushRef="#br0" timeOffset="111512.9437">22666 2822 0,'-18'0'16,"18"18"-1,0 17-15,0 0 16,0 1-16,0-1 0,18 36 15,-18-19 1,18-16-16,-1-1 0,1-17 16,17 35-16,-17-36 15,-1 1-15,1-18 0,0-18 16</inkml:trace>
  <inkml:trace contextRef="#ctx0" brushRef="#br0" timeOffset="111641.1217">22878 3069 0,'17'35'16,"-17"-17"-16,0 17 0,18 1 15,0-19-15,17 19 16</inkml:trace>
  <inkml:trace contextRef="#ctx0" brushRef="#br0" timeOffset="111773.4477">22931 2946 0,'17'0'32</inkml:trace>
  <inkml:trace contextRef="#ctx0" brushRef="#br0" timeOffset="111987.6496">23036 2822 0,'18'18'16,"0"-18"-16,17 35 0,18 18 15,-35 0-15,34 35 16,-34-53-1,-18 18-15,0 36 16,0-54-16,0 0 0,-35 18 16,35-35-1</inkml:trace>
  <inkml:trace contextRef="#ctx0" brushRef="#br0" timeOffset="112230.0733">23548 3316 0,'70'0'16,"19"-18"-1,-54 18-15,0 0 16,1 0-16,-36 18 16</inkml:trace>
  <inkml:trace contextRef="#ctx0" brushRef="#br0" timeOffset="112380.3107">23671 3563 0,'89'0'16,"-36"0"-16,-36-18 0,1 36 15</inkml:trace>
  <inkml:trace contextRef="#ctx0" brushRef="#br0" timeOffset="113709.2998">24306 3351 0,'0'18'15,"0"17"1,0 1-1,0 34-15,0-35 16,18 18-16,-18-17 16,18-19-16,35 36 15,-36-53-15,1 0 0,35 0 16,-18-35 0,-17 17-16,-18 1 15,0-1-15,17 0 16,-17 1-16,18 34 15,0 19 1,-1-1-16,19-17 0,16-1 16,-34 1-1,35-18-15,-35 0 16,-1-18-16,1 1 16,-18-36-16,-18 35 15,-17-53 1,17 54-16,1-18 15,-1 17-15,18 0 16</inkml:trace>
  <inkml:trace contextRef="#ctx0" brushRef="#br0" timeOffset="113959.9745">24959 3104 0,'18'-35'0,"35"18"16,-36-1 0,19 18-16,34-18 15,1 1-15,-54 17 16,1 0-16,-53 0 31</inkml:trace>
  <inkml:trace contextRef="#ctx0" brushRef="#br0" timeOffset="114077.1097">25083 3104 0,'35'71'0,"0"-18"15,-17-18-15,17 36 16,-17-54-16,-1 19 15,-17-19-15</inkml:trace>
  <inkml:trace contextRef="#ctx0" brushRef="#br0" timeOffset="114394.4508">25471 3316 0,'35'18'15,"-18"-18"-15,36 17 16,-17 1-16,34 17 15,-34-17-15,34 17 16,-35-17 0,18 17-16,-35-17 15,0-1-15,-36-17 16</inkml:trace>
  <inkml:trace contextRef="#ctx0" brushRef="#br0" timeOffset="114599.5985">25823 3263 0,'-53'35'0,"36"-17"15,-18 17-15,-18 36 16,35-18-16,18 17 15,0-34-15,0 17 16,18-36-16,-1-17 16</inkml:trace>
  <inkml:trace contextRef="#ctx0" brushRef="#br0" timeOffset="114933.7821">26070 2734 0,'-17'18'16,"-1"17"0,0 36-16,18-36 15,18 53-15,17 0 16,1-53 0,-19 1-16,18 17 15,1-18-15,-36-17 16,17-18-16</inkml:trace>
  <inkml:trace contextRef="#ctx0" brushRef="#br0" timeOffset="115093.5124">26300 3016 0,'17'36'16,"1"-1"-16,17 18 15,0-36 1</inkml:trace>
  <inkml:trace contextRef="#ctx0" brushRef="#br0" timeOffset="115233.4407">26370 2928 0,'0'-18'16,"18"18"0</inkml:trace>
  <inkml:trace contextRef="#ctx0" brushRef="#br0" timeOffset="115438.6333">26511 2769 0,'18'0'16,"0"18"-16,-1 0 0,18 35 15,-17-18-15,0 53 16,-18-53 0,0 1-16,0-1 0,-36 35 15,19-52-15,-1 17 16,1-17-16,-1-18 0</inkml:trace>
  <inkml:trace contextRef="#ctx0" brushRef="#br0" timeOffset="115939.5387">26899 3369 0,'18'0'16,"35"0"-1,-18 0-15,53-18 16,-52 18-16,-1 0 0,35 0 16,-34 0-1,-19 0-15,1 0 16,0 0-16</inkml:trace>
  <inkml:trace contextRef="#ctx0" brushRef="#br0" timeOffset="116123.2871">27146 3193 0,'0'17'15,"18"1"1,-18 0-16,0 17 0,0 35 15,18-34-15,-18 34 16,0-34-16,17-1 16,-17 0-16,18 0 0,-1-17 15,-17 0-15</inkml:trace>
  <inkml:trace contextRef="#ctx0" brushRef="#br0" timeOffset="116584.5735">27605 2734 0,'18'53'15,"-18"0"-15,17 0 0,-17 88 16,18-71-16,-1 89 16,-17-106-1,0 0-15,18-18 0,0 18 16,-18-35-16,0-36 16,0 1-1,17-36-15,-17 17 16,18 19-16,17-19 0,18 1 15,0 53 1,-18-1-16,-17 19 16,17 52-16,-17-53 15,-18 1-15,0-1 0,0 0 16,-18 0 0,-17-17-16,17-18 0,1 0 0,-54-18 15,36 18-15,0-35 16,17 17-1,0 18-15,1 0 16</inkml:trace>
  <inkml:trace contextRef="#ctx0" brushRef="#br0" timeOffset="136749.3439">27217 4939 0,'17'18'63,"19"-1"-48,-19 1-15,54 35 16,-36-18-16,36 18 16,-18-18-16,17 36 15,-17-54-15,-18 1 16,18 17-16,-35-17 15,17 0-15,-52-36 32,-1 0-17</inkml:trace>
  <inkml:trace contextRef="#ctx0" brushRef="#br0" timeOffset="137017.4882">27711 4921 0,'0'0'0,"-18"0"16,-17 18-16,17 0 15,1 17-15,-36 53 16,17-35-16,1 0 16,0-18-16,17 18 0,0-18 0,1-17 15,17 17-15,-18-17 16,18 0-16,-17-18 0</inkml:trace>
  <inkml:trace contextRef="#ctx0" brushRef="#br0" timeOffset="137611.5989">28028 4445 0,'-17'-18'16,"-1"18"0,0 0-1,18 36-15,0-19 16,-17 19-16,17-19 16,0 36-16,17-18 15,-17 1 1,18-1-16,0 0 0,-18-17 15,17 17 1,1-35-16,-1 18 16,1-18-16</inkml:trace>
  <inkml:trace contextRef="#ctx0" brushRef="#br0" timeOffset="137783.9456">28169 4657 0,'18'17'15,"-18"1"-15,18 17 16,-1-17-16,-17 0 0,18-1 16,0 1-16</inkml:trace>
  <inkml:trace contextRef="#ctx0" brushRef="#br0" timeOffset="137923.0295">28240 4533 0,'0'0'0,"18"0"15</inkml:trace>
  <inkml:trace contextRef="#ctx0" brushRef="#br0" timeOffset="138166.4758">28293 4339 0,'17'18'15,"1"-1"-15,0 1 0,17 35 16,-17-18-16,-1 1 16,1-1-16,17 53 15,-35-53-15,0 1 0,0 17 16,0-36 0,-17 18-16,-1-17 15,18 0-15</inkml:trace>
  <inkml:trace contextRef="#ctx0" brushRef="#br0" timeOffset="140396.7908">27517 6068 0,'0'-18'0,"0"1"16,0 34 15,0 18-15,0 1-16,0 34 15,17-34-15,1-1 16,0-18-16,-1 1 0,19 0 16,-19-1-16,1 1 0,35-18 15,-36-18-15,1-17 16,0 0-16,-1-18 15,-17 18 1,0-18-16,0 35 16,0 36-1,18 17-15,0 18 16,17 35 0,-18-35-16,19 35 15,-36-53-15,17 36 16,-34-53-16,-1 35 15,0-53-15,-34 17 16,16-17-16,-17 0 16,18-17-16,-18-19 15,36 36-15,-19-35 16,36 17-16,0 1 16</inkml:trace>
  <inkml:trace contextRef="#ctx0" brushRef="#br0" timeOffset="140749.2527">28063 5592 0,'-17'17'32,"-1"18"-32,18-17 0,0 53 15,0-36-15,0 0 0,0 0 16,0 1-16,18 34 15,-1-34-15,1-1 16,0-17-16,17 17 16,-17-35-16,-18 17 15,17-17-15</inkml:trace>
  <inkml:trace contextRef="#ctx0" brushRef="#br0" timeOffset="140903.903">28222 5874 0,'0'35'16,"18"0"-16,-18-17 15,18 0-15,-1-1 16,1 1 0</inkml:trace>
  <inkml:trace contextRef="#ctx0" brushRef="#br0" timeOffset="141041.8448">28293 5768 0,'0'18'32,"17"-18"-17</inkml:trace>
  <inkml:trace contextRef="#ctx0" brushRef="#br0" timeOffset="141253.7824">28363 5627 0,'18'17'15,"0"1"-15,17 53 16,-17-36-16,-1 0 0,18 53 15,-35-52-15,0-1 16,0 36-16,-17-54 16,-18 36-16,17-35 15,-35-1 1</inkml:trace>
  <inkml:trace contextRef="#ctx0" brushRef="#br0" timeOffset="141881.5001">27570 7038 0,'-18'0'15,"36"0"-15,17 0 16,0 0-1,36 0-15,-36 0 16,18 18 0,-53-1-16,18 18 0,-36-17 15,-17 35 1,-1-18-16,1 18 16,17-17-16,18-19 0,0 1 15,0-1-15,18 19 0,35-19 16,-35 1-1,17 0-15,0-18 0,18 0 16,-35 0-16,17 0 16,-53-18-1,-52 0 1</inkml:trace>
  <inkml:trace contextRef="#ctx0" brushRef="#br0" timeOffset="142015.4953">27517 7285 0,'35'-18'16,"-17"1"-16,35 17 0,35-18 16,18 0-1,-18 18 1,-53 0-16,-17 0 16</inkml:trace>
  <inkml:trace contextRef="#ctx0" brushRef="#br0" timeOffset="142316.1331">28169 6720 0,'-17'18'16,"-1"0"-16,18 35 15,0-18-15,18 18 16,-1-18-16,1 0 16,0-17-16,-1 17 0,1 1 15,0-19-15,-1 1 16,1-18-16</inkml:trace>
  <inkml:trace contextRef="#ctx0" brushRef="#br0" timeOffset="142484.6">28363 6897 0,'0'35'16,"18"0"-1,0-17-15,17 0 16,-17-1-16,-1-17 16</inkml:trace>
  <inkml:trace contextRef="#ctx0" brushRef="#br0" timeOffset="142627.3523">28434 6756 0,'0'-18'16,"18"18"-1,-1 0-15</inkml:trace>
  <inkml:trace contextRef="#ctx0" brushRef="#br0" timeOffset="142821.7657">28610 6632 0,'53'36'0,"-18"-19"16,1 54-16,-1-36 16,-17 36-16,-18-19 15,0-16-15,0 17 0,-53 35 16,35-53-1,-17-17-15</inkml:trace>
  <inkml:trace contextRef="#ctx0" brushRef="#br0" timeOffset="148844.4087">30304 5345 0,'0'-18'16,"-18"36"15,0 17-31,18 0 16,0 36-16,0-1 16,0-34-16,18 34 15,0-52-15,-1-1 16,36 19-1,-18-36-15,-17 0 0,35-36 16,-53 19-16</inkml:trace>
  <inkml:trace contextRef="#ctx0" brushRef="#br0" timeOffset="149008.6416">30339 5098 0,'35'-18'16,"-17"18"0,35-18-16,-18 18 15,-17 0-15,-1-17 0,1 17 16</inkml:trace>
  <inkml:trace contextRef="#ctx0" brushRef="#br0" timeOffset="149257.6579">30709 5327 0,'53'0'16,"18"-18"0,-36 18-16,0 0 0,18-17 15,-35 17 1</inkml:trace>
  <inkml:trace contextRef="#ctx0" brushRef="#br0" timeOffset="149630.0005">31133 5186 0,'35'0'15,"18"0"-15,-36-18 16,54 18-16,-53-17 16,35 17-16,-36-18 15</inkml:trace>
  <inkml:trace contextRef="#ctx0" brushRef="#br0" timeOffset="149808.6098">31256 5062 0,'0'36'0,"18"34"16,-18-35-16,0 18 16,17-17-16,1 17 15,-18-18-15,18 0 16</inkml:trace>
  <inkml:trace contextRef="#ctx0" brushRef="#br0" timeOffset="150145.4253">31485 4921 0,'0'106'15,"0"-53"1,0 0-16,0 35 16,0-17-16,0-18 15,0-71 17,36-17-17,-19-1-15,1 19 0,17-19 16,-17 36-16,0 0 15,-1 0-15,1 18 16,-18 17-16,17 1 0,1-1 16,-18 18-1,0-35-15,0 34 16,-18-34-16,1 0 16</inkml:trace>
  <inkml:trace contextRef="#ctx0" brushRef="#br0" timeOffset="150357.6138">31238 5556 0,'36'18'16,"34"-18"-1,36 0-15,-53 0 16,35 0 0,-70 0-16</inkml:trace>
  <inkml:trace contextRef="#ctx0" brushRef="#br0" timeOffset="151207.8523">30392 6579 0,'17'0'16,"1"18"-1,35-18-15,-18 0 16,18 0-16,-18-18 16,-17 18-16,0-17 0,-1-36 15,-34 17 1,-1 1-16,0 18 0,-34-1 15,-1 0 1,17 18-16,19 0 16,-1 36-16,18 34 15,0-17-15,35-18 16,-17 1-16,53 17 16,-19-18-16,19 0 15,-36-35-15,-17 18 16,0-18-16,-1-18 15,-17 0-15,0-17 16,0 18-16,0-19 16,36 1-1,-1 35 1,-18 0-16,19 0 0,34 35 16,1 1-1,-36-19-15,-17 1 16,17-1-16,-17 1 15,-1 0-15,-17-36 16</inkml:trace>
  <inkml:trace contextRef="#ctx0" brushRef="#br0" timeOffset="151364.1809">31044 6509 0,'0'17'16,"-17"54"-16,17-36 15,-18 18 1,1-18-16,34 36 0,-17-53 16,35 17-1</inkml:trace>
  <inkml:trace contextRef="#ctx0" brushRef="#br0" timeOffset="151964.5333">31274 6526 0,'-18'0'0,"0"0"15,18 36-15,-17-19 0,17 19 16,17 34 0,19 1-16,-19-54 15,1 19-15,0-19 0,-1 1 16,1-18-16,0-18 15,-18 1 1,17-1-16,-17-35 16,0 18-16,0 17 0,-17-17 15,17 17-15,0-17 16,0 53 0,17 17-1,1-17-15,-18 34 16,0-34-16,18 17 15,-18-52 17,0-19-17,17 19-15,1-18 16,-18 17-16,0 0 16,17 18-16,1 0 15,-18 18-15,0 0 16,0-1-1,0 1-15,18-18 16,-1 0 0,1-18-1,0 1-15,-1-1 16,1 18-16,0 0 16,-1 0-16,1 18 31,-18-1-31,0 1 0,0 17 15,0 0-15,0-17 16,0 0-16</inkml:trace>
  <inkml:trace contextRef="#ctx0" brushRef="#br0" timeOffset="152321.5949">31785 6756 0,'18'53'15,"0"35"1,-1 0 0,1-17-1,-18-54-15,0 1 0,0-1 16,-18-17-16,1-17 16,-1-18-16,0-36 15,1 18-15,17 0 0,17-53 16,-17 36-1,36-18-15,-1 52 16,-18 36-16,36 0 16,-35 36-16,0-19 0,-18 19 15,17-1-15,-34 35 16,17-52-16,-36 17 16,19-35-16,-1 18 15,-17-36-15,17 18 16,1-35-16,17 0 15</inkml:trace>
  <inkml:trace contextRef="#ctx0" brushRef="#br0" timeOffset="152531.262">32103 6174 0,'-18'17'0,"18"19"16,0-1-16,0 53 16,18 35-1,-18 1-15,0-53 0,17 34 16,1-69 0,0 17-16</inkml:trace>
  <inkml:trace contextRef="#ctx0" brushRef="#br0" timeOffset="152826.479">32279 6720 0,'18'18'0,"17"-18"16,-17 0-16,35 0 15,-36 0-15,19-18 16,-19-17-16,-17 18 15,0-1-15,-17 18 0,-1-18 16,0 1-16,-35 17 16,18 17-16,0 1 0,17 0 15,1 52 1,34 18-16,1-52 16,-1-19-16,19 18 0,34 1 15,-17-36-15,18 17 16,-36-34-1,0-1-15</inkml:trace>
  <inkml:trace contextRef="#ctx0" brushRef="#br0" timeOffset="152955.0896">32897 6914 0,'17'-17'0,"-34"-1"15,-19 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4T20:10:51.10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12753 8273 0,'18'0'16,"-1"0"15,1 0-31,-1 0 0,36-18 16,-17 0-16,-19 1 15,54-36-15,-36 35 16,36-52-1,-54 34-15,19 1 0,-19 0 16,1-36 0,-18 36-16,0-53 0,0 52 15,-18-16 1,18 34-16,-17 0 16,-1 18-16,0 18 15,1 17-15,-1 36 16,18-18-16,0 17 15,0-17-15,0 18 0,0-1 0,0 71 16,-18-70 0,1-1-16,-1 1 0,-17 53 15,17-72-15,-35 37 16,18-54-16,17-17 16,-35 17-1,36-35-15,-1 0 0,-17-35 16,35 17-16,-18-17 15,36-18-15,0 35 16,17-17-16,0 35 16,0 0-16,1 0 0,17 0 15,35 35-15,-53-17 16,53 17 0,-35-17-16,0 17 15,-35-17-15,-1 34 16,-17-34-16,0 0 15,0-1-15</inkml:trace>
  <inkml:trace contextRef="#ctx0" brushRef="#br0" timeOffset="1227.4182">13917 7761 0,'0'-18'0,"0"1"15,0-1-15,-18 18 47,1 18-47,17 17 16,-35 53-16,35-35 15,-18 0-15,0 18 16,18 17-16,0 53 16,0-70-16,36 70 15,-19-71-15,18 18 16,1-35-16,-1 0 16,-17-35-16,35 0 15,-36-18-15,1 0 16,-1-18-16</inkml:trace>
  <inkml:trace contextRef="#ctx0" brushRef="#br0" timeOffset="3220.1935">14429 8255 0,'0'-18'16,"0"1"0,-18 17-1,18 17 1,0 1-16,0 35 15,18-18-15,-1 53 16,1-52 0,0-19-16,34 36 15,-16-35-15,34 0 16,-52-18-16,35-18 16,-18 0-16,-17-17 15,-1 0-15,-17-18 16,0 17-16,0-16 15,0 34-15,-17 0 16,-1 1-16,18 34 16,0 1-16,18 35 15,-1-18 1,19 53-16,-1-35 16,-17 0-16,17 0 0,-17-18 15,17 71-15,-35-71 16,0 54-1,-18-54-15,-17 35 16,0-52-16,-36 35 16,36-53-16,-36 18 15,54-18-15,-54-36 16,53 19-16,-17-19 16,35 1-16,0-35 15,0 34-15</inkml:trace>
  <inkml:trace contextRef="#ctx0" brushRef="#br0" timeOffset="3720.582">14376 7973 0,'0'-18'31,"35"1"-15,0-1-16,-17-17 16,35-18-16,-36 17 15,1 1-15,17-18 16,-35 36-16,18-1 15,0 36 1,-1 34 0,1 1-1,0-17-15,17 17 16,-18-18-16,-17-17 16,18-1-16,0 18 15,-1-17-15,-17 0 0</inkml:trace>
  <inkml:trace contextRef="#ctx0" brushRef="#br0" timeOffset="4387.7">15452 8502 0,'0'18'16,"0"-1"-16,0 1 16,-18 17-1,0 18 1,1-35-16,-1 17 15,0 0-15,1-17 16</inkml:trace>
  <inkml:trace contextRef="#ctx0" brushRef="#br0" timeOffset="5826.9886">15857 8273 0,'0'-18'16,"-17"18"15,17 18-15,0-1-16,0 1 15,0 0-15,0 17 0,0-18 16,0 19-16,17-19 0,1 19 15,17-1 1,-17-17-16,0-1 0,34-17 16,-34 0-16,17-17 15,1-19-15,-19 19 16,1-36-16,-18 17 16,0-16-16,0 34 15,0-17-15,0 17 16,0 0-16,-18 1 15,18-1-15,0 36 16,18 17 0,-18-17-16,18 35 0,17 35 15,0-18-15,0 54 16,-17-54-16,0 54 16,-18-54-16,0 19 15,-18-54-15,-17 35 16,0-52-16,17 0 15,-17-18-15,-1 0 0,1 0 16,0 0-16,-1 0 16,-34-36-16,52 19 15,-17-1-15,17 0 16,1 1-16,17-1 0,0 1 16</inkml:trace>
  <inkml:trace contextRef="#ctx0" brushRef="#br0" timeOffset="6295.9221">16263 7567 0,'-18'0'15,"36"0"-15,17 35 16,1-17-16,52 53 16,0 34-1,-17 37 1,-1-1-16,-52-53 0,-1 71 15,-34-36 1,-1-17 0,-17-18-16,0-53 15,17 1-15</inkml:trace>
  <inkml:trace contextRef="#ctx0" brushRef="#br0" timeOffset="7874.1117">17639 8167 0,'-18'0'16,"36"0"0,0 0-1,17 0-15,0 0 16,0 0 0,1 0-16,-1 0 0,35 0 15,-34 0-15,-1 0 16,-17 17-16,-18 1 15</inkml:trace>
  <inkml:trace contextRef="#ctx0" brushRef="#br0" timeOffset="8015.3439">17709 8431 0,'71'0'16,"-36"0"-16,1 0 0,34-17 15,-17-1 1,-35 18-16</inkml:trace>
  <inkml:trace contextRef="#ctx0" brushRef="#br0" timeOffset="8731.5238">19015 7620 0,'-18'18'15,"18"17"1,0 0-16,0 36 16,0-18-16,0 53 15,18-71-15,-1 53 16,1-70-16,17 17 16,-17-17-16,0-1 15,-18 1 1</inkml:trace>
  <inkml:trace contextRef="#ctx0" brushRef="#br0" timeOffset="8925.4737">18821 8361 0,'35'-18'15,"53"18"1,18-35-1,-53 17-15,17 18 0,54-17 16,-71-1-16,17 18 16,-52 0-16,0 0 15,-1 0-15,-17 18 0</inkml:trace>
  <inkml:trace contextRef="#ctx0" brushRef="#br0" timeOffset="9225.8864">19015 8537 0,'17'0'0,"19"0"16,-1 0-16,35 18 15,-34-18-15,-1 0 0,0 18 16,-17 17-1,-36-18-15,1 1 16,-1 17-16,-35 18 16,18-17-16,17-19 0,1 1 15,-1-1-15,36 19 16,17-19-16,18-17 16,-18 0-1,36 0-15,-54-17 16</inkml:trace>
  <inkml:trace contextRef="#ctx0" brushRef="#br0" timeOffset="9598.4556">19950 7743 0,'-18'36'15,"18"-19"-15,0 36 0,-18 0 16,18 0-16,0 0 16,0 18-16,0 52 15,0-70-15,18 0 0,17 35 16,-17-53-16,35 18 16,-36-17-16,1-19 15,0-17-15,-1 0 16</inkml:trace>
  <inkml:trace contextRef="#ctx0" brushRef="#br0" timeOffset="11088.9108">20426 8184 0,'0'-17'16,"-18"17"0,18 17-16,0 1 15,0 17-15,0-17 0,18 35 16,17 0 0,-17-36-16,-1-17 0,19 18 15,-19-18 1,1 0-16,0-18 0,-1 1 15,-17-18-15,0-1 16,0 19-16,-17-1 16,17 36-1,0 35 1,0-1-16,17 54 16,1-53-16,0 53 15,-18-71-15,17 18 0,-34 18 16,17-54-1,-18 19-15,-17-1 16,17-17-16,0-18 16,1 0-16,-19-18 15,19 0-15,-19-17 16,19 0-16,-18-18 16,17 18-16,18 17 15,-18-17-15</inkml:trace>
  <inkml:trace contextRef="#ctx0" brushRef="#br0" timeOffset="11467.2374">20338 7955 0,'17'0'0,"1"-35"15,0 17 1,17-17-16,-18 17 16,-17 1-16,18-1 0,-18 0 15,18 1 1,-18-1-16,17 18 31,1 18-15,-18-1-16,18 1 0,-1 35 15,-17-35-15,18 17 16,0-17-16,-18-1 0,35 18 16,-35 1-1,18-19-15</inkml:trace>
  <inkml:trace contextRef="#ctx0" brushRef="#br0" timeOffset="11691.7344">20814 8273 0,'53'0'16,"0"-18"-1,17-17 1</inkml:trace>
  <inkml:trace contextRef="#ctx0" brushRef="#br0" timeOffset="12351.2394">21237 8184 0,'0'18'32,"0"35"-17,18 0 1,0-18-16,17 18 16,-18-35-16,36-1 15,-17-17-15,17-17 16,-18-1-16,-18 0 15,1 1-15,-18-18 0,18 17 16,-18-17-16,0-1 16,0 19-16,17 17 15,-17 35 1,0 0-16,18 1 16,-18 16-16,18 37 15,-1-36-15,1 52 0,-18-69 16,0 34-1,-18-34-15,1-1 16,-1-35-16,0 17 0,-17-17 16,-18 0-1,18 0-15,-18-17 16,35 17-16,-17 0 16,17 0-16,1 0 15,17-18-15,0 1 16</inkml:trace>
  <inkml:trace contextRef="#ctx0" brushRef="#br0" timeOffset="12819.3041">21696 7743 0,'17'0'15,"1"0"1,35 36 0,-18-1-16,36 53 15,-53-35-15,17 18 0,0 52 16,-17-70-16,-1 71 15,1-72-15,-18-16 16,-18-1-16,1 36 16,-1-54-16,0 1 15,18 0-15,-17-18 16,17-18-16</inkml:trace>
  <inkml:trace contextRef="#ctx0" brushRef="#br0" timeOffset="13173.3074">22102 7549 0,'52'0'0,"1"18"16,-17-18-1,-1 35-15,-35-17 16,0 0-16,0-1 0,-18 19 16,1-19-16,-1 1 0,0-1 15,1 19-15,17-19 16,17 1-1,19 17-15,-19-35 16,19 0-16,-1 0 0,0 0 16,-17 0-16,-1 0 15,1 18-15</inkml:trace>
  <inkml:trace contextRef="#ctx0" brushRef="#br0" timeOffset="30397.509">25594 8096 0,'0'18'31,"0"0"0,0-1 0,0 1-15,0-1-16,0 1 0,0 17 16,0 1-16,0-1 15,0 35-15,0 1 16,0-36-16,0 18 15,0-17-15,18 52 16,-1-53-16,-17 18 0,18-18 16,17 71-1,1-35-15,-19-36 16,18 0-16,1 0 16,-1-17-16,-17 0 15,-1-1-15,36 1 16,-18-18-16,-17 0 0,35 0 15,-18-18-15,18 1 16,0-19 0,-35 19-16,17-19 15,-17 36-15,-1-17 16,1-1-16,0 1 0,-18-1 16,17 0-16,1-17 15,0 17-15,-18 1 0,17-1 16,1-17-16,-18 17 15,35-17-15,-35 17 0,18-17 16,17 0 0,0-1-16,-17 36 15,17-17-15,-17-1 16,17 18 0,-17 0-16,-18 18 0,35-18 15,-35 17 1,18-17-16,-1 0 15,1 18-15,0 0 16,-1-1-16,-17 1 16,18 35-16,-18-35 15,17-1-15,-17 18 16,18-17-16,-18 17 16,18 1-16,-18-19 15,0 19-15,17-1 16,-17-18-16,18-17 15,0 36 1,-1-19-16,1-17 0,-18 18 16,18 0-1,-1-18-15,1 17 16,-18 1-16,18 0 16,-1-1-1,1-17 1,-1 0-16,19 0 15,-36-17-15,35-1 16,-17 0-16,-1 1 16,1-19-16,17 19 15,-35-1-15,35-17 16,-35 17-16,36-17 16,-19 17-16,36-17 15,-35 17-15,17-17 16,-17 17-16,-1 18 15,1 0-15,-18-17 0,18 17 16,-1 0 0,1 0-16,0 0 15,-18 17-15,35 1 16,-17-18 0,-1 18-16,-17-1 15,18-17-15,-18 18 16,18 0-16,-18-1 15,17 1 1,-17 0 0,18-1-16,-18 1 15,17-1-15,-17 1 16,18 0-16,-18-1 16,18 1-16,-18 0 15,0-1-15,17-17 16,-17 18-16,0 0 0,18-1 0,0-17 15,-18 18-15,35 0 16,-17-1-16,-1-17 16,18 0-16,-17 0 15,0-17-15,-1 17 16,1-18-16,0 18 0,-1-18 16,1 1-1,0-1 1,-1 0-16,1 1 15,-18-1-15,17 0 16,1-17-16,-18 17 16,18 1-16,-1-1 15,1-17-15,-18 0 16,18 17-16,-1-17 16,-17 17-16,18 0 15,-18 1-15,18-1 0,-1 1 16,1-1-16,-18 0 15,18 18-15,-1 0 16,18-17 0,1 17-1,-19-18 1,1 18 0,0 18-1,-1 17 1,-17-17-16,0 17 15,0-18-15,0 1 16,0 0-16,0 17 16,0 0-16,0 1 15,0-19-15,0 18 16,0 1-16,0-19 16,0 1-16,18-18 0,-18 35 15,18-17-15,-1 0 16,1-1-16,-1 1 15,-17 0-15,18-1 16,0 1-16,-1-1 16,1-17-1,0 0 1,-1 0-16,1 0 16,0 0-16,-18-17 15,17 17 1,-17-18-16,18 18 0,-1 0 15,1-17 1,-18-1-16,18 18 16,-1-18-16,-17 1 0,18-1 15,0 18-15,-18-18 16,0 1-16,17 17 16,-17-18-16,18 0 15,0 1-15,-1-1 16,-17 0-16,18-17 15,0 18 1,-1-19-16,-17 19 16,18-36-16,-18 35 15,35-35-15,-35 36 16,18-19-16,-1-17 16,1 18-16,0 0 0,17-36 15,-17 18 1,-1 18-16,36-53 15,-35 35-15,-1 18 0,36-36 16,-35 36-16,0 17 16,17-17-16,-18 17 15,-17 1-15,18-1 16,-18 0-16,18 1 16,-18-1-16,17 18 15,1-18-15,-36 18 63</inkml:trace>
  <inkml:trace contextRef="#ctx0" brushRef="#br0" timeOffset="31849.4853">25559 8043 0,'17'0'16,"-17"-17"15,0-1 32,0 0-48,0-17-15,0 18 16,0-1-16,0 0 16,18-17-16,-18 0 15,0 17-15,0 0 16,0 36 15,0 17-15,0 1-16,0 34 15,0-35-15,0 18 16,0-17-16,0 17 16,0-18-16,0 0 15</inkml:trace>
  <inkml:trace contextRef="#ctx0" brushRef="#br0" timeOffset="55073.2853">12541 9366 0,'18'0'125,"0"0"-125,-18 18 16,35-18-1,0 0-15,-17 0 0,17-18 16,-17 18-16,17 0 16,0 0-16,-17 0 0,17 0 0,0 0 15,18 18 1,-17-18-16,-1 0 0,0 0 15,0 18-15,-17-18 0,35 0 16,-35-18-16,17 18 16,-17 0-16</inkml:trace>
  <inkml:trace contextRef="#ctx0" brushRef="#br0" timeOffset="63153.5514">14817 9437 0,'0'0'0,"0"-18"0,0 36 62,-18-1-46,18 36 0,0-17-16,0 34 15,0-35-15,18 36 16,-18-36-16,0 1 16,17-1-16,-17 0 0,18 18 15,-18-35-15,0 17 16,0-17-16,18-18 15,-36 0 17</inkml:trace>
  <inkml:trace contextRef="#ctx0" brushRef="#br0" timeOffset="63626.5151">14517 9754 0,'17'-17'62,"-17"-1"-62,18 0 16,0-17-16,-1 17 16,1-17-1,0 18-15,-1-36 16,1 53-16,0-18 15,-18 0-15,17 1 0,1-1 16,-1 18 0,1 0-1,0 0 1,-1 0-16,1 18 16,0-1-1,-1 1-15,1 0 16,0-1-16,-1-17 0,1 18 15,0-18-15</inkml:trace>
  <inkml:trace contextRef="#ctx0" brushRef="#br0" timeOffset="66762.052">16087 9507 0,'0'18'31,"17"-18"-15,1 35-16,-18-17 16,0 17-1,18-17-15,-18-1 16,0 19-16,17-1 0,-17 0 0,18-17 16,0 53-16,-18-54 15,17 18-15,-17-17 0,18 17 16,-18-17-1,0 0-15,-18-18 16</inkml:trace>
  <inkml:trace contextRef="#ctx0" brushRef="#br0" timeOffset="67206.6413">15822 9790 0,'18'0'47,"17"-18"-31,-17 0-16,17-17 15,-17 17-15,-1-17 0,1 17 16,17-17-16,-17 0 16,-18 17-16,17-17 0,19-18 15,-36 35-15,17 1 16,-17-18-16,18 35 15,0 17 1,17 18 0,-17-17-16,17 17 15,0-17-15,18 17 16,-35-35-16,35 18 16,-36 0-16</inkml:trace>
  <inkml:trace contextRef="#ctx0" brushRef="#br0" timeOffset="108260.1687">18874 9296 0,'17'0'16,"19"0"-1,-1 0 1,18 0-16,88-18 15,-53 18-15,0 0 0,36 0 16,-1-18-16,159 18 16,-140 0-16,16 0 0,1 0 15,159 0 1,17 0-16,-177 0 16,1 0-16,123 0 15,-158 0-15,-1-17 16,-34 17-16,52-18 0,-88 18 15,-18 0-15,0 0 16</inkml:trace>
  <inkml:trace contextRef="#ctx0" brushRef="#br0" timeOffset="111474.3781">29598 9913 0,'0'-18'47,"0"36"16,0 0-48,18-18-15,-18 35 16,0-17-16,17 17 16,-17 0-16,18 0 15,0-17-15,-1 35 16,1-18-16,17 1 16,-17-1-16,17 18 15,-17-18-15,17 18 16,-17-35-16,17 52 15,-17-52-15,34 52 16,-34-52 0,35 53-16,-18-54 15,18 54-15,-35-54 16,52 54-16,-52-53 16,53 34-1,-36-34-15,35 35 16,-34-35-16,52-1 15,-53 1-15,53 0 16,-35-18-16,53 17 16,-53-17-16,53 0 15,-36 0-15,54-17 16,-54 17-16,72-18 16,-72 0-16,89 1 15,-89-1-15,89-35 16,-71 35-16,89-52 15,-107 17-15,54-35 16,-54 35 0,36-53-16,-53 53 15,18-53-15,-36 71 16,0-18-16,-17 35 16,-18 1-1,0-1-15,-18 18 16</inkml:trace>
  <inkml:trace contextRef="#ctx0" brushRef="#br0" timeOffset="113042.667">29351 9560 0,'0'-17'16,"0"-1"-16,18 36 62,-18-1-62,17 36 16,1 0-16,0 53 16,-18-53-16,0 123 15,0-70-15,0 0 16,0 0-16,0 0 0,-18-1 15,18 1-15,0 0 16,18-18-16,-18 0 0,0 1 16,17 87-16,-17-105 15,0 87-15,0-87 16,0 52 0,0-70-16,0 53 15,18-71-15,-18 54 16,0-72-16,0 19 0,0-1 15,0-18 1,-18-17 0,18-17-1</inkml:trace>
  <inkml:trace contextRef="#ctx0" brushRef="#br0" timeOffset="113542.6262">29051 11448 0,'-17'0'0,"34"0"47,36-18-32,-18 18-15,1 0 0,87 0 16,-35 0-16,1 18 16,105-1-16,-71 1 15,142 0 1,-124-18-16,176 17 16,-140-17-16,158 18 15,-159-18-15,142-18 16,-160 18-16,1 0 0,71 0 15,-54 0 1,-123 0-16,0 0 16,-18 0-16,18 18 15,-35-1-15</inkml:trace>
  <inkml:trace contextRef="#ctx0" brushRef="#br0" timeOffset="124402.8528">1164 11042 0,'-17'0'15,"-1"0"-15,0 18 16,1-18 0,17 17 15,35 1-15,-17-18-1,70 18-15,-53-36 16,18 0-16,0 1 0,0-19 15,35-34-15,-35 34 16,17-34 0,-34 17-16,-1-35 15,-17 53-15,-18-54 16,-18 36-16,-17-35 16,17 53-16,0 0 15,-17 35-15,18-18 0,-19 36 16,19-1-16,-19 72 15,19-19-15,17-17 16,0 18-16,35 70 16,-17-53-16,-18 0 0,0 0 15,0 18-15,0-18 16,-18 89-16,0-107 0,1 1 16,-36 35-1,0-36-15,35-35 16,-52-17-1,34-18-15,19 0 0,-36-53 16,35 18-16,1-36 16,34 36-1,1 17-15,52 1 16,-34 17-16,17 0 0,35 53 16,-35-36-16,35 54 15,-53-36 1,0-17-16,1 17 0,-1 0 15,-17-17-15,-1 0 0,1 17 16,-18-17-16,0-1 16</inkml:trace>
  <inkml:trace contextRef="#ctx0" brushRef="#br0" timeOffset="125069.7225">2170 10495 0,'17'-17'16,"-34"17"-16,-1 0 16,0 35-1,1 18-15,17 0 16,-18 17-16,18 18 0,0 1 15,0 87-15,0-70 16,18 53 0,-1-89-16,36 54 15,-17-72-15,-19-16 0,18-1 16,1-17-16,17-1 16</inkml:trace>
  <inkml:trace contextRef="#ctx0" brushRef="#br0" timeOffset="125482.8345">2487 11289 0,'0'70'15,"18"19"1,-1-54-16,36 18 15,0-18 1,-18-17-16,36-36 16,-36 18-16,-17-18 0,17-34 15,-35 34-15,0-17 16,0-18-16,-17 17 16,17 19-16,-18-1 15,18 36-15,18 52 16,-1-34-1,19 87-15,-19-70 16,1 0-16,-1 0 0,1 53 16,-18-53-16,0-18 15,-18 18 1,1-36-16,-1 1 0,-35-18 16,36-18-16,-19 1 15,-17-36-15,18 18 16,17-18-16</inkml:trace>
  <inkml:trace contextRef="#ctx0" brushRef="#br0" timeOffset="125844.4919">2487 10918 0,'0'-35'16,"18"0"0,17-18-1,-17 35-15,-1-17 16,1 0-16,0-18 15,-1 35-15,-17 1 0,0-1 16,18 18-16,-18 18 16,0-1-16,17 1 15,1 17-15,17 36 16,-17-36-16,0 0 0,17 1 16,-35-1-1,18-18-15,-1-17 0</inkml:trace>
  <inkml:trace contextRef="#ctx0" brushRef="#br0" timeOffset="126105.5562">3281 11359 0,'-18'53'16,"1"18"-16,-1-53 16,0 34-16,1-34 15,17 0-15,17-18 16</inkml:trace>
  <inkml:trace contextRef="#ctx0" brushRef="#br0" timeOffset="126545.9627">3634 11130 0,'-18'0'15,"0"18"-15,-17 35 16,17-18-16,18 53 16,18-53-16,17 36 15,-17-53-15,17-1 0,1-17 16,-19 0-16,54 0 16,-54-17-16,36-19 15,-53 19-15,18-36 16,-18 35-16,-18-17 15,18 17-15,0 36 16,18 52 0,-18-34-16,35 70 15,-17-54 1,-1 1-16,-17 53 16,0-18-16,0-52 15,-17-1-15,-18-17 0,17-1 16,-53 1-16,36-18 15,-18 0 1,18-18-16,-36-35 16,54 36-16,-1-36 15,18 35-15</inkml:trace>
  <inkml:trace contextRef="#ctx0" brushRef="#br0" timeOffset="127312.5">4092 10372 0,'18'0'16,"0"35"0,-1 0-1,36 18-15,-35 0 16,17 35-16,0-17 16,1 70-1,-19-53-15,1 71 16,-18-89-16,0 54 15,0-71-15,0 0 16,-18-18-16,1 0 0,-19 18 16,19-18-16,-19 1 15,19-19-15,-1 1 16,0 0-16</inkml:trace>
  <inkml:trace contextRef="#ctx0" brushRef="#br0" timeOffset="127941.1656">4851 11042 0,'17'0'31,"36"0"-16,-17 0-15,34 0 16,-35 0 0,18 0-16,-17 0 15,-1 18-15,-35-1 16,-18 19 0</inkml:trace>
  <inkml:trace contextRef="#ctx0" brushRef="#br0" timeOffset="128069.1277">4904 11307 0,'70'0'16,"-35"0"-1,18-18-15,18 0 16,-36 18-16,-17 0 0,-1 0 16</inkml:trace>
  <inkml:trace contextRef="#ctx0" brushRef="#br0" timeOffset="129191.6906">5980 11060 0,'17'0'31,"54"0"-16,-36 17 1,18-17-16,18-17 16,-19 17-16,-16 0 15,-1-18-15,0 18 0,-17 0 16,-36 0-16</inkml:trace>
  <inkml:trace contextRef="#ctx0" brushRef="#br0" timeOffset="129809.0991">7144 10389 0,'0'-35'16,"-18"0"-1,0 35 1,18 35 0,-17 18-16,-1 53 15,18 35-15,0 18 16,0-89-16,18 1 15,17 105 1,18-88 0,0-52-16,-18-1 15,1-35-15,-19 0 16</inkml:trace>
  <inkml:trace contextRef="#ctx0" brushRef="#br0" timeOffset="131483.8538">7602 10954 0,'-17'17'16,"-1"36"-16,18-35 16,0 17-16,35 18 15,-17-18-15,35-17 16,-35-18-16,52 0 15,-35-18-15,18-17 16,-35 0-16,17-18 16,-35 35-16,0-17 15,-17 35 1,17 18-16,0 17 16,17 53-1,-17-53-15,18 18 0,17 53 16,-35-53-16,18-18 15,-18 54-15,0-37 16,-18 1-16,-17-35 16,-18 17-16,18-17 15,-71-18 1,71 0-16,-54-18 16,54 1-16,0-19 15,17 19-15,36-1 16,-18 0-16,35 1 0</inkml:trace>
  <inkml:trace contextRef="#ctx0" brushRef="#br0" timeOffset="131776.9281">8220 10425 0,'0'17'16,"17"19"-16,-17 34 0,0 1 15,18-18-15,-18 17 0,0 89 16,0-106-1,18 17-15,-1 19 16,19-54-16,-19 0 0,18 0 16</inkml:trace>
  <inkml:trace contextRef="#ctx0" brushRef="#br0" timeOffset="132044.2004">8555 11007 0,'-35'53'16,"35"17"-16,0-52 15,70 35 1,-35-36-16,1-17 16,-19 0-16,19 0 0,-1-17 0,0-36 15,-17 35-15,-18-17 16,0 17-16,0-17 0,-35-18 15,-1 35 1,19 1-16,-36-1 16,35 18-16,0 0 0,1 18 15</inkml:trace>
  <inkml:trace contextRef="#ctx0" brushRef="#br0" timeOffset="132517.6647">9066 10971 0,'-53'36'15,"18"-1"-15,0 0 16,17 1-16,18-19 16,0 18-16,36-17 15,-19 0-15,54-18 16,-54-18-16,54 0 15,-53 1-15,-1-18 16,1 17-16,-18-17 16,0 17-16,-18 0 15,1 1-15,-1 17 16,18 17-16,18 1 16,-1 70-1,1-53-15,17 36 16,0 17-16,-17-53 15,17 18-15,-35-17 16,0-1-16,-17-17 16,-1-1-1,0-17-15,-34 0 16,16-17-16,-17-1 16,36 0-16,-36-17 15,35 35-15,-17 0 16,0 0-16,17 0 15,18 18-15,-18-1 16,36 1-16</inkml:trace>
  <inkml:trace contextRef="#ctx0" brushRef="#br0" timeOffset="133585.6003">9719 11024 0,'0'-17'0,"0"-1"16,0 0-16,0 36 31,0 17-15,0 1-16,18 17 16,-1-36-16,1 1 15,17 17-15,1-17 16,-19-18-16,18-18 15,-17 0-15,0 1 0,-1-36 16,-17 18 0,0-1-16,0-17 15,0 36-15,18 34 16,-18 1-16,18 70 16,-1-17-16,1-18 15,0 70 1,-1-70-16,1 0 0,-18-18 15,0 18-15,0 18 16,-18-54-16,-17 19 16,17-36-16,1 0 0,-36-18 15,17-17-15,-16-18 16,34 35 0,-35-70-16,35 53 15</inkml:trace>
  <inkml:trace contextRef="#ctx0" brushRef="#br0" timeOffset="133910.3276">9701 10619 0,'0'-36'15,"18"19"-15,-18-1 0,18-17 16,17-18 0,-17 35-16,-1-17 0,-17 17 15,18 1-15,0-19 0,-18 19 16,17-1-16,1 36 31,-1 35-31,1-36 16,17 36-1,1-17-15,-1-1 16,-17-18-16,-1 1 0,18 17 16</inkml:trace>
  <inkml:trace contextRef="#ctx0" brushRef="#br0" timeOffset="135053.7726">10971 10989 0,'18'0'16,"17"18"-1,1-18-15,34 0 16,-17 0-16,-18 0 16,36 0-16,-53 0 0,17 17 15</inkml:trace>
  <inkml:trace contextRef="#ctx0" brushRef="#br0" timeOffset="135232.5883">11165 10866 0,'0'52'16,"0"1"-16,18 18 16,-18-36-16,18 18 15,-1-35-15,1 17 16</inkml:trace>
  <inkml:trace contextRef="#ctx0" brushRef="#br0" timeOffset="135749.3166">12100 10530 0,'-17'0'0,"-1"18"16,-17 17-16,17 1 16,18-1-16,0 0 0,-18 18 15,36 53-15,-18-53 16,18 0-16,-1 0 16,36 35-16,0 0 15,-35-53-15,17-17 16,18 17-16,-35-35 15,-1 0-15</inkml:trace>
  <inkml:trace contextRef="#ctx0" brushRef="#br0" timeOffset="136043.7973">12524 10566 0,'0'88'16,"0"-53"-1,0 71 1,17-18-16,-17-35 0,0-18 15,18 18-15,-18 18 16,18-53-16,-1 34 16,1-52-16,-18 18 15</inkml:trace>
  <inkml:trace contextRef="#ctx0" brushRef="#br0" timeOffset="136227.0197">12823 11007 0,'0'0'0,"18"0"0,0 0 0,35 0 16,-18-18-16,-17 18 15,17-18-15,0 18 0,-17-17 16</inkml:trace>
  <inkml:trace contextRef="#ctx0" brushRef="#br0" timeOffset="137082.635">13370 10971 0,'0'-17'15,"-17"34"17,17 1-32,-18 0 0,18 35 15,0-36 1,0 19-16,18-1 16,-1 0-16,1 0 15,0-35-15,-1 18 0,1-18 16,-1-18-16,1 18 15,0-53-15,-18 36 16,0-1-16,17 1 0,-17-19 16,18 36-1,0 18 1,-1 17-16,1 0 0,17 54 16,-35-54-16,36 53 15,-36-53-15,-18 18 16,18-35-16,-53 17 15,35-35-15,-35 18 16,18-36 0,0 1-16,17-1 15,1-17-15,17 17 16,0 0-16,0 1 16,35-19-1</inkml:trace>
  <inkml:trace contextRef="#ctx0" brushRef="#br0" timeOffset="137349.1661">13617 10495 0,'71'35'16,"-1"36"-16,-17-18 15,-17 0-15,34 88 16,1-18-16,-54-70 16,1 53-16,-36-35 15,1-36-15,-36 0 16,35-35-16,-17 18 16,-18-18-1,35 18-15,-17-18 16</inkml:trace>
  <inkml:trace contextRef="#ctx0" brushRef="#br0" timeOffset="138947.7818">14499 10601 0,'18'-18'78,"-18"36"63,0 0-110,0 17-15,0 0-16,0 53 15,0-52-15,17 69 16,-17-52-16,0 53 16,0-70-16,18 52 15,0-53-15,17 18 16,-17-35-16,-1-1 16</inkml:trace>
  <inkml:trace contextRef="#ctx0" brushRef="#br0" timeOffset="139218.4333">14905 11024 0,'-53'36'0,"35"-1"16,18 0-16,18 0 15,17 1-15,1-19 16,34 1-16,-35-18 15,1 0-15,-1 0 16,-17 0-16,17-35 16,-35 17-16,-18 0 0,1 1 15,-19-54-15,-34 36 16,34 17-16,19 1 16,-18 17-1</inkml:trace>
  <inkml:trace contextRef="#ctx0" brushRef="#br0" timeOffset="139618.7988">15363 11113 0,'-35'0'16,"18"0"0,-19 17-16,19 1 15,-1-1-15,18 1 0,0 0 16,0-1-16,18 1 0,35 0 15,-18-18 1,0-18-16,-17 0 16,-1-17-16,-17 17 15,0 1-15,0-36 16,-17 35-16,-1 18 16,18 36-1,35 34 1,1 18-16,-1-35 15,0 35 1,-17-52-16,-18-1 0,0 0 0,-18 0 16,1-17-16,-36 0 15,35-18-15,-53 0 16,36-18 0,0 18-16,-18-35 15,35 17-15,1 1 16,17-1-16,35-17 15</inkml:trace>
  <inkml:trace contextRef="#ctx0" brushRef="#br0" timeOffset="139863.7199">15840 10601 0,'-53'0'0,"35"18"16,-17 35-16,35-1 16,0 72-16,18-54 15,34 89 1,-16-88-16,17 35 16,-18-53-16,0-1 15,0-34-15,-17 0 16,0-18-16</inkml:trace>
  <inkml:trace contextRef="#ctx0" brushRef="#br0" timeOffset="140058.6621">16193 10901 0,'17'106'16,"1"-18"0,-1-18-16,1-34 15,-18-19-15,18 1 0,-1 0 16</inkml:trace>
  <inkml:trace contextRef="#ctx0" brushRef="#br0" timeOffset="140198.1098">16492 11077 0,'71'0'15,"-1"0"1,-17 0-16,-17 0 0,-19 0 16</inkml:trace>
  <inkml:trace contextRef="#ctx0" brushRef="#br0" timeOffset="140697.8828">16969 11130 0,'35'53'0,"-35"-35"16,53 17-1,-18-17-15,0-18 0,-17 0 16,35-18 0,-18-35-16,-35 35 15,18-17-15,-18-18 16,0 18-16,0 17 15,-18 1-15,18 34 16,18 19 0,-1 17-16,1-18 15,0 53-15,-1-53 16,1 1-16,0 52 16,-1-53-16,-17-17 0,0 35 15,0-36-15,-17 18 16,-1-35-16,-17 18 15,-1-18 1,19 0-16,-36-18 16,35 18-16,1-17 0,-19 17 15,19-18-15,-19 1 16,1-1-16,0 18 0,35-18 16</inkml:trace>
  <inkml:trace contextRef="#ctx0" brushRef="#br0" timeOffset="141109.4792">16880 10813 0,'18'0'16,"0"-18"-1,-18 0-15,17-17 16,1 17-1,-18 1-15,18-18 0,-18 17 16,0-17 0,17 52 15,-17 1-31,18 0 0,0 17 16,17 18-16,-18-36 15,19 36 1,-19-35-16,1 0 0</inkml:trace>
  <inkml:trace contextRef="#ctx0" brushRef="#br0" timeOffset="141604.3503">17463 10583 0,'35'36'16,"0"-1"-1,-17 0-15,52 53 16,-52-35-16,17-17 0,18 52 16,-53-53-1,35 36-15,-35-36 16,0 0-16,-17 18 16,17-35-16,-36-1 15,19 1-15,-1 0 16</inkml:trace>
  <inkml:trace contextRef="#ctx0" brushRef="#br0" timeOffset="142461.1698">17745 10354 0,'-18'0'16,"36"0"31,-1 18-32,1-1-15,17 36 16,-17-35-16,35 52 16,-18-34-16,0 70 15,1-54-15,-19 90 16,1-90-16,0 90 15,-18-72-15,0 54 16,0-71-16,-18 35 16,0-35-16,1 0 15,-1-18 1,0-18-16,1 36 16,17-35-16,-18 0 15</inkml:trace>
  <inkml:trace contextRef="#ctx0" brushRef="#br1" timeOffset="161864.9964">21361 9525 0,'17'0'63,"1"18"-63,0-1 15,35 36-15,-18-18 16,0 18-16,0-17 0,18 17 16,35 35-16,-35-53 15,0 0-15,-17 1 16,-1-19-16,0 1 0,-17 0 16,35-1-16,-36 1 15,1-18-15,-18-18 16,-18 1-16</inkml:trace>
  <inkml:trace contextRef="#ctx0" brushRef="#br1" timeOffset="162269.8259">21308 10037 0,'0'-18'32,"17"-17"-32,-17 17 15,18-17-15,0-53 16,-18 35-16,17-36 15,-17 36-15,0 1 16,-17-19-16,17 36 16,-18-36-16,18 54 15,-18-1-15,36 18 16,17 0 0,1 18-1,-1-1-15,53 18 16,-35-17-16,35 17 15,-53-35-15,36 18 16,-53 0-16</inkml:trace>
  <inkml:trace contextRef="#ctx0" brushRef="#br1" timeOffset="168242.8151">1147 12383 0,'-18'0'15,"0"0"-15,1 0 16,-1 0 0,36 17 15,35-17-15,-1 0-16,54 18 15,-35-18-15,105 0 16,-70 17-1,18-17-15,-1 0 0,36 18 16,211 0-16,-176-18 16,18 0-16,-18-18 0,194-17 15,-53 0 1,-211 35-16,-1-18 16,18 18-16,-70 0 15,-54 0-15,-52 0 16,0-18-1</inkml:trace>
  <inkml:trace contextRef="#ctx0" brushRef="#br1" timeOffset="181668.2907">1817 13035 0,'0'-17'31,"-18"17"-31,1 0 16,34 0 15,54 17-15,-36-17-1,71 0-15,-53 0 16,70-17-16,-70 17 15,35-18-15,-52 18 16,-1-18 0,-53 18-1</inkml:trace>
  <inkml:trace contextRef="#ctx0" brushRef="#br1" timeOffset="181968.7317">2134 13053 0,'0'53'15,"0"-18"-15,36 88 16,-1-87-16,-17 17 16,-18-18-16,17 0 0,1 53 15,-18-52-15,-18 34 16,1-52-16,-54 35 16,36-36-1,-36 1-15,53-18 16,-17 0-16,53-18 31,35 18-15,-18 0-16,53 0 15,-52-17-15,52 17 16,-53 0-16,0 17 16,1-17-16,-1 0 15,-18 0-15</inkml:trace>
  <inkml:trace contextRef="#ctx0" brushRef="#br1" timeOffset="182209.3973">2769 13106 0,'-35'-53'16,"0"0"-1,-18 35 1,18 36-1,17 0-15,18 52 16,18 36-16,-1-53 16,54 88-1,-54-88-15,36 17 16,-53-34-16,18 17 16,-36-36-16</inkml:trace>
  <inkml:trace contextRef="#ctx0" brushRef="#br1" timeOffset="182324.3816">2558 13511 0,'35'-17'16,"35"-1"-1,19 0-15,-54 1 0,18 17 16,-18-18 0</inkml:trace>
  <inkml:trace contextRef="#ctx0" brushRef="#br1" timeOffset="183380.9431">4057 13247 0,'0'-18'0,"0"1"16,0-1 0,0 36-1,18 34 1,-1 19-16,-17-36 15,36 18 1,-19-18-16,18-17 16,-17 0-16,0-18 0,-1 0 0,36-18 15,-35-17-15,0 17 16,-18-17-16,17-36 16,-17 36-16,-17 0 15,34 70 1,18 53-1,-17-35-15,17 71 16,-17-71-16,17 52 16,-35-52-16,0 36 15,-17-54 1,-19 18-16,1-36 16,0-17-16,-53 0 15,52-17-15,-34-1 16,17-17-1,35 0-15,18-1 16</inkml:trace>
  <inkml:trace contextRef="#ctx0" brushRef="#br1" timeOffset="184060.5024">4763 13159 0,'-18'0'16,"36"0"-16,-1 0 15,36 0 1,-18 0-16,1 0 0,-1 0 16,0 0-16,18 0 15,-35 0-15,-1 17 16</inkml:trace>
  <inkml:trace contextRef="#ctx0" brushRef="#br1" timeOffset="184216.0357">4763 13370 0,'52'0'15,"19"0"1,-36 0-16,18 0 16,-18 0-16,1 18 15</inkml:trace>
  <inkml:trace contextRef="#ctx0" brushRef="#br1" timeOffset="184775.7518">5468 12876 0,'0'18'32,"0"17"-32,18-17 15,-18 53 1,0-36-16,0 0 0,0 18 0,0 0 16,17 0-1,-17 35-15,0-53 0,18 1 16,-18 16-16,18-16 15,-18-19-15,17-17 16,1 0 0,0-17-16</inkml:trace>
  <inkml:trace contextRef="#ctx0" brushRef="#br1" timeOffset="184999.0123">6068 13053 0,'17'0'16,"1"0"-1,0 0-15</inkml:trace>
  <inkml:trace contextRef="#ctx0" brushRef="#br1" timeOffset="185115.5813">6191 13388 0</inkml:trace>
  <inkml:trace contextRef="#ctx0" brushRef="#br1" timeOffset="187862.3975">7197 13141 0,'17'18'15,"1"-18"1,35 17-16,-18-17 16,36-17-16,-18-1 15,35-35-15,-35 18 16,-18 0-16,-17-1 0,-1 1 16,1-36-1,-18 18-15,-18 1 16,1 34-16,-19 0 15,1 18-15,0 53 16,35 0-16,-18 53 16,18-35-16,18 17 15,-1 70-15,-17-87 16,18 0-16,-18-19 0,0 1 16,0-17-16,-35 17 15,17-36-15,1 1 16,-1-18-16,0-53 15,1 35-15,17-52 16,17 34-16,1 19 16,35-18-16,-18 35 15,53 17-15,-52 1 16,34 35 0,-52-36-16,35 36 15,-36-35-15,19 0 16</inkml:trace>
  <inkml:trace contextRef="#ctx0" brushRef="#br1" timeOffset="188114.6005">8061 12841 0,'-35'35'16,"17"89"-1,18-18 1,18-36-16,-1 36 16,1-71-16,17 1 0,-17-1 15,17 18-15,0-36 16,1 1-16</inkml:trace>
  <inkml:trace contextRef="#ctx0" brushRef="#br1" timeOffset="188497.2332">8326 13335 0,'0'18'0,"0"35"16,0-36-1,17 36-15,1-35 16,17-1-16,0 1 16,1-36-16,-19 1 15,19-19-15,-19 1 16,-17 0 0,0 17-16,18 1 0,-18-19 15,0 54-15,0 17 16,0 1-1,18 16-15,17 37 16,-18-36-16,1-18 0,-18 18 16,18-18-16,-18 36 15,0-36-15,-18-17 0,0-1 16,1 1-16,-18-18 16,-1-18-16,19 1 0,-19-19 15,-17-17 1,0-17-16,36 35 15</inkml:trace>
  <inkml:trace contextRef="#ctx0" brushRef="#br1" timeOffset="189047.5363">8290 13053 0,'18'0'16,"17"-35"-1,-17-1-15,-1 19 16,1-1-16,17-35 16,-35 35-16,18 1 15,-18-1-15,18 36 31,-1-1-15,1 19 0,0-19-16,17 19 15,-17-1-15,-1-17 0</inkml:trace>
  <inkml:trace contextRef="#ctx0" brushRef="#br1" timeOffset="189236.0829">8855 13300 0,'0'53'16,"-18"-18"0,0 0-1,1 0-15</inkml:trace>
  <inkml:trace contextRef="#ctx0" brushRef="#br1" timeOffset="189675.6222">9190 13159 0,'-35'35'16,"35"-17"-16,0 17 16,0-18-16,17 19 0,19 17 15,-19-36-15,1 1 16,-1 0-16,19-18 0,17 0 16,-36-18-16,1 0 0,0 1 15,-18-1-15,17-35 16,-17 35-16,18 1 15,-1 34 1,1 54 0,0-36-16,17 71 15,-35-71 1,18 18-16,-18 36 16,0-37-16,0-16 15,-18-19-15,18 19 0,-18-19 16,1 1-16,-19-18 15,19 0-15,-1-18 16,-35-17-16,18 0 16,17-1-16,1 19 15,17-1-15,-18 1 16</inkml:trace>
  <inkml:trace contextRef="#ctx0" brushRef="#br1" timeOffset="189949.4259">9684 12859 0,'70'88'16,"-34"-17"-1,34 52-15,1 0 16,-71-70-16,17 18 16,-17-18-16,-17 35 15,-1-53-15,0 1 0,1-19 16,-18 1-16,-18 0 16</inkml:trace>
  <inkml:trace contextRef="#ctx0" brushRef="#br1" timeOffset="190860.8423">7514 11889 0,'-17'0'31,"34"-18"-15,1 18-1,-1 0-15,36 18 16,-17-18-16,17 0 16,70 17-16,-52-17 15,17 18-15,88 0 16,-70-1-16,0-17 0,158 0 15,-122 0 1,16 0-16,160-17 16,-177 17-16,0-18 0,88 18 15,-140 0-15,-19 0 16,36 18-16,-71-1 16,-17-17-16,-1 18 15,1-18-15,-18 17 16</inkml:trace>
  <inkml:trace contextRef="#ctx0" brushRef="#br1" timeOffset="192497.2758">10460 13070 0,'18'18'0,"34"0"16,-16-18-1,-1 0-15,36 0 16,-1 0-16,-35-18 15</inkml:trace>
  <inkml:trace contextRef="#ctx0" brushRef="#br1" timeOffset="192619.9246">10548 13264 0,'71'18'15,"17"0"1,0-18-1,-35-18-15</inkml:trace>
  <inkml:trace contextRef="#ctx0" brushRef="#br1" timeOffset="192923.4656">11289 13159 0,'18'0'16,"34"17"-1,-34-17-15,53 18 16,-36-18-16,0 0 0,-17 18 16,17-18-1,-17 17-15</inkml:trace>
  <inkml:trace contextRef="#ctx0" brushRef="#br1" timeOffset="194331.1303">12330 12771 0,'0'-18'16,"17"36"15,-17 70-16,0-35-15,18 0 16,-18 70-16,0-70 16,0 53-1,18-36-15,-1-17 16,-17-35-16,18 0 16,-1-18-16</inkml:trace>
  <inkml:trace contextRef="#ctx0" brushRef="#br1" timeOffset="194602.6225">12647 13141 0,'-18'0'16,"1"35"-16,17-17 16,0 35-1,0-18-15,35 0 16,-17-17-16,35 0 15,-18-18-15,18 0 16,-18-18-16,-17 0 0,17-17 16,-35 0-1,0 17-15,0-17 0,-18 17 16,-17-35-16,17 36 16,1-1-16,-18 18 15,17 0-15,18 18 0,0-1 16</inkml:trace>
  <inkml:trace contextRef="#ctx0" brushRef="#br1" timeOffset="195003.3684">13106 13176 0,'-36'36'0,"19"-19"16,17 1-16,-18 17 15,18 18 1,18-53-16,17 18 0,-17-18 16,17-18-1,-17 0-15,-18-17 0,35-18 16,-35 36-16,0-36 16,0 35-1,0 36-15,0-1 16,0 71-1,0-17-15,18-18 0,17 70 16,-18-70-16,1-17 16,0 52-16,-1-53 15,-34 18-15,17-35 16,-53-1-16,35-17 16,-52-17-1,34-1-15,-17-17 16,18 17-16,18 0 0,17 1 15,0-1 1</inkml:trace>
  <inkml:trace contextRef="#ctx0" brushRef="#br1" timeOffset="195449.1526">13564 13141 0,'-17'35'15,"17"1"1,17 34-16,1-35 16,17 18-1,1-35-15,16 17 16,-16-35-16,17 0 15,-18-17-15,-17-19 16,-1 1-16,-17 17 16,0 1-16,0-1 0,0 0 15,-17 18-15,17 36 16,0-1-16,0 53 16,0-35-16,17 53 15,1-53-15,-18 35 16,0-53-16,0 1 15,0-19 1,-35 1-16,17-18 16,-17-18-1,-1-17-15,19 17 0,-36-52 16,18 35-16,17-18 16,-17 0-16</inkml:trace>
  <inkml:trace contextRef="#ctx0" brushRef="#br1" timeOffset="195787.6509">13511 12859 0,'0'-18'16,"36"0"-16,-19 1 16,19-18-16,-19 17 15,19-17 1,-1-1-16,-35 19 0,17-1 16,1 18-1,-18 18-15,18 17 16,-1 0-16,19 36 15,-19-18-15,19 0 16,-19-18-16,1-17 16,-1 17-16,-17-17 0,18-18 15</inkml:trace>
  <inkml:trace contextRef="#ctx0" brushRef="#br1" timeOffset="199085.8529">12488 11677 0,'-17'0'16,"-1"0"0,18 18 15,18-18-15,-1 0-1,1 0-15,53 17 16,-19-17-16,19 0 0,0 0 15,123 0-15,-106 0 16,18-17-16,88-1 16,-89 18-16,-16 0 0,52-18 15,-88 18-15,17 0 16,-52 18-16,-53-18 31</inkml:trace>
  <inkml:trace contextRef="#ctx0" brushRef="#br1" timeOffset="215686.4443">15205 13106 0,'-18'0'15,"0"0"1,36 0 0,0 0-1,17 0 1,18 0-16,0 0 0,70 0 15,-52 0-15,-1 0 0,72-18 16,-72 18 0,-17 0-16,-18 0 0,1-18 15,16 18-15</inkml:trace>
  <inkml:trace contextRef="#ctx0" brushRef="#br1" timeOffset="215996.7739">15416 12859 0,'-17'17'31,"-1"1"-31,-52 17 16,34-17-16,-70 35 15,71-35-15,-35 34 16,34-34-16,36 0 16,-17-1-16,34 1 0,19 17 15,17 1-15,52-1 16,-52-18-16,53 1 15</inkml:trace>
  <inkml:trace contextRef="#ctx0" brushRef="#br1" timeOffset="222298.9008">17180 12841 0,'0'-18'0,"18"1"16,-18-1 0,-18 36 46,18 35-46,0-18-16,0 0 0,0 1 15,0 34-15,0-35 16,18 18-16,0-17 16,-1-1-1,1-17-15,-1-18 16,1 17-16,0-34 16,-1-1-16,1-17 15,-18 17 1,18 18-1,-1 0 1,1 18-16,0-1 16,-1-17-16,1 18 0,0-18 15,-1 0-15,18 0 16,-17 0-16,-18-18 16,18 18-16,-18-35 0,0 0 15,0-1-15,0 19 16,-36-54-16,36 36 15,-17-18-15,17 35 16,0-17-16,0 53 16,35 17-1,-17-17 1</inkml:trace>
  <inkml:trace contextRef="#ctx0" brushRef="#br1" timeOffset="222797.7796">17815 13018 0,'-17'0'0,"-1"17"15,0 1-15,1 35 16,-1 0 0,18 17-16,18-52 15,17 17-15,18-35 16,-18 0-16,-17-18 15,17-17 1,-17-18-16,-18-17 16,-18 34-1,0 36-15,1 0 16,17 18 0,0 0-16,17 35 15,1-36-15,35 19 16,-35-19-16,35-17 15,-36 0-15,1-17 16,-18-1 0,0 0-16,0 1 0,-18-1 15,18 0-15,18 18 32,0 18-17,34 17-15,-34-17 16,17 0-16,-17-18 15,-18 17-15,18-17 16,-1 0-16,-17-17 31</inkml:trace>
  <inkml:trace contextRef="#ctx0" brushRef="#br1" timeOffset="222951.2148">18309 13018 0,'18'0'0,"-1"0"16,36 0-16,-35 17 16,17-17-16,36 0 15,-54-17-15,19 17 0,-19 0 16,-17-18-16,18 18 16</inkml:trace>
  <inkml:trace contextRef="#ctx0" brushRef="#br1" timeOffset="223127.6297">18486 12823 0,'0'106'16,"17"0"-1,1-53-15,-1-18 0,36 36 16,0-18-1</inkml:trace>
  <inkml:trace contextRef="#ctx0" brushRef="#br1" timeOffset="224200.7893">19403 12559 0,'0'18'16,"17"52"-1,1 1-15,0 52 16,-1-70-16,-17 0 16,18 0-16,0-18 0,-1 18 15,1 0 1,0-35-16,17-1 16</inkml:trace>
  <inkml:trace contextRef="#ctx0" brushRef="#br1" timeOffset="224461.9429">19756 12947 0,'0'18'16,"0"-1"0,17 1-16,-17 0 0,18-18 0,17 17 15,-17-17-15,-1 0 16,36 0-16,-35 0 15,0-17-15,-1-19 16,-17 19-16,0-1 0,0 0 16,-17-17-16,-1 17 15,0 1-15,1-1 0,-1 18 16,-17 0-16,17 0 16,0 18-16</inkml:trace>
  <inkml:trace contextRef="#ctx0" brushRef="#br1" timeOffset="224850.9707">20197 12876 0,'0'0'0,"-18"18"16,-17 17-1,17 1-15,18-1 16,0-17-16,18-18 15,-1 17-15,1-17 0,17 0 0,-17 0 16,17 0-16,-17-17 0,17-19 16,-35 19-16,0-19 15,-18 19 1,18-1-16,-17 18 16,17 35-16,0 1 15,17 52-15,1-35 16,17 53-1,-17-71-15,17 35 16,-35-34-16,18-1 16,-36-17-16,1-18 15,-36 0-15,17-18 16,-17-17 0,36 17-16,-18 0 0,17-17 15,18 0-15,0 17 16</inkml:trace>
  <inkml:trace contextRef="#ctx0" brushRef="#br1" timeOffset="225255.8907">20620 12894 0,'0'0'0,"0"18"0,18 17 16,-1 0-16,18 1 16,1-19-16,17 18 15,-18-35-15,0 0 0,0-17 16,-17-1 0,0 1-16,-18-19 15,0 19-15,-18-1 0,18 0 16,-18 18-16,18 18 15,0 17-15,18 53 16,0-35-16,17 53 16,-35-71-16,18 54 15,-18-72 1,0 19-16,0-19 16,-36-17-16,19-17 15,-36-19-15,35 19 16,-35-54-1,36 36-15,-36-53 16</inkml:trace>
  <inkml:trace contextRef="#ctx0" brushRef="#br1" timeOffset="225533.9239">20620 12612 0,'0'-18'0,"0"1"16,18-1-16,-1 0 15,1 1-15,-1 17 16,36-18-16,-35 0 16,0 18-16,-1-17 15,1 17-15,-18 17 31,18 19-31,-1-1 16,1-17-16,-1 17 0,1-35 16,0 17-16</inkml:trace>
  <inkml:trace contextRef="#ctx0" brushRef="#br1" timeOffset="226202.2569">21925 12506 0,'0'-18'16,"0"36"-1,0 53 1,0-19-16,0 19 0,0-18 16,18 70-16,-18-70 15,17 36-15,1-54 16,0-18-16,17 1 16,-17-18-16</inkml:trace>
  <inkml:trace contextRef="#ctx0" brushRef="#br1" timeOffset="226775.0176">22225 12841 0,'-18'18'16,"1"17"0,17 0-16,0 1 15,0-19-15,17 19 16,1-36-16,0 17 0,-1-17 15,1 0-15,17-17 16,-17-1-16,-18 0 16,0 1-1,-18-19-15,18 19 16,18 34 15,-1 19-15,19-19-1,-19-17-15,19 18 16,-19-18-16,1 0 16,0-18-16,-18 1 31,17 17-15,-17 17-16,0 19 15,0-19-15,0 18 16,0-17-16,0 35 15,0-35-15,0-1 0,0 1 16,-17 17 0,-1-17-16,0-1 15,-17-17 1,17 0-16,-17-17 16,17-1-1,18 1 1,0-1-16,18-17 15,-18 17-15,35-17 16,-17 17-16,0 0 16</inkml:trace>
  <inkml:trace contextRef="#ctx0" brushRef="#br1" timeOffset="227769.4842">22490 12912 0,'0'-18'16,"17"18"-16,-17-18 15,0 1 1,-17 17 15,17-18 0,-18 18-15,0 0 0,18 18-1,-17-18 1,17 17-16,0 1 15,-18-18 1,18 18 0,0-1 31,0 1-32,0 0 1,-18-1-16,18 1 0,0-36 47,0 1-32,0-1-15,18-17 16,0 17 0,-1 0-1,1 18-15,0-17 0,-1 17 16,1-18-16,17 18 15,-35 18-15,18-1 16,-1-17-16,-17 18 16</inkml:trace>
  <inkml:trace contextRef="#ctx0" brushRef="#br1" timeOffset="228204.4536">22807 12859 0,'-35'-18'16,"17"18"-16,1 0 0,-1 35 15,0-17 1,18 0-16,-17 17 0,17-17 16,0-1-16,17 1 15,1-18-15,17 0 16,0 0-16,-17-18 0,0 1 15,-1-19-15,-17 1 16,18 0-16,-18 17 16,0 0-1,0 36-15,0 53 16,18-18-16,-1 70 16,1-70-16,0 70 15,-1-70-15,1 36 16,-18-72-16,-18 18 15,1-35 1,-19-17 0,19-1-16,-19 1 0,1-54 15,17 36-15,-17-18 16,18 18 0,17 17-16,0 0 15</inkml:trace>
  <inkml:trace contextRef="#ctx0" brushRef="#br1" timeOffset="228530.7079">23001 12965 0,'18'0'16,"-1"0"-16,36-18 15,-17 0-15,34 1 16,-52-1-1,-1 0-15,1 18 16,-36-35-16,1 35 16,-18-18-16,-1 1 15,-34 17 1,52 0-16,0 17 0,1 1 16,-1 0-16,18 35 15,0-18-15,53 18 16,0-35-16,35 17 15,-35-18-15,35-17 16,-70 0-16,17 0 16</inkml:trace>
  <inkml:trace contextRef="#ctx0" brushRef="#br1" timeOffset="230211.932">22366 13106 0,'18'0'15,"-18"17"1,17-17-16,1 36 16,-18-19-16,0 1 15,0 0-15,0-1 16,0 1-16,-18-1 15,18-34 32,18-1-47,-18-17 16,18 17-16,-18 1 0,0-19 16,17 19-16,-17-19 0,0-16 15,0 34 1,0-17-16,0 17 15,18-17-15,-18 17 16,35 0 0,-17 18-16,0 0 0,34-17 15,-34 17 1,0 0-16,-18 17 16,0 1-16</inkml:trace>
  <inkml:trace contextRef="#ctx0" brushRef="#br1" timeOffset="230857.2629">24007 13018 0,'0'35'16,"0"-18"-16,0 1 0,0 17 0,-18 1 16,18-19-1,-18 19-15,1-19 16</inkml:trace>
  <inkml:trace contextRef="#ctx0" brushRef="#br1" timeOffset="231686.1185">24624 12788 0,'0'-35'15,"0"17"1,0 1-16,0 34 31,-18 54-31,18-36 16,0 71-16,0-53 16,18-18-16,-18 0 0,18-17 15,34 17-15,-34-35 16,17 0-16,-17-17 15,0-1-15,17-35 16,-35 18-16,18 0 0,-18-1 16,0 1-1,0 17-15,17 18 16,1 36 0,-1-19-16,1 1 0,0 17 15,17 1-15,-17-36 16,17 17-1,-17-17-15,17-17 0,-35-1 16,0-35 0,0 35-16,-18-17 15,1 0-15,17 17 16,-18 18-16</inkml:trace>
  <inkml:trace contextRef="#ctx0" brushRef="#br1" timeOffset="232092.6292">25241 12912 0,'-35'17'15,"17"1"1,1 17-16,-1 18 16,18-35-16,18-1 15,-1 1-15,19-18 0,-19 0 16,1-18-16,35 1 15,-36-1-15,-17 1 16,18-1-16,-18 0 0,0-17 16,-18 0-1,18 52 1,0 1 0,18 17-16,17 1 15,-17-36-15,17 17 16,-17 1-16,17-18 15,-17-18-15,-1 1 16,-17-1 0,0 0-1,18 18 17,0 0-17</inkml:trace>
  <inkml:trace contextRef="#ctx0" brushRef="#br1" timeOffset="232235.8264">25647 12947 0,'18'-18'15,"35"-17"1,-1 17 0,1 18-16,-17 0 15,-19 0-15,1-17 16</inkml:trace>
  <inkml:trace contextRef="#ctx0" brushRef="#br1" timeOffset="232379.6966">25788 12647 0,'0'18'0,"18"70"15,-18-53-15,17 18 0,1 0 16,17 53-16,-17-71 15,17 36 1</inkml:trace>
  <inkml:trace contextRef="#ctx0" brushRef="#br1" timeOffset="233047.5445">26741 12912 0,'0'17'16,"0"19"-1,17-19-15,1 1 16,-1 0 0,1-18-16,0 0 15,17 0 1,-35-36-16,18 19 0,-1-1 15,-17-17-15,18-1 16,0 54 0,-1 53-16,-17-18 15,18-1-15,0 19 0,-1-18 16,1 53-16,-1-53 16,-17-18-16,0 0 15,0 18-15,-17-35 16,-1-18-1,-17-18 1,0-35-16,17 18 0,0 0 16,1-1-16,-36-34 15,35 17-15</inkml:trace>
  <inkml:trace contextRef="#ctx0" brushRef="#br1" timeOffset="233338.016">26688 12612 0,'0'-18'16,"17"18"-1,1-17-15,0-1 0,17-17 16,0 17-16,-17 0 0,-1-35 15,1 36-15,0 17 16,-18-18 0,17 18-16,-17 18 0,36 35 15,-19-36-15,1 19 16,17 17-16,-17-18 16,17-18-16,0 1 15</inkml:trace>
  <inkml:trace contextRef="#ctx0" brushRef="#br1" timeOffset="234012.5882">27869 12365 0,'0'18'15,"0"17"1,0 0-16,18 18 0,0 53 16,-18-53-16,17-18 15,-17 53-15,0-17 16,0-36-16,0-17 15,0-1 1</inkml:trace>
  <inkml:trace contextRef="#ctx0" brushRef="#br1" timeOffset="234993.6411">28222 12718 0,'-17'0'15,"-1"0"1,0 53-16,1-36 16,17 54-16,0-54 15,0 19-15,17-1 16,19-17-16,-1-18 16,-17 0-16,17-18 15,-18 0-15,-17-17 16,0 17-16,0-35 15,0 36-15,0-1 16,0 36 15,18 17-31,-18-17 16,35 35-16,-17-36 16,17 1-1,-17-18-15,0 0 0,-1-18 16,-17-17-1,0 17-15,0-17 16,18 17-16,-18-17 16,17 35-16,19-17 15,-19 17-15,19 0 16,-19 0-16,1 0 0,0 17 16,-1-17-16,1 18 15,-18-1 1,0 1-1,-18 0 1,1-1 0,17 1-16,17-18 31,1-18-15,-18-17-1,17 17-15,-17 1 16,0-1-16,0 36 15,0-1-15,18 36 16,0 0-16,-18 0 16,17 0-16,19 53 15,-36-53-15,17 17 16,-17-34-16,0 17 16,-17-36-16,-1-17 15,0 0-15,-17-53 16,17 18-16,1-35 15,-1 34-15,18 1 16,0-53 0,18 53-16,-1 17 0,1 0 15,0 1-15,17-1 16,0 18-16,18-18 0,-17 18 16,-1 0-16,0-17 15,-17-1-15,35-17 16,-36 17-16,-17 0 0,0-17 15,-17 0 1,-1 35-16,-17-18 0,-1 18 16,19 36-1,17-19-15,0 18 16,0-17-16,35 35 16,0-35-16,1 17 0,-1-17 15,18-18-15,17 17 16,-34 1-16,-19-18 0,1 0 15</inkml:trace>
  <inkml:trace contextRef="#ctx0" brushRef="#br1" timeOffset="235112.6118">29580 12929 0</inkml:trace>
  <inkml:trace contextRef="#ctx0" brushRef="#br1" timeOffset="239359.5929">4145 4551 0,'0'0'0,"-17"0"31,17 17-15,17 1-1,1-18-15,17 0 0,-17 18 16,-1-18-16,19 0 16,-1 0-16,18 17 0,-18-17 15,18 0-15,18 0 0,-19 18 16,19-18-16,176 0 16,-159 0-16,0 0 15,1 0-15,16 0 0,89 0 16,106 18-1,-194-1 1,123-17 0,-123 0-16,141-17 0,-123-1 15,-1 18-15,1-18 0,140 18 16,-140 0-16,-18-17 16,17 17-16,0 0 15,230 17 1,-141-17-16,-106 0 15,-18 0-15,18 0 16,0 0-16,-1 0 0,19 0 0,-18-17 16,247 17-1,-177 0 1,-123 0-16,-18 0 16,0 0-16,1 0 0,-19 0 15,1 0-15,-36 0 16,-17 0-16</inkml:trace>
  <inkml:trace contextRef="#ctx0" brushRef="#br1" timeOffset="240357.6172">12788 4533 0,'-17'0'31,"34"0"-31,18 18 16,-17-18-16,53 17 16,-36 1-16,0-18 15,18 18-15,18-18 0,-1 17 16,107-17-1,17 18-15,-71-18 0,1 0 16,-1 0-16,18 0 0,0 18 16,0-18-16,18 0 0,18 17 15,-1-17-15,0 0 0,230 0 16,-194 0 0,-1-17-16,19 17 0,-19 0 15,1 0-15,229 0 16,18 0-16,-248 0 15,19 17-15,-1 1 0,212 17 16,-247-17 0,0 17-16,-53-17 0,-18 17 15,-17-17-15,-17 17 0,-1-17 16,106 35 0,-141-53-16,-18 0 15,-17 17-15,-1-17 0,-52-35 16</inkml:trace>
  <inkml:trace contextRef="#ctx0" brushRef="#br1" timeOffset="244431.6593">4022 14111 0,'-18'0'16,"0"0"15,36 0 32,17 0-48,1 0-15,17-18 16,35 18-16,-18 18 16,1-18-16,88 0 15,-54 0-15,-16 0 16,16 0-16,19 0 0,-1-18 15,-17 18-15,18-17 0,105-1 16,-123 18 0,0-17-16,35 17 0,-71 17 15,-17-17-15,0 18 16</inkml:trace>
  <inkml:trace contextRef="#ctx0" brushRef="#br1" timeOffset="245966.4164">24888 13635 0,'18'0'16,"0"0"-1,17 18 1,-17-18-16,35 0 16,-36 0-16,36 0 15</inkml:trace>
  <inkml:trace contextRef="#ctx0" brushRef="#br1" timeOffset="246555.3749">24888 13653 0,'-52'0'16,"-1"0"-1,35 17 1,0-17 0,1 18-16,34-18 47,1 17-32,0-17 1,17 0-16,18 0 15,-18 0-15,18 0 0,0-17 16,53 17-16,-36-18 16,1 18-16,70-17 15,-53 17-15,-17 0 0,88-18 16,-71 18-16,0 0 16,0 0-16,0 0 0,89-18 15,-107 18 1,89 18-16,-88-18 15,70 18 1,-53-18-16,71 0 0,-54 0 16,72 0-1,-71 0-15,52-18 16,-69 18-16,69 0 16,-69 18-16,122-18 15,-105 0-15,123 17 16,-105-17-16,140 18 15,-140-18-15,123 17 16,-141-17-16,70 0 16,-123 0-16,-18 0 15,1 0-15,-19 0 0,-17-17 16</inkml:trace>
  <inkml:trace contextRef="#ctx0" brushRef="#br1" timeOffset="255850.5379">2011 14587 0,'-18'0'31,"18"-17"-15,18 17 46,17 17-46,0-17-16,54 0 15,-54 0-15,53 0 16,-53-17 0,1 17-16,17-18 15,-36 18-15,1 0 0,-18-18 16,-18 18 0,-17 0-16,0-17 15,17 17-15,-35 17 16,35 1-16,1 0 15,17-1-15,-18 19 0,18 34 16,18-17-16,-1 35 16,1-35-16,17 18 15,-17-36-15,0 36 16,-18-54-16,-18 19 16,18-19-1,-35 1-15,17-1 16,-17-17-16,0 0 15,-1-17-15,19 17 16,34 0 0,1-18-1,35 18-15,-18 0 16,0 0-16,-17 0 16,17 0-16,-17 0 15,0 0-15,-1 0 16</inkml:trace>
  <inkml:trace contextRef="#ctx0" brushRef="#br1" timeOffset="256115.0563">2858 14605 0,'0'-18'0,"-36"-17"16,19 17-16,-19 1 15,19-1-15,-1 18 0,-17 35 16,17 1 0,18-1-16,0 0 15,0 18-15,0 0 0,18 53 16,-1-53-16,19 53 16,-19-71-16,1 18 15,-18-35-15,-18-18 16,1 0-1</inkml:trace>
  <inkml:trace contextRef="#ctx0" brushRef="#br1" timeOffset="256237.9242">2593 14940 0,'70'18'16,"36"-1"-16,-17 1 15,-54-18-15,0 0 16,0 0-1</inkml:trace>
  <inkml:trace contextRef="#ctx0" brushRef="#br1" timeOffset="256983.955">4092 14764 0,'-17'17'16,"17"1"-16,0 0 0,0 52 15,0-34-15,17-19 16,19 36-16,-19-18 15,36-17 1,-18-18-16,-17-18 0,35-17 16,-35 17-16,-1-17 15,-17 18-15,0-54 16,0 53-16,-17 1 16,17-1-16,0 36 15,0 70 1,17-35-16,1 17 0,17-17 15,0 88-15,1-35 16,-19-53-16,-17-18 16,-17 36-1,-19-18-15,19-35 16,-19-18-16,-16 0 16,16-18-16,1 0 15,17-17-15,-17-18 16,35 0-16,0 18 0</inkml:trace>
  <inkml:trace contextRef="#ctx0" brushRef="#br1" timeOffset="257171.0307">4639 14746 0,'53'18'15,"18"-18"1,17 0 0,-71 0-16,36 0 15</inkml:trace>
  <inkml:trace contextRef="#ctx0" brushRef="#br1" timeOffset="257300.0033">4727 14870 0,'18'17'0,"17"-17"16,0 18-16,1-18 16,52-18-16,-53 18 15,36-17-15</inkml:trace>
  <inkml:trace contextRef="#ctx0" brushRef="#br1" timeOffset="257683.8485">5415 14570 0,'-35'35'16,"-18"18"-16,35 0 15,1 0-15,17-18 16,35 53-16,-17-52 16,17-1-16,53 18 15,-53-36-15,54 1 16,-37-18-16,37-18 16,-54 1-16,18-54 15,-36 36-15,1-36 16,-18 36-16,-53-36 15,0 36-15,-35-18 16,35 36-16,-35-1 16,53 18-16,-18 0 15,35 0 1,18 18-16</inkml:trace>
  <inkml:trace contextRef="#ctx0" brushRef="#br1" timeOffset="258033.5176">6315 14499 0,'17'18'16,"19"-1"0,-36 1-16,0 0 0</inkml:trace>
  <inkml:trace contextRef="#ctx0" brushRef="#br1" timeOffset="258156.7172">6385 14905 0,'36'18'16,"-19"-1"0</inkml:trace>
  <inkml:trace contextRef="#ctx0" brushRef="#br1" timeOffset="261683.2818">7497 10266 0,'0'-18'31,"0"1"-31,0-1 16,0 0-1,0 36 17,17 17-17,-17-17-15,18 52 16,-18-17-1,0 0-15,0 71 16,0-54-16,0 1 0,0 105 16,0-88-16,0-17 15,0 88-15,0-89 16,0 54 0,0-71-16,-18 0 15,18-1-15,0 1 0,-17 18 16,17-36-16,-18 18 15,18-35-15,18 17 16,-18-17-16,17-18 16,-17 17-1,18-17-15,-1 0 16,1 0-16,0 0 16,-18 18-16,35-18 15,-17 0-15,17 18 16,-17-18-16,34 17 15,-16-17 1,34 18-16,-34-18 16,52 18-16,-35-18 15,53 0 1,-54 0-16,72 0 16,-54 0-16,1 0 0,0 0 15,-1-18-15,1 18 0,-1 0 16,18 0-16,-17 0 0,0 0 15,-1 0-15,54 18 16,-54-18-16,-17 17 0,71-17 16,-72 18-1,1-18-15,18 0 16,35-18-16,-36 18 0,36 0 16,-71-17-16,54 17 15,-72 0-15,54 0 16,-54 0-16,54-18 15,-53 18 1,35 0-16,-36 0 16,18 0-16,-17 0 15,0 0 1,-1 0-16,1-18 16,0 18 15,-18-17-16,0-1 1,0-17 0,0 17-16,0 0 0,0-17 15,0-35-15,0 17 16,0 0-16,0-71 16,0 54-16,17-18 0,-17-89 15,0 71-15,0-70 16,18 88-1,-18-53-15,0 70 16,18-35-16,-18 53 16,17-35-1,1 35-15,0-35 16,-18 53-16,17-1 0,-17-34 16,0 52-16,-17-17 15,-1 17 1,0 18-16,1 0 15,-1 0 1,-17 0-16,17 18 16,-17-18-16,-53 18 15,35-18-15,-18 0 0,1 17 16,-36-17-16,0 0 0,-141 18 16,106-18-16,-177 18 15,142-18-15,-142 17 16,177-17-1,-123-17-15,158 17 16,-106-18-16,106 18 16,-35 0-16,88 18 15,-17 34 1,52-34-16</inkml:trace>
  <inkml:trace contextRef="#ctx0" brushRef="#br1" timeOffset="264175.3702">8026 11800 0,'-18'-17'16,"18"-1"-1,-18 1-15,18-1 16,18 18 15,17 18-15,-17-1 0,0 18-16,-1-17 0,54 17 15,-54 1-15,54 17 16,-36-36-1,1 18-15,-19-17 0,18 0 0,1 17 16,-19-17 0,-34-18-1</inkml:trace>
  <inkml:trace contextRef="#ctx0" brushRef="#br1" timeOffset="264485.8616">7938 12153 0,'0'-17'15,"17"17"-15,-17-18 0,18 0 16,-1-17-16,-17 17 16,18 1-16,0-19 0,-18-16 15,17 16-15,-17-17 16,0 18-1,0 17-15,0-34 0,0 34 16,0-17 0,0 17-16,18 18 15,0 18 1,17-1-16,-17-17 16,-1 18-16,1-18 15,-1 18-15,19-1 16,-19-17-16,-17 18 0</inkml:trace>
  <inkml:trace contextRef="#ctx0" brushRef="#br1" timeOffset="266153.6531">12153 11712 0,'-17'0'16,"-1"0"-16,0 0 16,1 0-16,-1 18 15,0-18-15,1 18 16,34-18 15,36 17-15,-17-17-16,52 0 15,-53-17-15,36 17 16,-18 0-16,35-18 16,-35 18-16,35 0 15,-35 0 1,53-18-16,-54 18 16,-16 0-16,70 0 15,-71 0-15,18 0 16,0-17-16,35 17 15,-35 0-15,0-18 0,53 18 16,-54-18-16,1 18 16,0 0-16,0 0 0,18-17 15,35 17-15,-36 0 16,-17 0-16,0 0 16,0-18-16,35 18 15,-35 0-15,-18 0 0,18 0 16,53 0-16,0 0 15,-53 0-15,-18 0 16,71 0 0,-53 0-16,0 0 0,53 0 15,-53 0-15,-1 0 16,72 0-16,-71 0 16,53 0-16,-53 0 15,52 18-15,-52-18 16,36 0-1,-37 0-15,37 0 16,-54 17-16,35-17 16,-17 0-16,18 18 15,-36-18-15,53 0 16,-52 0-16,52 18 16,-35-18-16,35 0 15,-53 0-15,71 0 16,-71 0-16,54 0 15,-37 17-15,19 1 16,-36-18-16,1 18 16,34-18-1,-17 0-15,35 17 16,36-17-16,-54 0 16,1 0-16,-1 0 0,72 0 15,-90 0 1,-16 0-16,52 0 15,-70 18-15,-1-18 0,1 17 16,-36-17 0,-17 0-16</inkml:trace>
  <inkml:trace contextRef="#ctx0" brushRef="#br1" timeOffset="267188.8417">7355 14781 0,'18'0'16,"17"-17"-1,54-1 1,-54-17-16,0 17 0,0-17 15,36-36-15,-53 36 16,-1 0-16,1-18 0,-18 18 16,0-18-16,-18 17 15,1 19-15,-19 17 16,19-18-16,-1 18 0,-17 18 16,17 17-16,0 36 15,18-18-15,0 88 16,18-88-16,-18 88 15,18-88-15,-18 52 16,0-69-16,-36-1 16,19-17-1,-18-1-15,17-17 16,-17-35-16,17 17 16,18-17-1,0 17-15,18 1 0,52-1 16,-35 18-16,54 0 15,-54 35-15,0-17 16,36 35-16,-36-35 16,0-1-16,-17 1 15,0-18-15,-1 18 16,1-1-16</inkml:trace>
  <inkml:trace contextRef="#ctx0" brushRef="#br1" timeOffset="268495.047">8220 14429 0,'-18'0'15,"18"-18"17,18 18-1,-18-18-15,-18 18-1,0 0 1,1 18-1,-1 0 1,18 17-16,0-17 0,-17 17 16,17 53-1,0-35-15,0 0 0,0-18 16,0 18-16,17 35 16,1-52-16,-1-19 0,1 18 15,0-17-15,35 0 16,-36-18-16,1 0 15,0 0-15</inkml:trace>
  <inkml:trace contextRef="#ctx0" brushRef="#br1" timeOffset="268907.0652">8449 14781 0,'-18'18'16,"36"17"0,-18 1-1,35 17-15,1-18 16,-1-18-16,-17-17 16,17 18-16,0-36 15,-17 18-15,-1-17 0,1-1 16,-18 1-16,0-19 15,0 19-15,0-1 16,0 0-16,0 36 16,0 35-1,18-18-15,-1 71 16,1-53-16,0 35 16,-1-17-1,-17-54-15,-17 19 16,-1-19-16,-17-17 15,-1 0-15,-17-53 16,18 36-16,-18-36 16,36 17-16</inkml:trace>
  <inkml:trace contextRef="#ctx0" brushRef="#br1" timeOffset="269183.9576">8378 14517 0,'0'-35'16,"18"-1"-16,-18 1 0,18 17 16,-1 1-16,1-1 15,0 18-15,-1 0 16,1 0-16,0 0 0,-1 35 15,1-35-15,17 36 16,-17-19 0,-1 1-1,1 0-15,-18-1 16,18 1-16</inkml:trace>
  <inkml:trace contextRef="#ctx0" brushRef="#br1" timeOffset="269451.1723">8961 14940 0,'0'35'16,"0"-17"-16,-18 17 15,18-17-15,-18-18 0,18 18 16,0-36 0</inkml:trace>
  <inkml:trace contextRef="#ctx0" brushRef="#br1" timeOffset="269902.5775">9260 14799 0,'0'18'0,"-17"17"15,17-17 1,0-1-16,0 1 0,17 17 16,1-17-16,17-18 15,-17 0-15,17-35 16,-17 35-16,17-36 16,-35 19-16,18-19 15,-18 54 16,35 53-15,-17-36-16,17 53 16,-35-53-16,18 18 15,-1-18-15,-17 36 16,0-53-16,-17 17 0,-19 0 16,19-35-16,-19 0 15,-16 0-15,34 0 16,-17-17-16,17-1 0,-17 0 15,-1-17-15,36 17 16,-17 18-16,17-17 16,0-19-16</inkml:trace>
  <inkml:trace contextRef="#ctx0" brushRef="#br1" timeOffset="270158.7076">9578 14376 0,'70'17'16,"1"72"-16,-36-37 16,1 1-16,17 71 15,-36-54-15,1 36 16,-18-53-16,-18 18 15,1-36-15,-19 0 16,1-17-16,0 0 16,-1-1-16</inkml:trace>
  <inkml:trace contextRef="#ctx0" brushRef="#br1" timeOffset="270863.434">10583 14640 0,'18'0'16,"35"0"0,-18-17-16,36 17 15,-36-18-15,0 18 0,1 18 16</inkml:trace>
  <inkml:trace contextRef="#ctx0" brushRef="#br1" timeOffset="271001.7652">10636 14958 0,'36'0'0,"34"17"15,-35-34-15,36-1 16,-18 1-1,0-1-15</inkml:trace>
  <inkml:trace contextRef="#ctx0" brushRef="#br1" timeOffset="271587.0518">11536 14676 0,'-18'0'16,"36"0"-1,-1 0-15,19 0 16,52 0-16,-35-18 16,17 18-1,-34 0-15,17 0 16,-36 0-16,1-18 16</inkml:trace>
  <inkml:trace contextRef="#ctx0" brushRef="#br1" timeOffset="275189.335">12488 14358 0,'0'-18'0,"0"1"0,0-1 16,0 1 0,0-1-16,0 36 15,18 17 1,-18 18-16,18 53 15,-18-54-15,0 72 16,0-71-16,17 0 16,-17-18-16,18-17 15,17 35-15,-17-53 16,17 17-16</inkml:trace>
  <inkml:trace contextRef="#ctx0" brushRef="#br1" timeOffset="275456.5329">12806 14676 0,'-18'17'0,"1"1"16,-1-1-16,18 36 16,0-35-16,35 35 15,-17-53-15,17 18 16,-17-18-16,17 17 0,0-17 0,-17-17 15,0-1-15,17-17 16,-35 17-16,0 0 16,0 1-16,-18-1 0,-17-35 15,0 53-15,17-17 16,-35 17-16,35 0 16,1 0-16</inkml:trace>
  <inkml:trace contextRef="#ctx0" brushRef="#br1" timeOffset="275851.7704">13229 14693 0,'-35'18'16,"0"17"-1,-1 0-15,36-17 0,-17 17 16,34-17-1,1-18-15,17 18 16,-17-36-16,0 0 16,-1 1-16,1-1 15,-18-17 1,17 52 0,-17 36-1,18-17-15,0-1 16,35 53-16,-36-53 15,1 1-15,0-1 0,-18 18 16,0-36-16,-18 1 16,-35 17-16,18-35 15,-1 0-15,-34-17 16,17-1-16,-18-17 16,36 17-16,0-17 15,35 17-15,0 1 16</inkml:trace>
  <inkml:trace contextRef="#ctx0" brushRef="#br1" timeOffset="276202.8156">13776 14199 0,'-18'36'31,"18"-19"-31,-17 36 0,17-18 0,0 18 15,0 0-15,17 35 16,-17-35-16,18 0 16,35 35-16,-35-52 15,34 17-15,-34-18 16,0-35-16,17 18 16,-17-18-16</inkml:trace>
  <inkml:trace contextRef="#ctx0" brushRef="#br1" timeOffset="276435.1782">14093 14323 0,'0'53'16,"18"35"-1,0 18 1,-18-71-16,0 18 0,17-18 16,-17 36-16,18-54 15,-18 1-15,18 0 16,-1-18-16</inkml:trace>
  <inkml:trace contextRef="#ctx0" brushRef="#br1" timeOffset="276564.1399">14323 14640 0,'35'0'16,"-17"0"-1,35 0-15,-36 0 16,1 0-16,0 0 16</inkml:trace>
  <inkml:trace contextRef="#ctx0" brushRef="#br1" timeOffset="276991.3925">14658 14605 0,'0'35'15,"0"1"-15,18 16 16,-1-34-16,1 0 15,17-1-15,-17 1 16,-1-18-16,19 0 16,-19-18-16,1 1 15,-18-1-15,18 0 0,-1-17 16,-17 18-16,0-19 16,-17 36-16,17 18 15,-18 35 1,18-18-16,18 53 15,-1-52 1,1 34-16,-18-35 16,0 18-16,0-35 15,-18 17-15,1-35 16,-19 0 0,19 0-16,-19-17 0,19-1 15,-1 0-15,-35-17 16,36 17-16,-19-34 15</inkml:trace>
  <inkml:trace contextRef="#ctx0" brushRef="#br1" timeOffset="277358.2973">14605 14358 0,'0'-18'16,"18"-17"-16,-1 0 15,1 0-15,-18 17 16,18 0-1,-1 1-15,-17-1 16,0 0-16,18 18 0,-18 18 16,0 0-1,17 17-15,1 18 16,0-35-16,17 17 16,0-18-16,-17 1 0,17 17 15,-17-17-15,0 0 16</inkml:trace>
  <inkml:trace contextRef="#ctx0" brushRef="#br1" timeOffset="277648.976">14958 14058 0,'0'-17'16,"17"34"0,19 18-1,-19-17-15,54 70 16,-53-35-16,17 0 0,18 71 16,-18-71-16,-17 52 15,-1-52-15,-34 35 16,-1-52-1,-35 34-15,18-34 16,-53 17-16,52-18 16</inkml:trace>
  <inkml:trace contextRef="#ctx0" brushRef="#br1" timeOffset="284673.0515">16228 14570 0,'-18'0'0,"1"0"16,34 0 0,36 0-1,35 0 1,-35 0-16,53 0 15,-53 0-15,53-18 16,-53 18-16,0 0 16,-53-18-1,-18 18 1</inkml:trace>
  <inkml:trace contextRef="#ctx0" brushRef="#br1" timeOffset="284933.6542">16439 14393 0,'0'-17'16,"-17"17"-1,-1 17-15,-35 1 16,18 0 0,0 17-16,-36 18 15,54-36-15,-36 36 16,53-35-16,0 17 15,17-17-15,71 17 16,-35-35-16,36 18 16,-54-18-16,35 17 15,-52 1-15,0-18 16</inkml:trace>
  <inkml:trace contextRef="#ctx0" brushRef="#br1" timeOffset="285560.8648">17463 14305 0,'-18'18'0,"18"35"15,0-18-15,-18 71 16,18-53 0,18-18-16,0 53 15,-18-70-15,17 17 0,18 0 16,1-35-16,-19 0 15,19-17-15,-19-1 16,1 0-16,-18-17 0,18 0 16,-1 35-1,1 0 1,-18 18-16,35 17 16,-17-18-16,-1 1 0,19 0 15,-1-18-15,18-18 16,-36 0-16,19 1 0,-36-18 15,35-36 1,-35 0-16,-18 36 16,1 0-16,17 17 15,-18 18-15,0 18 16,18 0-16</inkml:trace>
  <inkml:trace contextRef="#ctx0" brushRef="#br1" timeOffset="286018.724">18150 14605 0,'-52'18'0,"34"-1"16,-17 36 0,35-35-16,0 17 0,17 0 15,1-17-15,17-18 0,0 0 16,36-18-1,0-17-15,-54 17 16,1-17-16,-18 0 16,0 17-16,-18 18 15,1 0-15,-1 18 16,18 17 0,0-17-16,18-1 15,-1 1-15,18 0 16,-17-18-16,0 17 15,-1-17-15,1-17 0,17-1 16,-35 0-16,18 1 16,-18-1-16,18 18 15,-18-17-15,17 17 16,1 17 0,-1-17-16,1 18 15,0-18-15,17 17 16,-17-17-1,-1 18-15,1-18 16,0-18-16</inkml:trace>
  <inkml:trace contextRef="#ctx0" brushRef="#br1" timeOffset="286158.1126">18733 14623 0,'35'0'16,"18"-18"-1,-36 18-15,72-18 0,-72 18 16,36-17 0</inkml:trace>
  <inkml:trace contextRef="#ctx0" brushRef="#br1" timeOffset="286317.7718">18856 14429 0,'18'53'0,"17"70"16,0-17-16,-17-53 15,-1-18-15,19 36 16,-19-36 0</inkml:trace>
  <inkml:trace contextRef="#ctx0" brushRef="#br1" timeOffset="291289.5366">19808 14323 0,'0'-18'0,"18"1"16,0 17-1,-18-18-15,17 18 16,-17 35 31,0-17-47,0 17 0,0 53 16,0-52-16,18-1 15,-18 18-15,18-18 16,-18 0-16,17 18 15,-17-18-15,0 1 16,0-19-16,18 1 16,-18 0-16</inkml:trace>
  <inkml:trace contextRef="#ctx0" brushRef="#br1" timeOffset="292008.2434">20108 14658 0,'18'0'47,"-18"18"-31,18-18-1,-18 17 1,17 1 0,-17-1-1,0-34 63,0-1 16,-17 18-47,17 18 0,0-1-47,0 1 16,0 0-16,0 17 15,17-17-15,1-1 16,0 1-16,17 0 15,-18-18-15,19 0 16,-19-18 0,19 0-16,-36 1 15,17-19-15,-17 19 16,-35-36 0,17 35-16,-17-17 15,0 35-15,0-18 16,17 18-16,0 18 15,18 0-15,18-18 16</inkml:trace>
  <inkml:trace contextRef="#ctx0" brushRef="#br1" timeOffset="292436.0238">20549 14640 0,'-17'0'15,"-19"18"1,19 0-16,17-1 0,0 18 16,0 1-16,17-19 15,19 1-15,-1-18 16,-17 0-16,-1 0 0,19 0 16,-19-18-16,1 1 15,-1-36 1,-17 35-16,0 1 15,0-1-15,0 0 0,-17 18 0,17 18 16,0 35 0,17-18-16,-17 18 15,18-18-15,0 71 16,-1-71-16,1 54 16,-18-72-16,-18 36 15,1-35-15,-19 17 16,1-35-16,18 0 15,-19 0-15,-17-18 16,18 1-16,17 17 16,1-18-16,-19-17 15,19 17-15,17 1 16,0-19-16</inkml:trace>
  <inkml:trace contextRef="#ctx0" brushRef="#br1" timeOffset="293115.4022">21167 14217 0,'17'-18'16,"-17"36"15,18 35-15,-18-18-16,0 71 15,18-53-15,-18 53 16,0-71-16,17 36 16,-17-54-16,18 18 15,-18-17-15,18-18 16,-18-18-16</inkml:trace>
  <inkml:trace contextRef="#ctx0" brushRef="#br1" timeOffset="293268.8632">21361 14534 0,'17'-17'15,"1"17"1,35 0-16,-35 0 15,17 0-15,0 0 16</inkml:trace>
  <inkml:trace contextRef="#ctx0" brushRef="#br1" timeOffset="293655.2344">21678 14499 0,'0'35'16,"0"-17"-16,18 53 16,-18-54-16,35 36 15,0-35 1,-17-1-16,17-17 0,-17 0 16,0 0-16,-1-17 0,19-18 15,-19 17-15,-17-17 16,0 17-16,0 0 0,0 1 15,0-1-15,0 53 16,0 36 0,0-36-1,18 18-15,-18 0 0,17 35 16,1-35-16,-18 18 16,0-54-16,0 36 15,-18-53 1,1 0-1,-1-17-15,1-1 0,-36-35 16,35 18-16,-17-18 16,17 0-16</inkml:trace>
  <inkml:trace contextRef="#ctx0" brushRef="#br1" timeOffset="293949.2212">21661 14217 0,'17'0'31,"18"-18"-15,-17 1-16,35-1 15,-18 0-15,1 1 16,-19-19-1,1 36-15,-18 18 16,18 17 0,-18 1-16,35 34 15,-18-34 1,-17-19-16,36 36 0,-19-53 16</inkml:trace>
  <inkml:trace contextRef="#ctx0" brushRef="#br1" timeOffset="294649.7156">22754 14270 0,'0'0'0,"0"18"31,0 52-15,0-35-16,0 18 0,18 53 15,-18-53-15,0 0 16,17 17-16,1-34 15,-18-1-15,18-17 0,-18-1 16,35-17-16,-17 0 16</inkml:trace>
  <inkml:trace contextRef="#ctx0" brushRef="#br1" timeOffset="295450.1896">23107 14570 0,'-18'-18'16,"1"18"-16,-1 0 16,18 18-16,-18-1 0,-17 36 15,35-35-15,0 52 16,0-52-16,35 17 16,1-17-16,-1 0 15,0-18-15,1-18 16,-19 0-1,1 1-15,-18-19 16,0 1-16,0 18 16,-18-19-1,1 19-15,17 34 16,17 19 0,1-19-16,-18 1 15,17-1-15,19 19 16,-19-19-16,19-17 0,-1 18 15,-17-18 1,-18-35 0,0 17-16,17-35 15,-17 36-15,0-19 16,18 19-16,-1 17 16,1 0-1,17 0-15,-17 0 16,17 17-16,-17-17 15,17 0-15,-17 0 16,-36 0 0,18 18-1,-17 0-15,17-1 16,0 18 0,0-17-16,17 17 15,1-17-15,17-18 16,-17 0-16,17 0 15,-17-18-15,-18 1 16,0-1 0,-18 18-1,18 35 1,0 1-16,0-1 0,0 18 0,35 17 16,-35-34-1,18 34-15,-18-34 16,0-19-16,-18 18 15,1-35-15,-36 0 16,35-17 0,-17-1-16,-18-35 15,35 18-15,-35-18 16,53 35-16,-17-17 16,17 18-16</inkml:trace>
  <inkml:trace contextRef="#ctx0" brushRef="#br1" timeOffset="295751.1602">23883 14746 0,'18'-18'16,"35"1"0,-36-1-16,1 1 0,17-19 15,-17 19-15,-18-1 16,-18 0-1,-17 18-15,0 0 16,-1 18-16,1 0 16,0 17-16,35-17 15,0 34 1,35-16-16,18 17 16,0-36-16,53 1 15,-53 0-15,-18-18 0,18 0 16,-18-18-16,-17 18 15,-18-18-15</inkml:trace>
  <inkml:trace contextRef="#ctx0" brushRef="#br1" timeOffset="296334.8704">24924 14764 0,'17'17'16,"1"-17"0,0 0-16,-1 0 0,1 0 15</inkml:trace>
  <inkml:trace contextRef="#ctx0" brushRef="#br1" timeOffset="296485.8899">25294 14764 0,'18'0'0,"-1"0"15,-17-18-15,18 18 0,0 0 16,-1 0-16</inkml:trace>
  <inkml:trace contextRef="#ctx0" brushRef="#br1" timeOffset="296590.2512">25559 14746 0,'0'-18'0</inkml:trace>
  <inkml:trace contextRef="#ctx0" brushRef="#br1" timeOffset="296734.1616">25894 14781 0,'35'0'15,"-35"-17"16</inkml:trace>
  <inkml:trace contextRef="#ctx0" brushRef="#br1" timeOffset="297725.2513">11836 15152 0,'0'17'16,"-18"-17"-16,18 18 0,0 17 16,-18-17-16,18 17 0,0 1 15,0-19-15,0 18 16,0-17-16,18 0 0,-18-1 0,18 19 16,-1-36-16,-17 17 15</inkml:trace>
  <inkml:trace contextRef="#ctx0" brushRef="#br1" timeOffset="297997.0568">11553 15293 0,'0'-18'15,"36"-17"1,-19 17-16,19-35 15,-1 1 1,-17 34-16,-1 0 0,1 18 16,0-17-16,-1-1 15,1 36 1,-1 17 0,1-17-16,17 34 15,-17-34-15,35 17 16,-18-17-16,18 0 15</inkml:trace>
  <inkml:trace contextRef="#ctx0" brushRef="#br1" timeOffset="300539.3938">26441 14534 0,'17'0'15,"-17"-17"1,18 17 0,-18-18-1,0 36 1,0 52-16,0 36 15,0-71-15,0 18 16,53 0 0,-35-35-16,17 0 0,-18-18 15,54-18-15,-36-17 16,18-18-16,-35 17 16,-1 1-16,19-18 15,-36 36-15,0-1 16,17 36-16,-17 17 15,0 35 1,0-34-16,18 17 16,0-18-16,-1-17 0,1-18 15,17 17-15,18-17 16,-35 0-16,-1 0 16,19-35-16,-36 0 15,0 17-15,0-35 16,0 18-16,0 0 0,0 17 15,-18-17-15,18 17 16,-18 0-16,18 1 0,-17 17 16,-1 0-16,18 17 15</inkml:trace>
  <inkml:trace contextRef="#ctx0" brushRef="#br1" timeOffset="301044.2071">27340 14658 0,'-17'-18'16,"-1"18"-16,0 0 0,1 18 16,-1 0-16,0 34 15,18-34-15,18 35 16,-18-35-16,35 17 15,1-35-15,-1 18 16,-17-36 0,17-17-16,-18 17 15,-17-17-15,0 17 16,0 0-16,-17-34 16,-1 52-16,18-18 0,-17 18 15,17 18-15,0-1 16,0 18-16,17-17 15,18 17-15,-17-35 16,0 0-16,17 0 0,0 0 16,1-35-1,-36 17-15,17 1 16,-17-18-16,18 17 16,0 18-1,-1 0 1,1 18-1,-1-1-15,1 1 16,0-1-16,-1 1 16,19 0-16,-19-18 15,-17-18-15</inkml:trace>
  <inkml:trace contextRef="#ctx0" brushRef="#br1" timeOffset="301205.4965">27764 14587 0,'35'0'16,"-17"0"-16,52 0 0,-35 0 16,18 0-16,0-17 15,-18 17-15,36-18 16,-53 18-16,-36-18 16</inkml:trace>
  <inkml:trace contextRef="#ctx0" brushRef="#br1" timeOffset="301379.591">27958 14305 0,'17'53'16,"1"35"0,-18 18-16,18-35 15,-18-18-15,17-1 0,1 19 16,-1-36-16,1 1 15</inkml:trace>
  <inkml:trace contextRef="#ctx0" brushRef="#br1" timeOffset="303102.2438">28945 14658 0,'0'18'31,"0"17"-15,0-18-16,36 19 15,-19-19-15,19 1 16,-1-18 0,-17 0-16,34-18 15,-34 1-15,0-1 0,17-35 16,-35 36-16,18-19 15,-18-17-15,0 36 16,17 17 0,-17 35-1,0 0 1,18 1-16,-18 16 0,35 72 16,-17-71-16,-18 0 0,17 0 15,1 35 1,-18-18-16,0-52 15,0 0-15,-18-1 16,-17-17 0,18 0-16,-36-17 15,35 17-15,-35-36 16,18 19-16,-18-36 16,35 18-16,-52-18 15,52 17-15,-17-34 16</inkml:trace>
  <inkml:trace contextRef="#ctx0" brushRef="#br1" timeOffset="303458.9596">28910 14323 0,'-17'0'16,"34"-18"-16,1 18 15,-18-17-15,35-1 16,-17 0 0,-18 1-16,35-19 15,-35 19-15,18-19 16,-1 19-16,-17-19 15,18 36-15,0 0 16,-1 18 0,1 35-16,-1-18 15,1-17-15,0 17 0,17 1 16,0-19-16,1 18 16</inkml:trace>
  <inkml:trace contextRef="#ctx0" brushRef="#br1" timeOffset="304415.809">30057 14429 0,'0'-18'16,"-18"0"-1,-17 18 1,17 0-16,-17 18 0,17 0 15,-35 17 1,36-17-16,17 17 16,0-18-16,17 1 0,36 35 15,-18-35-15,1-1 16,17 19-16,-18-36 16,-17 17-16,-1 1 15,-34-18-15,-36-18 16,35 18-1,-17 0-15,-36 0 16,36 0-16,17-17 0,18-1 16</inkml:trace>
  <inkml:trace contextRef="#ctx0" brushRef="#br1" timeOffset="304842.7547">30409 14570 0,'-17'17'0,"-1"54"16,1-53-16,17 34 16,-18-34-1,18 0-15,18-36 16,-1-35 0,-17 36-16,18-19 15,17-17-15,-35 36 16,35-19-1,-17 36 1,-18 36-16,0-1 16,0-17-16,0-1 15,0 1-15,0 0 16,18-36 0,-1-17-1,1 17-15,0 0 16,34-17-16,-16 35 15,-19-18-15,36 18 16,-35 0-16,0 36 16,-1-1-1,-17 0-15,0 18 16,0-35-16,18 17 16,-18-17-16,18 17 15,-1-35-15</inkml:trace>
  <inkml:trace contextRef="#ctx0" brushRef="#br1" timeOffset="305182.0816">30992 14587 0,'-18'-17'0,"0"17"16,1 0-16,-1 35 15,0 0-15,1 18 16,17 0-1,0-35-15,17-1 0,1 1 0,17-18 16,-17 0 0,0 0-16,-1 0 0,18-18 15,-17 1-15,0-36 16,-18 18-16,-18-1 16,18 19-16,-18-19 15,18 54 1,18 17-1,0-17-15,35 17 16,-36-17-16,36-1 16,-35 1-16,-1-18 0,-17 18 15</inkml:trace>
  <inkml:trace contextRef="#ctx0" brushRef="#br1" timeOffset="305416.1595">31291 14146 0,'-17'71'0,"17"35"16,17-36-1,-17 54-15,18-71 16,0 17-16,-18-17 0,35 35 15,-17-52-15,-1-1 16,-17-17-16,18-1 16,-18-34-16,18-1 15</inkml:trace>
  <inkml:trace contextRef="#ctx0" brushRef="#br1" timeOffset="305621.5009">31538 14164 0,'0'106'15,"18"-36"-15,-18 72 16,0-72-16,0-17 0,18 70 16,-1-17-1,1-70-15,-18-1 16,0-17-16,0-1 0,0 1 15</inkml:trace>
  <inkml:trace contextRef="#ctx0" brushRef="#br1" timeOffset="316761.7076">4057 15540 0,'-18'0'31,"1"0"16,-1 0-31,18 18-1,-18-18 17,36 0 30,17 0-46,1-18-16,-1 18 0,71 0 15,-53 0-15,105 18 16,36-18 0,-88 17-16,0-17 0,18-17 15,122-19 1,-104 19-16,-19-1 0,1-17 16,-19 17-16,72-17 15,-124 17-15,0 0 0,-18 18 16,0 0-16,0 0 15,-35 18 1</inkml:trace>
  <inkml:trace contextRef="#ctx0" brushRef="#br1" timeOffset="320893.4384">26441 15275 0,'17'0'94,"19"0"-79,-1-17-15,-17 17 16,52 0-16,-35-18 16,36 18-16,-18 0 15,-18 0-15,71 0 16,-53 0-16,53 0 15,-36 0-15,54 0 16,-36 0-16,71 0 16,-89 18-16,124-18 15,-106 17-15,142-17 16,-124 0-16,123 0 16,-106-17-16,107 17 15,-107 0 1,124-18-16,-123 18 15,140 0-15,-140-18 16,158 18 0,-159 0-16,18 0 0,106 18 15,-141 0-15,0-1 16,106 19-16,-106-1 16,-1-18-16,1 1 15,0 0-15,0-1 0,-18 1 0,53 0 16,-88-18-1,0 0-15,-18 0 16,-35-18-16</inkml:trace>
  <inkml:trace contextRef="#ctx0" brushRef="#br0" timeOffset="336024.9708">18680 10989 0,'-18'0'31,"36"0"32,52 18-48,-17-18-15,71 0 16,-54 0-16,71 17 16,-70-17-16,70 0 15,-71 0-15,54-17 16,-71 17-1,17-18-15,-34 18 16,-36-18-16</inkml:trace>
  <inkml:trace contextRef="#ctx0" brushRef="#br0" timeOffset="336468.9377">19032 10795 0,'-53'18'16,"-17"-1"-1,17 1-15,-18 17 16,36-35-16,-53 35 15,70-17-15,-35 17 16,36-17-16,17 17 16,17 1-16,36-1 15,-17-17-15,-1 17 16,18-18-16,35 19 16,-70-19-16,17 19 0,-35-19 15</inkml:trace>
  <inkml:trace contextRef="#ctx0" brushRef="#br0" timeOffset="391799.5576">1358 8608 0,'-17'0'15,"34"0"1,1 0-1,-1 0-15,1 0 16,0 0-16,35 0 16,0 0-16,-18 0 0,18 0 15,106 17 1,-71-17-16,18 0 0,17 0 0,124-17 16,-124 17-16,1-18 15,123 1 1,-124-1-16,54 18 15,-107-18-15,54 18 16,-89 18-16,0 0 16,-17-18-16,-36 35 15,1-35-15</inkml:trace>
  <inkml:trace contextRef="#ctx0" brushRef="#br0" timeOffset="401152.7543">1729 16457 0,'-36'-18'16,"1"1"-1,-71 17 1,71 17-1,0 19-15,-36 34 16,36-34-16,-36 87 0,54-70 16,17 0-16,-18 17 0,18 1 15,18 35-15,-1-53 16,36 35 0,-18-70-16,1 17 15,-1-35-15,0 17 0,36 1 16,-36-18-16,18 0 15,-35 0-15,-1-18 16,1 18-16</inkml:trace>
  <inkml:trace contextRef="#ctx0" brushRef="#br0" timeOffset="401559.0831">2170 17039 0,'-53'18'15,"17"-1"-15,-17 19 16,36-19-1,-1 1-15,18 17 16,0-17-16,18 0 0,-1-1 0,72 18 16,-54-17-1,0-18-15,71 18 16,-71-18-16,54-18 16,-54 18-16,-18-18 0,19 1 15,-19-18 1,-17 17-16,0 0 0,-35 1 15,-18-19 1,18 19-16,0-1 0,-36 0 16,36 18-16,0 0 0,17 18 15,0-18-15,36 18 16</inkml:trace>
  <inkml:trace contextRef="#ctx0" brushRef="#br0" timeOffset="401859.3077">2699 16933 0,'-88'18'16,"35"-18"-16,0 18 15,17-1-15,54 1 16,-18 0-16,71 17 15,17 0-15,-53-17 16,53-1-16,-52 1 16,-19 0-1,1-1-15,-36 19 16,-17-19-16,-36 1 16,36-1-16,-53-17 15,53 0-15,-1-17 16,19-1-16</inkml:trace>
  <inkml:trace contextRef="#ctx0" brushRef="#br0" timeOffset="402052.7076">3052 17039 0,'52'0'15,"1"0"1,36-17 0,-54 17-16,18-36 15,-36 19-15</inkml:trace>
  <inkml:trace contextRef="#ctx0" brushRef="#br0" timeOffset="402248.931">3175 16933 0,'0'106'16,"0"-53"-16,18 35 15,-18-52-15,17-1 16,1-18-16,-18 19 0,18-19 15</inkml:trace>
  <inkml:trace contextRef="#ctx0" brushRef="#br0" timeOffset="402970.7191">4815 16351 0,'-17'-53'16,"-18"18"-1,-36 0-15,53 17 16,-52 18-1,34 18-15,-34 88 16,70-53-16,-18 17 16,18 1-16,18-18 0,17 88 15,0-71-15,-17 1 16,35 17-16,-35-70 16,-1 17-16,-17-17 15,-17-18 1,-19-36-16,1 19 15,0-1-15,0 0 0,-36-35 16,53 36-16,-17-1 16,53 1-1,52-1 1,-34 0-16,-1 1 0,71-1 16,-71 18-16,18 0 15,-18 0-15,0 0 16</inkml:trace>
  <inkml:trace contextRef="#ctx0" brushRef="#br0" timeOffset="403431.2957">4957 16792 0,'0'71'16,"0"-18"-1,17-18-15,-17-17 0,53 17 16,-18-35 0,-17 0-16,0-18 15,-1 1-15,-17-19 0,18-17 16,-18 36-16,0-36 16,0 35-1,18 18 1,-18 18-16,17 35 15,-17-36 1,18 1-16,-18 0 0,17-1 16,1-34 15,17-36-15,-17 18-16,0 17 15,17-35 1,-17 53-16,-1-18 0,19 18 15,-36 18-15,17 0 16,1 35-16,-18-36 16,0 1-16,35 35 15,-35-36-15,18-17 16,-1 0-16</inkml:trace>
  <inkml:trace contextRef="#ctx0" brushRef="#br0" timeOffset="403617.2204">5592 16686 0,'-36'71'0,"19"0"16,17-19 0,35-16-16,18-19 15,35-17 1,-17-17-1,-36-1-15</inkml:trace>
  <inkml:trace contextRef="#ctx0" brushRef="#br0" timeOffset="403776.9514">5786 16739 0,'-18'0'16,"71"0"15,-36 0-31,19 0 16,-1 0-16,53-17 0,-52-1 15,34-17 1,-52 35-16,-18-18 16,17 0-16</inkml:trace>
  <inkml:trace contextRef="#ctx0" brushRef="#br0" timeOffset="403970.5367">5997 16545 0,'0'53'16,"18"35"-1,-18 18-15,0-70 0,0-1 16,35 18 0,-17-36-16,35-34 15,-36-1-15</inkml:trace>
  <inkml:trace contextRef="#ctx0" brushRef="#br0" timeOffset="404120.8466">6279 16739 0,'18'53'16,"0"-17"-1,-18-19-15,17-17 0,19 0 16,-1-17-1,-35-1-15</inkml:trace>
  <inkml:trace contextRef="#ctx0" brushRef="#br0" timeOffset="404228.3091">6332 16457 0,'0'-18'15,"18"18"1</inkml:trace>
  <inkml:trace contextRef="#ctx0" brushRef="#br0" timeOffset="404767.3871">6650 16810 0,'18'0'16,"-18"-18"-16,-18 18 16,0 0-1,1 18 1,-1 17-16,0-35 15,18 35-15,0 1 16,0-19-16,18-17 16,0 18-16,-1-18 0,1 0 0,17 0 15,-17 0-15,17-53 16,-35 35-16,18-17 16,-18-18-16,0 18 15,-18 0-15,0-1 16,1 36-16,-18-17 15,17 34 1,18 1-16</inkml:trace>
  <inkml:trace contextRef="#ctx0" brushRef="#br0" timeOffset="405045.7686">6879 16916 0,'0'17'15,"0"1"-15,-17-18 16,34 0 0,1-35-1,-18 17-15,17 0 16,36-34-16,-35 34 16,35-17-16,-35 35 15,17 17-15,-18 1 16,1 17-16,0 0 15,-1 18 1,1-35-16,0 17 16,-1-17-16,1-18 15</inkml:trace>
  <inkml:trace contextRef="#ctx0" brushRef="#br0" timeOffset="405373.8852">7620 16351 0,'0'18'16,"0"0"-1</inkml:trace>
  <inkml:trace contextRef="#ctx0" brushRef="#br0" timeOffset="405505.834">7691 16739 0,'17'18'16,"-17"-36"15</inkml:trace>
  <inkml:trace contextRef="#ctx0" brushRef="#br0" timeOffset="408686.6856">8573 16069 0,'-18'0'78,"0"0"-62,1 0-1,-1 0-15,0 0 16,36 0 31,53-18-47,-36 18 16,18 0-16,53 0 15,-36 0-15,-17-17 0,53 17 16,-71 0-16,18 0 15,0 0 1,-18 0-16,-17-18 16,0 18-16,-36 0 15,0 0-15,-17 18 16,0-18-16</inkml:trace>
  <inkml:trace contextRef="#ctx0" brushRef="#br0" timeOffset="408981.2404">8890 16122 0,'18'18'16,"-1"17"-16,-17-17 0,18 17 0,17 71 16,-17-53-16,17 70 15,-17-70-15,17 53 16,-35-53-1,18 35-15,-18-53 16,0 18-16,-18-35 16,-17-1-1,-1-17-15,-52 18 16,35-36-16,0 18 0,1 0 16,-37-17-16,72-1 15,-1 0-15,0 18 16,36-17-16</inkml:trace>
  <inkml:trace contextRef="#ctx0" brushRef="#br0" timeOffset="409324.0226">9543 16193 0,'-36'-18'16,"19"36"0,-1-18-16,-17 52 15,35-16-15,-18 17 16,18 0-16,-17 70 15,34-70-15,1 0 16,-1 0-16,36 53 16,-35-71-16,17 0 0,1 0 15,-19-17-15,36 0 16,-35-1-16,-1-17 16</inkml:trace>
  <inkml:trace contextRef="#ctx0" brushRef="#br0" timeOffset="410388.9123">10037 16563 0,'-18'-18'16,"0"18"-1,18 18 1,-17 17-1,17 0-15,0 18 16,0-35-16,17 17 16,1-17-1,-18 0-15,35-1 16,-17-17-16,-1 0 16,1-17-16,-18-1 15,0 0-15,18 18 31,-1 36-15,1-19-16,0 1 0,17 17 16,0-35-16,18 18 15,-35-36-15,35 1 16,-53-1-16,0-35 16,0 35-16,-36-35 15,19 18 1,-19-18-16,19 36 15,-1 17-15</inkml:trace>
  <inkml:trace contextRef="#ctx0" brushRef="#br0" timeOffset="410584.7071">10724 16775 0,'0'17'16,"-17"19"-16,-1-1 15,-17 18-15,17-18 16,1-17-16,-1-1 16,18 1-16</inkml:trace>
  <inkml:trace contextRef="#ctx0" brushRef="#br0" timeOffset="411051.1477">10901 16210 0,'0'71'16,"0"17"0,17-18-16,-17 36 15,0-53-15,0 0 0,0-18 16,0 1-16,0-19 15,18-17-15,-18-35 16,18 17-16,35-17 16,-18 17-16,-17 1 15,52 17 1,-35 17-16,18 19 16,-35-19-16,0 19 15,-18-19-15,-36 19 16,1-19-16,-53 19 15,53-36-15,-71 0 16,70 0-16,-16 0 16,69-18-1,1 0 1</inkml:trace>
  <inkml:trace contextRef="#ctx0" brushRef="#br0" timeOffset="411341.4521">11236 16034 0,'53'35'15,"-18"-17"1,0 17-16,71 53 15,-70-35-15,52 71 16,-53-54-16,-17 1 0,17 70 16,-35-88-16,-35 70 15,17-70-15,-53 35 16,36-70 0,-35 17-1,17-35-15</inkml:trace>
  <inkml:trace contextRef="#ctx0" brushRef="#br0" timeOffset="413129.0234">12030 16492 0,'17'-17'31,"1"17"-15,53 0-1,-36-18-15,53 18 0,-53 0 16,36-18-1,-53 18-15,17 18 16</inkml:trace>
  <inkml:trace contextRef="#ctx0" brushRef="#br0" timeOffset="413264.0033">12083 16792 0,'88'0'16,"-35"0"-16,0 0 15,35-35 1,-53 17-16,0 18 0</inkml:trace>
  <inkml:trace contextRef="#ctx0" brushRef="#br0" timeOffset="413938.7191">13335 15769 0,'-18'0'16,"18"18"-1,0 17 1,0 36-1,18-18-15,-18 17 16,18-35-16,-1 18 16,1-35-16,0 35 15,-18-35-15,-36 17 16</inkml:trace>
  <inkml:trace contextRef="#ctx0" brushRef="#br0" timeOffset="414132.6092">12982 16387 0,'-17'0'0,"34"0"16,1 0-16,70-18 15,-17 0 1,105 1-16,-70-1 16,0 0-16,70 1 15,-105 17-15,-18 0 0,52 0 16,-87 0-1,0 0-15,-18 17 16</inkml:trace>
  <inkml:trace contextRef="#ctx0" brushRef="#br0" timeOffset="414683.4507">13353 16651 0,'-18'71'15,"18"-1"1,18-17-16,-18-18 15,17-17-15,-17 0 16,0-36 0,0-17-16,0 0 15,18-36-15,-18 53 16,18-35 0,-1 36-16,-17-1 0,18 18 15,-1 0-15,1 35 16,0-17-16,-18 17 0,0-17 15,17 35 1,1-35-16,-18-1 0,18-17 16,-1 0-1,-17-17-15,18-1 0,17-35 16,-17 18 0,0 17-16,17-17 0,-18 17 15,1 18-15,0 18 16,-1 17-1,1 0-15,-18 1 16,18-1-16,-18-17 0,0 34 16,17-52-16,1 18 15,-18 0-15,18-36 16</inkml:trace>
  <inkml:trace contextRef="#ctx0" brushRef="#br0" timeOffset="415779.1813">15222 16069 0,'-17'18'16,"34"-18"0,1 0-1,0-18 17,-1 0-32,1-17 15,-18 17-15,0 1 0,18-1 16,-18 1-16,17-1 15,1 0-15,-1 1 0,1 17 16,0-18 0,-36 18 15,-17 0-15,0 0-16,-54 18 15,36-18-15,-70 35 16,52-35-16,-70 18 15,88-1-15,-70 1 16,70-1-16,-18 1 16,54 0-16,-1-1 15,18 1-15,18 0 16,-1-1-16,54 1 16,-18 0-16,53-1 15,-53-17-15,53 36 16,-54-19-16,19 1 15,-53-1-15,-1 19 16,-34-19 0,-19 19-16,1-19 15,0 1-15,-71 0 16,71-1-16,-18 1 0,-35 17 16,52-17-1,1-1-15,17 19 16,18-19-16,36 19 15,-19-19-15,71 18 16,-35-17-16,71 17 16,-71-17-16,70 0 15,-52-18-15,17 0 16,-35 0-16,-35 0 16,17-18-16,0 0 15,-35 1-15,18-1 0,-18 0 16,0 1-16,-36-18 15,19 17-15,-1 0 16,1 18 0</inkml:trace>
  <inkml:trace contextRef="#ctx0" brushRef="#br0" timeOffset="417563.2652">14623 17022 0,'-18'0'15,"0"0"-15,18 35 16,0-18-1,0 19-15,18-19 16,-18 19-16,18-36 16,-1 17-16,-17-34 31</inkml:trace>
  <inkml:trace contextRef="#ctx0" brushRef="#br0" timeOffset="417730.5346">14605 16880 0,'0'-17'15,"0"-1"1,18 1 0,-1-1-16,1 18 15,0 0-15,-1 0 16,1 0-16</inkml:trace>
  <inkml:trace contextRef="#ctx0" brushRef="#br0" timeOffset="417907.8743">14887 16951 0,'18'0'31,"0"0"-15,-1 0-16,1 0 0,-1 0 16</inkml:trace>
  <inkml:trace contextRef="#ctx0" brushRef="#br0" timeOffset="418034.4052">14834 17074 0,'36'0'15,"-19"0"-15,1 0 0,52-17 16,-52 17 0,17-18-16,1 18 0</inkml:trace>
  <inkml:trace contextRef="#ctx0" brushRef="#br0" timeOffset="418207.52">15275 16969 0,'0'17'16,"0"1"-16,18 0 15,-18-1-15,18 18 16,-1-17 0,1-18-1</inkml:trace>
  <inkml:trace contextRef="#ctx0" brushRef="#br0" timeOffset="419192.5169">14676 15522 0,'0'18'31,"0"17"-15,0-17-16,0 17 16,17 18-16,-17-35 15,0-1-15,0 1 0,18-18 16,-18-18 0,0-35-1,0 18-15,17-18 16,-17 18-16,0 17 15,36-17-15,-19 35 16,1 0-16,0 35 16,-18 1-1,0-19-15,17 1 0,1-1 16,-18 1-16,18-18 16,-1-18-1,1 1-15,0-18 16,-18 17-16,17 0 0,1 1 15,-1 34 1,1 19 0,-18-19-16,18 1 0,-18-1 15,17 1-15,1 0 16</inkml:trace>
  <inkml:trace contextRef="#ctx0" brushRef="#br0" timeOffset="419976.2584">15752 16157 0,'-36'36'16,"36"-19"-1,53-17 1,-18 0-16,36-17 16,-36-19-16,1 19 0,-1-1 15,0-17-15,0-18 16,-17 17-16,0 19 16,-18-18-16,0-1 0,-18 1 15,0 17-15,1 18 16,-19 0-16,19 36 15,-18 52-15,35-18 16,-18 54 0,18-54-16,-18 72 15,18-72-15,0 18 16,0-52-16,-17-1 16,-1-18-16,0-17 15,1-17-15,-1 17 16,0-18-16,1-17 0,-1 0 15,18 17-15,18 0 16,17 1-16,18 17 16,-18 0-16,36 35 15,-36-17-15,53 17 16,-70-17-16,35 17 16,-35-18-1,-1 1-15</inkml:trace>
  <inkml:trace contextRef="#ctx0" brushRef="#br0" timeOffset="420622.1892">16686 15804 0,'-17'0'16,"-1"18"-1,-17 53 1,35-36-16,-18 18 0,18 17 16,0 54-16,0-54 15,18 54-15,-1-89 16,1 0-16,17 36 16,1-53-16,-19-1 15,19 1-15,-19 0 16</inkml:trace>
  <inkml:trace contextRef="#ctx0" brushRef="#br0" timeOffset="421445.6463">17074 16175 0,'-17'35'16,"17"18"0,0-18-16,0 1 0,35 34 15,0-17 1,1-35-16,17 17 16,-18-35-16,35-18 15,-34-17-15,-19 17 16,1-34-16,-18 16 15,0-17 1,0 36-16,-18-1 16,1 18-16,-1 18 15,18 17-15,0 53 16,18-35-16,-1 53 16,1-53-16,17 35 15,-17-35-15,-18-18 16,0 18-16,0-35 0,-18 35 15,1-36 1,-36-17-16,35-17 16,-17-1-16,-36-35 15,36 18-15,0 0 16,-36-36-16,53 18 16</inkml:trace>
  <inkml:trace contextRef="#ctx0" brushRef="#br0" timeOffset="421845.1081">17092 15893 0,'0'0'0,"0"-18"16,0 0-1,18 1-15,-18-1 16,0-17 0,17 17-16,-17 1 15,18 17-15,-18-18 16,18 18-1,-1 0-15,1 18 16,0-1-16,-1 1 16,1 17-16,17 0 15,-35 1-15,35-1 16,-35-17-16,0-1 0,0 1 16,0-1-1,0 1-15</inkml:trace>
  <inkml:trace contextRef="#ctx0" brushRef="#br0" timeOffset="422334.2882">17709 15699 0,'-17'-18'15,"-1"18"-15,1 0 16,-1 18-16,0 17 15,1 35 1,17-34-16,17 34 0,-17-34 16,18-1-16,17 0 0,18 0 15,-35-17-15,35-18 16,-36 0 0,19 0-16,-19-18 15</inkml:trace>
  <inkml:trace contextRef="#ctx0" brushRef="#br0" timeOffset="422472.7412">17868 15928 0,'18'35'16,"-18"36"0,17-36-1,1-17 1</inkml:trace>
  <inkml:trace contextRef="#ctx0" brushRef="#br0" timeOffset="422630.0286">17921 15787 0,'-18'0'16,"36"0"-1,-18-18 1</inkml:trace>
  <inkml:trace contextRef="#ctx0" brushRef="#br0" timeOffset="422813.0073">18098 15716 0,'17'36'15,"1"-19"-15,17 36 16,-17-35-16,-1 17 16,-17 0-16,0 18 15,0-35-15,-35 35 16,17-36-16</inkml:trace>
  <inkml:trace contextRef="#ctx0" brushRef="#br0" timeOffset="423313.9137">18380 16439 0,'0'18'31,"0"0"-15,0 17 0,-18 0-16,0-17 0,-17 17 15,35-17 1,-17-18-16</inkml:trace>
  <inkml:trace contextRef="#ctx0" brushRef="#br0" timeOffset="423758.6823">18715 16281 0,'-18'-18'16,"1"18"-16,17 18 15,0-1-15,0 19 0,0 34 16,17-35-1,1 1-15,17 17 16,0-36-16,1-17 0,34 0 16,-52 0-1,17-17-15,-17-1 0,-1 0 16,1-17-16,-18 17 16,0-17-16,0 18 0,0-19 15,-18 19-15,1 34 16,17 19-16,0 34 15,17-17-15,-17 18 16,18-19-16,0 1 0,-1 0 16,-17 0-16,18-17 15,0 34-15,-18-52 16,-18-1 0,0 1-16,-35-18 15,18-18-15,-35 1 16,17-19-16,-18 1 15,36 0-15,0 17 0,17-17 16</inkml:trace>
  <inkml:trace contextRef="#ctx0" brushRef="#br0" timeOffset="425471.0532">19156 15769 0,'-18'0'15,"18"18"16,-17 17-31,17 0 16,0 54-16,17-54 16,1 35-16,-18-34 15,53 17 1,-36-18-16,19-17 16,-1-1-16,0-34 15,-17 17-15</inkml:trace>
  <inkml:trace contextRef="#ctx0" brushRef="#br0" timeOffset="425622.8131">19350 16034 0,'0'17'16,"0"19"-1,0-19-15,18 1 0,-1 0 16,1-1-16,-1-17 15</inkml:trace>
  <inkml:trace contextRef="#ctx0" brushRef="#br0" timeOffset="425772.3186">19420 15875 0,'-17'-18'15,"34"18"1</inkml:trace>
  <inkml:trace contextRef="#ctx0" brushRef="#br0" timeOffset="425971.9314">19509 15857 0,'0'18'0,"17"0"16,1-1-16,-18 1 16,18 0-16,17 34 15,-18-16-15,-17-19 0,18 36 16,-18-35-16,0 0 16,0-1-16,-18-17 0,18 18 15</inkml:trace>
  <inkml:trace contextRef="#ctx0" brushRef="#br0" timeOffset="426382.8509">19632 15628 0,'0'-18'31,"18"18"-15,17 36-1,0-19-15,1 19 0,16 52 16,-16-35-16,34 70 16,-34-52-16,-19-1 15,19 71-15,-19-70 16,1 0-16,-18-1 16,0 1-16,0-18 0,-18 17 0,18 18 15,-17-52 1,-1 34-16,0-35 15,-17 1-15,17-19 16</inkml:trace>
  <inkml:trace contextRef="#ctx0" brushRef="#br0" timeOffset="427650.711">17463 17304 0,'0'-18'16,"17"18"-1,-17 18 1,0-1 0,0 19-16,0-19 15,0 36-15,0-17 0,18 34 0,-18-17 16,0 70 0,17-70-16,-17-17 0,18 34 15,0-35-15,-1-17 16,1 17-16,-18-17 15,0-36 17</inkml:trace>
  <inkml:trace contextRef="#ctx0" brushRef="#br0" timeOffset="428146.5254">17233 17586 0,'0'-18'31,"0"1"1,18-36-17,-1 18 1,-17 17-16,18 0 15,0 1-15,-1-1 16,1-17-16,0 17 0,-1-17 0,19 17 16,-19-17-16,1 0 15,0 17-15,-1 0 16,1 18 0,-1 18-1,-17 17-15,36 0 16,-1 1-16,0-1 15,1-17 1,-1-1-16,0 19 16</inkml:trace>
  <inkml:trace contextRef="#ctx0" brushRef="#br0" timeOffset="432655.7028">10213 17410 0,'0'0'0,"0"17"15,-18 36 1,18 0-16,0 71 16,0-72-1,0 1-15,0 53 16,0-71-16,18 36 15,-18-53-15,0-1 16,0 1-16,18-36 16,-1 1-16</inkml:trace>
  <inkml:trace contextRef="#ctx0" brushRef="#br0" timeOffset="432996.0496">9984 17604 0,'-36'0'15,"19"17"1,34-17 0,1-35-1,0 17-15,35-52 16,-36 35-16,18 17 15,1-35-15,-1 18 16,-17 17-16,-18-17 0,17 35 16,-17 17 15,0 36-31,18 18 16,0-36-16,-1-17 15,1-1-15,35 36 16,-36-53-16,1 0 15,17 0-15</inkml:trace>
  <inkml:trace contextRef="#ctx0" brushRef="#br0" timeOffset="433296.0437">10918 17427 0,'0'36'0,"0"16"15,0 1-15,0 0 0,0 0 16,0 0-16,18 53 15,-18-53-15,0 0 16,18 0-16,-1-36 16,1-17-16,0-17 15</inkml:trace>
  <inkml:trace contextRef="#ctx0" brushRef="#br0" timeOffset="433619.6719">10724 17551 0,'0'-18'31,"0"0"-31,36-17 16,-19 18-16,1-1 15,35-35-15,-18 35 16,-17 1-16,35-36 16,-36 53-16,1-18 0,0 18 15,-1 35 17,-17 18-32,18-17 15,-18-19-15,35 36 16,-17-35-16,0-1 0,-1 1 15</inkml:trace>
  <inkml:trace contextRef="#ctx0" brushRef="#br0" timeOffset="436865.968">20638 16334 0,'-18'0'16,"18"-18"-1,0 0 1,18 18 15,-1 0-15,18 0-16,36-17 16,-18 17-1,-18 0-15,-17 0 16,17 17-16,-35 1 15</inkml:trace>
  <inkml:trace contextRef="#ctx0" brushRef="#br0" timeOffset="436999.5465">20655 16492 0,'53'0'0,"-35"0"15,52-17-15,-17-1 16,-18 18-16,1-18 0,-1 18 15,-17 0-15</inkml:trace>
  <inkml:trace contextRef="#ctx0" brushRef="#br0" timeOffset="439612.9645">21396 16316 0,'18'0'16,"-1"0"-1,1 0 1,17 18 0,-17-18-16,35 17 15,-18-17-15,0 0 16,-17-17-16</inkml:trace>
  <inkml:trace contextRef="#ctx0" brushRef="#br0" timeOffset="440325.5908">22225 15910 0,'-18'0'0,"18"-17"32,18 17-32</inkml:trace>
  <inkml:trace contextRef="#ctx0" brushRef="#br0" timeOffset="440574.3554">22225 15910 0,'0'-53'0,"0"36"15,0-1 1,0 0-16,0 1 0,18 17 16,-18 17 15,0 19-31,0-19 15,0 36-15,17-17 16,-17-1-16,0-18 0,0 19 16,18-1-1,-18-17-15,0 17 16,18-35-16,-18 18 0,-18-18 16</inkml:trace>
  <inkml:trace contextRef="#ctx0" brushRef="#br0" timeOffset="440771.2167">22013 16281 0,'36'-18'16,"-19"18"-16,19 0 0,16-18 15,-16 18-15,34-17 16,-17 17-16,0 0 0,18-18 15,-36 18-15,0 0 0,18 0 16</inkml:trace>
  <inkml:trace contextRef="#ctx0" brushRef="#br0" timeOffset="441232.7467">22243 16598 0,'-18'71'16,"-17"-1"-16,35-34 16,0-19-1,17-17 1,1-35-16,0-18 15,-1 18-15,-17 17 16,18-17-16,-18 17 0,18-17 16,-1 35-16,1 0 15,-18 18-15,0 34 16,0-16-16,0-1 16,17-17-16,-17-1 15,36-17 1,-19-17-16,1-19 15,0 19-15,-1-19 16,1 19-16,17-1 16,1 1-16,-19 34 15,1 18-15,-18-17 16,17 53 0,-17-36-16,0 18 15,18-35-15,-18-1 16</inkml:trace>
  <inkml:trace contextRef="#ctx0" brushRef="#br0" timeOffset="441949.3012">23936 15875 0,'18'-18'15,"-18"1"-15,-36-1 16,1 18 0,-18 0-16,-70 18 15,-18 17 1,70-17-16,0 17 0,1-17 16,-18 34-16,70-34 15,0 0-15,36-1 16,35 19-16,-18-19 15,18-17-15,0 18 16,0 0-16,-18-1 16,18 1-16,-35-18 0,17 18 0,-17-1 15,-36 18-15,-17-17 16,-18 0-16,18 17 0,-71 36 16,53-54-16,-18 54 15,54-54-15,17 36 16,17-35-1,72 17-15,-37-35 16,90 0-16,-72 0 16,54 0-16,-89 0 15,35 0-15,-87 0 32</inkml:trace>
  <inkml:trace contextRef="#ctx0" brushRef="#br0" timeOffset="442427.3967">23319 17022 0,'0'17'31,"17"18"-16,1-17-15,-18 0 0,18 17 16,-18-17 0,17-1-16,-17 1 0</inkml:trace>
  <inkml:trace contextRef="#ctx0" brushRef="#br0" timeOffset="442609.775">23301 16828 0,'0'-36'16,"18"36"-16,-18-17 0,35-1 15,-17 18-15,-1 0 16,18 0-16</inkml:trace>
  <inkml:trace contextRef="#ctx0" brushRef="#br0" timeOffset="442782.7321">23477 16863 0,'18'0'16,"0"0"-16,-1 0 15,19 0 1,-19 0-16,18 0 16</inkml:trace>
  <inkml:trace contextRef="#ctx0" brushRef="#br0" timeOffset="442906.9078">23460 16986 0,'35'18'0,"-17"-18"15,35 0-15,-18 0 16,18-18-16,-18 18 0,-17-17 16,17 17-16</inkml:trace>
  <inkml:trace contextRef="#ctx0" brushRef="#br0" timeOffset="443072.4345">23865 16951 0,'18'18'16,"0"-1"-16,-1 19 15,1-19-15,0 1 16,17-1 0</inkml:trace>
  <inkml:trace contextRef="#ctx0" brushRef="#br0" timeOffset="443775.1466">23283 15558 0,'0'17'16,"-17"-17"-16,17 18 15,0 17-15,0-17 16,0-1-16,-18-17 0,36 0 31,-18-17-15,0-1-16,17-35 15,1 36-15,17-1 16,-17 0-16,0 18 16,-1 18-1,1 0-15,-1-1 16,1 18-16,0-17 15,-18 0-15,0-1 16,0-34 0,17-1-1,-17 0 1,18 18-16,-18-17 0,18-1 0,17 1 16,18 17-1,-18 0-15,-17 17 0,17 18 16,0 18-1,-35-35-15,0 17 16,18 1-16</inkml:trace>
  <inkml:trace contextRef="#ctx0" brushRef="#br0" timeOffset="447231.9647">24377 16210 0,'18'-17'15,"-18"-1"1,17 0-16,-17 1 16,18-1-16,-36 18 31,18 18-15,-17 35-16,17-18 15,0-18-15,17 19 16,-17-19-16,18 1 0,0 0 0,-1-1 15,18 1 1,18-36-16,-35 1 0,0-1 16,-1-35-1,-17 18-15,0 17 16,0 1-16,0 34 16,0 36-16,0-18 15,18 71 1,0-53-16,17 35 15,-18-35-15,19 0 16,-36-18-16,-18-17 16,0 0-16,-34-36 15,16 18-15,-34-35 16,17 17-16,-18-17 16,36 0-16,0 17 15,17 0-15,18-17 16</inkml:trace>
  <inkml:trace contextRef="#ctx0" brushRef="#br0" timeOffset="448505.8639">24800 15681 0,'0'-18'16,"-17"18"0,-1 18-16,18 0 15,-18 17-15,18 0 16,0 0-16,18 54 16,0-54-16,-1 0 0,1-17 15,0 17-15,34 18 16,-34-53-16,0 18 15,-1-18-15,1 0 0,0-18 16</inkml:trace>
  <inkml:trace contextRef="#ctx0" brushRef="#br0" timeOffset="448623.0972">24959 15928 0,'0'35'0,"18"0"16,-1-17-1,1 0-15</inkml:trace>
  <inkml:trace contextRef="#ctx0" brushRef="#br0" timeOffset="448761.1744">24994 15752 0,'-17'0'0</inkml:trace>
  <inkml:trace contextRef="#ctx0" brushRef="#br0" timeOffset="448962.7487">25135 15681 0,'0'18'16,"0"-1"-16,18 1 16,0 35-1,-1-18-15,-17 0 0,0 1 16,0-1-16,0-17 16,-17 52-16,-1-52 0,0-1 15</inkml:trace>
  <inkml:trace contextRef="#ctx0" brushRef="#br0" timeOffset="449180.6624">25382 15857 0,'-17'53'15,"17"0"-15,0-18 0,0 54 16,17-36 0,-17 0-16,18-1 0,0 1 15,-18 0-15,17 0 16</inkml:trace>
  <inkml:trace contextRef="#ctx0" brushRef="#br0" timeOffset="449811.9174">25576 16245 0,'0'18'15,"-17"35"-15,17-18 16,17 18 0,1-35-16,17-1 15,-17 1-15,17-18 16,-17-18-16,0 1 15,-18-1-15,0-17 16,0 17-16,0 1 0,-18-19 0,0 1 16,18 17-1,-17 1 1,34 17-16,1 0 16,17 0-16,-17 0 0,17 0 15,0 0-15,18 17 16,-35-17-16,0 0 15,-1 18-15,-17 0 16,-35 17-16,17-17 16,-17 35-16,35-36 15,0 36-15,0-35 16,18-1 0,-1-17-16,19-17 15,-19-1-15,18-17 16,-17 17-16,-18-17 0,0-18 15,0 35-15,0 1 16,0 34 0,0 54-1,18-36-15,17 53 16,-17-52-16,-1 17 16,19 17-16,-36-17 15,0-35-15,0-1 16,-36 1-1,-17 0-15,18-18 16,0 0-16,-36-18 16,18 18-1,18-18-15,17 18 0,1 0 16,17-17-16</inkml:trace>
  <inkml:trace contextRef="#ctx0" brushRef="#br0" timeOffset="450463.0868">26335 16193 0,'0'-18'0,"0"36"16,18 17 0,-18 0-16,17 18 15,1-18-15,17 18 16,-17-35-1,17-1-15,-17-17 16,-1-17-16,1-1 16,0-35-16,-18 18 15,17-18 1,-17 35-16,0 36 16,0 53-1,18-18-15,-1 52 16,1-34-16,17 35 15,-17-71-15,-18 36 16,0-54-16,-18 1 16,1-18-1,-36-35-15,35 17 16,1-17-16,-36-18 16,35 0-16,-17 18 0,17-1 15</inkml:trace>
  <inkml:trace contextRef="#ctx0" brushRef="#br0" timeOffset="450768.8383">26264 15998 0,'18'-17'15,"-18"-1"-15,18 1 16,35-36 0,-36 17-16,1 19 0,-1-19 15,1 19-15,-18-18 16,18-1-16,-1 36 16,-17 53-1,0-35-15,0 17 16,18 0-16,0 18 15,17 0 1,-17-35-16,-1-1 0</inkml:trace>
  <inkml:trace contextRef="#ctx0" brushRef="#br0" timeOffset="450986.9744">26670 15663 0,'0'53'31,"0"-17"-31,0 16 0,18 37 16,-1-36-16,19 17 16,-19-35-16,36 18 15,-18-53 1,1 0-16</inkml:trace>
  <inkml:trace contextRef="#ctx0" brushRef="#br0" timeOffset="451145.8724">26935 15928 0,'0'0'0,"0"18"0,17 17 16,-17-18-1,18 1-15,0 0 16,-1-18-16</inkml:trace>
  <inkml:trace contextRef="#ctx0" brushRef="#br0" timeOffset="451287.2758">26935 15752 0,'0'17'32</inkml:trace>
  <inkml:trace contextRef="#ctx0" brushRef="#br0" timeOffset="451488.4203">27076 15628 0,'35'35'0,"18"36"15,-35-36-15,17 53 16,-18-35-16,1-17 16,-18 52-1,-18-53-15,1-17 0,-36 52 16,35-52-1</inkml:trace>
  <inkml:trace contextRef="#ctx0" brushRef="#br0" timeOffset="452581.7301">27534 16422 0,'0'-18'16,"18"18"-1,17-17 1,1 17-1,-1 0-15,35-18 0,-34 18 16,17 0 0,-36 0-16,18 0 15,-17 0-15,-36 0 32</inkml:trace>
  <inkml:trace contextRef="#ctx0" brushRef="#br0" timeOffset="452831.7449">27728 16157 0,'0'36'0,"0"34"16,18-17 0,0 35-16,-1-53 15,19 36-15,-36-36 16,17-17-16,1 17 16</inkml:trace>
  <inkml:trace contextRef="#ctx0" brushRef="#br0" timeOffset="453465.4316">28346 15769 0,'0'-17'0,"-53"-1"16,35 36-16,-17 34 15,0 1-15,17 0 16,0 0-16,18 18 0,0-18 16,0 70-1,18 1-15,0-71 0,17-18 16,0 18-16,-17-18 16,17 0-16,0-17 0,18 0 15</inkml:trace>
  <inkml:trace contextRef="#ctx0" brushRef="#br0" timeOffset="453862.1647">28610 15840 0,'0'35'0,"0"18"16,0 35-1,36 89 1,-36-125-16,17 37 16,1-36-16,-1-1 15,1-34-15,-18 0 16,18-18-16</inkml:trace>
  <inkml:trace contextRef="#ctx0" brushRef="#br0" timeOffset="454028.5663">28822 16245 0,'18'0'16,"17"0"-1,18 0 1,-36 0-16,36-17 16</inkml:trace>
  <inkml:trace contextRef="#ctx0" brushRef="#br0" timeOffset="454645.9333">29245 16245 0,'0'-17'16,"0"34"15,18 19-16,-18-19-15,0 19 0,35 34 16,-17-35-16,17 1 16,-17-19-16,17 1 15,-17-18 1,-1-35-16,1 17 16,0-35-16,-1 36 15,1-36 1,-18 35-16,18 18 15,-18 18-15,0 70 16,0 18 0,0-53-16,17 52 15,-17-52-15,18 18 16,-18-36-16,-18 0 16,1-35-16,-19 0 15,19-17-15,-36-36 16,35 35-16,-35-52 15,35 34-15,-34-34 16,34 17-16</inkml:trace>
  <inkml:trace contextRef="#ctx0" brushRef="#br0" timeOffset="454878.9966">29563 15769 0,'-18'35'16,"18"-17"-16,0 35 0,18 18 16,-1-19-16,19 19 15,-19-53-15,19 35 16,-19-53-16,19 17 15,-36-34-15</inkml:trace>
  <inkml:trace contextRef="#ctx0" brushRef="#br0" timeOffset="455001.0212">29739 15998 0,'0'53'16,"18"-35"-16,-18 0 0,0-1 15</inkml:trace>
  <inkml:trace contextRef="#ctx0" brushRef="#br0" timeOffset="455146.4575">29810 15857 0</inkml:trace>
  <inkml:trace contextRef="#ctx0" brushRef="#br0" timeOffset="455334.3993">29810 15857 0,'88'53'16,"-70"-17"-1,-1-1-15,1 0 16,-1 0-16,-17 18 16</inkml:trace>
  <inkml:trace contextRef="#ctx0" brushRef="#br0" timeOffset="455674.5487">30057 15681 0,'0'53'15,"17"-18"1,36 53-16,-35-35 16,17 0-16,-17 0 15,17 0-15,0 0 0,-17 0 0,-18 0 16,18 0-16,-18 0 0,-18 52 15,0-52-15,-17 18 16,17-53-16,-17 34 16,18-52-1,-19 18-15</inkml:trace>
  <inkml:trace contextRef="#ctx0" brushRef="#br0" timeOffset="456252.2942">29704 15875 0</inkml:trace>
  <inkml:trace contextRef="#ctx0" brushRef="#br0" timeOffset="456385.8214">29633 15875 0,'18'-18'16</inkml:trace>
  <inkml:trace contextRef="#ctx0" brushRef="#br0" timeOffset="457103.5337">30674 15875 0,'0'-18'16,"0"36"-1,0 35 1,0 0 0,0 0-16,0 17 0,0 36 15,0-53-15,0-18 16,18 54-16,-1-54 16,-17-18-16,53 19 15,-35-36-15,0 0 0</inkml:trace>
  <inkml:trace contextRef="#ctx0" brushRef="#br0" timeOffset="457720.8852">30886 16281 0,'-36'35'16,"36"-17"-16,0 17 15,0 0-15,36 0 16,-19-17-16,19 0 15,-19-18-15,1 0 16,0 0-16,-18-36 16,0 19-16,0-36 15,0 35-15,-18-35 16,18 36-16,0-1 16,0 0-16,18 18 15,-1 0-15,18 0 16,-17 18-16,17-18 15,-35 18 1,36-18-16,-36 17 16,0 1-16,-18 0 15,0 17-15,18-17 16,-17 17 0,17-18-16,0 1 15,0 0 1,35-36-16,-17 18 15,-18-18-15,35-34 16,-17 34-16,17-17 16,-35 17-16,17 18 15,1 18-15,-18-1 16,18 71-16,-18-35 16,35 88-1,-17-17-15,-1-71 0,1 53 16,-18-71-16,0 0 15,-18 1 1,1-19-16,-1-17 0,-35 0 16,18 0-1,0-17-15,-54-36 0,54 35 16,17 0-16,-34 1 16,16-1-1,36 36-15</inkml:trace>
  <inkml:trace contextRef="#ctx0" brushRef="#br0" timeOffset="458850.2605">31662 15857 0,'0'-35'15,"-18"53"1,-17 35-16,35 52 16,-18-52-16,36 71 15,0-18 1,17-18 0,18-18-16,-36-34 15,19-19-15,-19-17 16</inkml:trace>
  <inkml:trace contextRef="#ctx0" brushRef="#br0" timeOffset="459044.2354">31856 15981 0,'0'35'0,"0"0"16,0 54-1,17-36-15,-17-18 0,36 35 16,-36-34-16,35 17 16,-17-36-16,-1 1 15</inkml:trace>
  <inkml:trace contextRef="#ctx0" brushRef="#br0" timeOffset="459145.8492">32068 16245 0,'35'-17'15,"0"-1"1,-17 1 0</inkml:trace>
  <inkml:trace contextRef="#ctx0" brushRef="#br0" timeOffset="459517.1056">32279 16263 0,'0'35'16,"18"18"0,17 0-1,0-35 1,1-18-16,-1 0 0,0-18 16,-17-17-1,-1-18 1,1 18-16,-18 17 15,18 18 1,-18 35-16,0 1 0,17 52 16,-17-35-16,0 35 15,18-35 1,-18-18-16,0 36 16,0-54-16,0 1 0,-35 0 15,17-18-15,0 0 16,1-18-16,-1 0 15,1 1-15,-1-19 0,-35-17 16,35 1-16</inkml:trace>
  <inkml:trace contextRef="#ctx0" brushRef="#br0" timeOffset="459778.3016">32244 15981 0,'-18'-18'16,"36"1"-1,0-19-15,17 1 16,0 0 0,-17 17-16,-1 0 15,1 1-15,-18 34 16,0 1-1,0 17 1,0-17-16,18 17 16,-18 1-16</inkml:trace>
  <inkml:trace contextRef="#ctx0" brushRef="#br0" timeOffset="460023.0875">32597 15716 0,'0'18'0,"0"0"16,0 17-16,0 0 0,17 53 15,1-52-15,17 52 16,1-35-16,16 0 15,-34-18-15,35 0 16,-35-35 0</inkml:trace>
  <inkml:trace contextRef="#ctx0" brushRef="#br0" timeOffset="460168.3509">32897 16034 0,'0'35'16,"17"0"-16,-17-17 15,0 0-15</inkml:trace>
  <inkml:trace contextRef="#ctx0" brushRef="#br0" timeOffset="460318.4243">32897 15822 0,'-18'-18'16</inkml:trace>
  <inkml:trace contextRef="#ctx0" brushRef="#br0" timeOffset="460508.2057">32985 15893 0,'35'35'16,"-35"-17"-16,18 17 16,17 35-16,-35-52 15,0 17-15,18 18 16,-36-35-16,0 17 15,1-35-15,-1 18 16</inkml:trace>
  <inkml:trace contextRef="#ctx0" brushRef="#br0" timeOffset="461018.4839">33179 15804 0,'0'-17'16,"17"34"15,-17 19-31,18-1 0,-18 18 16,35 53-16,-17-53 15,0 17-15,-1-17 0,1 53 16,-18 0 0,0-53-16,0 0 0,-18 17 15,-17-17 1,0-18-16,17-17 15,0 0-15,-17 17 16,17-17-16,1-18 0</inkml:trace>
  <inkml:trace contextRef="#ctx0" brushRef="#br0" timeOffset="472057.0403">24148 15505 0,'17'0'47,"1"0"-32,0-18-15,-1 18 0,1-18 16,17 18-16,-17 0 16,-1 0-16,-17-17 15</inkml:trace>
  <inkml:trace contextRef="#ctx0" brushRef="#br0" timeOffset="472530.2449">24095 15469 0,'-18'0'15,"18"18"16,18 35-31,-18-35 16,0 52-16,0-35 16,0 18-16,0 0 15,0 0-15,-18 0 0,18 18 16,0-19-16,-18 1 0,18 18 16,-17-18-16,17 0 0,0 70 15,0-70-15,17 53 16,-17-71-16,0 53 15,0-52-15,-17 17 16,17-18 0,-18 36-16,18-54 15,0 18-15,0-17 16,0 0-16,18-1 16,17 1-16,-17 0 15,35-1 1,-36-17-16,36 18 15,-35 0-15,35-18 16,-36 0-16</inkml:trace>
  <inkml:trace contextRef="#ctx0" brushRef="#br0" timeOffset="473759.1537">33196 15540 0,'18'0'31,"35"0"-15,-18 0-16,18-18 16,-18 18-16,-17 0 0,35-17 15,-18 17-15,1-18 16,-36 36 31,-18 17-47,18-17 15,0 17-15,0-18 16,0 36 0,0-17-16,0-1 0,0 35 15,0 1 1,0-18-16,-18 0 0,18-18 15,-17 89-15,-1-71 16,18-1-16,-18 19 0,1 70 16,17 0-1,17-70-15,-17-18 16,0 0-16,18 0 16,-18 17-16,0-17 0,-18 53 15,18-71-15,-17 18 0,17 18 16,0-36-16,0 35 15,-18-52 1,18 0-16,-18-36 47,1 18-31,17-18-16,-35 18 15,17 0-15,-17 0 0,17 0 16,0 0-16,-52 0 15,52 0-15,-17 18 0,0-18 16</inkml:trace>
  <inkml:trace contextRef="#ctx0" brushRef="#br0" timeOffset="475127.1243">21502 16933 0,'0'18'47,"0"0"-47,0 35 15,0-1-15,0-16 0,0 70 16,0-54-16,17 37 16,-17-54-16,18 0 15,-18-17 1,18-18-16,-1 0 15,-17-35-15</inkml:trace>
  <inkml:trace contextRef="#ctx0" brushRef="#br0" timeOffset="475427.7275">21237 17110 0,'0'-18'16,"18"0"-1,0 1-15,34-18 16,-34-1-16,17 19 0,-17-19 0,17 19 16,-17-1-16,0-17 0,17 17 15,-18 1 1,-17 34-1,0 1-15,18 35 16,-18-36-16,35 36 16,-17-35-16,35 17 15,-35-35 1</inkml:trace>
  <inkml:trace contextRef="#ctx0" brushRef="#br0" timeOffset="487234.0988">1217 8643 0,'-18'0'0,"36"0"32,0 0-17,17-18-15,18 18 16,-18 0-16,71 0 15,-53 0-15,88 0 16,-53 0-16,124-17 16,-89 17-16,107-18 15,-124 18 1,105-17-16,-105 17 16,88-36-16,-88 19 15,70-19-15,-88 19 16,36-1-16,-71 18 15,0-18 1,-18 18-16,0 0 0,36 0 16,-53 0-16,-1 0 15,1 0 1,-36-17-16,1 17 31,34 0 16,-17-18-31,0 0-16,-17-17 15,17 0 1,-18-18-16,18 18 16,-35-71-16,17 53 15,0-88-15,18 70 16,0-87-16,0 69 15,0-34 1,0 52-16,0-17 16,18 53-16,-18 17 0,0 1 15,0-1-15,0-17 16,-18 35 31,1 17-32,-1-17-15,-17 0 16,-18 18-16,0-18 0,-106 18 16,71-18-16,-18 0 15,0 0-15,1 0 16,-19 0-16,18 0 0,-17 0 16,-18 0-16,-142-18 15,-16 18 1,193 0-16,0 18 0,18-18 0,-53 0 15,88 0 1,17 0-16,19 0 0,-1 0 16,0 0-16,1 17 62,-1 36-46,1-18-16,17 1 15,-18-19-15,18 19 0,0 52 16,0-35-16,0 17 16,18 1-16,17 123 15,-18-88-15,1 123 16,0-123-16,-18 0 16,17 70-16,-17-88 15,18 53-15,-18-70 16,0-18-1</inkml:trace>
  <inkml:trace contextRef="#ctx0" brushRef="#br0" timeOffset="490737.2325">2452 9825 0,'-18'-18'16,"-17"18"-1,17 0-15,-35-17 16,18 17 0,-35 0-16,17 0 15,-71 17-15,71-17 16,-88 18 0,53 0-16,-53-1 15,53 1-15,-54-1 16,54 1-16,-53 35 15,71-35-15,-1-1 16,1 19-16,17-19 0,-18 1 0,18-1 16,-17 1-16,-19 17 15,36 1-15,18-19 16,0 1-16,0 17 0,-1-17 16,19 35-16,-1-36 15,18 54-15,0-36 16,18 36-1,-1 35-15,1-53 0,0 52 16,-1-34 0,1 88-16,0-71 15,-1 0-15,-17 0 0,18 0 16,-1 89-16,-17-89 16,18 53-1,-18-70-15,0-1 16,0 1-16,0-18 0,0 53 15,0-71-15,0 35 16,0-52-16,0 17 0,18 1 16,-1-19-16,1 1 15,0 0-15,17-1 16,0-17-16,36 18 16,-36-18-16,0 0 15,18 0-15,0 0 0,71 0 16,-54 0-16,71-18 15,-70 18 1,105 0-16,-88 0 16,106 0-16,-88 0 15,124-17 1,-107-1-16,1 18 0,105-18 16,18 1-1,-141 17-15,141-18 16,-142 18-16,107-18 15,-106 18-15,88 0 16,-106 0-16,89 0 16,-89 0-16,53-17 15,-71 17-15,54-18 16,-71 0-16,17 1 16,-52 17-16,0 0 15,-18-18-15,0 0 16,-18 1-16,0-18 15,1-1 1,-1-17-16,18 0 16,-18-35-16,18 35 15,-17-52-15,17 34 16,-18-70 0,18 53-16,0-71 15,18 71-15,-1-89 16,-17 71-16,18-88 15,0 106-15,-18 0 0,17 0 16,-17 0-16,0 17 16,0 1-16,0-1 0,0-35 15,0 71-15,0 0 16,0 17-16,-17-17 0,-19-1 16,19 19-16,-54 17 15,18 0-15,-53 0 16,36 0-1,-89 35-15,71-17 16,-88-1-16,70 1 16,-124 17-16,125-17 15,-142 0-15,106-18 16,-106 0 0,123 0-16,-105-18 15,123 18-15,-106 18 16,106-18-16,1 17 15</inkml:trace>
  <inkml:trace contextRef="#ctx0" brushRef="#br0" timeOffset="493330.5721">794 16087 0,'-18'0'16,"18"17"15,0 36-15,-18-17-16,18 52 16,0-35-16,0 70 15,0-35 1,0 71-16,-17-53 15,17 70-15,0-88 16,0 71-16,0-88 16,17 52-1,-17-70-15,18 35 16,0-52-16,-18 34 16,17-35-16,1-17 0,0 0 15,-1-1-15,1-17 16,0 0-16,17 0 15,-17 0-15,-1 0 16,36-17-16,-18 17 0,-17-18 16,35 18-16,-18 0 15,0 0-15,36 0 16,-36 0-16,53 0 16,-35 0-16,0 0 15,0 0-15,0 0 0,0 0 16,88-18-16,-70 18 15,87-17-15,-87-1 16,88 1-16,-89 17 16,71-18-1,-70 18-15,70 0 16,-53-18-16,36 18 16,-54 0-16,36 0 15,-53-17-15,-18 17 16,1 0-16,17 0 15,-18 0-15,-18 17 0,1 1 16,17 0-16,1-1 16,-19 1-16,1-1 0,0 1 15,-1-18-15,19 18 16,-19-18-16,1 0 16,-1 0-16,1-18 15,0 0-15,-18 1 31,0-1 1,0 1-17,0-1 1,0-17 0,0 17-16,0 0 0,0-35 15,0-17 1,0 35-16,0-18 0,0-71 15,0 1 1,0 70-16,0-18 16,0 1-16,0-71 15,0 88-15,0-18 0,0 18 16,17-70 0,-17 70-16,0-18 0,-17-52 15,17 70-15,-18 18 16,0-54-16,1 72 15,-1-19-15,1 19 16,-1 17-16,-17-18 16,17 18-1,-35 18 1,18-18-16,-53 0 16,17 0-16,-70 17 15,53-17-15,-106 18 16,88 0-16,-18-1 15,-17 1-15,18 0 0,-18-1 16,0 1-16,-142 0 16,160-1-16,-1 1 0,19 0 15,-1-1-15,-71 1 16,89-1-16,-53 19 16,88-1-16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1" cy="435848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1" cy="435848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r">
              <a:defRPr sz="1200"/>
            </a:lvl1pPr>
          </a:lstStyle>
          <a:p>
            <a:fld id="{6E04E5AD-5BB1-C748-BC2C-814719190B63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1085850"/>
            <a:ext cx="5213350" cy="2932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73" tIns="46986" rIns="93973" bIns="469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1" y="4180523"/>
            <a:ext cx="5669280" cy="3420427"/>
          </a:xfrm>
          <a:prstGeom prst="rect">
            <a:avLst/>
          </a:prstGeom>
        </p:spPr>
        <p:txBody>
          <a:bodyPr vert="horz" lIns="93973" tIns="46986" rIns="93973" bIns="469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953"/>
            <a:ext cx="3070861" cy="435847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250953"/>
            <a:ext cx="3070861" cy="435847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r">
              <a:defRPr sz="1200"/>
            </a:lvl1pPr>
          </a:lstStyle>
          <a:p>
            <a:fld id="{0024EB02-8CDA-2540-A85A-1F787768A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03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8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07E1-9ADD-824C-8D03-5085CDB6402A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E121-BF74-A04C-8FD8-EABD5594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07E1-9ADD-824C-8D03-5085CDB6402A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E121-BF74-A04C-8FD8-EABD5594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07E1-9ADD-824C-8D03-5085CDB6402A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E121-BF74-A04C-8FD8-EABD5594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2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43" y="175098"/>
            <a:ext cx="10515600" cy="1325563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07E1-9ADD-824C-8D03-5085CDB6402A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E121-BF74-A04C-8FD8-EABD5594C0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378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07E1-9ADD-824C-8D03-5085CDB6402A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E121-BF74-A04C-8FD8-EABD5594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7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07E1-9ADD-824C-8D03-5085CDB6402A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E121-BF74-A04C-8FD8-EABD5594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07E1-9ADD-824C-8D03-5085CDB6402A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E121-BF74-A04C-8FD8-EABD5594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07E1-9ADD-824C-8D03-5085CDB6402A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E121-BF74-A04C-8FD8-EABD5594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07E1-9ADD-824C-8D03-5085CDB6402A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E121-BF74-A04C-8FD8-EABD5594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07E1-9ADD-824C-8D03-5085CDB6402A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E121-BF74-A04C-8FD8-EABD5594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4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07E1-9ADD-824C-8D03-5085CDB6402A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E121-BF74-A04C-8FD8-EABD5594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0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407E1-9ADD-824C-8D03-5085CDB6402A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9E121-BF74-A04C-8FD8-EABD5594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8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34942" y="3830960"/>
            <a:ext cx="60601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Logistic Regression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112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AB8C81-710B-4B0F-AEA8-82A243C3C7FC}"/>
                  </a:ext>
                </a:extLst>
              </p14:cNvPr>
              <p14:cNvContentPartPr/>
              <p14:nvPr/>
            </p14:nvContentPartPr>
            <p14:xfrm>
              <a:off x="704880" y="38160"/>
              <a:ext cx="10617480" cy="6610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AB8C81-710B-4B0F-AEA8-82A243C3C7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520" y="28800"/>
                <a:ext cx="10636200" cy="662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76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35326" y="3830960"/>
            <a:ext cx="60594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Logistic Regression</a:t>
            </a:r>
          </a:p>
          <a:p>
            <a:pPr algn="ctr"/>
            <a:r>
              <a:rPr lang="en-US" sz="6000" dirty="0"/>
              <a:t>cost function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330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0730" y="1034090"/>
                <a:ext cx="10515600" cy="62071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00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accPr>
                      <m:e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</m:acc>
                    <m:r>
                      <a:rPr lang="en-US" sz="30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  </m:t>
                    </m:r>
                    <m:r>
                      <a:rPr lang="en-US" sz="30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= </m:t>
                    </m:r>
                    <m:r>
                      <a:rPr lang="en-US" sz="30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𝜎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  </m:t>
                        </m:r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000" dirty="0"/>
                  <a:t>, </a:t>
                </a:r>
                <a:r>
                  <a:rPr lang="en-US" sz="3000" dirty="0">
                    <a:latin typeface="Century Schoolbook" charset="0"/>
                    <a:ea typeface="Century Schoolbook" charset="0"/>
                    <a:cs typeface="Century Schoolbook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𝜎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   </m:t>
                        </m:r>
                      </m:e>
                    </m:d>
                    <m:r>
                      <a:rPr lang="en-US" sz="30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=</m:t>
                    </m:r>
                    <m:f>
                      <m:fPr>
                        <m:ctrlPr>
                          <a:rPr lang="mr-IN" sz="300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</m:t>
                        </m:r>
                      </m:num>
                      <m:den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1+</m:t>
                        </m:r>
                        <m:sSup>
                          <m:sSupPr>
                            <m:ctrlPr>
                              <a:rPr lang="mr-IN" sz="30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−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  </m:t>
                    </m:r>
                  </m:oMath>
                </a14:m>
                <a:r>
                  <a:rPr lang="en-US" sz="3000" dirty="0"/>
                  <a:t> 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730" y="1034090"/>
                <a:ext cx="10515600" cy="620711"/>
              </a:xfrm>
              <a:blipFill>
                <a:blip r:embed="rId2"/>
                <a:stretch>
                  <a:fillRect t="-12871" b="-12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0730" y="1855933"/>
                <a:ext cx="10280513" cy="611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latin typeface="Century Schoolbook" charset="0"/>
                    <a:ea typeface="Century Schoolbook" charset="0"/>
                    <a:cs typeface="Century Schoolbook" charset="0"/>
                  </a:rPr>
                  <a:t>Given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00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0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000" b="0" i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0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3000" dirty="0" smtClean="0">
                            <a:latin typeface="Century Schoolbook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000" i="1" dirty="0" smtClean="0">
                            <a:latin typeface="Century Schoolbook" charset="0"/>
                            <a:ea typeface="Century Schoolbook" charset="0"/>
                            <a:cs typeface="Century Schoolbook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mr-IN" sz="3000" i="1" dirty="0" smtClean="0">
                            <a:latin typeface="Century Schoolbook" charset="0"/>
                            <a:ea typeface="Century Schoolbook" charset="0"/>
                            <a:cs typeface="Century Schoolbook" charset="0"/>
                          </a:rPr>
                          <m:t>…</m:t>
                        </m:r>
                        <m:r>
                          <m:rPr>
                            <m:nor/>
                          </m:rPr>
                          <a:rPr lang="en-US" sz="3000" i="1" dirty="0" smtClean="0">
                            <a:latin typeface="Century Schoolbook" charset="0"/>
                            <a:ea typeface="Century Schoolbook" charset="0"/>
                            <a:cs typeface="Century Schoolbook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0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0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𝑚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0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𝑚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3000" dirty="0" smtClean="0">
                            <a:latin typeface="Century Schoolbook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e>
                    </m:d>
                    <m:r>
                      <a:rPr lang="en-US" sz="3000" b="0" i="0" dirty="0" smtClean="0">
                        <a:latin typeface="Cambria Math" charset="0"/>
                      </a:rPr>
                      <m:t>, </m:t>
                    </m:r>
                  </m:oMath>
                </a14:m>
                <a:r>
                  <a:rPr lang="en-US" sz="3000" dirty="0">
                    <a:latin typeface="Century Schoolbook" charset="0"/>
                    <a:ea typeface="Century Schoolbook" charset="0"/>
                    <a:cs typeface="Century Schoolbook" charset="0"/>
                  </a:rPr>
                  <a:t>want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30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accPr>
                          <m:e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(</m:t>
                        </m:r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𝑖</m:t>
                        </m:r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sup>
                    </m:sSup>
                    <m:r>
                      <a:rPr lang="en-US" sz="300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≈</m:t>
                    </m:r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dirty="0">
                    <a:latin typeface="Century Schoolbook" charset="0"/>
                    <a:ea typeface="Century Schoolbook" charset="0"/>
                    <a:cs typeface="Century Schoolbook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30" y="1855933"/>
                <a:ext cx="10280513" cy="611193"/>
              </a:xfrm>
              <a:prstGeom prst="rect">
                <a:avLst/>
              </a:prstGeom>
              <a:blipFill rotWithShape="0">
                <a:blip r:embed="rId3"/>
                <a:stretch>
                  <a:fillRect l="-1363" t="-8911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90730" y="2548134"/>
            <a:ext cx="4118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entury Schoolbook" charset="0"/>
                <a:ea typeface="Century Schoolbook" charset="0"/>
                <a:cs typeface="Century Schoolbook" charset="0"/>
              </a:rPr>
              <a:t>Loss (error) function: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1002289-AF1F-480B-A11E-993F53D3F3BF}"/>
                  </a:ext>
                </a:extLst>
              </p14:cNvPr>
              <p14:cNvContentPartPr/>
              <p14:nvPr/>
            </p14:nvContentPartPr>
            <p14:xfrm>
              <a:off x="57240" y="971640"/>
              <a:ext cx="11792160" cy="1708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1002289-AF1F-480B-A11E-993F53D3F3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880" y="962280"/>
                <a:ext cx="11810880" cy="172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F89710-697C-4D18-ADCC-D4C4860B7872}"/>
                  </a:ext>
                </a:extLst>
              </p14:cNvPr>
              <p14:cNvContentPartPr/>
              <p14:nvPr/>
            </p14:nvContentPartPr>
            <p14:xfrm>
              <a:off x="139680" y="1631880"/>
              <a:ext cx="11932200" cy="4858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F89710-697C-4D18-ADCC-D4C4860B787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320" y="1622520"/>
                <a:ext cx="11950920" cy="487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75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54</Words>
  <Application>Microsoft Office PowerPoint</Application>
  <PresentationFormat>Widescreen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PowerPoint Presentation</vt:lpstr>
      <vt:lpstr>Logistic Regression</vt:lpstr>
      <vt:lpstr>PowerPoint Presentation</vt:lpstr>
      <vt:lpstr>Logistic Regression cost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Dario Romero</cp:lastModifiedBy>
  <cp:revision>15</cp:revision>
  <cp:lastPrinted>2017-08-15T22:02:52Z</cp:lastPrinted>
  <dcterms:created xsi:type="dcterms:W3CDTF">2017-06-25T06:43:31Z</dcterms:created>
  <dcterms:modified xsi:type="dcterms:W3CDTF">2017-08-15T22:09:22Z</dcterms:modified>
</cp:coreProperties>
</file>