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4C5E-8FED-4FB7-AC7E-84670D6DC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C4DA3-B9A0-49B6-B281-20CFA44C6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8B2EC-0181-46E4-BE51-B2CB3A5D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EE8D-DF44-4C98-9220-5C51D090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8BD3-975A-48B5-B093-4D856FD3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03FD-7F41-48E5-9620-103BBAD1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C9C15-2B5B-41C1-B743-FB147896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F5FF-D10F-4544-B013-36C04693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C1FE-728F-4642-8701-99AA818D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5A7E5-423D-418D-B915-ECC3F0D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ABFF6-694E-4D72-851B-AC56C9C98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704D1-6C84-416C-B97C-36B09D0F5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1178-6D62-4429-8680-C87AE9C0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0280-C834-467E-BD26-06900B87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452C-FB58-4CAA-B5F2-AF3C884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8D15-2703-4DF8-ABF4-A16C0F39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9AFA-2AC0-479F-BBA6-55B6A4F6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EA3A-BB32-4CA1-89D2-F58E9E92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1A93-6AB5-4434-A16F-FB0C6DA3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5E47-2C14-4C1B-BF65-12B0F4ED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C887-254F-4EC3-BDAD-4F0BF7A4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9558-9219-46B7-AA8C-B7E06BAE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8D41-C78E-4B04-9B64-D9C28F8C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0E85-C8C6-40A3-9A32-FDD7F868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D9AD-DB49-4E1D-BDA3-97E4CD63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D624-C95D-4574-8B34-8CAF7275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424F-220A-4A75-9AE6-9CA96EB74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C3D11-CEA6-40CA-8EAD-FD294D8F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A7DEF-0762-4B3F-8B72-53677924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FE97F-ED9E-4966-A6C5-205E3246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5C5AB-7420-4E8A-87C2-535EC59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D703-F88B-4DA1-AEDB-4A3BAE33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A05C-3D08-481F-BFBD-F842DAE2E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C5F1E-1625-42E0-9725-67C3901B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FCE0E-20EF-41D5-A880-3543AD639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BB0EC-09BC-43B9-B36D-6A6B97F6D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F21F7-9DB8-49F8-8CD7-60F455FD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7DF21-2648-4F7B-952F-41A3CA44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DF6FD-02C0-4005-B886-EB4B7AE0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DE0C-8B9F-4C3D-BA91-D5A6208C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0ED9F-4124-4FF9-859E-FC67FB01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A028D-78B6-45B2-B665-7ABC2CCA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10294-0666-4E53-9DFB-E08DDA1B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6F3D1-026E-413B-9972-43C305F9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E869A-2ED9-4887-9DD1-6347FE77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989C3-7572-4BCF-ACD3-6DFA871D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D443-1A08-45D7-938B-0804F620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81D7-A0BF-419B-A516-B5FB166E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2BF24-3453-43C0-8A5D-F84AD02D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BC7A2-7F17-4CEB-89E3-CEBC5590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1B6D-80C3-4911-BEA9-C68C2DFA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0B85-FFC8-4185-83C4-640F0346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1CC1-9418-4ADB-8505-36B23246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767A0-066D-47F7-9704-0182F1703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428CE-7EAE-4FF6-8681-E4E24D547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CB2C2-4BE4-4F01-AA16-805F4BF3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E6E85-5255-468C-B020-26B64609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4EB9-B87A-4FD3-8EC1-14F22A10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886C3-E708-468B-A4A4-E32F37BF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C1748-1178-4F5E-BB2D-D06CE2D5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3D56-FE02-47AB-9F49-958DC6C29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DA86-B2A9-4F7D-B804-9EBB240E71C8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B229-A8DE-4E26-9569-85CEFF9D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EB66-8507-4B1B-9869-5A131FC7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E4F9-9EB8-4ED4-8361-3CE3ED98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tchieng.com/machine-learning-large-scal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jixta.files.wordpress.com/2015/11/machinelearningalgorithms.png">
            <a:extLst>
              <a:ext uri="{FF2B5EF4-FFF2-40B4-BE49-F238E27FC236}">
                <a16:creationId xmlns:a16="http://schemas.microsoft.com/office/drawing/2014/main" id="{6ADE8666-C116-4DAA-8CBD-9FE6DF84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0"/>
            <a:ext cx="1073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95CAD80-019C-4E27-9B99-7C958257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4461"/>
            <a:ext cx="12192000" cy="59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pinimg.com/originals/c9/10/9c/c9109cba736fdb7cf6d199f5c4e0c83b.png">
            <a:extLst>
              <a:ext uri="{FF2B5EF4-FFF2-40B4-BE49-F238E27FC236}">
                <a16:creationId xmlns:a16="http://schemas.microsoft.com/office/drawing/2014/main" id="{924C8780-5D65-491F-BD70-8CDD021F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0"/>
            <a:ext cx="9459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54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ndynor.net/media/large_2013-03-08_225329_tlr4vhxnz0yxh0o6.png">
            <a:extLst>
              <a:ext uri="{FF2B5EF4-FFF2-40B4-BE49-F238E27FC236}">
                <a16:creationId xmlns:a16="http://schemas.microsoft.com/office/drawing/2014/main" id="{98DEFC56-6B25-473F-B325-EC06E444C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" y="285750"/>
            <a:ext cx="1216742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20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ritchieng/machine-learning-stanford/master/w10_large_scale_ml/largescaleml11.png">
            <a:extLst>
              <a:ext uri="{FF2B5EF4-FFF2-40B4-BE49-F238E27FC236}">
                <a16:creationId xmlns:a16="http://schemas.microsoft.com/office/drawing/2014/main" id="{B2A38047-D494-4E23-A60A-34C694888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"/>
            <a:ext cx="12192000" cy="66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3FC057-3601-43D7-B245-008CAFB23178}"/>
              </a:ext>
            </a:extLst>
          </p:cNvPr>
          <p:cNvSpPr/>
          <p:nvPr/>
        </p:nvSpPr>
        <p:spPr>
          <a:xfrm>
            <a:off x="2843891" y="6521036"/>
            <a:ext cx="6244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hlinkClick r:id="rId3"/>
              </a:rPr>
              <a:t>http://www.ritchieng.com/machine-learning-large-scale/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8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bigdatablog.weebly.com/uploads/3/2/3/2/32326475/mapreduce_architecture.png">
            <a:extLst>
              <a:ext uri="{FF2B5EF4-FFF2-40B4-BE49-F238E27FC236}">
                <a16:creationId xmlns:a16="http://schemas.microsoft.com/office/drawing/2014/main" id="{ACCCCDAD-8AE2-44E9-AC01-C4A8AD926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0"/>
            <a:ext cx="9197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2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Romero</dc:creator>
  <cp:lastModifiedBy>Dario Romero</cp:lastModifiedBy>
  <cp:revision>5</cp:revision>
  <dcterms:created xsi:type="dcterms:W3CDTF">2017-08-28T17:23:58Z</dcterms:created>
  <dcterms:modified xsi:type="dcterms:W3CDTF">2017-08-28T21:12:32Z</dcterms:modified>
</cp:coreProperties>
</file>