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3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8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3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04:16.09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17357 3775 0,'-18'0'15,"18"-18"-15,0 0 16,0 1 0,-18-1-16,18 1 0,-35-1 15,35 0 1,-18 18-16,1 0 0,-1 0 16,-35 18-16,18 0 15,17-1-15,-17 1 0,0-1 16,0 19-1,17-19-15,-17 54 16,17-36-16,0 0 0,-17 54 16,17-36-16,-17 52 15,18-34-15,-1 52 16,18-52-16,-18 52 16,18-52-16,0 70 15,0-70 1,0 70-16,0-71 15,18 89-15,-18-88 16,18 70-16,-18-71 16,0 89-1,0-88-15,-18 70 16,18-71-16,0 36 16,-18-53-16,18 35 15,-17-52-15,-1 34 16,18-35-16,-35-17 15,17 0-15,-17-1 16,17-17-16,0 18 16,1-18-16,-1 0 0,1 0 15,34 0 17,1 0-17,-1 0-15,1 0 16,0 0-16,-1 18 0,19-1 15,-36 1 1,17-1-16,19 36 0,-36-35 16,35 53-1,-35-36-15,18 18 16,-1-18-16,1 53 16,-18-52-16,17 52 15,-17-53-15,0 71 16,0-36-16,-17 1 15,17 0-15,0-1 0,0 18 16,0 53-16,0-70 16,17-18-16,-17 0 15,0 0-15,18 0 0,-18 0 0,35 52 16,-35-52-16,18 0 16,0 71-1,-1-54-15,-17 1 0,18 105 16,0-105-16,-18 17 15,35 53-15,-18-88 16,-17 17-16,18 1 0,17 53 16,-17-72-1,0 1-15,-18 18 0,17-18 16,19 53-16,-19-71 16,1 18-16,-1-18 15,1-17-15,35 17 16,-35-35-16,17 0 0,-17 0 15</inkml:trace>
  <inkml:trace contextRef="#ctx0" brushRef="#br0" timeOffset="8494.002">2928 10336 0,'0'-17'16,"-18"17"-1,36 0 17,0 53-17,17-36 1,-17 1-16,35 35 15,-18-18-15,-18-17 16,19 17-16,-1-17 0,0-1 0,1 19 16,-19-19-16,36 36 15,-35-35-15,-1-18 0,1 17 16,0 1-16,-18-36 31,-36-17-15</inkml:trace>
  <inkml:trace contextRef="#ctx0" brushRef="#br0" timeOffset="8730.9712">3387 10195 0,'0'-17'15,"-36"17"1,19 53 0,-36 35-16,0-35 0,-35 88 15,-18-18 1,71-70-16,-1-18 16,1 36-16,35 0 15,0-54-15</inkml:trace>
  <inkml:trace contextRef="#ctx0" brushRef="#br0" timeOffset="11689.5574">3722 10478 0,'-18'0'31,"36"0"31,-1 0-46,1 0 0,17 0-16,-17 0 15,17-18-15,-17 18 16,17 0-1,-17 0-15,35 0 16,-36 0-16,19 0 16,-1 0-16,0 0 15,1 0-15,16 0 16,-16 0-16,17 18 16,-36-18-16,54 17 15,-36-17-15,53 0 16,-35 18-16,71-18 15,-54 0-15,-17 0 16,88 0 0,0 0-16,-52 0 15,-19 0-15,18 0 0,89 0 16,-71 0-16,-18 0 16,106 0-16,-88 0 15,88 0 1,-106 0-16,106 0 15,-88 0-15,105 0 16,-105 0-16,88 0 16,-88 0-16,-18 0 0,106 0 15,-88 17 1,-18-17-16,106 0 16,-88 0-16,-18 0 0,1 0 15,16 0-15,72 0 16,-89 0-16,0 0 0,0 0 15,89 0 1,-89 0-16,-18 0 0,19 0 16,-19 0-16,1 0 0,70 0 15,-71 0-15,1 18 16,52-18-16,-52 0 16,-18 0-16,70 0 15,-70 0-15,0 0 0,53 0 16,-71 18-1,-17-18-15,17 0 16,-17 0-16,0 0 0,-1 17 0,18-17 16,-17 0-1,17 0 1,-17 0-16,0 0 16,-1 0-16,1-17 62,0 17-46,-1-18-1</inkml:trace>
  <inkml:trace contextRef="#ctx0" brushRef="#br0" timeOffset="12014.9126">10301 10336 0,'-18'0'15,"1"18"-15,17 0 16,0-1-1,53 19 1,35-19-16,-53 1 16,18 0-16,18-1 0,17 18 15,-35-17-15,-18 0 16,36 17-16,-54-35 16,1 18-1,-18-1-15,-35 1 0,-1-18 16,-52 35-1,35-17-15,0-1 16</inkml:trace>
  <inkml:trace contextRef="#ctx0" brushRef="#br0" timeOffset="13681.1357">11712 10354 0,'0'-18'0,"18"1"16,-18-1-16,-18 0 15,1 18-15,-1 0 16,-35 18 0,18 0-16,17 17 0,-17 0 15,0 1-15,-36 69 16,36 1 0,17-53-16,18 0 0,0-18 15,18 18-15,17-35 16,18-18-16,-18 0 15,0-18-15,36-35 16,-53 18-16,35-35 16,-36 34-16,-17-17 15,18 18-15,-18 0 0,0 17 16,0 1-16,0-1 0,-18 18 16,18 18-1,0 34 1,0-16-16,36 34 15,-1-17-15,-18-18 16,19-17-16,-1 0 0,18-1 16,-35-17-16,-1 0 15,1 0-15</inkml:trace>
  <inkml:trace contextRef="#ctx0" brushRef="#br0" timeOffset="13965.351">11906 9790 0,'18'0'31,"17"0"-15,0 0-16,1 0 16,-1 0-16,-17-18 15,-1 18-15,1 0 16,-36 0 0</inkml:trace>
  <inkml:trace contextRef="#ctx0" brushRef="#br0" timeOffset="14136.09">11942 9843 0,'0'35'15,"0"-18"-15,0 19 0,0-1 16,17-17-16,1 17 16,-18-17-16,35-1 15,-17-17 1,-1 0-1,19 0-15</inkml:trace>
  <inkml:trace contextRef="#ctx0" brushRef="#br0" timeOffset="14425.3264">12259 9825 0,'18'0'15,"-1"18"1,1-1 0,-18 1-16,0-1 15,0 1 1,-18 17-16,1-17 16,17 0-1,17-1 1,1-17-1,17 18 1,-17-18-16,0 0 0,-1 0 16,1 0-16</inkml:trace>
  <inkml:trace contextRef="#ctx0" brushRef="#br0" timeOffset="14759.5906">12471 9719 0,'17'0'31,"19"-18"-31,-19 18 16,19 0-1,-19 18-15,-17 17 16,0-17-16,0 35 15,0-18 1,18 36-16,-18-54 16,0 36-16,0-35 15,-18 0 1,18-1-16,-17-17 16,-1 0-16,0 0 15,1-17 1,-1 17-1</inkml:trace>
  <inkml:trace contextRef="#ctx0" brushRef="#br0" timeOffset="15148.5691">12788 10372 0,'18'0'0,"35"0"31,-18 0-31,18 17 15,-35-17 1</inkml:trace>
  <inkml:trace contextRef="#ctx0" brushRef="#br0" timeOffset="15267.471">12788 10548 0,'35'18'16,"18"-18"-1,36-18-15</inkml:trace>
  <inkml:trace contextRef="#ctx0" brushRef="#br0" timeOffset="15755.2621">13547 10389 0,'-18'36'0,"0"-19"15,18 36-15,0-35 16,0 17-16,18-17 0,-18 17 15,35 0 1,-17-17-16,35 0 16,-35-18-16,-1 0 0,18-36 15,-35 19-15,18-1 16,0-35 0,-1 35-16,-17 1 0,18-18 15,-18 52 1,18 36-1,-1 18-15,-17-18 16,36 35-16,-36-35 16,17 52-1,-17-69-15,-17 34 16,17-52-16,-36 0 16,19-18-16,-19 0 15,19-18-15,-1 0 0,-52-35 16,52 18-16,-17-18 15</inkml:trace>
  <inkml:trace contextRef="#ctx0" brushRef="#br0" timeOffset="16100.4091">13494 10019 0,'0'-18'16,"17"-17"0,1 17-16,0-17 15,17-18-15,-17 18 16,-1 0-16,1-1 0,0 19 15,-1-36 1,1 35-16,-1 18 16,1 0-16,0 53 15,-18-18-15,35 54 16,-17-54-16,17 53 16,-17-53-16,-1 1 15</inkml:trace>
  <inkml:trace contextRef="#ctx0" brushRef="#br0" timeOffset="23325.2949">2681 12012 0,'18'18'31,"35"35"-15,-36-18-16,54 18 15,-53-18-15,17 0 16,0 1-16,0-1 0,54 18 15,-54-35-15,18-1 16,-18 1 0,-17-18-16,-1 17 0,-17 1 31</inkml:trace>
  <inkml:trace contextRef="#ctx0" brushRef="#br0" timeOffset="23590.9615">3016 11959 0,'-17'18'16,"-19"17"-1,19 0-15,-19 36 16,19-36-16,-1 18 0,-17 18 16,17-36-1,18 0-15,-17 18 0,-1-35 16,18 17 0,0-17-16</inkml:trace>
  <inkml:trace contextRef="#ctx0" brushRef="#br0" timeOffset="24042.6207">3157 11518 0,'-17'0'16,"-1"0"-1,18 18 1,-18-1-16,18 36 16,0 0-16,18 0 15,-18-17 1,0-19-16,18 18 0,-1 1 15,1-1-15,17-17 16,-17-18-16,17 0 16</inkml:trace>
  <inkml:trace contextRef="#ctx0" brushRef="#br0" timeOffset="24241.6168">3387 11642 0,'-18'35'0,"18"0"15,0-17-15,18 17 16,-18 0-16,17-17 16,-17 0-16,18-18 0,-18 17 0,35 1 15,-17-18 1</inkml:trace>
  <inkml:trace contextRef="#ctx0" brushRef="#br0" timeOffset="24470.519">3510 11395 0,'18'35'15,"-1"0"1,19 18-16,-1 0 16,-17-35-16,17 70 15,-35-35 1,-35 0 0,35-18-16,-18-17 15</inkml:trace>
  <inkml:trace contextRef="#ctx0" brushRef="#br0" timeOffset="28741.0239">4004 12224 0,'18'0'47,"-1"0"-31,1 0-16,17 0 15,-17 0-15,17 0 16,18 17-16,18-17 15,-36 18-15,0-18 16,18 0-16,-18 18 16,1-18-16,17 0 0,-1 17 15,-16-17-15,17 0 0,70 18 16,-70-18 0,18 18-16,70-18 0,-53 0 15,106 0 1,-71-18-16,107 18 15,-107-18-15,107 18 16,-107 0-16,124 0 16,-124 0-16,142 0 15,-142-17-15,124 17 16,-123 0-16,105 0 16,-105 0-16,105 17 15,-123-17-15,123 18 16,-141-18-16,18 18 15,-18-18-15,1 17 0,87-17 16,-88 0 0,88 18-16,-87-18 15,69 0-15,-87 0 16,70-18-16,-70 18 16,52 0-1,-70 0-15,35 0 0,-52 0 16,-1 0-1,-18 0-15,1 0 16,0 0-16,-1 18 16,1-18-16,0 0 15,-1 0-15,19 18 16,-1-18 0,-18 0-16,36 0 15,-17 0-15,17 17 16,-36-17-16,36 0 15,-18 0-15,1 0 16,-19 0 0,19 0-16,-19 0 15,-17-17 17,0-1-1</inkml:trace>
  <inkml:trace contextRef="#ctx0" brushRef="#br0" timeOffset="29124.0853">10195 12100 0,'18'0'31,"35"18"-31,-18 0 16,53 17-16,-35-18 15,53 19 1,-53-36-16,53 17 15,-71 1-15,53-18 16,-70 18-16,0-1 16,-18 1-16,-18 17 15,-53 18 1,36-18-16,-35 18 16,34-35-16,-17 35 15,36-35-15,-19 34 16,36-34-16</inkml:trace>
  <inkml:trace contextRef="#ctx0" brushRef="#br0" timeOffset="30369.5952">13864 12100 0,'0'-17'15,"-17"17"1,17 17 0,0 36-1,17-35-15,-17 17 0,18 0 16,-1-17-16,19 35 15,-19-35-15,19-1 16,-19-17-16,1 0 0,35 0 16,-36-17-1,1-1-15,0 0 16,-18 1-16,0 34 16,17 19-1,-17-1 1,18 53-16,0-35 15,-18 35-15,17-35 16,-17-18-16,0 54 16,0-54-16,-17 18 15,17-36-15,-36 1 16,19-18-16,-19 0 16,19-18-16,-36-17 15,18 0-15,-1 0 16,19-1-16</inkml:trace>
  <inkml:trace contextRef="#ctx0" brushRef="#br0" timeOffset="30787.2838">13899 11642 0,'18'-36'31,"-18"1"-31,35-18 16,-17 18-16,17-18 16,-17 35-1,0-17-15,-1 17 0,1 36 32,-1 53-17,-17-36-15,18 53 16,0-53-16,-1 36 15,1-53-15,0-1 16,-1 1-16,1 0 0,-18-1 16,18-17-16</inkml:trace>
  <inkml:trace contextRef="#ctx0" brushRef="#br0" timeOffset="31243.2703">14517 11483 0,'-18'-18'16,"18"36"-1,-17 17 1,17-17-16,0 17 16,0 0-16,0 36 15,0 0 1,0-36-16,17 0 0,-17-17 0,18 17 16,-1-17-16,1-1 15,17 1-15,1-18 16</inkml:trace>
  <inkml:trace contextRef="#ctx0" brushRef="#br0" timeOffset="31488.2897">14746 11606 0,'0'36'16,"0"-19"-16,0 36 0,0-35 15,0 17-15,0 0 0,0-17 16,0 0-16,18-1 16,-18 1-16,17 0 0,1-1 15</inkml:trace>
  <inkml:trace contextRef="#ctx0" brushRef="#br0" timeOffset="31847.6987">14940 11483 0,'18'18'31,"-1"-1"-15,19 1-16,-1 35 15,-17-36-15,-1 19 0,19 52 16,-36-53-16,0 18 16,0-18-16,-18 71 15</inkml:trace>
  <inkml:trace contextRef="#ctx0" brushRef="#br0" timeOffset="32629.0089">14164 12030 0,'0'-18'16,"0"36"31,0 17-31,0 0-16,0 18 15,18-18-15,-1 36 16,-17-36-1,18 1-15</inkml:trace>
  <inkml:trace contextRef="#ctx0" brushRef="#br0" timeOffset="35231.4705">2858 13406 0,'17'17'15,"18"1"1,1-1-16,-1 1 16,0 0-16,18 17 0,-18-17 0,54 52 15,-19-34 1,-35-1-16,-17-18 16,0 1-16,-1 0 15,-17-1-15</inkml:trace>
  <inkml:trace contextRef="#ctx0" brushRef="#br0" timeOffset="35442.8883">3122 13282 0,'-18'35'0,"-34"54"16,34-54-16,-35 88 15,35-70 1,1 0-16,17 0 0,-18-18 16,36 36-16,-18-36 15,17-17-15,1-18 0,17 0 16</inkml:trace>
  <inkml:trace contextRef="#ctx0" brushRef="#br0" timeOffset="35713.4392">3387 13053 0,'-18'17'16,"18"19"-1,0-19-15,0 1 16,18 17-16,-1-17 16,1-18-16,-18 18 0,18-18 15,17 0 1,-17 0-16</inkml:trace>
  <inkml:trace contextRef="#ctx0" brushRef="#br0" timeOffset="36203.4364">3598 12965 0,'18'-18'15,"35"18"-15,-35 0 16,-1 0-16,1 18 16,-18 17-16,0-17 15,0 17 1,0-18-16,-18 19 15,1-36-15,17 17 0,0 1 16,17 0 0,18-18-1,1 0-15,-19 0 0,19 0 16,-19 0 0</inkml:trace>
  <inkml:trace contextRef="#ctx0" brushRef="#br0" timeOffset="36426.9825">3881 12841 0,'35'18'16,"18"-1"-1,-36 1-15,19 35 16,-19-18-16,1 18 15,-18-35-15,-18 17 0,18-17 16,-17-1-16,-19 36 16,1-35-16,17 0 0,1-18 15</inkml:trace>
  <inkml:trace contextRef="#ctx0" brushRef="#br0" timeOffset="37161.8078">4904 13600 0,'-18'0'15,"36"0"16,-1 0-31,19 0 0,-1 0 16,18 0-16,0 0 0,105 0 16,19 0-1,-89 17-15,35-17 16,1 0-16,158 0 16,-123 0-16,0-17 0,17 17 15,18-18-15,212-17 16,-195 35-16,213-36 15,-213 19-15,19 17 16,175 0-16,-193 0 0,-18 0 16,194 17-1,-211 1-15,-19-18 0,160 18 16,-177-18 0,-18 0-16,107 0 15,-124 0-15,-18 0 0,70 0 16,-69 0-1,-54 17-15,-17-17 0,-36 0 32</inkml:trace>
  <inkml:trace contextRef="#ctx0" brushRef="#br0" timeOffset="37477.8001">10707 13229 0,'17'0'0,"19"35"16,-1-17 0,-17 0-16,70 35 15,0 0-15,-35-18 16,0-18-16,35 54 15,-53-53-15,1 17 16,-36-17-16,0-1 0,-18 19 16,-35-1-1,0-18-15,18 1 16,-18 0-16,-35 17 16,52 0-16,-16-17 0,34 0 15,-17 17-15</inkml:trace>
  <inkml:trace contextRef="#ctx0" brushRef="#br0" timeOffset="38478.375">14023 13635 0,'0'-18'0,"18"1"16,-18-1-1,0 36 1,17-1-16,-17 19 16,18-1-16,-1 35 15,1-17-15,0-17 16,-1 16-16,1-34 15,0 0-15,35-18 16,-36 0-16,1-18 16,0 18-16,-18-35 0,35 0 15,-35-1 1,0 19-16,17-19 0,-17 19 16,0 52-1,0 36 1,18-19-16,-18 1 15,18 0-15,-1 53 16,-17-53-16,18 35 16,-18-70-16,-18 35 15,1-36-15,-1-17 16,-17 0-16,17 0 16,1-17-16,-19-1 0,1 1 15,0-19-15</inkml:trace>
  <inkml:trace contextRef="#ctx0" brushRef="#br0" timeOffset="38861.5899">14023 13353 0,'18'-18'15,"-1"0"-15,1 1 16,17-19-16,-17 19 16,-1-1-16,1 1 0,0-19 15,-1 19-15,1 17 16,0-36-1,-1 19-15,-17 34 32,18 19-32,-18-19 15,18 36-15,-18-35 16,17 17 0,1 0-16,-1-17 15,1-18-15,0 18 0,-1-18 0,1 17 16</inkml:trace>
  <inkml:trace contextRef="#ctx0" brushRef="#br0" timeOffset="39105.9448">14570 13141 0,'-18'53'0,"0"0"16,36 17-1,17-17 1,-17-17-16,17-1 16,18-18-16,-35-17 15,-1 0-15</inkml:trace>
  <inkml:trace contextRef="#ctx0" brushRef="#br0" timeOffset="39357.0991">14799 13194 0,'18'18'16,"-1"-1"-1,1-17-15,0 18 16,-18 17-16,0 0 15,-18-17-15,18 0 16,0-1-16,0 1 16,18-18-1,-1 18 1,1-18-16,0 0 16,17 17-1</inkml:trace>
  <inkml:trace contextRef="#ctx0" brushRef="#br0" timeOffset="39574.4765">15028 13000 0,'18'53'15,"0"-18"-15,17 36 16,0-1 0,-35-35-16,0 1 0,0 17 0,0-18 15,-35 53 1,0-35-16,17-18 16</inkml:trace>
  <inkml:trace contextRef="#ctx0" brushRef="#br0" timeOffset="40619.9603">3334 14305 0,'0'18'16,"0"-1"-1,0 1 1,0 0-16,0 17 0</inkml:trace>
  <inkml:trace contextRef="#ctx0" brushRef="#br0" timeOffset="40765.0775">3334 14711 0,'17'0'15</inkml:trace>
  <inkml:trace contextRef="#ctx0" brushRef="#br0" timeOffset="40886.3023">3351 14817 0,'0'17'15</inkml:trace>
  <inkml:trace contextRef="#ctx0" brushRef="#br0" timeOffset="41426.2315">2910 15522 0,'0'18'0,"18"0"31,17 52-15,36 1-1,-18-36-15,-18 0 0,53 18 16,-52-18-1,-1 1-15,18-1 16,-36-17-16,1-1 0,0 1 16,-1-18-16,-34 0 15</inkml:trace>
  <inkml:trace contextRef="#ctx0" brushRef="#br0" timeOffset="41660.1271">3193 15416 0,'-36'53'16,"-17"0"0,36-17-16,-1 52 15,1-53-15,17 0 16,-18 18-16,18 0 15,18-35-15,-18-1 0,17 1 16,1-18-16</inkml:trace>
  <inkml:trace contextRef="#ctx0" brushRef="#br0" timeOffset="41982.2348">3545 15117 0,'-17'0'15,"-1"17"1,18 1-16,0 17 16,0 0-16,0 54 15,18-54-15,-18 0 0,17 0 16,1 1-16,35-1 16,-35-17-16,17-18 15,0-18-15</inkml:trace>
  <inkml:trace contextRef="#ctx0" brushRef="#br0" timeOffset="42382.075">3739 15293 0,'-17'70'15,"17"-52"-15,-18 0 0,36-18 16,-18-18-1,17 0 1,-17-34-16,18 34 16,-18 0-16,18 1 0,-18-1 15,17 18-15,1-18 16,0 18 0,-1 18-16,1-18 15,0 0 32,-1 0-31,1 0-1,-1 0-15,1 0 16,-18 18-16,18-1 0,-18 1 16,17 0-16,-17 17 15,18-18 1,-18 1-1</inkml:trace>
  <inkml:trace contextRef="#ctx0" brushRef="#br0" timeOffset="42638.9518">4075 14993 0,'35'18'15,"-17"-1"-15,-1 1 16,1 17-16,-1-17 0,1 17 0,17 36 16,-17-54-1,0 19-15,-18 17 16,0-36-16,-18 36 15,18-35-15,-18-18 0</inkml:trace>
  <inkml:trace contextRef="#ctx0" brushRef="#br0" timeOffset="43595.6349">4727 15699 0,'18'0'63,"17"0"-47,-17 17-16,35-17 15,-18 0 1,0 18-16,89-18 0,-54 18 15,1-18-15,105 0 16,-70 0-16,18 0 16,140 0-16,-123-18 15,0 0-15,177 1 16,-142 17-16,-17 0 0,194-18 16,-177 0-1,1 18-15,175-17 16,-175-1-16,-19 18 0,1 0 15,0 0-15,141 0 16,-159 0-16,-18 0 16,1 0-16,-1 18 0,-17-18 0,106 0 15,-106 0 1,70 0-16,-88-18 16,53 0-16,-70 1 15,35-1 1,-53 1-16,0 17 15,-36-18-15,-34 18 32,-1 0-17,36 0 17,17 0-17</inkml:trace>
  <inkml:trace contextRef="#ctx0" brushRef="#br0" timeOffset="43933.1095">10336 15240 0,'0'18'16,"0"-1"0,53 19-16,18-1 15,-18-18-15,53 19 16,-1 17 0,-52-18-16,-17 0 0,-19-17 15,1 17-15,0 0 0,-18 18 16,-18-35-16,-35 17 15,18 1-15,-36-1 16,36-18-16,-18 19 16,35-36-1,-17 17-15</inkml:trace>
  <inkml:trace contextRef="#ctx0" brushRef="#br0" timeOffset="44850.5516">13917 15558 0,'0'0'0,"0"-18"15,18 0-15,-18 36 32,0 17-17,0 0-15,17 54 16,-17-36-16,18 17 16,-18-17-16,35-18 15,-17-17-15,35-18 16,-18-18-16,0-17 15,-17 0-15,-18-36 16,0 54 0,18-19-16,-18 19 15,-18 17-15,18 35 16,0 35 0,0-17-16,18-17 0,-18 69 15,0-52 1,0 0-16,-18 53 15,18-71-15,-18 1 0,-17 34 16,35-34 0,-18-19-16,-17 1 0,18-18 15,-1-18 1,0 1-16,18-19 16,-17-17-16,-1 0 15,0 18-15</inkml:trace>
  <inkml:trace contextRef="#ctx0" brushRef="#br0" timeOffset="45213.3252">13917 15222 0,'18'-17'16,"-1"-36"-1,1 35-15,17-52 16,1 34-16,-19 1 0,1-35 16,-1 34-16,-17 19 15,18-19-15,0 72 31,-18 17-15,17-18-16,-17 18 0,18 17 16,0-34-16,-18-1 15,35 18-15,-35-36 16,18 19-16,-1-19 16,-17 1-1</inkml:trace>
  <inkml:trace contextRef="#ctx0" brushRef="#br0" timeOffset="45447.2483">14446 14993 0,'0'-18'0,"-35"36"15,35 35 1,-18-18-16,36 36 15,-18-36-15,35 36 16,-17-54-16,35 36 16,-36-53-1,1 18-15,17-18 0,-17 0 16,0 0-16</inkml:trace>
  <inkml:trace contextRef="#ctx0" brushRef="#br0" timeOffset="45902.5932">14693 15187 0,'-17'88'16,"17"-52"0,17-36-1,1-18 1,-1-35-1,1 35-15,0 1 16,-1-36-16,-17 18 16,0 17-16,0 36 31,18 17-31,-18 0 16,0 18-1,18-35-15,-1-1 16,1-17-16,0 0 15,-18-17-15,17-1 16,1 0-16,0-35 16,-1 53-1,1-17-15,-1 17 16,1 0-16,-18 35 16,18-35-16,-18 35 15,0-17-15,17 0 16,-17-1-16,0 1 15,0 0-15</inkml:trace>
  <inkml:trace contextRef="#ctx0" brushRef="#br0" timeOffset="46165.3144">15099 14870 0,'18'35'16,"-1"-17"-16,1-1 0,-1 18 0,36 36 15,-35-18-15,17-18 16,1 53-1,-1-17-15,-35-18 16,0-36-16,0 19 0,-35 34 16</inkml:trace>
  <inkml:trace contextRef="#ctx0" brushRef="#br0" timeOffset="47699.1752">12894 12136 0,'18'0'47,"17"0"-32,0 0-15,1 0 0,52-18 16,-53 18 0,0 0-16,1 0 0,-19 0 0,18 18 15,-35-1 1,-17-17 0</inkml:trace>
  <inkml:trace contextRef="#ctx0" brushRef="#br0" timeOffset="47937.7733">12982 12400 0,'18'0'0,"0"0"15,17 0-15,18-17 16,-18 17-16,0 0 16,1 0-16,-19 0 15,1 0-15,-1 17 16</inkml:trace>
  <inkml:trace contextRef="#ctx0" brushRef="#br0" timeOffset="49888.6789">11324 12136 0,'-17'-18'0,"17"0"16,-18 1-1,0 17 1,1 0 0,-1 0-1,-17 35 1,17-17-16,-35 34 15,36-16-15,17-1 0,-18 0 0,18 36 16,0-36 0,18 0-16,-1-17 0,18 0 15,36 17-15,-36-35 16,1-18-16,-1 18 0,18-35 16,-36 17-16,1-17 15,-18 18-15,0-19 16,0 1-16,-18-36 15,1 54-15,-1-19 0,0-16 16,1 34-16,-1 0 16,18 36-1,0 35 1,18 0-16,17 35 16,0-35-16,1-18 15,17 36-15,-18-36 16,-18 0-16,19-17 15,-19 0-15</inkml:trace>
  <inkml:trace contextRef="#ctx0" brushRef="#br0" timeOffset="50486.1452">11465 11589 0,'18'0'31,"17"-18"-15,-17 18-16,-1 0 15,19-18-15,-19 18 16,1-17-16,-18 34 31,-18-17-15</inkml:trace>
  <inkml:trace contextRef="#ctx0" brushRef="#br0" timeOffset="50818.0867">11465 11606 0,'18'0'16,"-18"18"0,0 0-16,0-1 15,0 19-15,0-19 16,0 1-16,0 17 0,0 0 16,0 18-1,0-17-15,18-19 0,-18 19 0,17-19 16,18 1-1,1-1-15,17-17 16,-36 0-16,1 0 0,17-17 16,-35-1-1</inkml:trace>
  <inkml:trace contextRef="#ctx0" brushRef="#br0" timeOffset="51579.9695">11730 11624 0,'-18'0'15,"36"0"16,0 0-15,-1 0-16,1 0 16,-1 18-16,19-1 15,-36 1-15,17 0 0,-17-1 16,0 1 0,0 0-16,-17-1 0,-1 1 15,0-1 1,18 1-16,0 0 15,18-1 1,17-17 0,-17 0-16,0 18 15,-1-18 1,1 0-16</inkml:trace>
  <inkml:trace contextRef="#ctx0" brushRef="#br0" timeOffset="52025.4536">11906 11553 0,'18'0'16,"0"-17"-16,-1 17 0,1-18 16,-1 18-16,1 0 15,0 0 17,-1 0-17,-17 18 1,18 17-1,-18-17 1,18-1-16,-1 1 0,1 35 16,0 0-1,-18-35-15,17-1 0,-17 1 16,0 35-16,-17-53 16,17 17-16,-18-17 15,-17 0 1,17 0-16,0 0 15,1-17-15,-1 17 16,18-18-16</inkml:trace>
  <inkml:trace contextRef="#ctx0" brushRef="#br0" timeOffset="53675.4615">12383 11412 0,'0'-17'31,"-18"17"-15,18 17 0,-18-17-1,18 36-15,-17-19 16,17 19-16,-18-1 16,18-18-16,0 19 15,0-19-15,18 36 16,-1-17-16,19-1 15,-19-17-15,1-1 0,-1 1 16,1-1-16,0 1 16</inkml:trace>
  <inkml:trace contextRef="#ctx0" brushRef="#br0" timeOffset="53982.6042">12559 11553 0,'0'18'16,"0"0"0,0-1-16,0 36 15,0-35-15,0 0 0,0 17 16,0-17-16,18-1 16,-1-17-16,-17 18 15</inkml:trace>
  <inkml:trace contextRef="#ctx0" brushRef="#br0" timeOffset="54288.2729">12612 11430 0,'17'0'16,"19"18"-1,-19-1-15,19 19 16,-36-19-16,17 1 16,-17 17-16,18 18 15,-18-18-15,0-17 0,0 17 16,0 1-16,-18-19 15,18 18-15,-17-17 0,-1 17 16,0-17-16,-17 0 16</inkml:trace>
  <inkml:trace contextRef="#ctx0" brushRef="#br0" timeOffset="56335.2911">11800 13529 0,'0'-18'15,"-17"1"1,-1-1-1,1 18-15,-1-18 16,0 18-16,1 18 0,-19 0 16,19-1-16,-19 54 15,19-36 1,17 1-16,-18 34 16,18-35-16,18 18 15,-18-35-15,35 0 16,-17-18-16,35 0 15,-36-18-15,1 0 0,17-17 16,-35 0 0,18-1-16,-18 19 15,0-18-15,0-18 16,0 35-16,0 0 0,0 1 16,0 34 15,17 36-16,-17-17-15,18-1 0,0 0 0,17 36 16,0-54-16,1 36 16,-19-35-1,1-18-15,-1 0 16,1 0-16,-18-18 16,0-17-16</inkml:trace>
  <inkml:trace contextRef="#ctx0" brushRef="#br0" timeOffset="56637.2963">11889 13018 0,'0'0'16,"17"0"0,1 0-1,17 0 1,-17 0-16,-1 0 16,1 0-16,-36 0 31,-17 0-16,18 0-15</inkml:trace>
  <inkml:trace contextRef="#ctx0" brushRef="#br0" timeOffset="56820.1375">11889 13018 0,'0'35'16,"17"-18"-1,-17 1-15,0 35 16,18-35-16,-18 17 15,18 18-15,-18-36 16,35 19 0,-35-19-16,35-17 15,-17 0-15,-1-17 16</inkml:trace>
  <inkml:trace contextRef="#ctx0" brushRef="#br0" timeOffset="57112.5877">12100 13035 0,'18'-17'16,"0"17"-16,17 0 15,-18 17-15,1-17 0,0 35 16,-18 1-16,-18-1 15,18 0 1,-18-17-16,1 0 0,-1-1 16,18 1-1,18-18 1,17 17 0,-17-17-16,-1 0 15,1 0-15,0 0 16,-1 0-16</inkml:trace>
  <inkml:trace contextRef="#ctx0" brushRef="#br0" timeOffset="57530.3831">12330 12947 0,'17'0'16,"1"0"-1,0 0 1,-1 0 0,-17 18-1,0-1-15,18 1 16,-18 0-1,0 17-15,17 18 16,-17-18-16,18-17 16,0 52-16,-18-17 15,0-35-15,0-1 16,0 1 0,-18-18-1,0-18-15,-17 18 16,18-17-1,-1 17-15,0-18 0,1 18 16</inkml:trace>
  <inkml:trace contextRef="#ctx0" brushRef="#br0" timeOffset="57980.989">12682 13000 0,'0'-18'15,"0"36"16,-17 17-15,17 0-16,0 1 16,0 17-16,0-18 15,0 0-15,17-17 16,1 35-16,0-36 16,17 1-16,-17 0 15,-1-18-15</inkml:trace>
  <inkml:trace contextRef="#ctx0" brushRef="#br0" timeOffset="58364.8196">12859 13070 0,'17'0'31,"1"18"-15,17 0-16,-35-1 15,0 1-15,0 17 16,0-17 0,-17-18-16,-1 35 15,18-17-15,18-1 16,-1 1-16,1-18 16,0 0-1,-1 0-15,1 0 16</inkml:trace>
  <inkml:trace contextRef="#ctx0" brushRef="#br0" timeOffset="58621.3177">12982 12912 0,'18'17'15,"0"1"1,-1 0-16,1-1 0,17 19 16,-17-19-16,35 36 15,-36-35-15,-17 17 0,18 18 16,-18-18-16,0 0 16,-18 18-16,1-35 15,17 0-15,-18-1 16,0 1-16,1-18 15</inkml:trace>
  <inkml:trace contextRef="#ctx0" brushRef="#br0" timeOffset="59615.6056">11695 15610 0,'-18'-17'0,"18"-1"15,-18 1-15,1-1 16,-1 18 0,0 0-16,-17 35 15,17 0-15,1 1 16,-1 52-16,18-35 15,0-18-15,35 36 16,-17-54-16,17 1 0,-17 0 16,17-18-16,-17 0 15,17 0-15,1-18 0,-19-17 16,1 17-16,-18-17 0,17-36 16,-17 36-1,-17 0-15,17-18 0,-18 35 16,18 0-16,-17 18 0,17 18 31,0 53-15,17-36-16,18 35 15,-17-34-15,53 17 16,-54-36-16,54 19 16,-54-19-16,19-17 15,-19 0-15,-17-53 16</inkml:trace>
  <inkml:trace contextRef="#ctx0" brushRef="#br0" timeOffset="59932.9728">11924 14940 0,'18'0'15,"-18"18"-15,35-18 16,-18 0-16,19-18 15,-19 18-15,1 0 32,-36 0-17</inkml:trace>
  <inkml:trace contextRef="#ctx0" brushRef="#br0" timeOffset="60129.589">11959 14993 0,'18'18'16,"-18"-1"-16,0 36 16,17-17-16,-17-19 15,0 54-15,18-54 16,-18 19-16,18-1 16,-1-17-16,1-1 15,0-17 1,-1 0-16,1 0 15</inkml:trace>
  <inkml:trace contextRef="#ctx0" brushRef="#br0" timeOffset="60433.5621">12153 15011 0,'35'-18'0,"18"18"16,-17 0-1,-1 18-15,-17 17 16,-18 0 0,0-17-16,0 17 0,-18 0 15,18-17-15,-18 0 16,1-1-16,17 1 15,17-18 1,19 0 0,-19 0-16,19 0 15</inkml:trace>
  <inkml:trace contextRef="#ctx0" brushRef="#br0" timeOffset="60917.6706">12383 14905 0,'17'0'0,"1"-18"16,-1 1-16,1 17 15,17-18-15,-17 18 16,0 0-16,-1-18 16,1 18-1,-18 18 1,0 0-1,0-1-15,18 36 16,-1-18-16,1 36 16,-1-36-16,1 36 15,-18-36-15,18 18 16,-18-35-16,0-1 16,-18 1-16,-17-18 15,17 0-15,-17 0 16,0 0-16,-1 0 15,19-18-15,-1 18 16,36 0 0</inkml:trace>
  <inkml:trace contextRef="#ctx0" brushRef="#br0" timeOffset="61245.2115">12859 14870 0,'-18'0'15,"0"0"-15,1 17 0,-1 19 16,18-1-16,-17 18 16,17-18-16,0-17 15,0 35-15,17-18 16,1 0-16,-1 0 16,1-17-16,0 0 0,17-18 15,-17 0 1</inkml:trace>
  <inkml:trace contextRef="#ctx0" brushRef="#br0" timeOffset="62180.4894">12982 15028 0,'0'-17'16,"0"34"15,0 1 63,0 0-79,0-1 1,0 1-16,0 0 16,0-1-1,0 1 1,0-1 15,0-34 47,0-1-62,0 1-16,0-1 0,18 0 16,-18 1-16,18-1 15,-1 18 1,1 0-1,-1-18 1,1 36 0,0 0-16,-18-1 15,17 1 1,-17 17-16,0-17 16,0-1-16,0 1 15,0-36 32,18-17-47,-18 18 16,35-1-1,-35 0-15,18 18 16,0 0-16,-1 0 16,-17 18-16,18-18 15,-1 18-15,-17-1 16,18 1-16,0-1 15,-18 1 1,17 0 0</inkml:trace>
  <inkml:trace contextRef="#ctx0" brushRef="#br0" timeOffset="62468.7989">13300 14834 0,'17'0'0,"1"18"16,0-18-16,-1 35 15,1-17-15,17 17 16,-17-17-16,-1 17 15,-17-17-15,18 17 0,-18 18 16,0-18-16,0-17 16,0 35-16,-18-36 15,1 36-15,-1-35 16,1 17 0,-1-35-16,-17 35 15</inkml:trace>
  <inkml:trace contextRef="#ctx0" brushRef="#br1" timeOffset="88659.5397">6562 17233 0,'0'-17'31,"-18"-1"-15,0 0-16,1 1 15,-1 17-15,-35 0 16,18 0 0,0 17-16,-36 1 0,36 17 15,-18 18-15,35-18 16,1 36 0,17-36-16,0 53 15,17-35-15,19 18 16,-1-36-16,35 0 15,-34-35-15,34 0 16,-35-17-16,18-18 16,-17-18-16,-1-36 15,-35 37-15,0-19 16,0 36-16,-18-18 16,18 35-16,-35-17 15,17 17-15,1 1 16,-1 17-1,0-18-15,18 36 32,18 34-17,0-34-15,-1 35 0,1-18 16,35 54-16,-18-54 16,36 53-16,-36-53 15,0-17-15,1 17 0,-1-17 16,0-1-16,-17-17 15,-1 18-15,-17-36 32</inkml:trace>
  <inkml:trace contextRef="#ctx0" brushRef="#br1" timeOffset="89580.6277">6703 16439 0,'17'0'16,"1"0"-1,0 0 1,-1 0-16,1 0 15,35-17-15,-35 17 16,17 0-16,-18 0 16,36-18-1</inkml:trace>
  <inkml:trace contextRef="#ctx0" brushRef="#br1" timeOffset="89980.0101">6720 16387 0,'0'17'31,"0"18"-15,0 1 0,0-19-16,18 19 0,-18 17 15,0-18-15,0 0 16,18 36-16,-18-54 16,0 19-16,0-1 15,0-17-15,17 17 16,-17-18-16,36-17 15,-36 18 1,17-18-16,1 0 0,-18 18 16,35-18-16,0 17 15,-17-17-15,0 0 0,-1 0 16,1 0-16,17 0 16,-17 0-1</inkml:trace>
  <inkml:trace contextRef="#ctx0" brushRef="#br1" timeOffset="90547.0931">7073 16457 0,'0'-18'16,"18"18"0,-1 0-1,19 18 1,-19 0-16,1 17 16,0-17-16,-1 35 15,-17-18-15,0 18 16,-17-36-16,-1 19 15,0-19-15,1 1 16,-1-18 0,36 0 15,-1 18-15,19-18-16,-19 17 15,1-17 1,0 0-16,-1 0 15,1 0 1,0 0 0,-18-17-1</inkml:trace>
  <inkml:trace contextRef="#ctx0" brushRef="#br1" timeOffset="91104.665">7391 16351 0,'17'0'47,"1"0"-47,0 0 15,-1 0-15,1 0 16,0 0-1,-1 36-15,-17-19 16,18 18 0,-1-17-16,-17 0 0,18 35 15,0-36-15,-18 36 16,17-18-16,-17 18 16,18-35-1,-18 17-15,18-17 16,-18 0-16,0-1 15,-18-17 1,0 0-16,1 0 16,-1 0-1,0 0-15,1-17 0,-1 17 16,-17 0 0,17 17-1</inkml:trace>
  <inkml:trace contextRef="#ctx0" brushRef="#br1" timeOffset="91872.0964">8132 16334 0,'-18'0'0,"0"-18"15,1 18 17,-1 0-17,18 35 1,-18 1-16,1-19 15,-1 54 1,18-36-16,-18 36 16,18-36-16,0 0 0,0 0 15,18-17-15,17 35 16,1-35-16,-1-1 0,18 1 16,-36-18-1,19 0-15,-1 0 16,-35-18-16,18 1 0</inkml:trace>
  <inkml:trace contextRef="#ctx0" brushRef="#br1" timeOffset="92104.7253">8361 16581 0,'17'35'0,"-17"18"15,18-18 1,0-17 0,-1-1-16</inkml:trace>
  <inkml:trace contextRef="#ctx0" brushRef="#br1" timeOffset="92267.1877">8343 16387 0,'-17'0'16,"34"0"-1,1 0 1</inkml:trace>
  <inkml:trace contextRef="#ctx0" brushRef="#br1" timeOffset="92528.6077">8502 16281 0,'18'17'16,"-18"1"-16,35 35 15,18 0-15,-18-18 16,-17 0-16,17-17 0,0 70 16,-17-53-16,-18-17 15,0 53-15,0-36 16,0-17-16,-35 35 15,17-18-15,0-18 16,-17 1-16</inkml:trace>
  <inkml:trace contextRef="#ctx0" brushRef="#br1" timeOffset="93784.7184">8643 17127 0,'18'18'31,"-18"0"-15,17 17 0,1-17-16,35 52 15,-18-52-15,0 35 0,54 17 16,-36-52 0,-1 17-16,72 18 0,-71-35 15,53 17 1,-53-35-16,0 18 15,-18-18-15,-18 0 16</inkml:trace>
  <inkml:trace contextRef="#ctx0" brushRef="#br1" timeOffset="94346.1385">8643 17374 0,'0'18'16,"18"-18"30,-18-18-30,-18 1-16,18-1 16,-18 0-16,18 1 15,0-1-15,0-17 16,0 17 0,0 1-16,0-36 0,0 35 15,0-17 1,0-1-16,0 19 15,0-1-15,18 18 16,17 0 0,1 0-1,-19 18-15,54-18 0,-36 17 16,18-17 0,-35 18-16,-1-18 0</inkml:trace>
  <inkml:trace contextRef="#ctx0" brushRef="#br1" timeOffset="96654.087">9860 17463 0,'-17'0'32,"17"-18"-1,17 18-16,-17 18 1,18-18-16,17 17 16,-17-17-16,17-17 15,-17-1-15,-1 18 16,1-71 0,0 54-16,-18-1 0,-18-17 15,0 17-15,1 0 16,-19 1-1,19-1-15,-1 18 0,-17 0 16,35 18-16,-18-1 16,18 19-16,-17-19 0,17 19 15,0-1-15,35 18 16,0 0 0,0-36-16,1 1 0,-19 0 15,54-1-15,-54-17 16,19-17-16,-19-1 0,-17 0 15,18-17-15,-18 18 16,0-19 0,0 19-16,0-1 0,0 0 15,18 18 1,17 18 0,-17-18-16,17 18 0,53 35 15,-53-36-15,18 1 16,-17 17-16,-1-17 0,35 17 15,-52-17-15,17-18 16,-17 0-16</inkml:trace>
  <inkml:trace contextRef="#ctx0" brushRef="#br1" timeOffset="96842.6259">10478 17374 0,'-36'36'0,"19"-19"16,-19 36-16,1-18 15,35-17-15,0 35 16,18-35-16,-1-1 16,36-34-1</inkml:trace>
  <inkml:trace contextRef="#ctx0" brushRef="#br1" timeOffset="97459.269">10760 17304 0,'-18'0'16,"-35"17"-16,36 1 15,-1 17-15,18-17 16,0 17-16,18-17 15,-1 0-15,18 17 16,1-18-16,17-17 16,-36 0-16,1 0 0,17-35 15,-35 18-15,0-1 16,0-17-16,0 17 16,-17-35-1,-1 18-15,0 35 16,18 17-1,18 19 1,-18-19-16,18 1 0,-1 17 16,1-35-16,-1 18 15,1-36 17,-18 1-32,0-19 15,0 19-15,0-19 16,18 19-16,-1-19 15,1 19-15,0 17 16,-1 0 0,1 17-16,0 19 15,-1-19-15,1 19 16,-18-19-16,0 1 31,18-18-15,-18-18-16,17 18 0,-17-17 15,18 17-15,-1 0 32,1 0-32,0 0 31</inkml:trace>
  <inkml:trace contextRef="#ctx0" brushRef="#br1" timeOffset="97811.165">11307 17463 0,'17'105'15,"18"1"1,-17-71-16,17 18 16,-17-53-16,-36-17 31,18-54-31,-17 18 15,-1 0-15,18 0 0,-18 1 16,18-37-16,0 54 16,0-36-1,18 54-15,17-1 16,1 18-16,-1 18 16,-17-1-16,-1 36 15,-17-17-15,-17 17 16,-1-36-16,-17 19 15,-1-36-15,-17 0 16,36 0-16,-18-18 16,35 0-16,0-17 15,0 17-15</inkml:trace>
  <inkml:trace contextRef="#ctx0" brushRef="#br1" timeOffset="98252.9884">11483 16898 0,'0'18'31,"0"52"-15,0-34-16,0 16 0,18 54 15,-1-53 1,1 0-16,-1-18 0,19 1 15,-19-19-15,19 36 16,-1-35-16,-17-18 0,17 0 16,-17 0-16,17-18 15,-35 1-15,35-1 16,-35 0-16,18-17 16,-18 17-16,-18 1 15,0 17 1,1 0-16,-18 0 15,17 17 1,0-17-16,18 18 0,0 0 16,36 17-16,-19-17 15,36-1 1,-35 1-16,17-18 0,-17 0 16,17 0-16,18-18 15,-36 1-15,1 17 0,0-36 16,-18 19-1</inkml:trace>
  <inkml:trace contextRef="#ctx0" brushRef="#br1" timeOffset="98834.2465">12629 17233 0,'18'-17'0,"-18"-1"16,18 18-1,-1 0 1,-17 18 0,-17 34-1,17-34-15,0 17 0,17 18 16,19 0-1,-19-35-15,1 0 16,17-18-16,18 17 16,-18-17-16,1 0 15,-1 0-15,-35-17 0,18-1 16,-18 0 0</inkml:trace>
  <inkml:trace contextRef="#ctx0" brushRef="#br1" timeOffset="98994.2387">12647 16863 0,'0'-18'16,"18"1"-16,-1-1 15,1 18-15,17-18 16,-35 1-16</inkml:trace>
  <inkml:trace contextRef="#ctx0" brushRef="#br1" timeOffset="99851.9264">7602 17216 0,'0'17'32,"36"1"-32,-1 17 15,18 36 1,-18-36-16,18 18 0,53 53 15,-36-36-15,72 54 16,-54-71-16,53 52 16,-71-69-16,72 34 15,-72-34 1,18-1-16,-52-17 16,-1-18-16,-18 0 15</inkml:trace>
  <inkml:trace contextRef="#ctx0" brushRef="#br1" timeOffset="100463.9947">7655 17621 0,'0'-17'47,"-17"17"-32,17-18 1,0 0-16,0-17 15,-18 17-15,18-17 16,0 18-16,-18-36 16,18 17-16,0 1 15,0-18 1,0 18-16,-17 0 0,-1-54 16,18 72-16,0-19 15,0 19-15,0 34 31,18 1-15,-1-18-16,19 35 16,-19-35-16,36 18 15,-35-18-15,52 18 16,-52-18-16,17 17 16,-17-17-16</inkml:trace>
  <inkml:trace contextRef="#ctx0" brushRef="#br1" timeOffset="101292.6981">9102 17903 0,'-18'0'0,"36"0"31,17 71-15,-35-18 0,35-18-16,-17 71 15,0-35-15,17 17 16,-18-35-16,1-18 0,0 36 15,-18-54-15,17 18 16,1-35-16,0-17 16</inkml:trace>
  <inkml:trace contextRef="#ctx0" brushRef="#br1" timeOffset="102082.2824">9631 18203 0,'-18'-17'0,"1"17"15,-1 0 1,0 0-16,1 17 16,-1 36-1,18-17-15,0-1 0,18 35 16,-18-34-16,35 17 15,-17-36-15,34 1 16,-34-18-16,17-35 16,-17 17-1,0-17-15,-1-1 16,-17 19-16,-17-19 0,17 19 16,-18-36-16,0 18 15,1 17 1,-1 18-16,18 18 15,18 52 1,-1 1 0,1-36-16,17-17 0,-17 17 15,53-17 1,-54-18-16,18 0 0,-17-18 16,17 0-16,-17-35 15,-18 18-15,0 17 16,0-17-16,-18-18 15,1 36-15,-1 17 16,18 17 0,18 36-1,-18-18-15,53 18 16,-36-17-16,19-19 0,16-17 16,-34 0-1,17 0-15,-17-17 0,0-1 16,-1-17-16,-17 17 0,0-35 15,-17 36-15,-1-1 16,0 0-16,18 54 31,18 34-31,0-17 16,17 53 0,0-71-16,-17 18 0,17 0 15,-17-18-15,-1 18 16,-17-35-16,-17-18 15,-36 0 1,18 0-16,-1-18 16,1 18-16,0-17 0,-18-1 15,0-17-15,18 35 16,17-36-16,18 19 16</inkml:trace>
  <inkml:trace contextRef="#ctx0" brushRef="#br1" timeOffset="102555.3124">10354 18380 0,'18'0'15,"17"-18"-15,-17 18 16,-1-18-16,19-17 15,-19 18-15,1-1 0,-18 0 16,17 18-16,-17-35 16,-17 35-16,-18 0 15,17 0-15,0 0 16,-17 18-16,17-1 16,1 19-1,17-1-15,0 0 16,0 0-16,17-17 15,19 0-15,-19-1 0,54 19 16,-36-36-16,36 17 16,-36-17-16,0-17 15,-17 17-15,-18-36 16,0 19-16,0-19 16,0 1-16,-18 17 15,18-17 1,0 0-16,18 17 0,-1 1 15,19 17 1,-19-18-16,19 18 16,-19 0-1</inkml:trace>
  <inkml:trace contextRef="#ctx0" brushRef="#br1" timeOffset="103288.1033">11465 18027 0,'-35'0'16,"53"0"0,-1 0-16,19 0 0,34 18 15,-35-1 1,1 1-16,34 35 15,-52-36-15,17 54 16,-35-53-16,0 52 16,-17-35-16,-36 18 15,35-17-15,-35-1 16,53-17-16,0-1 16,18-17-16,35 18 15,-18-18-15,35 0 16,-34 0-16,34 0 15,-34 0-15,-19 17 16,1-17-16,-18 18 16</inkml:trace>
  <inkml:trace contextRef="#ctx0" brushRef="#br0" timeOffset="128286.5004">18627 10425 0,'0'-18'0,"0"-17"15,0 17-15,0-35 16,0 18-16,0-36 15,-18 36 1,0-18-16,1 35 16,-19 36-16,19 0 15,-18 88-15,17-36 16,18 89-16,0-89 16,18 89-1,-18-88-15,17-1 0,18 54 16,1-36-1,-19-53-15,-17 1 0,0 16 16,-17-52 0,-1 0-16</inkml:trace>
  <inkml:trace contextRef="#ctx0" brushRef="#br0" timeOffset="128401.5547">18309 10918 0,'53'-17'16,"-18"17"-16,54-35 15,-54 35 1,53-18-16</inkml:trace>
  <inkml:trace contextRef="#ctx0" brushRef="#br0" timeOffset="128692.7007">18803 10848 0,'-18'53'0,"18"-36"15,0 19-15,18-1 16,35 18-16,-35-53 16,17 18-16,-17-18 0,17 0 15,0 0-15,-17-18 0,17-17 16,-35 17-16,0-35 15,0 35 1,-35-34-16,-1 34 16,1-17-16,18 35 15,-1 0 1</inkml:trace>
  <inkml:trace contextRef="#ctx0" brushRef="#br0" timeOffset="128926.51">19279 11060 0,'-17'-36'16,"17"19"-16,-18-19 16,18-34-1,-18 35-15,18-18 0,18 35 16,0 0-16,-1 18 15,19-17-15,-1 34 16,-17-17-16,17 18 0,35 0 16,-52-18-1,0 17-15</inkml:trace>
  <inkml:trace contextRef="#ctx0" brushRef="#br0" timeOffset="129721.5651">20902 10724 0,'-18'18'15,"18"53"1,0-36-16,0 0 0,36 53 16,-19-52-1,1-19-15,17 19 0,-17-19 16,17 1-16,-17-18 0,35 18 16,-36-36-16,1 0 15</inkml:trace>
  <inkml:trace contextRef="#ctx0" brushRef="#br0" timeOffset="129860.2921">20902 10548 0,'0'-18'0,"0"1"16,35 17-1,-17-18-15,0 18 16</inkml:trace>
  <inkml:trace contextRef="#ctx0" brushRef="#br0" timeOffset="131227.7363">21678 10566 0,'-17'0'0,"34"17"31,18-17-15,1 18-16,-1-18 16,0 35-16,-17-35 15,0 18-15</inkml:trace>
  <inkml:trace contextRef="#ctx0" brushRef="#br0" timeOffset="131361.0993">21696 10866 0,'35'0'16,"36"0"0,-1 0-1,1-18-15,-36 18 16</inkml:trace>
  <inkml:trace contextRef="#ctx0" brushRef="#br0" timeOffset="131656.9509">22472 10319 0,'0'88'16,"0"18"-1,35 17 1,1-17-1,-19-53-15,18 18 16,1-54-16,-19 18 0</inkml:trace>
  <inkml:trace contextRef="#ctx0" brushRef="#br0" timeOffset="132472.7547">23530 10724 0,'18'0'16,"35"0"-1,-18-17-15,53 17 16,-52-18-16,34 1 16,-35 17-16,18-18 15</inkml:trace>
  <inkml:trace contextRef="#ctx0" brushRef="#br0" timeOffset="132862.6499">23724 10548 0,'0'53'16,"0"18"-1,0-36-15,18 35 16,0-34-16,-1-19 15,1 1-15,17 0 0,-17-18 0,35 17 16,-36-17 0,1 0-16,0-17 0,-1-1 15,-17 0 1,0 1-16,0 34 16,18 1-1,0 0 1,-1-1-16,36 1 15,-18-18-15,1 17 0,-1-17 16,-17 0-16,34-17 16,-34-1-16,-18 1 15,0-1-15,-35 0 16,-18 1-16,18-1 16,-1 18-16,1 0 15,17 0-15</inkml:trace>
  <inkml:trace contextRef="#ctx0" brushRef="#br0" timeOffset="133518.8279">25259 10777 0,'18'89'15,"-18"-1"1,0-53-16,0 0 16,0-17-1,17-18-15,1-71 16,-18 36-16,17-18 15,-17 0-15,18-35 16,-18 53-16,18 17 0,-1-17 16,-17 53-1,18 17 1,-18 0-16,0 0 16,0 1-16,0-19 15,0 1-15,18-18 16,-1 0-16,19-18 15,-19 1-15,18-19 16,-17 36 0,0-17-16,-1 17 15,1-18-15,0 18 0,-1 0 0,19 35 16,-19 1 0,1-1-16,-18-17 15,18-1-15,-1 18 16,1-17-16,-1 17 15,1-35-15,0 0 0</inkml:trace>
  <inkml:trace contextRef="#ctx0" brushRef="#br0" timeOffset="134018.2153">26494 10989 0,'-36'71'0,"-34"17"16,35-35-1,-1-18 1</inkml:trace>
  <inkml:trace contextRef="#ctx0" brushRef="#br0" timeOffset="136074.1293">27481 3898 0,'36'-17'0,"34"-1"15,-34 18-15,-19 0 16,54 18 0,-18-1-16,-18 1 0,35 52 15,-34-34-15,-1 70 16,-17-36-16,-18 1 15,-18 17-15,-17 106 16,17-71-16,-35 160 16,36-125-16,-19 142 15,36-159-15,-17 124 16,17-159-16,17 123 16,1-141-16,17 89 15,0-107-15,54 71 16,-36-88-16,70 18 15,-70-36-15,35 18 16,-53-35 0,1-1-16,-36 1 15,0 17-15,-18-17 16,-35 52 0,18-34-16,0-1 0,-18 53 15,35-35-15,-17 70 16,17-34-16,0-1 15,-17 123-15,35-87 16,0 158-16,0-141 16,18 0-16,17 142 15,-17-160-15,35 124 16,-18-141-16,36 88 16,-36-124-16,0 89 15,-17-106-15,-18 35 16,-18-52-16,-17-19 15,-36 1 1,18 0-16,0-18 0,-88 35 16,71-35-1,-1 17-15,-70 19 0,71-1 16,17 0-16</inkml:trace>
  <inkml:trace contextRef="#ctx0" brushRef="#br0" timeOffset="137501.4393">19791 12136 0,'0'-18'32,"-18"18"-32,36 0 46,17 0-30,0 0-16,1 18 16,52 17-16,-53-18 15,36 19-15,-36-1 16,0 18 0,-35-18-16,0 36 15,-17-18-15,-36 35 16,17-53-16,1 0 0,-18 36 15,18-18 1,35-35-16,0-1 16,0 1-16,53-1 15,-18 1-15,0-18 0,1 0 16,52 18-16,-53-18 16,0 0-16,-17 0 0,17 0 15,-52 0 16</inkml:trace>
  <inkml:trace contextRef="#ctx0" brushRef="#br0" timeOffset="137706.517">19844 12541 0,'17'0'16,"36"18"0,-35-18-16,17 0 15,18 0-15,-18 0 16,-17 0-16,17 0 0</inkml:trace>
  <inkml:trace contextRef="#ctx0" brushRef="#br0" timeOffset="139230.6793">20373 11748 0,'0'-18'16,"18"18"0,34-18-16,1 18 15,-17-17-15,34-1 16,-52 18-16,0 0 0,-1-18 16,1 18-1,-36 18-15</inkml:trace>
  <inkml:trace contextRef="#ctx0" brushRef="#br0" timeOffset="139429.2032">20391 11712 0,'17'53'0,"-17"-18"16,0 1-16,18-19 0,-18 19 15,0-1-15,17 18 16,-17-36-16,18 36 15,0-53-15,17 18 16,-17-18-16,17 0 16,0 0-16,1-18 15</inkml:trace>
  <inkml:trace contextRef="#ctx0" brushRef="#br0" timeOffset="139833.2058">20867 11836 0,'0'17'16,"0"1"-1,0 35 1,0-35-16,0 34 16,17-16-16,-17-19 15,18-17-15,0 0 16</inkml:trace>
  <inkml:trace contextRef="#ctx0" brushRef="#br0" timeOffset="140430.497">20990 11730 0,'0'-18'0,"0"1"46,18 17-46,0 0 16,-1 0 0,1 0-16,17-18 15,-17 18-15,-1 0 16,1 0 15,-18 35-15,0-17-16,18 0 0,-1 17 15,-17-18 1,18 1-16,0 53 16,-18-54-16,17 54 15,-17-36-15,18 18 16,-18-35-16,18 17 16,-18-17-16,-18-1 15,0-17 1,1 0-1,-1 0-15,-17-17 16,17 17 0,0 0-1,-17 0-15</inkml:trace>
  <inkml:trace contextRef="#ctx0" brushRef="#br0" timeOffset="141500.0397">21643 11677 0,'-18'0'16,"1"0"-1,-1 35 1,18-17-16,-18 0 0,18-1 16,0 18-16,-17 1 15,17-19-15,0 19 0,0-1 16,17-17-16,-17 17 0,18 18 16,0-36-16,-1 1 15,19 17-15,-19-17 16,1-18-1</inkml:trace>
  <inkml:trace contextRef="#ctx0" brushRef="#br0" timeOffset="141676.5208">21872 11994 0,'0'36'15,"0"-1"1,0-17-16,18-1 0,17 19 16,-17-36-16,-1 0 15,1 0-15</inkml:trace>
  <inkml:trace contextRef="#ctx0" brushRef="#br0" timeOffset="141843.6203">21872 11712 0,'18'0'15,"0"0"1,-1 18 0,1 0-16</inkml:trace>
  <inkml:trace contextRef="#ctx0" brushRef="#br0" timeOffset="142066.7317">22066 11642 0,'18'53'16,"17"0"-1,0-18-15,-17 0 16,17 0-16,18 36 15,-35-36-15,0 0 0,-18-17 16,0 35-16,-18-18 16,0-17-16,-35 17 15,36-17-15,-19-18 0,19 17 16</inkml:trace>
  <inkml:trace contextRef="#ctx0" brushRef="#br0" timeOffset="142511.2143">22772 12488 0,'0'0'0,"0"18"0,53-18 16,-18-18-16,0 18 15,36-17 1,-36 17-16,-17 0 0,-1 0 15,1 0-15</inkml:trace>
  <inkml:trace contextRef="#ctx0" brushRef="#br0" timeOffset="142631.141">22789 12665 0,'53'17'15,"36"-17"1,-54 0-16,53 0 15,-53-17-15</inkml:trace>
  <inkml:trace contextRef="#ctx0" brushRef="#br0" timeOffset="143257.1597">23848 12153 0,'0'35'16,"0"54"0,0-36-1,-18 17-15,1 54 0,-1-54 16,0 54-1,18-71-15,18 17 16,-18-52-16,35-1 16,0-17-16,1-17 15,-1-19-15,0-16 16,-17 16-16,0 1 16,-1 35-16,1 0 15,-1 18-15,19 35 16,-1-18-16,18 18 15,-18-36-15,36 1 16,-36-18-16,36-18 16,-36 1-1,0-36-15,-35 18 16,-17-54-16,17 54 16,-36-53-1,1 53-15,17-1 0,1-17 16,17 18-16,0 18 15,0-1-15</inkml:trace>
  <inkml:trace contextRef="#ctx0" brushRef="#br0" timeOffset="143479.7268">24589 11765 0,'17'-17'0,"1"17"16,17-18-16,18 0 16,-35 18-16,17 0 15,-17-17-15</inkml:trace>
  <inkml:trace contextRef="#ctx0" brushRef="#br0" timeOffset="143631.5899">24659 11836 0,'-17'35'0,"17"36"15,0-36-15,35 35 16,-18-34-16,54 17 16,-36-36-16,18 1 15,-35-18-15,17 0 16,-17 0-1</inkml:trace>
  <inkml:trace contextRef="#ctx0" brushRef="#br0" timeOffset="143813.8063">24977 11994 0,'-18'53'15,"18"-17"-15,18-1 16,-18-17-16,17-1 16,36-17-1,-17-17-15</inkml:trace>
  <inkml:trace contextRef="#ctx0" brushRef="#br0" timeOffset="144091.2626">25153 11695 0,'35'35'15,"-17"-17"-15,0-18 16,35 35-16,-18-18 16,0 54-16,-17-53 15,-1 70 1,1-53-16,-18 36 15,0-54-15,0 19 16,-18-19-16,1-17 16,-1 0-1,0 0-15,-17 0 16,0 0-16,17 0 0,-17 0 16</inkml:trace>
  <inkml:trace contextRef="#ctx0" brushRef="#br0" timeOffset="144474.768">25665 12471 0,'35'17'15,"0"19"-15,0-1 16,36 35-16,-18-17 16,-18-17-16,18 52 15,0 0 1,-18-53-16,-17 1 16,-18-19-16</inkml:trace>
  <inkml:trace contextRef="#ctx0" brushRef="#br0" timeOffset="144641.6741">25947 12488 0,'-35'36'0,"-54"105"16,54-18-1,17-17 1,18-71-16,18 36 15,0-53-15,-1-1 16</inkml:trace>
  <inkml:trace contextRef="#ctx0" brushRef="#br0" timeOffset="144980.9894">26317 11712 0,'0'36'15,"-17"52"-15,34 35 16,-17-70-16,18 0 16,35 35-1,-36-53-15,19 36 0,-19-53 16,19-1-16,-36 1 16,17-18-1,1 0-15</inkml:trace>
  <inkml:trace contextRef="#ctx0" brushRef="#br0" timeOffset="145253.4339">26617 11977 0,'0'53'15,"0"-18"1,0-17-16,18 17 16,-18-17-16,35 17 15,-17-18-15,-1 1 16</inkml:trace>
  <inkml:trace contextRef="#ctx0" brushRef="#br0" timeOffset="145482.6266">26741 11748 0,'0'0'0,"17"17"16,18 18 0,1 1-16,-19-1 0,19 0 0,-19 18 15,19 0-15,-19 0 16,-17 0-16,18 17 16,-18-34-16,0-1 0,-35 36 15,17-54-15</inkml:trace>
  <inkml:trace contextRef="#ctx0" brushRef="#br0" timeOffset="146570.6087">27270 12577 0,'17'0'15,"54"0"1,-36 0-16,71 0 16,-71 0-16,71 0 15,-71 0-15,1-18 16</inkml:trace>
  <inkml:trace contextRef="#ctx0" brushRef="#br0" timeOffset="146732.0412">27517 12365 0,'0'106'15,"17"0"-15,19-1 16,-1 19 0,0-71-16,0 17 15,18-17 1</inkml:trace>
  <inkml:trace contextRef="#ctx0" brushRef="#br0" timeOffset="147094.135">27975 12330 0,'18'176'16,"-18"-88"-16,18 36 16,-1-71-16,1-1 0,-1-34 15,1 0-15,17-1 0,-17-17 16,0-17-16,35-19 16,-18 1-16,-17 0 0,17 17 15,18 1-15,-18 17 16,-17 0-16,-1 17 0,-17 1 15,18 35 1,-18-36-16,-35 19 16,17-19-16,-17 1 0,-18-18 15,18 0-15,-1 0 16,19 0-16,-1-35 16,18 17-16</inkml:trace>
  <inkml:trace contextRef="#ctx0" brushRef="#br0" timeOffset="147317.757">28663 11783 0,'18'0'16,"17"0"-16,36-18 16,-36 18-16,53 0 15,-53 0-15,-17-17 16</inkml:trace>
  <inkml:trace contextRef="#ctx0" brushRef="#br0" timeOffset="147461.5024">28822 11836 0,'-18'88'16,"18"-53"-16,0 53 16,18-52-16,0-1 0,35 18 15,-18-36 1,0-17-16,-17 18 16,17-18-16,-17 0 0</inkml:trace>
  <inkml:trace contextRef="#ctx0" brushRef="#br0" timeOffset="147649.3329">29157 12012 0,'0'35'0,"0"36"15,18-53-15,17 17 16,-17-18-16,17-17 15,-17 0 1,-1 0-16</inkml:trace>
  <inkml:trace contextRef="#ctx0" brushRef="#br0" timeOffset="147945.4369">29422 11748 0,'35'17'16,"0"1"0,-17-18-16,0 17 0,-1 1 15,1 0-15,-1-1 0,19 36 16,-36-17-16,17-1 16,1 53-1,-18-53-15,0 1 0,0 16 16,0-34-1,0 0-15,0-1 0,-18-17 16,1 18 0,-19-36-1,19 18-15,-18 0 0,-1 0 16,1-17-16</inkml:trace>
  <inkml:trace contextRef="#ctx0" brushRef="#br0" timeOffset="148986.7702">20232 13776 0,'-18'-18'15,"-52"36"1,34 0-16,-17 35 15,18-1-15,18 1 0,-1 0 16,0 0-16,18 0 0,0 35 16,18-52-16,17 17 15,-17-36-15,35-17 16,-18 0 0,0-53-16,-17 36 15,17-54-15,-35 36 16,0-1-16,18 1 0,-18 0 15,-18 0 1,18 17-16,0 36 16,0 17-1,0 0-15,18 0 0,-1 1 16,19 34 0,-19-34-16,19-19 0,-1 1 0,0 0 15,18-18 1</inkml:trace>
  <inkml:trace contextRef="#ctx0" brushRef="#br0" timeOffset="149197.3703">20532 13300 0,'70'0'16,"-34"-18"-16,52 0 16,-35 1-16,-18-1 15,35 1-15,-52 17 16</inkml:trace>
  <inkml:trace contextRef="#ctx0" brushRef="#br0" timeOffset="149385.3589">20655 13353 0,'18'70'15,"-18"-35"-15,0-17 16,17 53-16,19-18 16,-1-36-16,-17-17 15,-1 18-15,19-18 0,-1 18 16,0-18-16,-17-18 15</inkml:trace>
  <inkml:trace contextRef="#ctx0" brushRef="#br0" timeOffset="149556.9913">21008 13441 0,'18'70'16,"-1"-34"-16,1-1 16,-1-17-16,1-1 0,0 1 15,-1-18-15</inkml:trace>
  <inkml:trace contextRef="#ctx0" brushRef="#br0" timeOffset="149886.9313">21220 13194 0,'17'0'16,"36"0"0,0 0-16,0 18 15,-35-1-15,17 18 16,-17 36-1,-18-36-15,0 18 0,0 35 16,0-17 0,0-36-16,0 1 15,0-19 1,-18-17-16,0 0 16,1-17-1,-1-1-15,0 0 16,1 1-16,-1 17 15</inkml:trace>
  <inkml:trace contextRef="#ctx0" brushRef="#br0" timeOffset="150185.5747">21802 13899 0,'70'-17'16,"18"-1"0,1 18-1,-54 0-15,0 0 0</inkml:trace>
  <inkml:trace contextRef="#ctx0" brushRef="#br0" timeOffset="150302.6543">21819 14076 0,'36'17'16,"52"-17"0,-35-17-16,53-1 15</inkml:trace>
  <inkml:trace contextRef="#ctx0" brushRef="#br0" timeOffset="150775.5689">23336 13617 0,'0'-17'0,"-17"17"16,-19 35-16,19-17 16,-71 70-16,52-35 15,-70 52 1,53-52-16,-17 53 15,52-53-15,18 0 0,0 18 16,36-18 0,-1-53-16,18 0 0,-18 0 15,53-36 1,-52 19-16,-19-19 0,1 1 0,-1 0 16,-17-18-1,-17 18-15,-1-1 0,-17 19 16,0-1-16,-36 0 15,53 18-15,-35 0 16,36 0-16</inkml:trace>
  <inkml:trace contextRef="#ctx0" brushRef="#br0" timeOffset="152216.1863">21519 13018 0,'-17'0'16,"-1"52"-16,18-16 15,-17 34-15,17-17 16,17 18-16,-17-36 16,18 0-16,-1 1 15,1-1-15,35 0 16,-35-35-16,17 18 0,-17-18 16,-1-18-16,1 0 0</inkml:trace>
  <inkml:trace contextRef="#ctx0" brushRef="#br0" timeOffset="152377.1986">21713 13264 0,'0'53'16,"18"18"0,0-53-16,-1 17 15,1-18-15,0-17 16,-1 0-16,1 0 15</inkml:trace>
  <inkml:trace contextRef="#ctx0" brushRef="#br0" timeOffset="152510.7897">21696 13106 0</inkml:trace>
  <inkml:trace contextRef="#ctx0" brushRef="#br0" timeOffset="152706.1494">21819 12841 0,'53'71'15,"-17"-18"-15,16 35 16,-16-35-16,17 35 16,-36-35-16,1 17 15,-18-34-15,-35 17 16,17-36-16,0 1 16</inkml:trace>
  <inkml:trace contextRef="#ctx0" brushRef="#br0" timeOffset="153984.5743">23848 13423 0,'-18'35'0,"1"71"16,17-53 0,0 88-16,0 0 15,17-70-15,-17-18 16,18 17-16,35 36 16,-18-70-16,0-1 0,1-17 15,-1-1-15,-18-17 16</inkml:trace>
  <inkml:trace contextRef="#ctx0" brushRef="#br0" timeOffset="154279.3499">24271 13758 0,'18'0'0,"35"0"16,17 0-1,-34 18-15,-1 17 16,-35 36 0,0-36-16,0 0 0,-35 54 15,17-1 1,18-53-16,0 0 0,0 18 16,35 0-1,-17-35-15,17-18 16,18 17-16,0 1 15,-35-18-15,-36 0 32</inkml:trace>
  <inkml:trace contextRef="#ctx0" brushRef="#br0" timeOffset="154418.6165">24253 14076 0,'36'0'15,"-1"0"-15,53 0 0,-35 0 16,18-18-16,-18 18 16,0-17-16,-18 17 15</inkml:trace>
  <inkml:trace contextRef="#ctx0" brushRef="#br0" timeOffset="154651.2002">24765 13300 0,'53'-18'15,"-18"18"-15,18 0 16,18 0-1,-36 0-15,-17 0 16,-1 0-16</inkml:trace>
  <inkml:trace contextRef="#ctx0" brushRef="#br0" timeOffset="154835.6774">24888 13353 0,'0'70'15,"0"1"1,0-36-16,36 36 16,-1-18-1,0-36-15,18 1 16,-35-18-16,17 0 0,-17 0 16,-1 0-16</inkml:trace>
  <inkml:trace contextRef="#ctx0" brushRef="#br0" timeOffset="155030.6342">25241 13494 0,'0'17'0,"18"54"15,0-53 1,-1 35-16,1-18 15,-1-18-15,1 1 16,0-18-16</inkml:trace>
  <inkml:trace contextRef="#ctx0" brushRef="#br0" timeOffset="155597.2335">25453 13317 0,'18'0'0,"-1"0"16,18 0 0,1 0-16,-19 0 0,1 0 15,0 0-15,-1 0 16,-17 18-16,18 17 16,-18-17-1,0 52-15,18-34 16,-1 34-16,-17-34 15,0 17-15,0-18 16,0 0 0,-35-17-1,17-18 1,1 0-16,-19-18 16,1 0-1,17 18-15</inkml:trace>
  <inkml:trace contextRef="#ctx0" brushRef="#br0" timeOffset="155930.1341">25947 13317 0,'0'-17'16,"0"34"0,0 54-1,0-36-15,0 53 16,0-52-16,0 52 15,17-53-15,1 36 16,0-54-16,17 19 16,-17-36-16,35 0 15</inkml:trace>
  <inkml:trace contextRef="#ctx0" brushRef="#br0" timeOffset="156075.1473">26176 13582 0,'18'35'15,"-18"-17"-15,17-18 16,1 18-16</inkml:trace>
  <inkml:trace contextRef="#ctx0" brushRef="#br0" timeOffset="156246.8456">26247 13317 0,'17'0'31,"1"0"-31,-18 18 16,18-18-16</inkml:trace>
  <inkml:trace contextRef="#ctx0" brushRef="#br0" timeOffset="156461.4963">26405 13388 0,'53'35'15,"-17"18"1,17 18-16,-36-36 0,1 36 16,-1-36-16,-34 35 15,-1-52-15,1 17 16,-19 1 0,19-36-16</inkml:trace>
  <inkml:trace contextRef="#ctx0" brushRef="#br0" timeOffset="156898.771">26811 13300 0,'18'53'31,"35"0"-15,-36-1-16,54 37 16,-36-36-16,0 0 0,18 70 15,-35-52-15,0-1 16,-18 54-16,0-72 16,0 19-16,-18-18 15,-17 0-15,-1 0 0,-16 0 16,-37 17-16,36-34 15,18-1-15,-35 0 16,52-17-16</inkml:trace>
  <inkml:trace contextRef="#ctx0" brushRef="#br0" timeOffset="158576.5301">20338 15222 0,'0'-17'0,"17"17"15,1 0-15,17-18 16,-17 36-16,-1-18 0,1 17 16,0 1-16,17 17 15,-35 1-15,0-19 16,0 18-16,-18 18 16,18 18-1,-17-36-15,17 18 0,-18-18 16,18 1-16,18 17 15,-18-18-15,17-17 16,1-1-16,0 1 0,-1-1 16,36 1-16,-35 0 15,0-18-15,-18-18 16,0 0-16</inkml:trace>
  <inkml:trace contextRef="#ctx0" brushRef="#br0" timeOffset="158710.7007">20443 15575 0,'53'0'15,"-17"0"-15,34 0 16,-34 0-16,-1 0 0,35-17 16</inkml:trace>
  <inkml:trace contextRef="#ctx0" brushRef="#br0" timeOffset="158939.3989">20867 14799 0,'17'0'16,"1"0"-16,17 0 0,36-18 16,-36 18-16,0-17 15,-17 17-15,17 0 0,-35-18 16</inkml:trace>
  <inkml:trace contextRef="#ctx0" brushRef="#br0" timeOffset="159111.8546">20920 14834 0,'0'71'16,"0"-36"-1,35 53-15,-17-70 16,-1 17-16,36 18 16,-35-35-16,35-1 15,-36 1-15,1-18 0,0 0 16</inkml:trace>
  <inkml:trace contextRef="#ctx0" brushRef="#br0" timeOffset="159374.179">21255 14870 0,'18'17'16,"-18"1"-16,17-18 15,1 35-15,-18-17 16,17-1-16,-17 19 16,0-19-16,0 19 15,0-19 1,0 1-16,0 0 16,36-18-1,-19 0-15,19 0 0,-1 0 16,-17-18-16</inkml:trace>
  <inkml:trace contextRef="#ctx0" brushRef="#br0" timeOffset="159701.7174">21537 14746 0,'18'-18'15,"-1"18"-15,1 0 16,0 0-16,-1 0 16,1 18-16,0 35 15,-1-35-15,1 17 16,-18 0-16,35 53 16,-35-52-16,18 34 15,-1-52-15,-17 17 0,0-17 16,0 17-16,0-17 15,-17-18 1,17 17-16,-18-17 0,-17-17 16,17-1-16,1 18 15,-19-18-15,36 1 16</inkml:trace>
  <inkml:trace contextRef="#ctx0" brushRef="#br0" timeOffset="160041.2669">22154 14693 0,'-17'18'16,"17"35"0,-18-18-1,18 18-15,0 35 16,0-53-16,18 18 0,17 18 15,0-18 1,-17-18-16,17-17 16,-17-18-16,0 0 0</inkml:trace>
  <inkml:trace contextRef="#ctx0" brushRef="#br0" timeOffset="160198.4834">22384 14975 0,'0'36'16,"17"-1"-1,1-17-15,0-1 16,-1 1-16</inkml:trace>
  <inkml:trace contextRef="#ctx0" brushRef="#br0" timeOffset="160325.1531">22384 14711 0</inkml:trace>
  <inkml:trace contextRef="#ctx0" brushRef="#br0" timeOffset="160535.3373">22578 14676 0,'17'17'0,"19"18"0,17 18 16,-18 0-16,18 18 15,-36-36 1,1 36-16,-18-36 15,0 0-15,-35 18 16,17-35-16,1-1 16,-1 1-16</inkml:trace>
  <inkml:trace contextRef="#ctx0" brushRef="#br0" timeOffset="160813.0487">23072 15275 0,'53'18'16,"-18"0"0,18-18-16,0 0 15,-36 0-15</inkml:trace>
  <inkml:trace contextRef="#ctx0" brushRef="#br0" timeOffset="160948.0213">23036 15505 0,'53'17'16,"-17"1"-16,52-18 15,-53-18-15,0 18 16,-17-17-16</inkml:trace>
  <inkml:trace contextRef="#ctx0" brushRef="#br0" timeOffset="161791.8039">24095 15205 0,'0'-36'15,"0"1"1,0 0 0,0 17-1,0 71 1,0 0-1,0 106-15,0-71 16,0 0-16,0-17 0,0 17 16,0-35-16,35 53 15,-17-71-15,17-17 16,18-18-16,-18 0 16,0-18-16,1-35 15,-19 18-15,1 0 16,0-1-16,-18 19 0,17-19 15,-17 19-15,0 34 16,36 36 0,-19-35-1,1 17-15,52 0 0,-52-17 16,53 17 0,-36-35-16,18-17 15,-36-1-15,1-17 16,0 17-16,-36-52 15,18 34-15,-35-52 16,17 35-16,0-53 16,18 71-16</inkml:trace>
  <inkml:trace contextRef="#ctx0" brushRef="#br0" timeOffset="161993.2867">24871 14870 0,'17'0'16,"36"-18"-16,-35 18 16,53 0-16,-54 0 15,19 0-15,-19-18 16</inkml:trace>
  <inkml:trace contextRef="#ctx0" brushRef="#br0" timeOffset="162137.7121">24924 14958 0,'17'88'16,"1"0"0,0-53-16,17 18 15,-17-17-15,-1-19 0,1-17 16,17 18-16,0-18 15,-17-18-15</inkml:trace>
  <inkml:trace contextRef="#ctx0" brushRef="#br0" timeOffset="162386.6872">25241 14923 0,'18'35'16,"0"18"0,-1-18-16,-17 0 15,0-17-15,0 0 16,0-1-16,0 18 16,0-17-16,18 0 15,-1-1-15,1-17 16,17 0-1,-17 0-15,0-17 0</inkml:trace>
  <inkml:trace contextRef="#ctx0" brushRef="#br0" timeOffset="162726.8883">25471 14781 0,'17'-17'15,"1"17"1,-1 0-16,19-18 16,-19 18-16,19 18 15,-19-18-15,1 17 16,0 36 0,-1-17-16,-17-1 0,18 53 15,0-53-15,-18 18 16,17-17-16,1-1 0,-1 35 15,-17-52 1,18 17-16,-18-17 0,0 0 16,-18-18-1,-17-18 1,-18-17 0,36 35-16,-36-18 15,17 18-15</inkml:trace>
  <inkml:trace contextRef="#ctx0" brushRef="#br0" timeOffset="163103.5363">25118 14940 0,'17'0'31,"19"0"-31,-19 0 16,36 0-1,-35 0-15,0 0 0</inkml:trace>
  <inkml:trace contextRef="#ctx0" brushRef="#br0" timeOffset="163834.2233">26370 15628 0,'-17'-35'0,"-1"17"15,0 1-15,-17 17 16,17 0-16,-35 17 16,18 18-1,17 18-15,-34 36 16,52-54-16,-18 18 0,36 17 15,-1-34 1,1-1-16,35 0 0,-18-35 16,0 0-16,36-18 15,-18-34 1,-18 16-16,-35 1 0,18 0 16,-18-36-1,0 54-15,0-19 0,-18 36 16,18-17-16,-18 17 0,1 35 15,17 0-15,0 36 16,17-18-16,36 17 16,-17-35-16,-1 1 15,18-19-15,-18 1 0,36 0 16,-54-18-16,1-18 16</inkml:trace>
  <inkml:trace contextRef="#ctx0" brushRef="#br0" timeOffset="164072.6527">26705 14887 0,'36'-17'15,"16"-1"1,-16 0-16,34 1 0,-17 17 16,-35 0-16,0 0 15</inkml:trace>
  <inkml:trace contextRef="#ctx0" brushRef="#br0" timeOffset="164221.6813">26811 14852 0,'0'71'16,"0"-36"-16,18 35 16,-1-34-1,19 34-15,-1-52 16,-17-1-16,17 1 0,-17 0 16,-1-18-16,36 0 15</inkml:trace>
  <inkml:trace contextRef="#ctx0" brushRef="#br0" timeOffset="164422.1188">27129 14993 0,'0'71'16,"0"-36"-16,17 18 15,1-18-15,0-17 16,17-1-16,-18 1 0,1 0 0,0-18 16,-1 0-1</inkml:trace>
  <inkml:trace contextRef="#ctx0" brushRef="#br0" timeOffset="164762.8522">27340 14834 0,'18'-35'0,"0"35"16,17-18-16,-18 18 0,36 0 15,-35 18-15,17 0 16,-17 17-1,-18-17-15,18 17 0,-18 0 0,0 36 16,0-18 0,0-18-16,0 0 0,0 0 15,0 18-15,0-35 16,-18 17 0,0-35-16,1 0 15,-1-17 1,18-1-16,-35 0 15,35 1-15,0-1 0</inkml:trace>
  <inkml:trace contextRef="#ctx0" brushRef="#br0" timeOffset="164979.2218">27834 14764 0,'-17'35'16,"17"36"-16,0-36 15,0 18-15,17 35 16,36 0 0,-35-53-16,17 1 0,18-1 15,-35-17 1</inkml:trace>
  <inkml:trace contextRef="#ctx0" brushRef="#br0" timeOffset="165140.0104">28152 15117 0,'0'17'0,"17"18"16,1-17-16,0-18 0,17 18 15,-17-18 1</inkml:trace>
  <inkml:trace contextRef="#ctx0" brushRef="#br0" timeOffset="165263.1239">28187 14870 0</inkml:trace>
  <inkml:trace contextRef="#ctx0" brushRef="#br0" timeOffset="165456.2286">28363 14676 0,'53'52'15,"-35"-16"-15,0-1 16,34 71 0,-34-71-16,35 53 15,-53-52-15,0 34 16,-18-35-16,-35 18 16</inkml:trace>
  <inkml:trace contextRef="#ctx0" brushRef="#br0" timeOffset="165791.2858">28787 15681 0,'70'0'16,"-17"-18"-16,0 18 0,53-17 15,-53 17-15,53 0 16,-71-18-16,18 0 16</inkml:trace>
  <inkml:trace contextRef="#ctx0" brushRef="#br0" timeOffset="165930.6103">29104 15487 0,'-17'71'16,"-1"34"-1,53 1 1,-17-53-16,35 53 16,17-36-1,-34-34-15,-1-19 0</inkml:trace>
  <inkml:trace contextRef="#ctx0" brushRef="#br0" timeOffset="166296.924">29510 15117 0,'18'35'0,"17"71"16,-18-36-16,1 1 15,0 52-15,-1-52 16,1 52-16,-18-87 15,35 16 1,-35-34-16,36 0 16,-19-18-16,36-18 15,-35 18-15,35 18 16,-36-1-16,1 54 16,-18-36-16,-18 0 15,1 1-15,-19-19 16,1-17-16,-18 0 15,18 0-15,0-17 16,17-1-16,0-35 16,18 18-16</inkml:trace>
  <inkml:trace contextRef="#ctx0" brushRef="#br0" timeOffset="166591.753">30057 14799 0,'17'0'15,"19"18"1,-19-18-16,19 35 15,-19-35-15,18 18 16,-17-18-16,0 0 16,-1 0-1,1 0-15,-18-18 0,18 18 16,-36 0 0</inkml:trace>
  <inkml:trace contextRef="#ctx0" brushRef="#br0" timeOffset="166820.3929">30110 14940 0,'0'71'0,"0"-36"15,0 36 1,0-19-16,17-16 0,-17-1 15,0-17-15,18 17 0,0 0 16,-1-35-16,18 18 0,1-18 16,-19 0-16,19 0 15,-19-18 1,1 1-16</inkml:trace>
  <inkml:trace contextRef="#ctx0" brushRef="#br0" timeOffset="167087.8053">30427 15046 0,'18'0'0,"35"0"16,-36 0-16,1 0 16,17 18-16,-17-1 15,-18 1-15,0 0 16,-35 17-16,-1 18 15,36-36 1,0 1-16,18 17 16,17-17-1,-17-18-15,52-18 16,-70 1 0</inkml:trace>
  <inkml:trace contextRef="#ctx0" brushRef="#br0" timeOffset="167437.7248">30745 14852 0,'35'-18'16,"-17"18"0,-1-17-16,18 17 15,-17 17-15,0-17 16,-1 18-16,1 0 15,-18-1-15,18 19 16,-18-19-16,17 36 16,-17-35-1,18 52-15,0-34 16,-18 34-16,17-35 16,-17 36-16,0-53 15,18 34 1,-18-34-16,0 0 15,-18-18 1,-17 0 0,17-18-16,-35 18 15,36 0-15,-19 0 16</inkml:trace>
  <inkml:trace contextRef="#ctx0" brushRef="#br0" timeOffset="168466.9717">20849 16951 0,'-17'-18'0,"-19"-35"16,19 36-1,-19-1-15,-34-17 16,35 35-16,-1 0 0,-17 35 16,18 0-16,-18 18 15,18 0-15,0 0 0,17 18 0,18-18 16,0 0-16,18 35 15,52-35 1,-17-36-16,0-17 0,0 0 0,53-35 16,-71 0-1,36-36-15,-36 36 16,-18-36 0,-17 36-16,0 17 15,-17-17-15,-1 0 0,-17 17 16,17 18-16,-17 0 15,17 36-15,18 16 16,0-16-16,36 34 16,-19-34-16,54 34 15,-18-52-15,17 17 16,-17-35-16,-35 0 16,17 0-16,0-18 0</inkml:trace>
  <inkml:trace contextRef="#ctx0" brushRef="#br0" timeOffset="168661.5951">21131 16422 0,'53'-35'16,"0"17"-16,-17 0 15,-19 18-15,36-17 16,-35-1 0</inkml:trace>
  <inkml:trace contextRef="#ctx0" brushRef="#br0" timeOffset="168827.9667">21202 16422 0,'0'35'16,"18"0"-1,-1 1-15,1-1 16,0 18-16,-1-18 16,1-17-16,-1-1 15,1 1 1,0-18-16,17-18 16</inkml:trace>
  <inkml:trace contextRef="#ctx0" brushRef="#br0" timeOffset="169054.1553">21502 16387 0,'35'17'15,"-17"1"1,-18-1-16,0 19 16,0-19-16,0 1 0,0 17 15,-18-17-15,0 17 16,18-17-16,18-1 15,17 1 1,-17-18-16,17 0 0,36 0 16,-36-18-1,-17 1-15</inkml:trace>
  <inkml:trace contextRef="#ctx0" brushRef="#br0" timeOffset="169384.1604">21749 16298 0,'0'-17'15,"17"17"-15,19 0 16,-1 0-16,-17 0 0,17 0 16,-17 0-16,17 17 15,-18 1-15,1 35 16,-18-18-16,0 18 15,0-18 1,0 1-16,18-1 0,-18 0 16,0-17-16,0-1 15,-18-17 1,-17 0 0,0 0-16,17-17 15,-17-1-15,17 18 16,-17 0-16,35-17 15</inkml:trace>
  <inkml:trace contextRef="#ctx0" brushRef="#br0" timeOffset="169751.3883">22348 16245 0,'-17'-17'15,"-1"17"-15,1 35 16,17 0 0,-18 1-16,0 52 15,18-53-15,0 18 0,18 18 16,0-36-16,34 18 16,-34-36-16,35 19 15,-35-36-15,17-18 16,-17 0-16</inkml:trace>
  <inkml:trace contextRef="#ctx0" brushRef="#br0" timeOffset="169910.2736">22578 16563 0,'0'18'16,"17"17"-16,1-18 15,0 1-15,35-18 16,-36 0-16,1-18 16</inkml:trace>
  <inkml:trace contextRef="#ctx0" brushRef="#br0" timeOffset="170034.5171">22595 16281 0,'0'-18'16,"18"18"0</inkml:trace>
  <inkml:trace contextRef="#ctx0" brushRef="#br0" timeOffset="170234.5906">22789 16210 0,'53'53'16,"0"18"-16,-17-36 15,-1 35-15,0 1 16,-35-36-16,0-17 16,-18 17-16,-17 18 15,18-18-15,-19-35 0</inkml:trace>
  <inkml:trace contextRef="#ctx0" brushRef="#br0" timeOffset="170506.3007">23178 16810 0,'17'18'16,"18"-18"-16,-17 0 0,35 0 15,-18 0-15,1 0 16,-19 0-16,-17 17 15</inkml:trace>
  <inkml:trace contextRef="#ctx0" brushRef="#br0" timeOffset="170629.3628">23195 17022 0,'71'17'0,"-36"-17"15,18 0-15,35 0 16,-17-17-1,-54-1-15</inkml:trace>
  <inkml:trace contextRef="#ctx0" brushRef="#br0" timeOffset="172348.4589">24765 16757 0,'-18'-18'16,"1"18"-16,-1 0 0,0 0 15,-17 0-15,18 0 16,-36 18-16,-36 35 16,37-35-16,16 17 0,1 0 15,0 18-15,-1 35 16,36-53-16,18 1 0,0-19 16,-1 19-16,36-19 15,-17 1-15,16 0 0,-16-18 16,17 0-16,-18-18 15,-17 18-15,17-35 16,-35 17-16,0-17 0,-71-36 16,36 54-1,0-1-15,-36-17 16,36 35-16,17 0 16,18 17-16,18-17 15</inkml:trace>
  <inkml:trace contextRef="#ctx0" brushRef="#br0" timeOffset="172597.096">25400 16298 0,'-53'53'15,"18"-17"-15,0 69 16,17 36 0,18-52-16,35 52 15,0-88-15,1 0 0,52 35 16,-53-71-16,0 1 16,1 0-16,17-18 15</inkml:trace>
  <inkml:trace contextRef="#ctx0" brushRef="#br0" timeOffset="173048.5054">25823 16669 0,'0'-18'15,"18"0"1,0 18-16,52-17 15,-35 17-15,54 0 16,-54 0-16,35 17 16,-52 1-16,-18 17 15,0 36-15,-18-36 16,-34 53 0,34-52-16,0 17 0,18-36 15,-17 54-15,34-54 16,1 19-16,17-19 15,0 1-15,1-18 0,-1 0 16,-17 0 0,-1 0-16,-34-18 15</inkml:trace>
  <inkml:trace contextRef="#ctx0" brushRef="#br0" timeOffset="173180.8652">25876 17004 0,'53'0'0,"35"0"16,-52-18-16,87 1 16,-88-1-16,1 18 15,-1-35-15</inkml:trace>
  <inkml:trace contextRef="#ctx0" brushRef="#br0" timeOffset="173421.395">26370 16298 0,'0'-17'0,"35"17"16,1-18-16,17 18 15,-18-18-15,35 18 16,-52 0-16</inkml:trace>
  <inkml:trace contextRef="#ctx0" brushRef="#br0" timeOffset="173598.0289">26441 16316 0,'0'53'15,"17"-18"1,-17 18-16,0-35 0,18 17 16,-18 0-1,18-17-15,-1 0 16,1-18-16,0 17 0,-1-17 0,18 0 16,-17 0-16,35 0 15</inkml:trace>
  <inkml:trace contextRef="#ctx0" brushRef="#br0" timeOffset="173877.0838">26741 16369 0,'17'0'0,"18"18"15,-17-18-15,17 17 0,1 1 16,-36-1-1,17 19-15,-34-19 16,-1 1-16,0 17 16,1-35-16,-1 36 15,36-19 1,17-17 0,-17 0-16,35 0 15,-36 0-15,19 0 16,-19-17-16</inkml:trace>
  <inkml:trace contextRef="#ctx0" brushRef="#br0" timeOffset="174294.7481">27093 16263 0,'18'0'16,"17"-18"-1,-17 18 1,17 0 0,0 0-16,-17 0 15,-18 18 1,0 35-1,0-18-15,18 36 16,-18-36-16,17 36 16,-17-36-1,18 18-15,-18-36 0,0 19 16,-18-36 0,1 0-1,-1-18 1,0 0-16,-34 18 0,16-17 15,1 17 1,17 0-16,18 17 16</inkml:trace>
  <inkml:trace contextRef="#ctx0" brushRef="#br0" timeOffset="174648.7171">27605 16175 0,'-35'35'16,"35"-17"-16,-18 17 15,18 0-15,0 54 16,0-54-16,0 53 16,18-53-16,-1 18 15,1-35-15,17 17 16,-17-35-16,-1 0 15,1 0-15,0-18 16</inkml:trace>
  <inkml:trace contextRef="#ctx0" brushRef="#br0" timeOffset="174809.3013">27817 16510 0,'0'35'15,"17"1"1,1-19-16,17 1 16,-17-18-16,-1 0 15</inkml:trace>
  <inkml:trace contextRef="#ctx0" brushRef="#br0" timeOffset="174944.1053">27887 16281 0,'18'0'47</inkml:trace>
  <inkml:trace contextRef="#ctx0" brushRef="#br0" timeOffset="175145.1913">28116 16351 0,'36'36'16,"-1"34"0,-35-35-16,18 1 0,-18-19 15,0 36-15,-18-35 16,-17 17-16,-1-17 15,19-18 1</inkml:trace>
  <inkml:trace contextRef="#ctx0" brushRef="#br0" timeOffset="175611.5659">28293 16157 0,'17'18'31,"1"35"-15,35 17-1,-18-34-15,18 69 16,-18-34-16,1 0 0,17 52 16,-36-70-1,1 18-15,0 52 16,-18-70-16,-18 0 0,-53 53 16,18-53-16,1-1 15,-1 1-15,-88 53 16</inkml:trace>
  <inkml:trace contextRef="#ctx0" brushRef="#br0" timeOffset="177247.9203">29210 6632 0,'18'0'0,"87"-35"15,-16 17-15,-1 1 16,35-19-16,-17 1 16,18 17-16,105-34 15,-141 34-15,-17 0 0,-18 18 16,0 0-16</inkml:trace>
  <inkml:trace contextRef="#ctx0" brushRef="#br0" timeOffset="177492.6663">29616 6174 0,'-71'0'15,"-17"53"1,-71 70 0,106-17-1,36-18 1,34-53-16,89 54 16,-35-72-16,17 18 0,106 18 15,18-17 1,-142-36-16</inkml:trace>
  <inkml:trace contextRef="#ctx0" brushRef="#br0" timeOffset="181578.9093">26564 11748 0,'18'0'16,"-18"17"62,17-17-16,-17-17-46,-17 17 0</inkml:trace>
  <inkml:trace contextRef="#ctx0" brushRef="#br0" timeOffset="205954.3197">17233 10742 0,'-17'0'16,"-1"0"-16,36 0 15,17 18 1,-18-1-1,36-17-15,36 36 16,-36-36-16,-18 0 0,18 17 16,0-17-16,17 0 15,-35-17-15,-17 17 0,-18-18 32</inkml:trace>
  <inkml:trace contextRef="#ctx0" brushRef="#br0" timeOffset="206210.2493">17533 10583 0,'35'0'16,"-17"0"0,0 18-16,-1 0 0,19-18 15,16 35 1,-16-17-16,34 17 15,-52-18-15,17 19 0,-17-19 16,-1 36-16,-34 0 16,-1-18-16,-17 18 15,0-17-15,-18 17 16,35-18-16,-17 0 16,17-17-16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09:39.46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18203 9737 0,'0'0'15,"-17"-18"-15,17 0 16,0 36 15,-18 35 0,18-35-31,-18 17 0,1 35 16,17-17-16,0-17 16,-18 69-16,18-34 15,0 0-15,0-1 16,-17 1-16,17 70 16,0 0-16,0-71 15,0 19-15,0-19 0,52 177 16,-52-176-1,18 17-15,0 71 16,-1-1-16,-17-69 16,18 52-1,-18-71-15,18 1 0,-18-1 16,0 1-16,17-1 0,-17 72 16,18-72-1,0 1-15,-18 17 0,35 71 16,0 17-16,-17-88 15,-18 0-15,17 1 16,-17-1-16,18 0 0,-18 88 16,0-87-1,18 16-15,-18-16 0,0 193 16,0-106 0,-18 18-1,18 0-15,0-88 16,-18 88-16,1 0 15,-19 0 1,36-106-16,-17 89 16,-1-1-1,1-35-15,17-53 16,0 54-16,-18-19 16,0-52-1,18-18-15,0 17 0,0-17 0,-17 0 16,-1 70-1,0-17-15,18-53 16,-17 0-16,17 0 0,-18 0 16,18 0-16,-35 35 15,35-35-15,-18-18 0,1 36 16,17-36 0,0-17-16,0 17 0,17 18 15,1-18 1,-18 0-16,17-17 0,1 17 15,35 18-15,0-17 16,-18-19 0,36 18-16,-18-35 15,0 18-15,-1-18 0,1 18 16,18-18-16,0 17 0,-19-17 16,178 18-1,-142-18-15,-18 0 16,89 18-16,0-1 15,-71 1-15,71 0 16,17-1 0,-87 1-16,-1-1 0,18-17 15,-1 18-15,-16-18 16,105 35-16,0-17 16,0 17-1,-89-17-15,72 17 16,17-17-16,-88 0 15,88-1 1,-106-17-16,18 18 0,-18-18 0,0 17 16,106 1-1,-88-18-15,-18 18 0,124-18 16,-18 17 0,-88-17-16,0 0 0,-1 18 15,213-18 1,-212 0-16,17 0 15,107 0-15,16 0 16,-122 0-16,123 0 16,0 0-1,-124 0-15,124-18 16,-17 18 0,17-17-16,-124 17 15,124 0-15,-141 0 16,17 0-16,107 17 15,-19 1 1,-17-18-16,-88 0 16,0 0-16,-18 0 0,106 0 15,0 0 1,-106 0-16,89-18 16,87 1-1,-123 17 1,-17-18-16,-71 18 15,35-18-15,-53 18 16,-17 0-16,17-17 0,18-1 16,0 1-1,0-1-15,0-17 16,-35 35 0,34-36-16,-16 19 15,-19-1-15,1 0 0,0 1 16,17-19-16,-17 1 15,-1 18-15,1-19 16,-18 19-16,0-19 0,17 1 0,-17 0 16,0-53-1,0 52-15,0-17 0,-35 18 16,18 0 0,-1 17-16,0-17 15,1 17 1,34-17-16,36 17 15,0-17 1,0 35-16,35-18 16,36 1-16,-1-1 15,-52 18 1,70-17-16,0 17 16,-71 0-16,19-18 15,-19 18-15,89 0 16,0-18-16,-89 18 15,-17-17-15,18 17 16,105-36 0,-141 36-16,54-35 0,-36 35 15,17-53 1,-17 36-16,-18-1 16,1-17-16,-19-1 0,36-52 15,-35 35-15,-1 0 16,1 0-16,0 0 0,17-70 15,0 0 1,-35 34-16,36-69 16,-1-19-16,0-34 15,0-19 1,-17 107-16,0-1 0,-1 1 16,1-1-16,17 1 15,-17-124-15,17-18 16,-35 124-1,18-141-15,-1 141 0,-17 0 16,18 0-16,-18 0 16,0-18-16,18-123 15,-18 140-15,0 1 0,-18-141 16,0 35 0,18 124-16,0-1 0,0 18 15,0 1-15,0 16 16,18-105-16,0 36 15,-18 69 1,17 19-16,-17-1 0,0 1 0,0-36 16,-35 18-1,-18 17 1,-35 18-16,53 36 16,-71-19-16,0-17 15,35 36 1,-52-36-16,-36 18 15,0-1 1,71 19-16,-18-1 0,18 0 0,-18 1 16,1 17-16,-1-18 15,-229 0 1,229 1-16,0-1 16,0 1-16,-17-1 0,17 0 0,-141-35 15,0 0 1,-18 1-1,124 34-15,-141-35 16,17 18-16,-17-18 16,141 35-1,-124-35-15,-17 18 16,0-18 0,0 0-16,141 35 15,0 1-15,-18-1 16,18 1-16,-159-19 15,0 19-15,-18-1 16,-17 0-16,177 18 16,-19 0-16,18 0 15,-17 0-15,-159-17 16,159 17-16,-177 0 16,176 17-16,1-17 0,-18 0 15,0 18-15,0-18 16,0 18-16,0-18 0,-212 17 15,212 1-15,-212 0 16,195-1-16,17-17 16,0 18-16,0-1 15,17-17-15,-17 18 0,-317 17 32,352-17-32,0-18 0,18 18 0,18-18 15,-1 17-15,1-17 0,17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09:55.72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1782 12788 0,'0'-17'16,"0"-1"0,-18 0-1,18 36-15,18-18 16,17 53-1,0-18-15,36 53 16,-36-35-16,71 53 16,-53-53-16,35 53 15,-35-53-15,17 17 16,-34-34-16,17 16 16,-36-16-16,18-19 15,-17 1-15,-18 0 0,18-1 16,-18 1-16,0 0 15</inkml:trace>
  <inkml:trace contextRef="#ctx0" brushRef="#br0" timeOffset="273.5637">2381 12665 0,'0'17'0,"-17"1"0,-36 70 16,17-35-16,-34 106 16,52-89-16,-52 107 15,34-107-15,-17 71 16,36-88-16,-1-17 15,1-1-15,17-17 0,0 17 16</inkml:trace>
  <inkml:trace contextRef="#ctx0" brushRef="#br0" timeOffset="1268.4741">2875 12912 0,'18'17'16,"-1"-17"-16,36 18 15,-17-18-15,-19 0 16,36 0-1,-18 0-15,-17 0 0,0 18 16</inkml:trace>
  <inkml:trace contextRef="#ctx0" brushRef="#br0" timeOffset="1413.8418">2963 13070 0,'36'36'15,"-1"-36"1,18 0-16,-18 0 0,0 0 16,1 17-1</inkml:trace>
  <inkml:trace contextRef="#ctx0" brushRef="#br0" timeOffset="2413.3343">3775 11536 0,'0'-18'15,"17"18"17,19-17-17,-19 17-15,19 0 16,-19 0-16,36-18 15,-18 18-15,1-18 16,-19 18-16,-34 18 31</inkml:trace>
  <inkml:trace contextRef="#ctx0" brushRef="#br0" timeOffset="2781.4922">3704 11571 0,'0'18'16,"0"-1"-16,0 1 15,0 17-15,0 1 0,0 52 16,18-35 0,-18 17-16,0 107 15,0-54-15,0 159 16,-18-105-16,-17 123 15,35-159-15,-18 88 16,18-123-16,0 70 16,-17-105-16,17 70 15,0-71-15,17 36 16,-17-53-16,18 35 16,0-52-16,-1 34 15,1-52-15,17 17 16,-17-35-1,17 35-15,-17-17 16,-1-18-16,-17 18 0,18-18 16,0 0-16</inkml:trace>
  <inkml:trace contextRef="#ctx0" brushRef="#br0" timeOffset="3316.1926">4251 12524 0,'0'17'16,"0"1"-16,0 0 15,35 34 1,1-16-16,-1-1 0,0 0 15,53 53-15,-52-52 16,-1-1-16,0 0 0,18 18 16,-18-17-16,-17-19 15,-18 1-15,18-1 16</inkml:trace>
  <inkml:trace contextRef="#ctx0" brushRef="#br0" timeOffset="3530.4851">4516 12594 0,'-36'53'0,"-17"53"15,18-18 1,0-35-16,35 0 15,-18 35 1,36-70-16,17 17 0,-17-35 16,-1 0-16</inkml:trace>
  <inkml:trace contextRef="#ctx0" brushRef="#br0" timeOffset="3894.0736">4763 11748 0,'-18'0'0,"0"17"15,18 1 1,-17 17-16,17 53 16,0-35-16,17 35 15,-17-35-15,36 0 16,-19-35-16,1 17 0,35-17 15,-36-18 1,1 0-16,0 0 0</inkml:trace>
  <inkml:trace contextRef="#ctx0" brushRef="#br0" timeOffset="4087.6965">4957 11942 0,'0'52'16,"0"19"-1,0-18 1,17-35-16,1 17 16,-1-18-1,1-17-15</inkml:trace>
  <inkml:trace contextRef="#ctx0" brushRef="#br0" timeOffset="4304.5674">5115 11783 0,'36'53'0,"-19"0"15,18 35 1,-17-35 0,-36 35-1,-17-35 1</inkml:trace>
  <inkml:trace contextRef="#ctx0" brushRef="#br0" timeOffset="4811.7414">4727 11183 0,'0'35'15,"0"36"1,0-36-16,18 53 16,-18-52-16,0 52 15,0-35-15,0 53 16,0-71-16</inkml:trace>
  <inkml:trace contextRef="#ctx0" brushRef="#br0" timeOffset="5272.4924">4621 13705 0,'0'18'32,"0"0"-32,0 70 15,0-35-15,0 0 0,0 0 16,0 17-16,0-17 15,0 0-15,0-18 0,0 1 16,18-1-16,-18-17 0</inkml:trace>
  <inkml:trace contextRef="#ctx0" brushRef="#br0" timeOffset="5772.5516">5539 12665 0,'17'17'16,"1"1"-16,0 17 16,17 1-16,0 16 0,0-16 15,18-1-15,35 36 16,-52-36-16,52 18 15,-35 0 1,-35-53-16,-1 17 16</inkml:trace>
  <inkml:trace contextRef="#ctx0" brushRef="#br0" timeOffset="5978.6352">5786 12735 0,'-36'71'16,"19"-18"-16,-19-18 15,19 36-15,-1-18 0,-17 52 16,35-69 0,0 34-16,17-52 15,36-1-15,-35-17 16</inkml:trace>
  <inkml:trace contextRef="#ctx0" brushRef="#br0" timeOffset="6250.8671">5927 12083 0,'0'17'16,"-18"54"-1,18-36-15,18 53 16,-18-35-16,17-17 16,1-1-16,0 0 0,-1 0 15,19 1-15,-19-19 16,18-17-16,-17-17 15,0 17-15</inkml:trace>
  <inkml:trace contextRef="#ctx0" brushRef="#br0" timeOffset="6484.2929">6174 12224 0,'17'17'16,"19"19"-1,-19-19 1,-17 1-16,18 0 0,-18-1 0,0 1 16,-18 35-1,18-36-15,0 1 0,0 0 16,18-18 0,-1 0-16,1 0 15,17 0-15,-17 0 16,0 0-16</inkml:trace>
  <inkml:trace contextRef="#ctx0" brushRef="#br0" timeOffset="6723.8035">6473 12206 0,'36'53'16,"-36"-35"-16,17 52 15,-17-52-15,18 17 0,-18 0 16,0-17 0,0 0-16,0-1 0,-18-17 15,1 18-15</inkml:trace>
  <inkml:trace contextRef="#ctx0" brushRef="#br0" timeOffset="6957.5111">6068 11483 0,'17'0'16,"-17"35"-1,18 0-15,-18 54 16,18-36-16,-18 0 16,0 70-16</inkml:trace>
  <inkml:trace contextRef="#ctx0" brushRef="#br0" timeOffset="7330.7044">6085 13564 0,'18'53'15,"-18"0"-15,0 0 16,0 18-16,-18-1 0,18 107 16,0-89-16,0 71 15,0-107-15,18 37 16,-18-54-16,0 0 16,0-17-16</inkml:trace>
  <inkml:trace contextRef="#ctx0" brushRef="#br0" timeOffset="8052.558">6897 12982 0,'17'0'47,"1"0"-31</inkml:trace>
  <inkml:trace contextRef="#ctx0" brushRef="#br0" timeOffset="8186.3616">7108 13000 0,'18'0'31,"0"0"-31</inkml:trace>
  <inkml:trace contextRef="#ctx0" brushRef="#br0" timeOffset="8297.828">7320 13000 0,'18'18'15</inkml:trace>
  <inkml:trace contextRef="#ctx0" brushRef="#br0" timeOffset="8436.3125">7532 13000 0,'0'18'31</inkml:trace>
  <inkml:trace contextRef="#ctx0" brushRef="#br0" timeOffset="8925.5299">7849 12806 0,'-17'-18'16,"34"36"0,19 17-1,-19-17-15,54 52 16,-36-34-16,53 34 15,-52-35-15,34 18 16,-52-35 0,17 17-16,-17-17 15,-1-18-15</inkml:trace>
  <inkml:trace contextRef="#ctx0" brushRef="#br0" timeOffset="9152.9214">8132 12788 0,'-18'18'16,"0"17"-16,-35 18 15,36-18-15,-1 1 0,-17 17 16,17-1-16,-17 54 15,17-53-15,18-18 0,18-17 16,-18 17-16,35-17 16</inkml:trace>
  <inkml:trace contextRef="#ctx0" brushRef="#br0" timeOffset="9874.0057">8326 12241 0,'-18'0'16,"0"0"-16,1 53 15,17-35 1,-18 17-16,18 36 16,0-36-16,18 0 0,-18-17 15,35 35 1,0-35-16,0-18 0,-17 0 15</inkml:trace>
  <inkml:trace contextRef="#ctx0" brushRef="#br0" timeOffset="10289.8205">8449 12453 0,'0'53'16,"0"-35"-1,0-36 17,18-17-17,-1 17-15,1-17 16,-18 17-16,18 1 0,-18-1 16,17 36-1,-17-1 1,0 1-16,0-1 0,0 1 15,0 0 1,0-36 15,18 18-15,0 0 0,-18 18-16,17-18 0,18 17 15,-17-17 1,-18 18-16,18 0 15,-18-1-15,0 1 16,0 0 0,0-1-16,0 1 15</inkml:trace>
  <inkml:trace contextRef="#ctx0" brushRef="#br0" timeOffset="10470.6153">8855 12383 0,'17'35'0,"1"0"15,-18-17 1,18-1-16,-18 19 16,0-19-16,0 1 15,-18 0-15</inkml:trace>
  <inkml:trace contextRef="#ctx0" brushRef="#br0" timeOffset="10804.7954">8467 11465 0,'0'53'16,"0"-18"-16,0 54 16,0-36-16,17 52 15,-17-52-15,18 0 0,-18 0 16</inkml:trace>
  <inkml:trace contextRef="#ctx0" brushRef="#br0" timeOffset="11268.5219">8484 13582 0,'0'123'16,"0"-17"-1,0 35-15,0-70 16,0-1-16,0 36 15,0 0 1,0-71-16,18-17 16</inkml:trace>
  <inkml:trace contextRef="#ctx0" brushRef="#br0" timeOffset="12090.1637">9031 11377 0,'-18'0'16,"18"18"-1,18-1 1,35 19-16,-18-36 16,1 0-16,34 0 15,-35 0-15,1-18 16,-1 18-16,-17 0 16,-1 18-16,1 17 15,-18-17-15,0 52 16,0-35-16,0 71 15,0-53-15,0 71 16,0-54-16,0 89 16,0-71-16,0 89 15,0-89-15,-18 106 16,1-88-16,-1 105 16,18-123-16,-18 106 15,18-105 1,18 87-16,-18-88 15,18 71-15,-18-71 16,0-17-16,0 17 16,0-18-16,0 36 15,0-53-15,0-17 0,0 34 16,0-52-16,0 17 16,-18 18-16,18-35 15,-18-1-15,18 18 16,0-17-16,-17-18 0,17 18 15,0-1 1,-18 1-16,0 0 16,1-18-1,-1 17 1,1-17-16,-19 0 16,19 0-16,-19 0 15</inkml:trace>
  <inkml:trace contextRef="#ctx0" brushRef="#br0" timeOffset="15199.4015">4674 14728 0,'-17'0'15,"-1"18"-15,0 17 16,18 1-16,-17 52 15,17-35 1,17 0-16,19 35 16,-19-53-16,1 0 0,35 18 15,-35-35-15,-1 0 16,18-18-16,-17 0 16</inkml:trace>
  <inkml:trace contextRef="#ctx0" brushRef="#br0" timeOffset="15581.6691">4921 14975 0,'0'36'16,"0"-1"-16,0 36 15,18-36-15,-18 0 16,35 18-16,-35-35 16,18-18-16,-1 0 15,1-18-15,-18-53 16,0 54 0,0-18-16,18-36 15,-18 36-15,0-1 0,17 1 16,1 18-16,0-1 15,-18 36-15,35 17 16,-35 0-16,18 36 16,-18-36-16,17 18 15,1-36 1,-1 19-16,-17-19 16,18 1-16</inkml:trace>
  <inkml:trace contextRef="#ctx0" brushRef="#br0" timeOffset="17100.508">5380 15169 0,'-18'0'16,"36"0"-1,-18 18 1,18 0 0,17 17-16,-18-17 15,1 17-15,0-17 16,17 17-16,-17-35 16,-1 17-1,1-34 1</inkml:trace>
  <inkml:trace contextRef="#ctx0" brushRef="#br0" timeOffset="17267.8792">5503 15169 0,'-35'36'15,"0"17"1,17 0-1,18-18 1,0-18-16</inkml:trace>
  <inkml:trace contextRef="#ctx0" brushRef="#br0" timeOffset="17491.1007">5909 15240 0,'0'0'0,"-18"18"0,1 35 16,-19-18-16,19 0 15,-1-17-15,18 17 0,-17-17 0,-1-1 16</inkml:trace>
  <inkml:trace contextRef="#ctx0" brushRef="#br0" timeOffset="18235.0873">6279 15011 0,'0'17'15,"0"1"1,18 53-16,0-36 16,-18 0-16,17 18 15,1-35-15,-18-1 16,18-17-16,-1-35 16,-17 17-16,18-35 15,-18 18-15,18-35 16,-18 52-16,17-17 15,-17 17 1,18 0-16,-18 36 16,17 17-16,-17 1 15,18 34 1,-18-52-16,18 17 16,-1-17-16,1-18 15,0 0-15,-1 0 16,-17-18-16,18 0 15,-18 1-15,18-1 16,-1 1-16,1-1 16,0 18-16,-1 0 15,-17 18-15,35 34 16,-35-16-16,18 17 16,0-36-16,-1 36 15,-17-35-15,0-1 16</inkml:trace>
  <inkml:trace contextRef="#ctx0" brushRef="#br0" timeOffset="19648.2314">6791 14640 0,'18'-35'16,"-18"17"-1,17 36 1,1 0 0,17 35-16,0-18 15,1 18-15,-19-18 0,19 0 16,-1 1-16,-17-1 0,-1 18 15,-17-18-15,18 18 0,-18-18 16,-35 71 0</inkml:trace>
  <inkml:trace contextRef="#ctx0" brushRef="#br0" timeOffset="35766.8562">18362 3369 0,'0'-18'16,"-18"18"-1,36 0-15,0 0 16,17 0-1,36 36-15,-36-36 16,53 17-16,-53 1 16,54 0-16,-54-18 15,18 17 1,-36 1-16,1 0 0,-18 34 16,-53 19-1,18-18-15,-18 0 0,18 17 16,-54 36-16,54-53 15,17 0-15,1 0 16,17-18-16,0 36 16,0-54-16,35 19 0,-17-19 15,17 19-15,53-1 16,-52-35-16,52 35 16,-53-35-16,-17 0 0,35 0 15,-53 18 1,0-36-1,-36 1 1</inkml:trace>
  <inkml:trace contextRef="#ctx0" brushRef="#br0" timeOffset="35980.9494">18309 3916 0,'35'0'15,"18"0"1,0 0-16,53 0 0,-53-18 16,18 1-16,-36 17 15,53-18-15,-70 0 0,17 18 16</inkml:trace>
  <inkml:trace contextRef="#ctx0" brushRef="#br0" timeOffset="36281.2689">19173 3210 0,'36'0'31,"-1"-17"-31,0 17 0,1-18 15,34 0-15,-35 18 16,-17 0-16,17 0 0</inkml:trace>
  <inkml:trace contextRef="#ctx0" brushRef="#br0" timeOffset="36477.0521">19209 3281 0,'0'53'16,"0"-18"-16,0-17 0,0 35 16,17-18-16,19 0 15,-19 0-15,19 1 16,-1-19-16,18-17 16,-36 0-16,19 0 15,-19 0 1</inkml:trace>
  <inkml:trace contextRef="#ctx0" brushRef="#br0" timeOffset="36733.5009">19650 3298 0,'0'18'16,"0"0"-16,0-1 0,0 1 15,0 0-15,0 17 0,17 0 16,-17-17-16,18 17 16,-18-17-16,18-1 15,-1-17 1</inkml:trace>
  <inkml:trace contextRef="#ctx0" brushRef="#br0" timeOffset="37110.3321">19808 3157 0,'18'-17'0,"0"-1"16,-1 18-16,19 0 15,-19 0-15,1 0 16,0 0-16,-1 0 16,1 18-16,-18-1 15,0 1-15,0 17 0,0 53 16,18-35-16,-18 36 15,17-36-15,1 35 16,-18-53-16,17 18 16,-17-35-1,0-1-15,-17-17 16,-1 0-16,1-17 16,-19 17-16,19-18 15,-1 18-15,-17-18 16</inkml:trace>
  <inkml:trace contextRef="#ctx0" brushRef="#br0" timeOffset="37727.5329">20443 3669 0,'18'0'15,"17"0"1,1 0-16,-19 0 0,19 0 16,34 0-16,-52 0 15,-1 0-15</inkml:trace>
  <inkml:trace contextRef="#ctx0" brushRef="#br0" timeOffset="37838.7502">20514 3845 0,'53'18'0,"-18"-18"16,36 0-16,-54-18 15</inkml:trace>
  <inkml:trace contextRef="#ctx0" brushRef="#br0" timeOffset="38645.6158">21325 3351 0,'0'18'31,"-17"17"-31,17 71 16,0-53-16,-18 88 15,18-88-15,0 53 16,18-71-16,-1 18 16,1-35-16,17 35 15,-17-36-15,17-17 16,-17 0-16,0 0 16,17-35-16,-35 17 15,35-17-15,-17 35 16,-1 35-1,1-17 1,17 17-16,18 18 16,-18-35-16,1 0 0,70-18 15,-36-18 1,-52 0-16,-1-17 0,1 0 16,-18-54-16,0 37 15,-18-1-15,-17 0 16,18 17-16,-36-52 15,35 35-15,0 36 0,18-19 16,0 19-16</inkml:trace>
  <inkml:trace contextRef="#ctx0" brushRef="#br0" timeOffset="38862.8441">22154 3122 0,'53'-18'0,"18"1"16,-36 17-1,53-18-15,-52 18 0,-1 0 16,-17 0-16</inkml:trace>
  <inkml:trace contextRef="#ctx0" brushRef="#br0" timeOffset="39052.5823">22296 3193 0,'0'35'0,"0"53"15,17-53-15,-17 1 16,18-1-16,-1-17 15,1 17-15,0-17 0,-1-1 0,19 1 16,-19-18 0,1 17-16,0-17 15,17-35-15</inkml:trace>
  <inkml:trace contextRef="#ctx0" brushRef="#br0" timeOffset="39273.2238">22701 3175 0,'0'35'16,"0"-17"-16,0 17 0,18 18 15,-18-18 1,18 1-16,-1-1 0,1-17 15,-1-1 1,1 1-16,0-18 16</inkml:trace>
  <inkml:trace contextRef="#ctx0" brushRef="#br0" timeOffset="39568.8218">22913 3052 0,'18'0'16,"-1"0"0,1 17-16,17 1 15,-17-18-15,17 35 16,-17-17 0,-1 17-16,1 18 0,-18-18 15,0-17-15,0 52 16,0-52-16,0 0 0,0-1 15,0 1 1,-35-18 0,17 0-16,0 0 0,1 0 15,-19 0-15,19 0 0,-1 0 16,-35 0-16</inkml:trace>
  <inkml:trace contextRef="#ctx0" brushRef="#br0" timeOffset="40068.3523">23477 3351 0,'0'18'0,"18"0"16,35 70-16,-18-35 15,18 0-15,0 17 16,0 1-16,53 88 15,-36-89-15,36 54 16,-53-71-16,35 35 16,-52-35-16,-1-18 15,-18-17-15,-34-36 32</inkml:trace>
  <inkml:trace contextRef="#ctx0" brushRef="#br0" timeOffset="40263.2598">24095 3404 0,'0'0'0,"-18"36"0,-17 69 16,0-34-16,-1 0 0,-17 17 15,-52 106-15,52-88 16,0 35-1,35-88-15,0 0 0,18 17 16</inkml:trace>
  <inkml:trace contextRef="#ctx0" brushRef="#br0" timeOffset="40791.5038">24747 3845 0,'36'0'31,"-1"0"-31,0 0 16,18-17-16,53 17 15,-53 0-15,17 0 16,-34 0-16,-1-18 16,-17 18-16,-36 0 15</inkml:trace>
  <inkml:trace contextRef="#ctx0" brushRef="#br0" timeOffset="40985.7349">25012 3510 0,'0'35'0,"0"71"15,0-53-15,0 88 16,0-70-16,18 52 16,-18-70-16,17 35 15,1-52 1,-18-19-16</inkml:trace>
  <inkml:trace contextRef="#ctx0" brushRef="#br0" timeOffset="42148.2455">25770 3087 0,'0'70'0,"0"-17"16,18 88-16,0-70 15,-1 88-15,1-89 16,17 54 0,-35-71-16,18 17 0,0-52 15,-1-1 1,1-34-1,17-1-15,0 18 16,36 0-16,-36 35 16,0-17-16,-17 35 0,35 18 15,-53-1 1,0-52-16,0-1 16,-35 1-16,-36-18 15,36 0-15,-18-18 16,-35-34-1,17-1-15,54 17 16,-19 1-16,36 0 0,0-1 16</inkml:trace>
  <inkml:trace contextRef="#ctx0" brushRef="#br0" timeOffset="42415.5466">26317 3052 0,'18'-18'16,"17"0"-1,0 1-15,36 17 16,-36 0 0,-17 0-16,17 0 0,-17 0 15</inkml:trace>
  <inkml:trace contextRef="#ctx0" brushRef="#br0" timeOffset="42608.9955">26476 3087 0,'0'53'16,"0"0"-1,0-18-15,0 0 16,18-17-16,-1-1 0,1 1 16,0 0-16,17-1 15,-18 1-15,1-18 16,0 0-16,-18-18 0</inkml:trace>
  <inkml:trace contextRef="#ctx0" brushRef="#br0" timeOffset="42777.0755">26741 3193 0,'-18'35'15,"18"18"1,18-36-16,-1 19 15,1-19 1,17 1-16,-17-18 16,-1 0-16</inkml:trace>
  <inkml:trace contextRef="#ctx0" brushRef="#br0" timeOffset="43089.5945">26935 2981 0,'17'0'16,"1"0"-16,0 0 0,17 0 16,0 0-1,0 18 1,-17-1-16,0 36 0,-18 18 16,17-36-16,-17 0 15,18 53 1,-18-52-16,18-19 0,-18 19 15,17-19-15,-17 1 16,0 0-16,0-1 16,-17-17-1,-1 0-15,-35-17 16,35 17-16,1 0 16,-19 0-16,-16 0 15</inkml:trace>
  <inkml:trace contextRef="#ctx0" brushRef="#br0" timeOffset="44529.5462">18733 5115 0,'0'18'0,"0"17"16,17 89-16,-17-54 15,0 124 1,0-106-16,-17 18 0,17-18 16,-18 36-16,0-53 15,18-54-15,0-34 16,18-54 0,-18 18-16,35-70 15,-17 52-15,17-70 16,-17 70-1,17-70-15,-17 71 16,-1-1 0,1 53-16,-18 1 15,18 17-15,-18 17 0,17 19 0,1 70 16,-18-36 0,17 107-16,-17-89 15,18-18-15,0 71 16,-18-88-16,17 0 0,1 18 15,0-54 1,-18 1-16</inkml:trace>
  <inkml:trace contextRef="#ctx0" brushRef="#br0" timeOffset="44674.8364">18803 5750 0,'35'0'15,"-17"0"-15,53-17 16,-36-1-16,53 0 16,-53 1-1,18-1-15</inkml:trace>
  <inkml:trace contextRef="#ctx0" brushRef="#br0" timeOffset="44883.8402">19244 5009 0,'18'-17'16,"17"-1"0,0 18-16,36-35 15,-18 35-15,0-18 16,-36 1-16,1 17 15,0 0-15</inkml:trace>
  <inkml:trace contextRef="#ctx0" brushRef="#br0" timeOffset="45018.6648">19385 5045 0,'0'70'16,"0"18"-16,18-52 15,-1-1-15,19 18 16,34-18-1,-34-17-15,34-18 16,-35 0-16,1 0 16</inkml:trace>
  <inkml:trace contextRef="#ctx0" brushRef="#br0" timeOffset="45185.5152">19808 5062 0,'0'36'0,"0"34"16,0-35-16,36 18 16,-36-35-1,17-18-15,19 18 16,-1-18-16</inkml:trace>
  <inkml:trace contextRef="#ctx0" brushRef="#br0" timeOffset="45490.1693">20038 4851 0,'17'0'0,"36"17"16,-17-17 0,-19 18-16,19-18 0,-19 18 15,36 35-15,-18-36 16,-17 18-16,-18 1 0,18 34 15,-18-34-15,17 16 16,-17-16 0,0-19-16,-17 19 15,-1-19-15,0-17 16,1-17-16,-36-1 16,18 0-1,17 18-15,-17 0 16</inkml:trace>
  <inkml:trace contextRef="#ctx0" brushRef="#br0" timeOffset="45719.0879">20655 5486 0,'35'17'16,"1"-17"-16,-1 0 16,18 0-16,-35 0 15</inkml:trace>
  <inkml:trace contextRef="#ctx0" brushRef="#br0" timeOffset="45842.3086">20602 5662 0,'36'35'16,"-19"-35"-16,1 18 16,17-18-16,18 0 0,-18 0 15,1-18-15</inkml:trace>
  <inkml:trace contextRef="#ctx0" brushRef="#br0" timeOffset="46486.6055">22348 5398 0,'0'-18'15,"-35"53"17,0-17-32,0 17 0,-1-17 15,-34 35-15,35-18 16,17 0-16,18-17 0,-18 17 15,36-17-15,0 17 16,-1-17 0,1-18-16,35 17 15,-36-17-15,1 0 16,-36 0 0,1 0-1,17-17-15,-36-1 16,36 0-16</inkml:trace>
  <inkml:trace contextRef="#ctx0" brushRef="#br0" timeOffset="46741.504">23019 4992 0,'-18'-35'15,"-17"35"1,0 17-16,-1 54 16,36-18-16,-17 17 15,-1 1-15,18-1 0,18 1 16,-18-1-16,35-17 0,18 36 16,-18-54-16,0 0 15,1-17-15,17-1 16,-18-17-16,0 0 0</inkml:trace>
  <inkml:trace contextRef="#ctx0" brushRef="#br0" timeOffset="47027.1506">23389 5221 0,'71'0'16,"35"18"-1,-54-1-15,19 19 16,-36 17 0,-35-18-16,-17 18 15,-1-18-15,-35 36 16,35-54-16,-17 54 16,35-36-16,0 18 15,18-35-15,35 35 16,-18-53-16,18 17 15,-18-17-15,-17 0 16,0 0-16,-36-17 16</inkml:trace>
  <inkml:trace contextRef="#ctx0" brushRef="#br0" timeOffset="47161.1481">23477 5627 0,'71'0'15,"-18"0"-15,53-18 16,-53 1-16,0 17 16,35-36-16</inkml:trace>
  <inkml:trace contextRef="#ctx0" brushRef="#br0" timeOffset="47382.2152">24059 4868 0,'36'0'16,"-1"0"-16,36-17 15,-36 17 1,0-18-16,0 18 0,-17-18 0,17 18 15</inkml:trace>
  <inkml:trace contextRef="#ctx0" brushRef="#br0" timeOffset="47543.5028">24183 4939 0,'0'35'0,"18"53"15,-1-35 1,1-17-16,-1-19 15,1 1-15,0-1 0,35 1 16,-36 0-16,1-18 16,0 0-16,-1 0 0,1-18 15</inkml:trace>
  <inkml:trace contextRef="#ctx0" brushRef="#br0" timeOffset="47737.6328">24553 4992 0,'18'53'15,"-18"-18"1,18 0-16,-1 1 16,-17-19-16,36 1 15,-19-18 1</inkml:trace>
  <inkml:trace contextRef="#ctx0" brushRef="#br0" timeOffset="48109.8722">24765 4727 0,'18'18'15,"17"0"1,35-18-16,-52 0 16,17 0-16,18 0 15,-17 17 1,-19 1-16,1 17 0,-18 0 16,0 18-16,18-17 15,-18 16-15,17 37 16,-17-36-16,18 17 15,-18-35-15,0 1 0,17-19 16,-17 1-16,-17-18 47,-18-18-47,17 18 16,-17 0-16,17 18 15,-35 0 1,18-1-16,17-17 0</inkml:trace>
  <inkml:trace contextRef="#ctx0" brushRef="#br0" timeOffset="48715.5003">25365 4710 0,'17'35'31,"1"0"-31,17 0 0,1 36 0,34 35 16,-17-36-1,-18 1-15,1-1 0,-19 1 16,19 88-16,-36-89 16,0 1-16,0-18 0,-18 17 15,-17-17-15,17 0 16,-17-18-16,-54 36 16,54-53-16,0 17 0,-53 0 15</inkml:trace>
  <inkml:trace contextRef="#ctx0" brushRef="#br0" timeOffset="50339.3272">18750 6862 0,'18'0'16,"17"0"-1,0 0-15,18 0 0,18 35 16,-54-18-16,19 36 16,-36-17-16,0-1 15,-36 53-15,-16 0 16,34-52-1,-17 52-15,35-35 0,0-18 16,17 18-16,36 17 16,-18-34-16,36-1 15,-36-17 1,18-18-16,18 0 0,-36 0 16,-17 0-16</inkml:trace>
  <inkml:trace contextRef="#ctx0" brushRef="#br0" timeOffset="50485.114">18750 7444 0,'88'-18'0,"18"0"16,18-17-1,-1 0 1,-70 0-16,-18 17 0</inkml:trace>
  <inkml:trace contextRef="#ctx0" brushRef="#br0" timeOffset="50696.2651">19438 6615 0,'18'17'0,"35"-17"16,-18 18-1,0-18-15,0 0 16,18-18-16,-35 18 0,0 0 16</inkml:trace>
  <inkml:trace contextRef="#ctx0" brushRef="#br0" timeOffset="50829.9869">19544 6738 0,'0'71'16,"18"-18"-1,34-1 1,-16-34-16,34 0 16,-34-1-16,-19-17 15</inkml:trace>
  <inkml:trace contextRef="#ctx0" brushRef="#br0" timeOffset="51057.6237">19879 6738 0,'18'18'0,"-1"-1"16,19 1-1,-36 0-15,0-1 0,0 1 0,-18 17 16,18-17-16,-18-1 15,18 1 1,0 0-16,36-18 16,-19 17-1,19-17-15,16-17 0,-16 17 16</inkml:trace>
  <inkml:trace contextRef="#ctx0" brushRef="#br0" timeOffset="51374.7803">20144 6632 0,'0'-35'15,"17"17"-15,19 18 16,-1 0-16,-18 0 16,19 0-16,-36 18 15,17 0-15,1 17 16,0-17-16,-18 17 15,17 18-15,-17-18 16,18 18-16,0-35 16,-18 17-16,0-18 15,0 1-15,0 0 16,-18-18 0,0 0-16,-17-18 15,0 18 1,17 0-16,0 0 15</inkml:trace>
  <inkml:trace contextRef="#ctx0" brushRef="#br0" timeOffset="51598.705">20743 7038 0,'53'0'16,"18"0"0,-36 18-16,-17-18 15</inkml:trace>
  <inkml:trace contextRef="#ctx0" brushRef="#br0" timeOffset="51712.9758">20726 7285 0,'53'18'16,"-18"-18"-16,35 0 16,-34 0-16,17-18 15</inkml:trace>
  <inkml:trace contextRef="#ctx0" brushRef="#br0" timeOffset="52364.9669">21784 7020 0,'-18'-17'16,"18"34"-16,-17 54 16,-1 88-1,0-71-15,18 0 0,0 71 16,18-53-1,0-71-15,-1 0 0,36 0 16,-17-35 0,-1 0-16,0-17 0,0-1 15,18-52-15,-35 34 16,0 1-16,-1 0 16,1 35-16,-18 17 15,18 36 1,-18-17-16,17 16 0,1-16 15,35 17-15,0-53 16,17 17-16,-17-34 16,18-36-16,-54 17 15,-17-52-15,0 53 16,-35-88 0,0 70-16,-1 17 0,-16-52 15,34 53-15,-35 17 16,53 1-16</inkml:trace>
  <inkml:trace contextRef="#ctx0" brushRef="#br0" timeOffset="52837.2525">22560 6597 0,'18'0'16,"35"-18"0,-36 1-16,19 17 15,17 0-15,-1-18 16,-34 18-16,17 0 16,-35-18-16,-17 18 15</inkml:trace>
  <inkml:trace contextRef="#ctx0" brushRef="#br0" timeOffset="52971.6035">22631 6597 0,'0'71'16,"0"17"-16,17-53 15,1 0-15,17 1 0,36 16 16,-36-34-16,18 17 16,-18-35-16,1 0 15</inkml:trace>
  <inkml:trace contextRef="#ctx0" brushRef="#br0" timeOffset="53209.719">23001 6650 0,'18'0'0,"17"0"15,-17 35 1,-18-17-1,0-1-15,0 1 0,-18 35 16,18-35-16,-18-1 16,18 19-16,0-19 15,36-17 1,-1 0-16,-17 0 0,35-17 16,-18-1-16</inkml:trace>
  <inkml:trace contextRef="#ctx0" brushRef="#br0" timeOffset="53570.2049">23230 6615 0,'0'0'0,"0"-18"0,36 0 16,-19 18-16,19-17 15,-19 17-15,1 0 16,0 0-16,-1 0 15,1 0-15,-1 0 16,-17 17 0,0 1-16,18 35 15,-18-18-15,18 53 16,-1-52-16,1 52 16,-18-53-16,35 18 15,-35-35 1,0-1-16,0 1 15,0-36 1,-17 18-16,-1 0 0,0-17 16,1 17-16,-19 0 15,19 0-15,-1 0 0,-17 17 16,17 1 0</inkml:trace>
  <inkml:trace contextRef="#ctx0" brushRef="#br0" timeOffset="56040.6325">24183 7391 0,'0'0'0,"0"-18"0,0 0 16,-18 1-1,18-1-15,0 1 16,-17 17-1,17-18 126,0 36 0,0 17-126,0-18-15,0 19 0,0-1 16,-18 18-16,18-18 16,-18 71-16,18-35 15,-17 34-15,17-52 16,-18 36-1,18-54-15,-18 18 0,1-36 16,17 1 0,-18-18-16,18-18 15,-17-17 1,17 0-16,17-53 16,-17 35-16,35-88 15,-35 52-15,36-87 16,-19 70-16,19-106 15,-19 107-15,19-36 16,-19 88-16,1 17 16,-1 19-1,1 34-15,35 72 16,-35-37-16,-1 19 16,19 70-16,-19-70 15,19 87-15,-36-87 16,17 0-16,-17-1 0,18 54 15,-1-72 1,-17 1-16,0-17 16,18-1-16,-18-17 0,-18-18 15</inkml:trace>
  <inkml:trace contextRef="#ctx0" brushRef="#br0" timeOffset="56184.1416">24183 7620 0,'35'0'16,"-17"0"-16,-1-18 16,19 18-16,17-17 0,-18 17 15,0-18-15,1 18 0,16-18 16</inkml:trace>
  <inkml:trace contextRef="#ctx0" brushRef="#br0" timeOffset="56418.7898">24606 6756 0,'0'-36'15,"18"19"1,0-1-16,-1 18 0,54-17 15,-18 17 1,-36 0-16,1 0 0,17 0 16</inkml:trace>
  <inkml:trace contextRef="#ctx0" brushRef="#br0" timeOffset="56546.1803">24694 6809 0,'0'88'16,"0"-53"-1,18 0-15,17 36 16,36-36-16,-36-35 16,0 18-16,18-18 15,-17 0-15</inkml:trace>
  <inkml:trace contextRef="#ctx0" brushRef="#br0" timeOffset="56730.4216">25083 6773 0,'0'36'0,"0"17"15,0-36 1,17 36-16,-17-35 16,35 17-16,-17-17 15,17-18-15</inkml:trace>
  <inkml:trace contextRef="#ctx0" brushRef="#br0" timeOffset="57020.3497">25277 6562 0,'52'35'16,"-34"-17"-16,0 17 0,35 18 15,-18 0 1,-17-36-16,-1 19 16,1 17-16,-1 17 15,-17 1 1,0-18-16,0-36 16,-17 1-1,-1-18 1,1 0-16,-1 0 15,0 0-15,18-18 0,-17 18 16</inkml:trace>
  <inkml:trace contextRef="#ctx0" brushRef="#br0" timeOffset="57259.698">25859 7197 0,'17'0'15,"36"0"1,-35 17-16,17-17 15,18 0-15,-35 0 16</inkml:trace>
  <inkml:trace contextRef="#ctx0" brushRef="#br0" timeOffset="57415.043">26070 7197 0,'0'123'15,"0"1"1,18-71-16,-18-1 16,35 19-16,-17-53 15</inkml:trace>
  <inkml:trace contextRef="#ctx0" brushRef="#br0" timeOffset="57765.215">26441 6862 0,'35'158'16,"-17"1"0,-18-106-16,35 53 15,-17-71-15,-1 0 16,1 1-16,17-36 15,0 0-15,-17 0 16,17-18-16,18 18 16,-18 18-16,-17-1 15,0 1-15,-1 17 0,1 18 16,-18-35-16,-35 17 16,-1-35-1,19 0-15,-54-18 16,18 1-16,18-1 0,-18-17 15,18 17-15,17 1 16,18-1-16</inkml:trace>
  <inkml:trace contextRef="#ctx0" brushRef="#br0" timeOffset="58014.428">26882 6562 0,'17'0'15,"36"-18"-15,0 18 16,18 0-1,-36 0-15,0-18 16</inkml:trace>
  <inkml:trace contextRef="#ctx0" brushRef="#br0" timeOffset="58215.6478">27005 6650 0,'0'70'15,"18"1"1,-18-36-16,17 1 16,-17-19-16,18 1 0,0 17 15,35-17-15,-36-1 16,1-17-16,17 0 16,-17-17-16,-18-1 15</inkml:trace>
  <inkml:trace contextRef="#ctx0" brushRef="#br0" timeOffset="58481.4927">27234 6685 0,'36'0'0,"-19"0"16,19 0-16,-19 0 15,1 18-15,17-1 16,-17 1-16,-18 0 0,0-1 15,-18 1-15,-17 35 16,35-35-16,-18-1 16,1-17-16,17 18 0,0-1 15,17-17 1,19 18-16,-19-18 16,36 0-1,-35 0-15,17-18 16,-17 1-16</inkml:trace>
  <inkml:trace contextRef="#ctx0" brushRef="#br0" timeOffset="58831.8047">27552 6544 0,'0'-18'15,"18"18"1,17-17-1,18 17-15,-36 0 16,36 0-16,-35 0 16,0 17-16,-18 19 15,0-19 1,0 36 0,0-17-16,0 16 0,17-16 0,-17-1 15,36 53 1,-36-53-16,17 36 15,1-53-15,-18 17 16,0-17-16,0-1 16,-18-17-1,-17 0-15,17-17 16,1 17-16,-19-18 0,19 18 16,-19 0-16,-16-18 0</inkml:trace>
  <inkml:trace contextRef="#ctx0" brushRef="#br0" timeOffset="59971.4807">18997 8590 0,'0'35'0,"0"1"16,0 17-16,0 105 16,0-69-16,0-1 15,-18 88-15,18-88 16,0-35-16,0 35 15,0-70-15,0 0 16,0-36 0,18-70-16,-18 17 15,18 18-15,-18-17 0,17-1 16,1 1-16,17-71 16,-17 52-16,17 1 0,0 18 15,1-1-15,17-17 16,-18 70-16,-17 18 15,-1 18-15,1 70 16,-18-17-16,0 140 16,-18 1-1,18-106-15,18-18 0,-18-17 0,53 34 16,-36-52-16,-17-17 16,0-19-1</inkml:trace>
  <inkml:trace contextRef="#ctx0" brushRef="#br0" timeOffset="60124.4726">18962 9084 0,'106'-35'15,"-1"17"1,-52 0-16,36-17 15</inkml:trace>
  <inkml:trace contextRef="#ctx0" brushRef="#br0" timeOffset="60310.781">19597 8378 0,'35'-17'16,"18"-1"-16,-18 1 15,-17 17-15,0 0 16</inkml:trace>
  <inkml:trace contextRef="#ctx0" brushRef="#br0" timeOffset="60467.8118">19650 8449 0,'0'88'16,"0"-52"-16,17 34 15,1-35 1,17-17-16,18 17 16,-35-17-16,35-18 15,-36 0-15</inkml:trace>
  <inkml:trace contextRef="#ctx0" brushRef="#br0" timeOffset="60739.3543">19950 8396 0,'53'0'15,"-18"18"1,18-1-1,-36-17-15,1 36 16,-18-1-16,-18 18 16,-17 0-1,17 0-15,1-36 16,34 1 0,1-18-16,17 0 15,18 0 1,-17-18-16,16 1 0</inkml:trace>
  <inkml:trace contextRef="#ctx0" brushRef="#br0" timeOffset="61051.465">20285 8273 0,'35'0'16,"0"0"-1,1 17 1,-19-17-16,18 71 16,-17-18-16,0 17 15,-1-34 1,1-1-16,17 53 16,-17-35-16,-18-18 15,0-17-15,0 17 16,-18-17-16,1-18 31,-1-18-15,0 1-16,1-1 0,-1 0 15,0 18-15,1-17 16</inkml:trace>
  <inkml:trace contextRef="#ctx0" brushRef="#br0" timeOffset="61852.8192">21061 8996 0,'17'0'0,"36"-18"16,-35 18 0,17-17-16,-17 17 0,17 0 15,-17 0-15,-18 17 16</inkml:trace>
  <inkml:trace contextRef="#ctx0" brushRef="#br0" timeOffset="61963.2606">21026 9155 0,'17'17'0,"36"-17"16,-18 0-16,71-17 16,0-1-1</inkml:trace>
  <inkml:trace contextRef="#ctx0" brushRef="#br0" timeOffset="62507.6308">22490 8819 0,'0'-17'15,"-18"17"-15,-35 0 16,18 17-16,-53 36 16,35-17-1,-53 69-15,53-52 16,0 36-16,53-36 15,18 17 1,17-52-16,0 17 0,71-17 16,-53-18-16,-18 0 0,18 0 15,-18 0 1,-35-18-16,-35-17 16,0 17-16,0 0 0,-71 1 15,53 17-15,18 0 16,-1 0-16,19 0 15,34 0 1</inkml:trace>
  <inkml:trace contextRef="#ctx0" brushRef="#br0" timeOffset="62792.6733">23213 8396 0,'-18'35'16,"-17"54"0,0-19-16,-1 89 15,36-71-15,-17-17 0,17 17 0,35 35 16,0-70-1,1 0-15,34 18 16,-35-54-16,1 19 0,-19-36 16,-17 17-16</inkml:trace>
  <inkml:trace contextRef="#ctx0" brushRef="#br0" timeOffset="74288.4106">23671 8573 0,'-17'-18'15,"17"0"1,17 18 0,1-17-16,53-1 15,-36 0-15,35 18 16,-52 0-16,35 36 16,-35-19-16,17 19 15,-17-1-15,-1 0 16,-17-17-16,-17 35 15,-1-18-15,-35 53 16,18-53 0,-18 54-16,35-37 15,1 19-15,17-36 16,17 18-16,1-35 16,17 0-16,-17 17 15,17-18-15,0 1 16,-17 0-16,17-18 0,-17 17 15,-1-17 1,1 0 0,-36-17-16,1-1 15</inkml:trace>
  <inkml:trace contextRef="#ctx0" brushRef="#br0" timeOffset="74481.0753">23707 9013 0,'35'0'0,"-17"0"16,52 0-16,-35-17 16,54-1-1,-54 18-15,18-17 16,-18 17-16</inkml:trace>
  <inkml:trace contextRef="#ctx0" brushRef="#br0" timeOffset="74804.4203">24306 8414 0,'18'0'0,"0"0"15,-1-18-15,19 18 16,-1 0-16,0-18 16,-17 18-16,17 0 15</inkml:trace>
  <inkml:trace contextRef="#ctx0" brushRef="#br0" timeOffset="74982.1137">24359 8431 0,'0'53'16,"-17"18"-16,34-18 15,1-18 1,-18-17-16,35 17 16,1-17-16,-1-1 0,-18-17 15,19-17 1,-19-1-16</inkml:trace>
  <inkml:trace contextRef="#ctx0" brushRef="#br0" timeOffset="75259.6692">24606 8396 0,'36'0'15,"-19"0"-15,1 18 16,17-1-16,-35 1 15,35 0 1,-35-1-16,0 1 0,-17 17 16,-1-17-16,0 0 15,-17 17 1,35-18-16,0 1 16,18 0-16,17-1 15,0-17 1,-17 0-16,17 0 15,-17 0-15,17 0 0,-17 0 0</inkml:trace>
  <inkml:trace contextRef="#ctx0" brushRef="#br0" timeOffset="75622.8337">24906 8378 0,'18'0'0,"-1"0"15,1 0 1,0-17-16,-1 17 0,1 0 16,-18 17-16,18-17 15,-18 53 1,0-17-16,17 70 15,-17-71 1,18 0-16,-18 0 0,18 1 16,-18-1-16,0 0 0,17-17 15,-17-1-15,-17-17 32,-1-17-17,0-18-15,1 35 0,-1-18 16,0 18-1</inkml:trace>
  <inkml:trace contextRef="#ctx0" brushRef="#br0" timeOffset="76589.6146">25241 8290 0,'-17'0'16,"-1"0"-16,18 18 31,18-18-15,-18 18-16,17-1 0,1 1 15,0-1-15,-1 1 0,1 17 16,17 18-16,-17-35 16,17 70-1,-17-53-15,-1 71 16,1-35-16,0 52 15,-18-52-15,0 52 16,0-52-16,-18 52 16,0-52-16,-17 35 15,17-71-15,-35 36 16,18-54-16,-18 36 16,18-35-16,0-1 15</inkml:trace>
  <inkml:trace contextRef="#ctx0" brushRef="#br0" timeOffset="84370.7674">8467 15046 0,'0'-18'47,"0"36"-16,17 0-31,-17-1 0,18 19 16,0-1-16,-1 53 16,1-17-16,0-19 0,-1 37 15,18 52-15,-17-53 16,17 35 0,-17-70-16,0-17 0,-1 34 15,1-35 1,0-35-16,-18-17 15</inkml:trace>
  <inkml:trace contextRef="#ctx0" brushRef="#br0" timeOffset="84986.8924">8343 15275 0,'0'18'16,"18"-36"46,-1-17-46,1 0 0,0-18-16,-1 35 15,-17-17-15,18-18 16,0 18-16,-18-1 0,17 1 15,-17 18 1,18 17 15,0 17-31,-1 18 16,1-17-16,17 17 16,0-17-16,-17 0 15,53 35 1,-54-36-16,19 1 15</inkml:trace>
  <inkml:trace contextRef="#ctx0" brushRef="#br0" timeOffset="87749.5937">2117 14658 0,'0'18'0,"0"17"16,0 0-16,0 89 16,-18-36-16,18 18 15,-53 158 1,35-123-16,1 18 0,-1-35 16,18 70-16,0-124 15,0-35-15,18 1 16,-1-54-1,-17 0-15</inkml:trace>
  <inkml:trace contextRef="#ctx0" brushRef="#br0" timeOffset="88217.4651">1729 15064 0,'-18'0'15,"0"17"1,36-34 15,0-1-31,-1 0 0,1 1 16,17-19-16,-17 1 15,35-18 1,-36 18-16,1-18 0,17 18 0,1-1 16,-1-34-1,-18 52-15,1 1 0,0-1 16,-1 18-1,1 18 1,0-1-16,17 54 16,-17-54-16,35 54 15,-36-36-15,36 54 16,-18-54 0,1 35-16,-1-34 15,-17-1-15</inkml:trace>
  <inkml:trace contextRef="#ctx0" brushRef="#br0" timeOffset="98695.0931">20355 12047 0,'-17'0'0,"-19"0"16,19 0-16,-1 0 15,0 0-15,36 0 32,0-17-17,-1 17-15,36 17 16,-17-17-16,-1 18 15,0-18-15,0 18 0,1-1 0,34 1 16,-52-18-16,0 18 16,-1-1-16,-17 1 15,0 17-15,-17-17 16,-19 52-16,1-34 16,-18 17-1,35-18-15,-17 35 16,17-52-16,18 53 15,18-54-15,17 36 16,1-35-16,17-1 16,-18 1-16,-17-18 15,-1 0-15,1 0 0,-1 0 16,1-18-16,-36 1 16</inkml:trace>
  <inkml:trace contextRef="#ctx0" brushRef="#br0" timeOffset="98861.6959">20285 12506 0,'53'-18'16,"-18"18"-16,0-17 0,36-1 16,-36 18-1,0-18-15,36 1 16,-36 17-16,-17 0 0</inkml:trace>
  <inkml:trace contextRef="#ctx0" brushRef="#br0" timeOffset="99167.5724">20796 11642 0,'-17'0'16,"34"0"-1,36-18 1,18 0-1,35 1 1,-71 17-16,-18 0 0</inkml:trace>
  <inkml:trace contextRef="#ctx0" brushRef="#br0" timeOffset="99367.1311">20832 11659 0,'0'18'0,"0"17"16,0 1 0,0 16-16,0-34 15,17 53-15,-17-54 16,18 36-16,-1-35 16,19-1-1,-1-17-15,0 0 16,1 0-16,-19-17 15</inkml:trace>
  <inkml:trace contextRef="#ctx0" brushRef="#br0" timeOffset="99585.7941">21149 11748 0,'0'35'16,"0"18"0,0-18-1,18 0 1,-18-17-16,0 0 0,17-1 16</inkml:trace>
  <inkml:trace contextRef="#ctx0" brushRef="#br0" timeOffset="99941.2041">21290 11589 0,'18'0'16,"17"0"-1,-17 0 1,35 0-16,-36 17 16,1 19-1,-18-19-15,18 19 16,-18-1-16,-18 35 0,18 1 16,0-18-1,0-18 1,18-17-16,-18-1 15,-18-17 1,0 0 0,-17-17-16,-18 17 15,35 0-15,-17 17 16,18-17 0</inkml:trace>
  <inkml:trace contextRef="#ctx0" brushRef="#br0" timeOffset="100608.5264">21749 11518 0,'-18'0'47,"0"35"-32,1-17-15,-1 53 16,1-36-16,17 0 16,-18 18-16,18-18 0,0 1 15,0-1-15,18 0 16,-18 1-16,17-1 0,1-18 0,-1 19 16,1-36-1,0 17-15,-1-17 0,1 0 16</inkml:trace>
  <inkml:trace contextRef="#ctx0" brushRef="#br0" timeOffset="100791.5834">21908 11871 0,'0'35'15,"17"-17"-15,-17 17 16,18-17-16,-1-18 16,1 0-16</inkml:trace>
  <inkml:trace contextRef="#ctx0" brushRef="#br0" timeOffset="100941.7689">21978 11642 0,'18'0'31</inkml:trace>
  <inkml:trace contextRef="#ctx0" brushRef="#br0" timeOffset="101276.325">21978 11642 0,'-18'53'0</inkml:trace>
  <inkml:trace contextRef="#ctx0" brushRef="#br0" timeOffset="101514.5888">21960 11659 0,'0'0'31,"0"-17"-15,-17 17 15,-1 17 0,18 19-31,-17-1 16,17-17-16,0 17 16,-18 0-16,18 0 0,0 18 15,0-17-15,0-19 16,0 18-16,18-35 15,-1 0 1</inkml:trace>
  <inkml:trace contextRef="#ctx0" brushRef="#br0" timeOffset="101783.1674">22049 11483 0,'35'18'15,"0"17"1,0-18-16,18 36 16,-35-17-16,17-1 0,-17 53 15,-18-35-15,0 35 16,0-52-1,-35 34-15,17-52 16,-35 17-16,18-17 16,17-18-16</inkml:trace>
  <inkml:trace contextRef="#ctx0" brushRef="#br0" timeOffset="102733.8411">22807 12206 0,'18'-18'46,"-1"18"-30,-17-17-16,18 17 16,0 0-16,-1 0 15,1 17 1,0 1-16,17 0 0,-18-18 16,19 35-16,-19-17 15,1-1-15,-18 1 16,0 0-16,0-1 0,-18 19 15,1-1-15,-1 0 0,0-17 16,1 17-16,-18 36 16,35-54-16,0 18 15,17-17-15,1 0 0,35 17 16,-18-35-16,0 0 16,18 0-1,-35 0-15,0 0 0,-18-18 16</inkml:trace>
  <inkml:trace contextRef="#ctx0" brushRef="#br0" timeOffset="102882.9544">22878 12559 0,'53'-18'15,"-18"18"-15,35-17 16,-34-1-16,34 0 15,-34 1-15,-1-1 16</inkml:trace>
  <inkml:trace contextRef="#ctx0" brushRef="#br0" timeOffset="103210.5921">23319 11695 0,'35'0'15,"-17"0"-15,-1-18 0,1 18 16,-1-18-16,1 18 0,0 0 0,-1 0 16,1 0-16,-18-17 15</inkml:trace>
  <inkml:trace contextRef="#ctx0" brushRef="#br0" timeOffset="103360.8731">23319 11765 0,'0'71'15,"17"-18"-15,-17-18 16,18-17-16,17-1 16,-17 1-16,-1-1 0,1-17 0,17 0 15,-17 0-15,0 0 16,-18-17-16</inkml:trace>
  <inkml:trace contextRef="#ctx0" brushRef="#br0" timeOffset="103537.9197">23583 11800 0,'0'18'16,"0"35"-16,0-35 15,18 17-15,-1-17 16,-17-1-16,18 1 16,0-18-16</inkml:trace>
  <inkml:trace contextRef="#ctx0" brushRef="#br0" timeOffset="103855.1137">23724 11712 0,'18'-17'16,"0"17"-16,-1 0 0,19 0 15,-19 0 1,18 0 0,-35 17-16,18 19 15,-18-1-15,0 18 16,0-36-1,18 19-15,-18-1 0,0-17 16,0 17 0,0-18-16,0 1 15,-18-18 1,0 0-16,1-18 16,-1 18-16,1 0 15,-1 0-15,-17 0 16</inkml:trace>
  <inkml:trace contextRef="#ctx0" brushRef="#br0" timeOffset="104133.3321">24112 11695 0,'0'17'0,"-17"36"16,-1-35-16,18 52 16,0-34-16,18 34 15,-18-52-15,17 17 0,1 0 16,17-17-1,-17-18-15</inkml:trace>
  <inkml:trace contextRef="#ctx0" brushRef="#br0" timeOffset="104389.166">24271 11783 0,'53'0'15,"-18"0"1,-17 17 0,-18 19-1,-18-1 1,18-17-16,-35 17 0,35-17 16,-18-1-16,18 1 0,0-1 15,18 1 1,0-18-16,-1 18 0,1-18 15,17 0-15,1-18 16,-19 18-16</inkml:trace>
  <inkml:trace contextRef="#ctx0" brushRef="#br0" timeOffset="104612.2399">24553 11712 0,'36'18'16,"-1"35"0,-17-36-16,17 36 15,-35-17-15,17-1 16,-17-17-16,0 17 0,-17-18 16,-18 36-1,17-17-15,0-19 0,1 1 16,-1-18-16,0 18 0</inkml:trace>
  <inkml:trace contextRef="#ctx0" brushRef="#br0" timeOffset="105184.3019">25188 12418 0,'18'0'16,"0"0"0,-1 17-16,19-17 15,-19 18 1</inkml:trace>
  <inkml:trace contextRef="#ctx0" brushRef="#br0" timeOffset="105330.5453">25523 12418 0,'18'0'15,"0"0"1,17 0-16,18 0 16,-35 0-16</inkml:trace>
  <inkml:trace contextRef="#ctx0" brushRef="#br0" timeOffset="105557.7404">26158 12347 0,'18'0'0</inkml:trace>
  <inkml:trace contextRef="#ctx0" brushRef="#br0" timeOffset="106347.1201">21184 10672 0,'0'52'0,"0"-16"15,0-1-15,0 0 0,0 1 16,18 69-16,-18-69 16,0 17-16,18-18 15,-1 18-15,-17 0 16</inkml:trace>
  <inkml:trace contextRef="#ctx0" brushRef="#br0" timeOffset="106798.1767">21220 13194 0,'17'0'15,"1"0"-15,0 35 16,-18 0-1,0 71-15,0-53 16,17 0-16,-17 0 0,0-18 16,18 54-16,-1-72 15,1 1-15</inkml:trace>
  <inkml:trace contextRef="#ctx0" brushRef="#br0" timeOffset="107292.7234">23319 10866 0,'0'35'0,"-18"0"15,18 36-15,18-36 16,-18 0-16,17 18 0,1 35 16,17 1-1</inkml:trace>
  <inkml:trace contextRef="#ctx0" brushRef="#br0" timeOffset="107642.6513">23389 13511 0,'0'53'0,"18"36"15,-18-37-15,0 1 16,0-17-16,35 52 15,-35-35-15,18-18 16,-1-17-16,1-1 0</inkml:trace>
  <inkml:trace contextRef="#ctx0" brushRef="#br0" timeOffset="108516.388">26741 12224 0,'17'0'32,"18"0"-17,1 0-15,34 17 16,-34-17-16,-1 18 0,-17-18 15,17 18-15,-18 17 16,-17-17-16,0-1 16,-35 36-16,35-35 15,-17 17-15,-19 36 16,19-36-16,17 0 0,0 18 16,17-35-1,1-1-15,17 1 16,-17 0-16,17-18 0,-17 0 15,-1-18-15,-34 0 16</inkml:trace>
  <inkml:trace contextRef="#ctx0" brushRef="#br0" timeOffset="108654.3597">26741 12559 0,'52'-18'16,"-16"18"-1,52-17-15,-53-1 16,71 0-16,-71 1 16,-17 17-16</inkml:trace>
  <inkml:trace contextRef="#ctx0" brushRef="#br0" timeOffset="108894.5089">27164 11818 0,'18'-18'15,"-1"18"-15,18-17 16,18 17-16,-35-18 15,17 18-15,-17 0 16</inkml:trace>
  <inkml:trace contextRef="#ctx0" brushRef="#br0" timeOffset="109077.1034">27252 11800 0,'0'36'0,"0"-1"15,0-17-15,0 35 16,18-1 0,-1-34-16,-17 0 0,36 17 15,-19-35-15,36 18 16,-35-18-16,17-18 16</inkml:trace>
  <inkml:trace contextRef="#ctx0" brushRef="#br0" timeOffset="109259.9484">27517 11924 0,'0'35'0,"17"0"16,-17-17-1,18 17-15,0-35 16</inkml:trace>
  <inkml:trace contextRef="#ctx0" brushRef="#br0" timeOffset="109768.5223">27605 11748 0,'0'0'0,"18"0"16,-1 0-1,1 0 48,-1 0-48,1 0 1,0 0-16,-1 0 0,1 0 16,0 0-16,17 0 15,-17 0 1,-18 17 15,0 18-15,0-17-1,0 53-15,0-36 16,0-17-16,0 17 0,0 0 16,0 0-16,17-17 15,-17 0 1,0-1-16,0-34 16,-17 17-1,-1-18-15,-17 18 16,17 0-1,0 0-15,1 0 16</inkml:trace>
  <inkml:trace contextRef="#ctx0" brushRef="#br0" timeOffset="110301.6264">28046 11748 0,'0'-18'15,"-18"18"1,18 18 0,-17-18-16,17 52 15,-18-34-15,18 53 16,0-36-16,18 18 15,-18-18-15,35 18 16,-18-18-16,19-17 16,-36 0-16,17-18 15</inkml:trace>
  <inkml:trace contextRef="#ctx0" brushRef="#br0" timeOffset="110757.2549">28169 12012 0,'-17'35'16,"17"-17"-16,0 0 15,17-18-15,-17-18 16,18 18-16,0-18 0,-1-35 15,1 36 1,0-1-16,-18 1 16,17-1-16,1 18 0,-1 0 15,1 0-15,-18 18 16,0-1-16,0 1 16,0 35-1,0-36-15,0 1 16,18-18-16,-1 0 15,1-35 1,0 17-16,-1 0 16,1 1-1,0 17-15,-18 17 16,17 1 0,-17 17-1,0-17-15,0 0 0,18-1 16,-18 1-1,17-18-15</inkml:trace>
  <inkml:trace contextRef="#ctx0" brushRef="#br0" timeOffset="110911.7233">28698 11924 0,'36'53'15,"-36"0"1,0 0-16,0-36 16,-36 36-16,1-35 15</inkml:trace>
  <inkml:trace contextRef="#ctx0" brushRef="#br0" timeOffset="111273.9247">27869 11113 0,'0'35'15,"0"0"1,18 0-16,-18 71 15,18-35-15,-18-18 16,17 17-16,-17 36 16</inkml:trace>
  <inkml:trace contextRef="#ctx0" brushRef="#br0" timeOffset="111696.5177">27905 13353 0,'17'0'16,"1"53"-1,0 35 1,-18-18-16,0 54 16,0-54-16,0 54 15,17-71-15,1 35 16,0-53-16,-18 0 16</inkml:trace>
  <inkml:trace contextRef="#ctx0" brushRef="#br0" timeOffset="114277.9404">4251 4533 0,'0'0'0,"18"-17"16,-1-1-1,1 0-15,-18 1 16,0-1 78,-18 0-79,-35 1 1,18 17-16,-18-18 15,0 18-15,-70 0 16,52 0-16,-17 0 0,-71 0 16,1 0-1,69 0-15,1 0 0,-106 18 16,88-18 0,18 17-16,18-17 0,17 0 15,0 0-15,0 0 0,-18 18 16,54 0-16,-19-1 15,19 1-15,-1 0 16,18-1-16,0 18 16,-18-17-1,18 0-15,-17 35 16,17 35-16,-18-53 16,18 18-16,0 0 0,-18 0 15,1 17-15,17-17 16,-18 18-16,1 52 0,17-52 15,0-18-15,0 35 16,17 0 0,-17-52-16,0-19 0,0 18 15,0 1-15,0-19 16,0 1-16,18 0 16,-1-1-16,1-17 15,53 18 1,-36 0-16,0-18 15,18 17-15,0-17 0,71 35 16,-72-17-16,19 0 16,0-1-16,17 1 0,0-18 15,18 18-15,-18-1 0,18-17 16,0 0-16,17 0 0,106-17 16,-123-1-1,0 0-15,106 1 0,-142-1 16,18 18-16,18-18 15,-70 1-15,34 17 16,-52 0-16,-1-18 16,1 18-16,0 0 15,-1-17 1,-17-1 0,0 0-16,18 1 15,-18-1-15,0-17 16,0 17-16,18-17 15,-18 0 1,0-1-16,17 1 0,1-53 16,-18 53-16,18-36 15,-18 18-15,17-18 0,-17 1 16,0-1-16,18 1 0,-18-1 16,17-35-16,1 54 15,-18-1-15,0 17 0,18-17 16,-18 36-16,17-19 15,-17 19 1,18-1 0,0 18-1,-18-17 1,-18 17-16,-17-18 16,-1 18-16,-69-18 15,34 18-15,-141 0 16,89-17-16,-124 17 15,124-18-15,17 18 16,-71 0 0,89 0-16</inkml:trace>
  <inkml:trace contextRef="#ctx0" brushRef="#br0" timeOffset="117179.7367">28716 11183 0,'0'-18'16,"18"18"31,35-17-47,-18-1 15,-17 18-15,35-17 16,-36-1-16,1 18 0,-1 0 16,1-18-16,0 18 15,-1 0 1,-17 18-16,18 0 16,-18-1-1,0 1-15,18-1 0,-18 19 16,0-19-16,17 54 15,-17-36-15,0 53 16,0-35 0,0 53-16,0-35 15,0-18-15,0 88 16,0-71-16,18 71 16,-18-52-16,18-19 15,-18-17-15,0 88 16,17-17-16,-17-19 15,18 1 1,-1-53-16,1 53 16,0 0-1,17 0 1,-17 0-16,-1-71 0,19 71 16,-1-36-1,-35-17-15,35 18 16,-35-36-16,18 36 15,-18-36-15,0-18 16,0 36-16,0-35 16,0 0-16,0-1 15,-18-17-15,18 18 16,-18-18 0,1 0 15,-1 0-31,1 0 15,-19 0-15,19 0 16,-1 18-16,-53-18 16,54 0-16,-36 0 15,35 0-15,-17 0 0</inkml:trace>
  <inkml:trace contextRef="#ctx0" brushRef="#br0" timeOffset="117858.2356">19861 10866 0,'0'-18'0,"18"18"0,0 0 16,-1-18 0,1 18-16,0 0 15,17 0-15</inkml:trace>
  <inkml:trace contextRef="#ctx0" brushRef="#br0" timeOffset="118503.3733">19738 10848 0,'0'18'16,"-18"-1"-16,18 18 16,0-17-16,0 0 0,18 52 15,0-34 1,-18-1-16,0 0 0,17 18 16,-17 35-16,0-35 15,0 18-15,0-18 0,18 70 16,-18 1-1,0-71-15,0 70 16,0 18 0,0-70-16,0 52 15,0-52-15,0-1 0,0-17 16,0 0-16,0 0 0,17 53 16,-17-36-16,0 36 15,0-53-15,18 0 16,-18 53-1,0-53-15,0 0 0,0 53 16,0-36 0,0-17-16,0 53 0,0-71 15,-18 53 1,18-52-16,0 34 16,0-35-16,-17 36 15,17-36-15,0 36 16,0-54-16,0 19 0,-18-1 15,18 0 1,0-17-16,0 0 16,0-1-16,0 1 15,0-1-15,18-17 16,-1 18-16,1-18 0,0 0 0,17 18 16,0-18-16,18 17 15,-17-17 1,-1 0-16,-18 0 0,19 0 15,-1 0 1</inkml:trace>
  <inkml:trace contextRef="#ctx0" brushRef="#br0" timeOffset="119132.7624">18927 12136 0,'17'0'15,"1"17"1,-1-17-16,-34 0 16,-1 18-1,-17-18 1,0 17-16,-18 1 0,17-18 16,-87 35-16,88-17 15,-18 0-15,17-1 0,19-17 16,-1 18-16,36-18 31</inkml:trace>
  <inkml:trace contextRef="#ctx0" brushRef="#br0" timeOffset="119320.6514">19103 12347 0,'-53'36'15,"-35"-1"1,-36-18 0,71 1-16,-35 0 15,18-18 1,34 0-16,1 0 0,17 0 16</inkml:trace>
  <inkml:trace contextRef="#ctx0" brushRef="#br0" timeOffset="120149.1493">16563 11571 0,'-35'-18'16,"52"18"15,71 36-31,-17-19 16,0 1-16,70 35 15,-71-35-15,1-1 0,-18 1 16,-18 17-16,0 18 16,-52-18-16,-36 36 15,17-18-15,-34 17 16,-36 36-16,36-35 15,-19 52-15,54-87 16,0 52 0,35-53-16,17-17 0,1 17 15,17-17-15,54 17 16,-37-35-16,54 17 16,-53-17-16,35 0 15,-52 0-15,34 0 16,-52 0-1,-18-17-15</inkml:trace>
  <inkml:trace contextRef="#ctx0" brushRef="#br0" timeOffset="120388.3224">16510 12153 0,'18'0'16,"17"0"-16,0 0 15,71 18 1,-35-18-16,-1 0 0,1-18 15,-1 18-15,1-17 16,-18 17-16,-18-18 0</inkml:trace>
  <inkml:trace contextRef="#ctx0" brushRef="#br0" timeOffset="120694.4973">17198 11218 0,'18'0'15,"-1"0"-15,36 0 16,0-17-16,18-1 16,-36 0-16,0 18 15,0-17 1,-17 17-16</inkml:trace>
  <inkml:trace contextRef="#ctx0" brushRef="#br0" timeOffset="120919.8691">17357 11201 0,'0'53'15,"0"-18"1,0 35 0,0-52-16,0 17 0,0 36 15,17-1 1,1-52-16,0 0 0,35-1 15,52 1 1,-52-36 0,-17 1-1</inkml:trace>
  <inkml:trace contextRef="#ctx0" brushRef="#br0" timeOffset="121162.689">17745 11289 0,'0'35'16,"0"18"-1,0 0-15,0 0 16,0-18-16,0 18 15,17-18 1,1-17 0,-18-36-16</inkml:trace>
  <inkml:trace contextRef="#ctx0" brushRef="#br0" timeOffset="121657.3264">17833 11218 0,'0'-17'15,"18"17"1,17 0 0,-18 0-16,1 0 0,17 17 15,-17-17-15,17 0 16,-17 18-16,0-18 15,-18 18 1,0 17-16,0-17 0,0-1 16,0 18-16,0-17 0,0 35 15,0-18-15,0 36 16,0-36 0,17 18-16,-17-18 15,0-17-15,0 35 16,0-35-16,0-1 0,0 1 15,0-1 1,-17-17 15,-1 0 1,0 0-17,18-17-15,-17 17 16,-1 0-16,0 0 15,1 0 1,-1 0 0,0 0-16</inkml:trace>
  <inkml:trace contextRef="#ctx0" brushRef="#br0" timeOffset="124048.8986">5151 5927 0,'0'17'0,"-18"-17"15,0 0 1,1 0 0,-1-17-1,0 17 1,-17 0-16,-35 0 16,34 0-16,-17 0 0,-17 0 15,17 0-15,-106 17 16,89-17-16,-36 0 0,18 0 15,-18 0-15,-124 18 16,125-18-16,-1 0 16,0-18-16,0 18 0,18-17 15,-106 17-15,106 0 16,-89 17-16,89-17 16,-53 36-1,88-19-15,-53 19 16,71-36-16,-36 17 15,54 1-15,-19-1 16,19-17-16,-1 18 16,1 0-16,-19-18 0,1 35 15,17 0-15,1 1 16,-1-1-16,0 53 16,18-53-16,0 89 15,0-71-15,18 70 16,-18-52-16,18 35 15,-1-54 1,-17 54-16,18-53 16,-18 53-16,0-53 15,35 18-15,-35-36 16,53 18-16,-18-36 16,54 1-1,-36-18-15,70 18 16,-52-18-16,87 17 15,-69 1-15,105-18 16,-89 0-16,125 0 16,-89 0-16,106-18 15,-124 1-15,107 17 16,-107-18-16,71 0 16,-123 18-16,17-17 15,-18 17-15,54-36 16,-89 36-16,0-17 0,1-1 15,-36 1-15,17-1 16,-17 0-16,0 1 16,0-54-16,0 53 15,-17-70-15,17 35 16,-18-88-16,18 53 16,18-106-16,-18 70 15,35-87 1,-35 105-16,35-35 15,-17 88-15,-18 0 16,0 35-16,-53 1 16,18 17-16,-18 17 15,17 1-15</inkml:trace>
  <inkml:trace contextRef="#ctx0" brushRef="#br0" timeOffset="125677.5421">21273 16422 0,'0'-53'15,"-18"18"1,0-1-16,1 19 16,-19 17-16,-34-18 15,34 36-15,-16-1 0,-37 72 16,19 16 0,35-34-16,17-1 0,-17 1 15,35 53-15,17-89 16,36 18-16,0-53 15,0 0-15,53-53 16,-53 18-16,0-18 0,17-53 16,-52 70-1,0-69-15,-1 69 16,-34-34-16,17 52 16,-36 18-1,19 18-15,17 17 16,0 53-16,35 0 15,-17-35-15,17-17 16,35 34-16,19-34 16,-54-19-16,35-17 15,-34-17-15</inkml:trace>
  <inkml:trace contextRef="#ctx0" brushRef="#br0" timeOffset="125922.6853">21484 15628 0,'18'-18'16,"17"18"-1,0 0-15,1 0 16,-1 0 0,-17 0-16,-1 0 0,1 0 0,-1 18 15</inkml:trace>
  <inkml:trace contextRef="#ctx0" brushRef="#br0" timeOffset="126101.2808">21590 15699 0,'-18'88'16,"18"-18"-1,18 1 1,0-36-16,-1-17 0,36-18 16,-18 0-1,1 0-15,-19-18 16</inkml:trace>
  <inkml:trace contextRef="#ctx0" brushRef="#br0" timeOffset="126324.6366">21943 15716 0,'-18'71'16,"18"-1"-16,0-34 16,35-1-16,-17 0 15,0-35-15,-1 0 16,1 0-16,17-17 16</inkml:trace>
  <inkml:trace contextRef="#ctx0" brushRef="#br0" timeOffset="126661.6856">22084 15469 0,'0'18'16,"18"-18"-16,-1 0 15,18 18-15,1-18 16,-19 0-16,1 0 15,17 17-15,-17-17 0,17 53 16,-17-18-16,-1 54 16,-17-36-16,18 35 15,-18-35-15,0 17 16,0-35-16,0-17 16,-18 17-1,1-17-15,-1-18 16,1 0-16,-1 0 0,-17-18 15,17 1-15,0-1 16,1 0-16,-1 18 16,18-17-16</inkml:trace>
  <inkml:trace contextRef="#ctx0" brushRef="#br0" timeOffset="127207.6385">22560 15505 0,'-17'0'15,"17"17"1,-18 19-16,0 16 15,18-16 1,-17-1-16,17 53 0,17-53 16,1-17-16,17 35 15,-17-35-15,17-1 16,-17-17-16,-1 0 16,1 0-16,0 0 0</inkml:trace>
  <inkml:trace contextRef="#ctx0" brushRef="#br0" timeOffset="127395.4521">22754 15752 0,'0'17'0,"18"36"16,-18-35-16,0 17 15,17-17 1,-17-1-16,18 1 15,0-18 1,-1 0 0</inkml:trace>
  <inkml:trace contextRef="#ctx0" brushRef="#br0" timeOffset="127641.1215">22842 15416 0,'36'36'16,"-1"17"-1,35 17 1,-52-17-16,17-18 0,-17 1 16,0 52-16,-1-53 15,-17 0-15,0 1 0,-17-19 16,17 36-16,-18-53 15,18 18-15,-18-18 16</inkml:trace>
  <inkml:trace contextRef="#ctx0" brushRef="#br0" timeOffset="128391.1997">24465 16510 0,'0'-35'15,"0"-1"1,-17 19-16,-19-1 15,1 1 1,0 17-16,-36 52 16,36-16-16,-36 52 15,54-53-15,-19 53 16,36-52-16,36 17 16,-19-18-16,1-17 15,17-18-15,0 0 0,54-36 16,-54 19-16,18-36 15,-35 17-15,17-34 16,-35 52-16,0-17 16,-18 17-1,18 36-15,0 0 16,-17 17 0,34 18-16,1-18 15,-1-17-15,1 17 0,17-17 16,-17-1-16,17-17 15,-17 18-15,35-36 0,-18-17 16,-17 17-16</inkml:trace>
  <inkml:trace contextRef="#ctx0" brushRef="#br0" timeOffset="128614.1712">24642 15646 0,'0'-18'15,"17"0"-15,36 1 16,-35 17-16,35-18 16,-18 18-16,0 0 15,-17 0-15,-1 18 16</inkml:trace>
  <inkml:trace contextRef="#ctx0" brushRef="#br0" timeOffset="128770.5038">24783 15681 0,'0'53'16,"0"53"0,17-71-16,1 36 15,0-36-15,34 0 16,-34-17-16,17-1 15,-17-17-15,0 0 16,-1-17-16</inkml:trace>
  <inkml:trace contextRef="#ctx0" brushRef="#br0" timeOffset="128987.9744">25065 15752 0,'0'52'15,"0"-16"-15,0-1 16,18-17-16,-1 52 16,-17-52-16,18-1 0,-1 1 15,1-18-15</inkml:trace>
  <inkml:trace contextRef="#ctx0" brushRef="#br0" timeOffset="129342.0627">25188 15575 0,'36'0'15,"-19"0"-15,1-17 0,0 17 16,-1 0 0,18 0-16,-17 17 15,-18 1-15,35 17 16,-35 0-16,18 1 0,0 52 16,-18-35-1,0-18-15,17 36 16,-17-36-16,18 0 0,-18 0 15,-18-35 17,1-17-17,-1 17-15,-17-18 16,17 18-16,0 0 0,18-18 16,-17 18-16</inkml:trace>
  <inkml:trace contextRef="#ctx0" brushRef="#br0" timeOffset="129709.1826">25665 15610 0,'-18'36'15,"0"-1"1,1 53-16,-1-53 16,18 54-16,18-54 15,-1 0-15,36 18 16,-35-35-16,17-1 0,0-17 16,-17 0-1</inkml:trace>
  <inkml:trace contextRef="#ctx0" brushRef="#br0" timeOffset="129955.0523">25806 15752 0,'17'17'0,"-17"1"16,18-1-16,0 1 0,-1 17 15,-17-17 1,18 0-16,-18-1 0,0 1 0,0 0 15,0-1-15,0 1 16,-18-18-16,18 17 0,0 1 16,18-18-1,0 0-15,34 18 16,-34-18-16,17 0 0,1 0 16</inkml:trace>
  <inkml:trace contextRef="#ctx0" brushRef="#br0" timeOffset="130165.3747">26070 15575 0,'53'18'16,"-35"17"-16,17-17 15,0 70-15,-17-53 16,0 53-1,-18-35-15,0 18 16,-18-54-16,-17 36 16,35-35-16,-53 0 15</inkml:trace>
  <inkml:trace contextRef="#ctx0" brushRef="#br0" timeOffset="130517.0055">26670 16439 0,'0'18'16,"18"-18"-1,-1 0 1,1-18-16,17 18 0</inkml:trace>
  <inkml:trace contextRef="#ctx0" brushRef="#br0" timeOffset="130645.5882">27076 16457 0,'17'0'0,"1"0"16,0 0 0</inkml:trace>
  <inkml:trace contextRef="#ctx0" brushRef="#br0" timeOffset="130782.0062">27340 16475 0,'36'0'15,"-19"-18"1,1 18-16,17 0 16,-17 0-16</inkml:trace>
  <inkml:trace contextRef="#ctx0" brushRef="#br0" timeOffset="130910.9612">27623 16492 0,'17'0'16,"1"0"-16,-1-17 16,-17-1-16</inkml:trace>
  <inkml:trace contextRef="#ctx0" brushRef="#br0" timeOffset="131618.326">28734 16545 0,'17'-17'16,"1"-1"-16,0-35 16,-1 18-1,-17 17-15,0-35 0,-17 36 16,-36-1-1,17 18-15,-34 35 16,35-17-16,-54 52 16,54-17-16,0 36 15,35-54-15,0 35 16,35-34-16,53-1 16,-35-35-16,0 0 15,53-35-15,-35-18 16,-36 17-16,-35 19 15,18-18-15,-18-18 16,-18 35-16,-17-17 16,17 35-16,0 0 15,1 17-15,-1 19 16,18 34 0,18-35-16,17 18 0,0-17 15,1-1-15,52 0 16,-53-17-16,-17-18 15</inkml:trace>
  <inkml:trace contextRef="#ctx0" brushRef="#br0" timeOffset="131847.3199">28910 15752 0,'35'0'15,"54"-18"1,-19 0 0,-35 1-16,1 17 0,17-18 15,-36 18 1</inkml:trace>
  <inkml:trace contextRef="#ctx0" brushRef="#br0" timeOffset="132030.0271">29016 15752 0,'0'17'16,"0"54"-16,18-1 16,-18-34-16,17-1 15,19 18 1,-36-36-16,17 1 0,18-18 15,-17 18-15,0-18 0,17 0 16,-17 0-16,-18-18 0,17 0 16,1 1-16</inkml:trace>
  <inkml:trace contextRef="#ctx0" brushRef="#br0" timeOffset="132194.9977">29351 15840 0,'0'53'16,"0"0"-16,0-18 15,18-35-15,17 17 16,0-17 0</inkml:trace>
  <inkml:trace contextRef="#ctx0" brushRef="#br0" timeOffset="132512.0239">29545 15663 0,'0'-17'16,"18"17"-16,-1 0 0,19 0 15,-19 17-15,1 1 16,0 0-16,-1 35 15,1-18-15,17 18 16,-35-18-16,18 0 0,-18 18 16,0-18-16,0-17 15,-18 0-15,1 17 16,-1-35 0,0 0-16,1 0 15,-1 0-15,0-18 0,1 18 16,-1-17-16,0 17 15</inkml:trace>
  <inkml:trace contextRef="#ctx0" brushRef="#br0" timeOffset="132774.2618">29968 15522 0,'-17'18'16,"-1"52"-16,1-17 16,17 53-1,0-53-15,0 0 0,35 35 16,-18-53-16,1-17 15,35 35-15,-18-53 16,-17 18-16,0-36 16</inkml:trace>
  <inkml:trace contextRef="#ctx0" brushRef="#br0" timeOffset="133198.1956">30163 15928 0,'-18'35'16,"18"0"0,0-17-16,18 0 15,-1-36-15,1 0 16,-18 1-16,35-18 16,-35-1-16,35 1 15,-17 17 1,0 18-1,-18 36 1,0-19-16,0 1 0,0 17 16,0-17-1,0-1-15,17-17 16,1-17 0,0-1-16,-1 1 15,1 17-15,17-36 16,-17 36-16,17 0 15,-17 0-15,-1 0 16,-17 36 0,0-19-16,0 1 0,0-1 15,0 1-15,0 17 16,18-17-16</inkml:trace>
  <inkml:trace contextRef="#ctx0" brushRef="#br0" timeOffset="133363.1343">30709 15893 0,'18'17'16,"-18"36"0,0-35-16,18 35 15,-18-36-15,-18 19 16,0-36-16,1 17 15</inkml:trace>
  <inkml:trace contextRef="#ctx0" brushRef="#br0" timeOffset="133652.4043">29686 14764 0,'0'88'0,"0"35"15,0-52-15,18 70 16,-18-53-16,0 0 16</inkml:trace>
  <inkml:trace contextRef="#ctx0" brushRef="#br0" timeOffset="133943.1738">29528 17233 0,'17'124'16,"-17"-54"-16,18 107 16,-1-89-16,1-18 15,0 1-15,-1-18 0,1-18 16,0 0-16,-1-35 0</inkml:trace>
  <inkml:trace contextRef="#ctx0" brushRef="#br0" timeOffset="134636.381">24977 14640 0,'0'36'15,"0"52"1,0-18-16,-18 54 15,18-54-15,0 71 16</inkml:trace>
  <inkml:trace contextRef="#ctx0" brushRef="#br0" timeOffset="134981.2062">24553 17533 0,'0'71'15,"0"52"1,18 18-16,17 71 16,-35-142-16,18-17 15,-18 0-15,0-35 16,18-18-16</inkml:trace>
  <inkml:trace contextRef="#ctx0" brushRef="#br0" timeOffset="135448.1543">21661 14676 0,'0'52'15,"17"90"-15,-17-72 16,0-17-16,0 71 16</inkml:trace>
  <inkml:trace contextRef="#ctx0" brushRef="#br0" timeOffset="135794.596">21502 17410 0,'0'17'0,"-18"71"16,18-35-16,0 18 15,0-1-15,18 1 16,-18-18-16,17 0 0,1 0 0,-18 53 16,18-71-1</inkml:trace>
  <inkml:trace contextRef="#ctx0" brushRef="#br0" timeOffset="136318.9325">20003 14781 0,'35'18'16,"-18"-18"-16,19 0 15,-19 0-15,1-18 0,0 18 0,17-17 16</inkml:trace>
  <inkml:trace contextRef="#ctx0" brushRef="#br0" timeOffset="136761.4782">19950 14834 0,'0'71'15,"0"52"1,0 36-1,0-53-15,17 123 16,1 18-16,-18-123 16,18 123-16,-18-124 15,0 106-15,0-123 16,0 124-16,0-125 16,0 1-16,-18 71 15,18-89-15,0 106 16,0-88-16,0-18 15,0 0-15,18-17 0,-18-1 16,35 54-16,-18-36 16,-17-53-16,36 18 15,-36-35-15,17-18 16,1 0 0,17-18-1,-17 18-15,0 18 16,17-1-1,-35 1-15,17 0 0,1-18 16</inkml:trace>
  <inkml:trace contextRef="#ctx0" brushRef="#br0" timeOffset="138013.8244">30621 14834 0,'0'-17'16,"18"17"-16,-1 0 16,19 17-1,-1-17-15,36-17 0,-36 17 16,0 0-16,53-36 15,-70 36-15,17-17 16,0 17-16,-17 0 16,-18 17-1,-18 54 1,18-36-16,0 1 0,-17 69 16,17 19-1,0-54-15,0 1 16,0 17-16,-18 89 15,18-72-15,0 1 0,0 0 16,0 0-16,0 70 16,0-88-16,-17 1 0,17-1 15,0 0-15,0 88 16,0-87-16,0 87 16,17-105-1,-17 17-15,0-18 0,18 1 0,-18 70 16,0-70-1,17-1-15,-17 71 16,0-88-16,0 0 0,18 35 16,0-17-1,-18-54-15,17 19 0,-17-1 16,0 18-16,18-35 16,-18-1-16,0 1 15,0-1-15,18-17 16,-18-17-1,-18 17 1,0-18 0,1 18-1,-1-17 1,0-1-16,-34 18 16,34 0-16,-35 35 15,18-17 1,-1-1-16,-34 36 0,35-17 15,-36 17 1,53-53-16</inkml:trace>
  <inkml:trace contextRef="#ctx0" brushRef="#br0" timeOffset="139308.5796">19173 16263 0,'-17'0'0,"-18"0"16,-1 0-1,1 0-15,0 0 0,-18 18 16,18-18-16,-18 17 0,17 1 16,-17 0-16,18-18 15,35 17-15</inkml:trace>
  <inkml:trace contextRef="#ctx0" brushRef="#br0" timeOffset="139469.4799">19209 16545 0,'-71'18'15,"36"-18"-15,0 0 16,-18 0-16,17 18 0,-16-18 16,-37 0-16,54 0 15,0 0-15</inkml:trace>
  <inkml:trace contextRef="#ctx0" brushRef="#br0" timeOffset="146215.5962">16916 15646 0,'-18'0'16,"36"17"-1,-1 54 1,1 70 0,0-53-16,-18 124 15,0-71-15,0-18 0,-18 107 16,0-89 0,18-106-16,0 0 15,18-52 1,0-54-16,-18 1 15,17-1-15,1 1 0,0-72 16,-1 72-16,1-1 16,17-105-1,0 105-15,-17-17 0,0 0 16,-1 17-16,1 1 0,-18 17 16,18 18-16,-1-1 0,1 36 15,-1 71 1,1 0-16,0-1 15,17 106 1,-17-70-16,17 106 16,-35-106-16,35 70 15,-17-105-15,17 35 16,-35-53-16,0-18 0,18 18 16</inkml:trace>
  <inkml:trace contextRef="#ctx0" brushRef="#br0" timeOffset="146365.7852">17110 16404 0,'53'35'0,"-36"-17"15,54-18-15,-18 0 16,35 0-16</inkml:trace>
  <inkml:trace contextRef="#ctx0" brushRef="#br0" timeOffset="149635.575">21890 15787 0,'0'-18'47,"18"18"-47,-18-17 15,0-1 1,17 0 0,-17 1-1,0-1 1,0 0 0,-17 18-1,17 18-15,0 0 16,17-1-1,-17 1 1,0 17-16,18-17 16,-18 35-16,0-36 15,17 19-15,-17-19 16,0 19 0,0-19-16,18-17 15,-18-17 32,0-36-31,-18 35-1,18-17-15,0 17 0,0-35 16,0 18-16,-17 0 16,17 17-1,0 36 1,0-1-1,0 19 1,17-1-16,-17-18 0,36 36 16,-36-35-1,17 17-15,1 1 0,-18-19 16,18 1 0,-18-1-16,-18-17 15,0-17 1,1-1-1</inkml:trace>
  <inkml:trace contextRef="#ctx0" brushRef="#br0" timeOffset="150587.3609">17551 15311 0,'17'0'31,"1"0"-15,0 0-16,52 0 15,-35 0-15,1-18 0,-1 18 16,0 0-16,18 0 16,-35 0-16,-1 0 15</inkml:trace>
  <inkml:trace contextRef="#ctx0" brushRef="#br0" timeOffset="150904.0889">17568 15328 0,'18'18'31,"-18"17"-15,0-17-16,0 35 16,0-18-1,-18 0-15,18 18 0,0-18 0,18-17 16,-18 17-16,0 1 16,18-19-16,-18 1 0,35 17 15,-17-17-15,17-18 16,0 0-16,18 0 15,-18-18-15,-17 18 0,17-17 16,-35-1 0</inkml:trace>
  <inkml:trace contextRef="#ctx0" brushRef="#br0" timeOffset="152015.8633">18009 15381 0,'0'18'15,"0"-1"-15,0 19 0,0-19 16,0 36 0,0-17-16,0-1 0,0 18 15,0-36-15,18 1 16,-18 17-16,18-35 15,-1 0 1,-17-17-16</inkml:trace>
  <inkml:trace contextRef="#ctx0" brushRef="#br0" timeOffset="152451.4658">18098 15240 0,'17'0'16,"18"-18"0,-17 18-16,35 0 15,-35 0-15,17 0 16,-17 18-1,-1 0-15,-17-1 16,18 1-16,-18 52 16,0-52-16,0 17 15,0 18-15,0-17 0,0-1 16,0 35-16,0-34 16,17-1-16,-17 0 0,0 1 15,18-19-15,-18 18 0,0-17 16,18 0-16,-36-18 31,0 0-15,-17-18-1,18 18-15,-1 0 0,0 0 16,-17 18 0,17-18-16</inkml:trace>
  <inkml:trace contextRef="#ctx0" brushRef="#br0" timeOffset="153344.5129">17268 5838 0,'0'-17'16,"18"17"0,35 0-1,-18 0 1,1 0-16,-1 0 0,0-18 0,18 18 16,-18 0-16,1 0 15,-1-17-15,0 17 0</inkml:trace>
  <inkml:trace contextRef="#ctx0" brushRef="#br0" timeOffset="153585.3809">17533 5627 0,'18'0'15,"17"0"-15,0 0 16,53 0-16,-52 0 15,52 17 1,-53-17-16,0 18 0,-17 17 16,-18 1-16,-35 34 15,-53 1 1,52-36-16,-17 0 0,-35 71 16,35-53-16</inkml:trace>
  <inkml:trace contextRef="#ctx0" brushRef="#br0" timeOffset="156173.1168">17198 7444 0,'18'17'16,"-1"-17"-16,1 0 15,17 0-15,18 0 0,35-17 16,-35 17 0,0-18-16,-18 18 15,1-18-15,-1 18 0</inkml:trace>
  <inkml:trace contextRef="#ctx0" brushRef="#br0" timeOffset="156370.7882">17515 7303 0,'18'17'16,"0"-17"-16,-1 18 16,19-1-16,-19 1 0,19-18 15,-1 18-15,-18-1 0,19 1 16,-19 35 0,1-35-16,-18-1 0,0 18 15,-35 1 1,17-1-16,-17-17 0,0-1 0,-1 19 15</inkml:trace>
  <inkml:trace contextRef="#ctx0" brushRef="#br0" timeOffset="156821.6426">17498 9155 0,'17'0'15,"1"17"-15,0-17 16,35 18-16,-18-18 0,18 0 16,53 0-16,-53-18 15,-18 18-15,0-17 16,0 17-16,18-36 16</inkml:trace>
  <inkml:trace contextRef="#ctx0" brushRef="#br0" timeOffset="157020.8815">17851 8961 0,'35'0'0,"-18"0"15,19 17-15,-1-17 0,0 18 16,36-1-16,-53 1 16,17 17-16,-35 1 15,0 17 1,-18-36-16,-35 36 15,18-18-15,-36 18 16,36-35-16,17 0 16</inkml:trace>
  <inkml:trace contextRef="#ctx0" brushRef="#br0" timeOffset="166575.7704">4904 7585 0,'0'-18'16,"17"18"-1,-34-18 16,-1 18-15,-35-17 0,-17 17-16,34 0 15,-70-18-15,53 18 16,-70 0 0,35 0-16,-71-17 15,53 17-15,-105 17 16,105-17-16,-106 0 15,106 0-15,-105 0 16,122 18-16,-87-1 16,88-17-16,-71 36 15,88-19-15,-52 36 16,70-17-16,-35 16 16,70-34-16,-17 17 15,17-35-15,18 18 16,18 0-1,0-18 1,-1 17-16,-17 1 0,0 17 16,0-17-1,0 17-15,0 36 0,-17-18 16,-1 35 0,18-53-16,0 18 0,0 0 15,0-18-15,0 53 16,0-52-16,18 17 15,-1-18-15,1 0 16,0-17-16,17 17 16,-35-17-16,35-1 15,-17-17-15,52 18 16,-34-18-16,34 0 16,-17 0-16,53 18 15,-53-18-15,17 0 16,1 17-16,17-17 15,88 0-15,-70 18 16,88-18-16,-105 0 16,16 0-16,-16 0 0,-1 0 15,123 0-15,-105-18 16,88 1 0,-106 17-16,-17-18 0,53 0 15,-72 18-15,-16 0 16,-1 0-16,18-17 15,-35 17-15,17 0 16,-18-18-16,1 18 16,-18-18-1,0 1-15,18 17 0,-18-35 16,0 17-16,-18-17 16,18 17-16,0-17 0,-18-54 15,18 19-15,0-71 16,18 53-16,-18-18 15,0 18-15,18 17 16,-18-52-16,0 87 16,-36-34-16,19 34 15,-18-16 1,17 34-16,-17-17 16,17 35-16</inkml:trace>
  <inkml:trace contextRef="#ctx0" brushRef="#br0" timeOffset="169896.1106">4904 8925 0,'0'-17'15,"-36"17"1,19 0 0,-19-18-16,1 0 15,-53 1-15,17 17 16,-17 0-16,-18-18 0,18 18 15,-141 0-15,-18 0 16,0 0 0,124 18-16,-142-1 15,36 19 1,123-19-16,-53 19 16,88-1-16,-34 18 15,52-18-15,17-17 0,19-1 16,17 1-16,-18 17 15,18-17-15,18 0 16,-18-1-16,17 1 0,1 52 16,0-34-16,-1 52 15,1-18-15,-18 1 16,0 70 0,0-53-16,-18-17 0,1 70 15,17-71 1,0-17-16,0 36 0,0-54 15,0 0-15,17 18 16,1-35-16,17-1 16,1 1-16,-19-18 15,71 0-15,-35 0 16,0 0-16,18 0 0,17 0 16,88 0-16,-70 18 15,0-1-15,0-17 16,123 18-16,18 0 15,-123-18-15,-1-18 16,106 0-16,-105 1 16,70-1-16,-106 0 15,-17 1-15,-18 17 0,52-18 16,-69 18-16,-1-18 16,-17 18-16,-1 0 15,-34 0 1,-1 0-16,0-35 15,1 17-15,-1-34 16,0 16 0,18 1-16,0-53 15,0 17-15,0-70 16,18 53-16,-18-18 16,18 0-16,-1 0 0,19-123 15,-19 141-15,-17-36 16,0 89-16,-17 0 15,-19 0-15,-17 17 16,18 18-16</inkml:trace>
  <inkml:trace contextRef="#ctx0" brushRef="#br1" timeOffset="243737.2463">20814 14534 0,'-35'0'15,"35"-17"-15,-18 17 0,36 0 31,17 0-15,0 0-16,18 0 0,53 0 16,-36 0-16,107-18 15,-89 18-15,159-17 16,-106 17 0,177-18-16,-142 18 15,194-18-15,-176 18 16,159 0-1,-194 0-15,158 0 0,-175 0 16,87 18 0,-141-18-16,71 18 15,-106-18-15,35 17 16,-70-17-16,-1 0 0,1 0 16,-36 0-1,-52-17 1,34-1-16,-17 18 15</inkml:trace>
  <inkml:trace contextRef="#ctx0" brushRef="#br1" timeOffset="244274.8659">20849 14288 0,'0'-18'16,"18"18"15,-18-18-31,17 18 16,-17-17-16,-17 17 15,-36 35 1,-53 0 0,36 0-16,-1-17 0,0 17 15,-52 18-15,88-17 16,-36 16-16,53-16 16,18-19-16,0 19 0,18-19 15,17 19-15,18-19 16,71 18-16,-54-17 15,1-18-15,88 35 16,-71-35-16,-18 0 0</inkml:trace>
  <inkml:trace contextRef="#ctx0" brushRef="#br1" timeOffset="245332.8263">24253 14482 0,'-17'0'16,"34"0"0,19-18-1,-1 18 1,-17 0-16,17 0 0,0 0 0,53 0 15,-35-18 1,0 18-16,18 0 0,-1 0 16,89 0-16,-71 0 15,1 0-15,-19 0 0,18 0 16,53 0 0,-88 0-16,106 0 15,-71-17-15,0 17 0,106-18 16,-88 18-16,106-18 15,-106 1-15,88 17 16,-88 0-16,88 0 16,-88 17-1,88-17-15,-106 18 16,123 0-16,-105-18 16,71 17-16,-89 1 15,88-18-15,-88 18 16,89-18-1,-89 0-15,88 0 16,-70 0-16,71-18 16,-72 18-16,-16 0 0,105-18 15,-36 18 1,-87 0-16,0 0 16,-19 0-16,72 0 15,-54 0-15,54 18 16,-54-18-16,-17 18 0,71-18 15,-89 0-15,18 0 16,-35 0-16,-36-18 63,0 18-63</inkml:trace>
  <inkml:trace contextRef="#ctx0" brushRef="#br1" timeOffset="245647.0192">30110 14164 0,'17'0'0,"19"0"15,-1 0-15,18 18 16,0-1-16,35 36 15,-35-35 1,0 0-16,17 17 0,36 0 16,-71-17-16,18-1 15,0 19-15,-35-19 16,-18 1-16,0 0 0,-35 17 16,-1-18-16,-52 19 15,53-19 1,-1 1-16,-34 17 15,35-17-15,-1 0 0,-34 17 16,35-18-16</inkml:trace>
  <inkml:trace contextRef="#ctx0" brushRef="#br1" timeOffset="254736.5508">19544 14658 0,'-18'0'0,"18"18"31,18-1-15,-18 1-16,0-1 16,0 1-16,0 0 0,0 35 15,0-18-15,0 0 16,-18 53-16,1-35 16,17 0-16,0 18 15,-18-18-15,18 88 0,-18-53 16,1 106-1,17-106-15,-18 106 16,0-88-16,1 71 16,17-89-16,0 88 15,0-88-15,-18 71 16,18-88-16,0 87 16,0-87-16,0 70 15,0-70-15,0-19 16,0 72-1,0-1-15,0-70 16,0 18-16,-17-18 0,17 35 16,0-53-16,0 1 15,17-1-15,-17-18 16,18 1 0,-1-18-16,-17-18 31,0-17-31</inkml:trace>
  <inkml:trace contextRef="#ctx0" brushRef="#br1" timeOffset="255049.4523">19103 17657 0,'18'35'15,"-1"0"-15,36 36 16,-35-36-16,-1-17 0,36 52 16,-35-52-1,0 17-15,35 0 16,-36-17-16,1 0 15,-1-1-15,1-17 16,0-17-16,-18-1 16,0 0-16,17-17 15,-17 0 1</inkml:trace>
  <inkml:trace contextRef="#ctx0" brushRef="#br1" timeOffset="255566.1693">19121 14975 0,'17'0'31,"54"-52"-31,-36 16 16,53-52 0,-35 35-16,-18 0 0,36-53 15,-53 71-15,-1 0 16,1-18-16,-18 71 31,18 52-15,-1-17-16,1 0 0,-1 0 15,1 0-15,35 53 16,-35-53-16,-1-18 0</inkml:trace>
  <inkml:trace contextRef="#ctx0" brushRef="#br1" timeOffset="264368.7619">21590 14781 0,'0'-17'15</inkml:trace>
  <inkml:trace contextRef="#ctx0" brushRef="#br1" timeOffset="264436.1495">21590 14781 0,'0'-35'16,"0"70"-16</inkml:trace>
  <inkml:trace contextRef="#ctx0" brushRef="#br1" timeOffset="267044.2242">21590 14746 0,'0'-18'140,"-18"18"-108,18-17-17,-17 17 1,-1 0-16,-17-18 15,-18 18 1,18 0-16,17 0 16,-17 18-16,17-18 0,-35 17 15,18 1-15,-18 0 16,35-1-16,1 1 16,-1 0-16,18-1 0,0 54 15,0-36-15,18 36 16,-1-36-1,36 18-15,-17-35 16,34 17-16,-35-35 16,36 0-16,-18-18 15,17 1-15,-34-19 16,17 1 0,-36 0-16,1-18 15,-18 18-15,-18-18 16,1 35-16,-36-35 15,17 35-15,-34-17 16,35 17-16,-54 18 16,54 0-16,0 0 15,-36 36-15,54-19 16,-1 1-16,0 0 0,1 17 16,17-17-16,17 52 15,19-35-15,-19-17 0,19 0 16,-1-1-16,35 1 15,-34-18-15,34-18 16,-35 18 0,1-17-16,-19-19 0,1 19 15,0-18-15,-18 17 16,-36-35 0,19 35-16,-19 1 15,1 17-15,-18 0 16,18 0-16,17 0 0,-35 35 15,36 0-15,-1-17 16,18 0-16,0 17 16,0-18-16,18 1 15,-1 0-15,1-1 0,0-17 16,52 18-16,-52-18 16,17 0-16,18-18 15,-35 1-15,-1-1 16,1-17-16,-18 17 15,0-17-15,0 0 16,-18-1-16,-17 19 16,-18-1-16,18 18 15,-36 18 1,18 17-16,36-17 0,-36 35 16,35-18-16,18-18 15,18 36-15,17-17 16,36-1-16,-18-35 15,0 0-15,-18 0 0,71-18 16,-18-17 0,-71 17-16,1 1 15,0-1-15,-18-17 0,0 17 16,-18 1-16,0-19 0,-34 1 16,16 17-16,-52 1 15,53 17-15,-53 0 16,52 17-1,-17 1-15,36 0 16,-1 17-16,18-17 16,18-1-16,52 36 15,-34-35 1,-19-1-16,19-17 0,16 18 16,-34-18-16,0 0 15,-1 0-15,19-18 16,-36 1-16,17-1 15,-17 0-15,0-34 16,0 34-16,0-17 0,-17 17 16,-1-17-16,-17-1 15,17 19-15,-35 17 16,18 17-16,17 1 0,-35 35 16,36-18-16,-1 1 15,0 16 1,36 1-1,0-17-15,35-19 0,-18 1 16,0-18-16,-17 0 0,52-18 16,-34 1-16,-1-19 31,-17 1-31,-18 17 0,0 1 0,0-18 16,-18-18-16,0 35 15,1-17-15,-1 17 0,-17 0 16,-18-17-16,18 35 15,-1 18-15,1-1 16,0 1-16,-18 53 16,35-36-16,18 18 0,0-18 15,0 0-15,53 36 16,-18-53-16,1-1 0,-1 1 16,35-18-1,-34 0-15,-1-18 0,18-17 16,-35 17-16,-1 1 15,-17-36-15,0 35 16,-35-35 0,17 36-16,-52-36 0,34 35 15,-34 0 1,35 18-16,-36 18 16,36 0-16,17-1 0,1 19 15,-1 16-15,36-16 16,-1-19-16,1 19 0,17-19 15,36 1 1,-18 0-16,-18-18 0,-18 0 16,19 0-16,17-18 15,-36 0-15,1 1 0,-18-1 16,18-35 0,-36 35-16,0-34 15,1 16-15,-1 19 16,-53-36-16,36 35 15,-53 18-15,53 0 16,-1 18-16,1-1 0,0 1 16,17 35-1,1-18-15,34 18 16,1-35-16,35 35 16,-18-36-16,0 1 0,1-18 15,17 0-15,-18 0 16,0 0-16,0 0 0,36-35 15,-53 17-15,-18 0 0,17-17 16,-17 0 0,-17 0-16,-1 17 0,0-17 15,-17 17-15,0-17 0,-36 17 16,36 18-16,-36 0 16,54 35-1,-19-17-15,19 17 0,17 1 16,-18-1-16,53 35 15,1-34-15,-1-19 0,0 1 16,53 0-16,-52-18 16,17 0-1,-18 0-15,-17-18 0,34-35 16,-34 0 0,-18 18-16,-18 0 0,1 17 15,-18-35-15,17 35 16,-17 1-16,-1-1 0,1 18 15,-18-18 1,18 36-16,17-18 0,1 18 16,-1-1-16,18 19 15,0-19-15,18-17 0,17 18 16,-17-18-16,34 0 16,-34 0-16,0 0 15,-18-18-15,0-17 16,-18 35-1,0-18 1,1 18-16,-1 36 16,1-19-16,17 1 15,-18 0-15</inkml:trace>
  <inkml:trace contextRef="#ctx0" brushRef="#br1" timeOffset="277214.8632">21149 15769 0,'18'18'16,"-1"-18"0,1 0-1,-18-18 1,18 18-1,-18-17-15,0-1 16,-18 0-16,0-17 16,1 17-16,-19 1 15,19 17-15,-36 0 16,35 0-16,-17 17 16,0-17-1,-1 53-15,19-35 16,-1 35-16,0-18 15,18 18 1,0-35-16,36 17 16,-19-17-16,54-1 15,-36-17-15,-17 0 0,52-17 16,-52-1-16,17 0 16,1-35-16,-19 36 15,-17-19-15,18-16 16,-18 16-16,-18 19 15,1-36-15,-1 35 16,0 18-16,-35-18 16,36 18-16,-19 18 0,1 17 15,18 1-15,-19 17 16,36-18 0,18 18-16,0-18 15,34 0-15,-34-17 16,53-18-1,-36 0-15,36-18 0,-54-17 16,18 0 0,-35 17-16,0-35 15,0 36-15,-35-19 16,18 19-16,-36 17 16,17 17-16,1 1 15,17 0-15,-17 17 0,17-18 16,1 36-16,17-35 15,0 0-15,17-1 0,19 1 16,-1-18-16,18-18 16,-35 1-16,17-1 15,-17 0-15,-1-35 16,-17 36 0,-17-18-16,17 17 15,-53 0-15,35 18 16,0 0-16,-35 36 15,18-19-15,17 1 0,-17 52 16,35-52 0,0 0-16,18 17 15,-1-17-15,36-18 16,-17 0-16,-1-18 16,-17 0-16,-1-17 15,-17 17-15,0-17 16,0 0-16,-35 0 15,17-1-15,-17 19 16,0 17-16,-1 0 16,1 0-16,18 35 15,-1-17 1,18 17-16,0-18 16,18 1-16,17 0 15,-18-18-15,36 0 16,-35-18-16,0 0 15,-18 1 1,0-18-16,-18 17 16,0 0-16,1 18 15,-1 0-15,0 18 16,1 0-16,17-1 0,0 18 16,0-17-1,0 0-15</inkml:trace>
  <inkml:trace contextRef="#ctx0" brushRef="#br1" timeOffset="283804.6816">21484 16439 0,'18'0'31,"-1"18"-15,1-18 0,0 0-1,-1 0 17,-34 0-17,17-18 1,-18 18-1,0-17 1,1 17-16,-1 0 16,1 0-16,-1 0 0,-17 35 15,35-17-15,-18 17 16,18 0-16,0 53 16,0-52-16,18-19 0,35 36 15,-18-35-15,35-18 16,-17 0-1,-17-18-15,-1 1 16,-18-19-16,1-17 16,-18 18-16,0 18 15,-18-19-15,1 1 0,-18 17 0,-18-17 16,17 17-16,-17 18 16,18 18-1,0 17-15,17 1 16,1 17-16,17-36 15,17 36-15,1-35 16,35-1 0,-18-17-16,-17 0 0,35 0 15,-36 0-15,1-17 16,0-19-16,-1 19 16,-17-1-16,-17-17 0,17 17 15,-36-35-15,1 36 16,17 17-16,-17-18 15,17 18-15,-34 18 16,34-1-16,0 1 0,1 17 16,17 1-16,0-1 15,17 0-15,1-35 16,17 18-16,0-18 0,18 0 16,-17 0-16,-1-18 15,-17 0-15,-18 1 16,0-18-16,-18-1 15,0 19-15,-17-1 16,0 18-16,17 0 16,0 0-16,-17 35 15,18-17-15,-1 17 16,18-17-16,35 17 16,0-35-16,18 18 15,-17-18-15,-1-18 16,-17 18-16,-18-35 15,0 17 1,-18-17-16,0 35 16,1-18-16,-1 18 0,-17-17 15,17 17-15,0 17 16,1-17-16,17 18 16,17 17-1,1-35-15,0 18 16,-36-18 46,18 17-62,-18-17 16</inkml:trace>
  <inkml:trace contextRef="#ctx0" brushRef="#br1" timeOffset="288192.7971">31715 14940 0,'0'18'47,"17"52"-31,-17 1-16,0-1 15,0 19-15,0 16 0,-17 19 0,17 17 16,-18-17-16,-17 122 15,17-157-15,1 17 16,17-36-16,-18 1 0,18 34 16,0-69-16,0-1 15,-18 18-15,18-35 16</inkml:trace>
  <inkml:trace contextRef="#ctx0" brushRef="#br1" timeOffset="288472.1756">31415 16210 0,'0'88'15,"35"18"1,-17-18-16,-1-35 0,19 53 15,-1-18 1,-17-70-16,-1 17 16,36-17-16,-35-18 15,-1-18 1,19-35 0,-36 18-16,17-36 15,-17 36-15,0 0 0</inkml:trace>
  <inkml:trace contextRef="#ctx0" brushRef="#br1" timeOffset="289243.6866">32050 15610 0,'18'0'16,"-1"-17"-1,1 17-15,35 0 16,-18-18 0,0 18-16,36 0 15,-36 0-15,18 0 16,-35 0-16,-1 18 15</inkml:trace>
  <inkml:trace contextRef="#ctx0" brushRef="#br1" timeOffset="289433.3176">32050 15734 0,'18'18'16,"34"17"-1,37-35 1,-1 0-16,-53 0 16,36 0-1,-54 0-15,-17-18 0</inkml:trace>
  <inkml:trace contextRef="#ctx0" brushRef="#br1" timeOffset="289650.6166">32173 15469 0,'0'53'16,"0"35"0,-17-52-16,17 52 15,-18-35-15,18-18 0,-18 18 16,18-18-16,0-17 15,18 0 1,-18-36-16,18 0 16</inkml:trace>
  <inkml:trace contextRef="#ctx0" brushRef="#br1" timeOffset="289861.5669">32279 15399 0,'0'17'0,"-17"72"15,-1-54-15,0 88 16,1-52-16,17-18 16,0 17-16,0-34 0,0-1 0,0 0 15,17-17-15,1 17 16</inkml:trace>
  <inkml:trace contextRef="#ctx0" brushRef="#br1" timeOffset="291012.9285">32226 15646 0,'0'-36'15,"0"19"1,0-1 0,0-17-1,0 17 1,0 1-16,18-1 15,-18-17-15,18-1 16,-1 1 0,-17-18-1,0 36-15,18 17 16,-18-18-16,0 53 31,0 0-31,0 1 0,-18 17 16,1 70-1,-1-52-15,-17 87 16,-1-87-16,19-18 0,-19 35 16,36-53-16,-17 1 15,17-19-15,17-34 32,1-54-17,0 36-15,-1 0 0,19-36 16,-19 36-16,1-1 15,17 1-15,-17 18 16,17 17-16,-17 0 16,-1 17-16,1 18 15,-18 36-15,0-53 16,0 17-16,0 18 16,0-18-16,0-17 15,0-1-15,0 1 16,0-36-1,0-17 1</inkml:trace>
  <inkml:trace contextRef="#ctx0" brushRef="#br1" timeOffset="291151.6135">32526 15893 0,'0'17'16,"0"36"-16,-18-18 15,18 1-15,0-1 16,0-17 0</inkml:trace>
  <inkml:trace contextRef="#ctx0" brushRef="#br1" timeOffset="291285.7232">32508 15699 0,'0'-18'16,"18"18"0,0 18-16</inkml:trace>
  <inkml:trace contextRef="#ctx0" brushRef="#br1" timeOffset="291659.3506">32614 15928 0,'-35'35'16,"17"18"-1,18-35-15,0-1 16,18-17-16,70 0 16,-70-17-16,17-1 15,18-17-15,-35 0 16,-1-36-1,-17 36-15,0-1 0,-17-69 16,17 69-16,-36-52 16,19 53-16,-1 17 15,1 18 1,17 71 0,0-36-16,0 18 0,17 70 15,-17-70-15,18 0 16,17 35-16,0-52 15,1 17-15,-19-36 16,-17 1-16,36 0 16</inkml:trace>
  <inkml:trace contextRef="#ctx0" brushRef="#br1" timeOffset="292253.6256">32879 16016 0,'-35'53'16,"17"18"0,18-36-16,0 0 15,18-17-15,-1-18 0,1 0 16,17 0-16,-17 0 0,17-18 16,-17 1-16,-1-19 0,1-34 15,0 34-15,-18-52 16,0 35-16,0 0 15,0-88-15,0 71 16,-18-36-16,0 88 16,-17 18-1,17 36-15,-17 69 16,18-34-16,17 88 16,0-71-16,52 53 15,-16-88-15,34 35 16,-17-53-16,0 1 15,-35-19-15,17-34 16,-17-1-16,-18-35 16,0 18-16,-18 0 15,0-1-15,18 19 0,-35-36 16,17 35 0,1 18-16,17 18 15,0 35 1,0-36-16,0 19 0,17 16 15,1-34 1,0 0-16,17-1 16,0 1-16,1-18 15,-19-18-15,36 1 16,-35-1-16,17 0 16,-17 18-16,-1 0 15,1 18 1,0-18-16,-1 35 15,1-35-15,-18 18 0</inkml:trace>
  <inkml:trace contextRef="#ctx0" brushRef="#br1" timeOffset="292925.4666">32120 16581 0,'-35'70'16,"35"-35"-16,0 18 0,0-17 0,35 34 15,1-35-15,-1 1 16,0-36-16,18 17 16,-18-17-16,1-53 15,-19 36-15,-17-18 16,18-36-16,-18 36 15,0-18 1,0 35-16,0 0 0,-18 18 16,18 18-1,0 0-15,18 35 16,0-18-16,-1 18 16,-17-18-16,18 36 15,0-54-15,-1 1 16,1-18-16,-1-18 15,-17-17 1,18 0-16,0-18 16,-18 35-16,17-17 15,1 35 1,0 0 0,-18 35-16,0-17 15,0 35-15,0-36 16,0 19-1,0-19-15,0 19 16,0-19-16,17-17 16,1-17-1,-18-1-15</inkml:trace>
  <inkml:trace contextRef="#ctx0" brushRef="#br1" timeOffset="293047.6064">32755 16810 0,'0'53'16,"0"-18"-16,0-17 0,0 35 16,18-18-1,-18-17-15</inkml:trace>
  <inkml:trace contextRef="#ctx0" brushRef="#br1" timeOffset="293181.8039">32773 16810 0,'0'-71'16,"0"36"-16,18 17 15,-1 18 1</inkml:trace>
  <inkml:trace contextRef="#ctx0" brushRef="#br1" timeOffset="293347.5085">32879 16828 0,'18'0'0,"34"17"15,1-17 1,36-17-16,-54 17 16,35-18-16,-52 18 15,-18-35-15</inkml:trace>
  <inkml:trace contextRef="#ctx0" brushRef="#br1" timeOffset="293509.3431">33020 16704 0,'18'71'16,"-18"-18"-1,17 52-15,-17-69 16,0 17-16,18 17 15,0-35-15,-18-17 0</inkml:trace>
  <inkml:trace contextRef="#ctx0" brushRef="#br1" timeOffset="294611.5506">33443 17074 0,'-17'-17'16,"-19"17"0,19 0-16,-1 17 0,1 1 15,17 0-15,17 17 16,1 0-16,35 1 15,-36-19-15,19 36 16,-19-35-16,1 17 16,-18-17-1,-35-1 1,17-17-16,0 0 0,-52 18 16,52-18-16,-35 0 15,36 0-15,-19 0 16,19-18-16</inkml:trace>
  <inkml:trace contextRef="#ctx0" brushRef="#br1" timeOffset="296630.0322">21519 14887 0,'-35'0'16,"18"0"-1,-19 36 1,19-36-16,17 17 0,-18 18 16,18-17-1,18 17 1,-1-35 0,1 0-16,17 0 0,-17 0 0,17-35 15,-17 17 1,-18 1-16,0-1 0,0 1 15,0-1-15,0 0 0,-18 18 16,0-17-16,1 17 0,-18 0 16,-18 17-16,35 1 15,0-18-15,1 18 16,17-1-16,17 1 16,1-18-16,17 0 15,-17 0-15,35 0 16,-36 0-16,1-18 15,17 1 1,-35-1-16,0 0 0,0 1 16,0-1-16,-17 0 15,-1 18-15,0 0 0,-17 0 16,18 0-16,-19 36 16,19-19-16,-1 36 15,36-18 1,-1-17-16,36-18 15,-18 0-15,18 0 0,0-35 16,0 0 0,-53 17-16,18 0 0,-36-35 15,-17 18 1,17 17-16,-17 1 16,-18 17-16,-17 0 15,34 17-15,19 1 16,-1 0-16,0 17 15,1 0-15,17 1 0,17 16 16,19-16-16,-1-36 16,71 35-16,-71-35 15,18 0-15,0-35 16,-18-1-16,-17 19 0,-1-18 16,1-54-1,-18 54-15,-35-18 16,17 18-16,-17 17 0,-36 1 15,36 17-15,0 0 16,-1 35-16,1-18 16,0 19-16,-18 34 15,53-34-15,0-1 0,18-17 16,-1-1-16,19 18 0,34-17 16,-35-18-16,36 0 15,-53-18-15,34-17 16,-52 18-16,18-36 15,-18 35-15,-18-35 16,1 35 0,-36-17-16,18 35 15,-36 0-15,1 35 16,17 36 0,35-18-1,36-18 1,17-17-16,18-1 15,-18 1-15,-17-18 16</inkml:trace>
  <inkml:trace contextRef="#ctx0" brushRef="#br1" timeOffset="296885.4237">21590 14870 0,'-18'-18'0</inkml:trace>
  <inkml:trace contextRef="#ctx0" brushRef="#br1" timeOffset="297074.9802">21590 14870 0,'0'0'0,"-35"35"0,52-53 16</inkml:trace>
  <inkml:trace contextRef="#ctx0" brushRef="#br1" timeOffset="298020.4662">21484 14817 0,'-17'0'16,"-1"0"-16,0 0 15,18 17-15,-35 19 16,35-19-16,0 1 15,0 35-15,18-36 16,-1 19-16,1-36 16,0 17-16,-1-17 15,1 0-15,-1 0 0,1 0 16,17-17 0,-17-1-16,0-17 15,-1 17-15,-17 1 0,18-36 16,-18 35-16,-18 0 15,18-17-15,-17 17 16,-1 18-16,0 0 16,-17 18-1,35 0-15,-18-1 16,18 1-16,-17 17 16,17-17-16,17 0 15,-17-1-15,18 1 16,0-18-16,-1 0 15,1-18 1</inkml:trace>
  <inkml:trace contextRef="#ctx0" brushRef="#br1" timeOffset="299255.7449">22084 15011 0,'18'0'0,"17"0"15,0-18 1,18 18-16,70-18 16,-34 18-16,87-17 15,-70-1-15,17 18 0,107-17 16,-124-1-16,140 0 16,-140 1-1,-18-1-15,54-17 16,-107 35-16,18-18 15,-36 18-15</inkml:trace>
  <inkml:trace contextRef="#ctx0" brushRef="#br1" timeOffset="299476.6821">23724 14781 0,'36'0'0,"52"0"15,-53 0-15,53 0 16,-35 0-16,35 18 16,-52 0-16,-19-1 15,-34 1-15,-19 0 16,1 17-16,-71 0 16,53-17-16,0-1 15,1 1-15,16-18 0,1 0 16</inkml:trace>
  <inkml:trace contextRef="#ctx0" brushRef="#br1" timeOffset="300548.7833">24818 14905 0,'-18'-35'15,"18"17"-15,-17-17 0,17 17 16,-18 0-16,0 1 0,18-1 0,-35 0 15,0 1 1,0 17-16,-1 17 0,19 1 16,-1 0-16,0 35 15,1-18-15,17 0 0,0-17 16,17 17-16,1 0 16,0-17-16,35 17 15,-36-35-15,18 0 16,1-17-16,-19-1 15,1-17-15,-18 0 16,-18-18 0,-17 35-16,-35-17 15,34 17-15,-34 18 16,17 18-16,0 17 16,35-17-16,18 52 15,0-35-15,53 18 16,0-35-16,35 17 15,-35-35-15,35 0 16,-35-17-16,18-36 16,-71 35-16,17-52 15,-34 34-15,-18-17 16,-18 18-16,-36 0 16,54 17-1,-18 18-15,-35 18 16,70-1-16,-17 19 0,18 34 15,34-34-15,54 34 16,-36-35 0,18-17-16,53 17 15,-53-35-15,35-17 16,-35-1-16,-18-17 16,-17-1-16,-18-34 15,-18 35-15,-35-36 16,18 53-16,-36-17 15,18 17-15,-52 18 16,69 18-16,-17 17 16,36-17-16,17 35 15,17-18-15,54 1 16,-36-19-16,71 1 16,-53-18-1,17-18-15,-34 1 16,-1-1-16,-35-17 15,-35-1 1,17 19-16,0-1 0,-17 0 16,0 18-16,0 0 15,17 18-15,-35 0 16</inkml:trace>
  <inkml:trace contextRef="#ctx0" brushRef="#br1" timeOffset="302013.2193">25224 14923 0,'35'0'31,"35"17"-15,1-17-16,0 0 0,87 0 16,-69-17-16,69 17 15,-87 0 1,-1-18-16,19 18 15,-54 0-15,-18 0 0</inkml:trace>
  <inkml:trace contextRef="#ctx0" brushRef="#br1" timeOffset="302230.3331">25841 14817 0,'18'0'15,"-1"17"1,19-17-16,69 18 15,-34 0-15,-1-18 0,-17 17 16,0-17-16,-17 18 16,-1 0-16,-17-1 0,-18 1 15,-18 17-15,0-17 0,-52 17 16,34-17-16,1-1 16,-35 1-16,52-18 15,36-18 1</inkml:trace>
  <inkml:trace contextRef="#ctx0" brushRef="#br1" timeOffset="302803.3861">26670 14764 0,'-35'17'16,"17"1"-16,0-18 15,1 53 1,17-18-16,17 36 16,-17-54-16,36 19 0,-19-1 0,36 0 15,-17-17-15,34-18 16,-35-18-16,18-17 15,-35 0 1,-18-1-16,18-34 16,-36 35-16,-53-36 15,36 53-15,-71-17 16,71 35-16,-53 0 16,70 18-16,-17 35 15,35-36-15,53 36 16,-36-35-16,72 35 15,-54-36-15,0-17 16,36 18 0,-36-18-16,-17 0 0,-1-18 15,1 1-15,-18-1 16,0 1-16,-18-1 0,-35-17 16,18 35-16,-18-18 15,36 18 1,-1 0-16,0 18 15,18-1-15,18 1 16,17-18-16,-17 18 16,35-18-16,-36 0 15,-17 17-15,18-17 0</inkml:trace>
  <inkml:trace contextRef="#ctx0" brushRef="#br1" timeOffset="303130.8496">26705 14799 0,'-35'0'16,"-36"18"-1,54-1-15,17 1 0,0 0 16,17 17-16,54 0 16,-36-35-16,53 18 15,-52-18-15,34 0 16,-34 0-16,-19 0 16,-17-18-16,-35-17 15,17 17-15,-17 1 16,0 17-16,-36 0 15,54 0-15,-19 0 0</inkml:trace>
  <inkml:trace contextRef="#ctx0" brushRef="#br1" timeOffset="303581.3965">27358 15028 0,'18'0'16,"-1"0"-16,1 0 15,17 0 1,0 0-16,-17 0 0,17 0 16,-17 0-16,17-17 15</inkml:trace>
  <inkml:trace contextRef="#ctx0" brushRef="#br1" timeOffset="303737.7156">27781 15028 0,'18'-17'16,"0"17"-16,52-18 15,1 18 1,-36-18-16</inkml:trace>
  <inkml:trace contextRef="#ctx0" brushRef="#br1" timeOffset="303854.1041">28258 14993 0,'17'-18'16,"1"18"-16,17 0 15,-17 0-15,17 0 16</inkml:trace>
  <inkml:trace contextRef="#ctx0" brushRef="#br1" timeOffset="303992.773">28734 14993 0,'17'0'15,"19"0"1,-1-18-1</inkml:trace>
  <inkml:trace contextRef="#ctx0" brushRef="#br1" timeOffset="304108.2557">28875 14993 0,'-18'0'15,"18"-18"1</inkml:trace>
  <inkml:trace contextRef="#ctx0" brushRef="#br1" timeOffset="306362.5714">29704 14905 0,'18'-35'0,"-36"17"15,18 0-15,-53 1 16,35 17-16,-17 0 0,0 0 16,0 0-16,-36 53 15,36-36-15,-1 19 0,19-1 16,17 0-16,-18 36 15,36-54-15,-18 19 16,35-19-16,0 1 0,54-18 16,-37 0-16,1 0 15,36-53-15,-54 35 16,18-52-16,-53 34 16,0-34-1,0 17-15,-53 0 16,35 18-16,-70 17 15,53 0-15,-18 18 16,18 18-16,-1 0 0,-17 35 16,36-18-16,17 53 15,17-53-15,36 36 16,0-36-16,35 1 16,-52-19-16,69-17 15,-69 0-15,34-35 16,-34 0-16,-19-36 15,-17 36 1,-35-36-16,0 36 16,-36-18-16,36 35 15,-71 1-15,53 34 16,-35 19 0,53-1-16,-18 36 15,53-36-15,35 53 16,0-70-16,71 52 15,-71-52-15,71-1 16,-53-17-16,18-35 16,-36 18-16,0-54 15,-17 53-15,-36-70 16,18 53-16,-53-36 16,18 36-16,-53 0 15,35 35-15,-35 17 16,52 19-16,-16 17 15,34-36 1,36 54-16,17-54 16,53 36-16,-53-53 15,53 18 1,-35-18-16,18-35 16,-36 17-16,0-17 15,-35 0-15,-17-18 16,-18 35-16,-54 0 15,54 18-15,-18 0 0,-53 18 16,71 0 0,17-1-16,1 19 15,17-19-15,17 1 0,19 17 16,17-35-16,35 18 16,-35-18-16,-18 0 0,0-18 15,1 18-15,-1-35 16,-35 17-16,-18 18 15,1-17-15,-19 17 0,-52 0 16,53 17-16,-18 1 16,-18-1-16,54 1 15,-1 0-15,18 17 16,35-17 0,1-18-16,-1 0 0,18 0 0,0 0 15,-18-18 1,-17 0-16,-1 1 0,-17-1 15,0 0-15,-70-34 16,34 52 0,1 0-16,-53 17 15,53 1-15,-18 17 16,35 0-16,18-17 0,0 0 16,35 17-16,18 0 15,-17-17-15,-1-18 0,18 0 16,17 0-1,-17-53-15,-35 35 16,-18-52-16,0 34 16,-18-16-16,-17-19 15,0 36-15,-1-1 0,-52-17 16,35 53 0,18 0-16,-53 36 15,70-1-15,1 18 0,17 35 16,17-35-16,1 0 15,70 35-15,-35-35 16,0-35-16,53 17 16,-53-17-16,17-36 15,-52 0-15,-1-52 16,-34 35-16,-18-36 16,-1 36-16,1-1 15,0 1-15,-71-18 16,53 36-16,0 17 15,0 0-15,18 0 0,-53 35 16,52-17-16,19 17 16,-1 35-16,36-34 15,52 34-15,-17-52 16,53 17 0,-53-35-16,53 0 15,-53-35-15,-18 17 16,-17-17-16,-1 0 0,1-18 0,-36-18 15,1 36 1,-19 0-16,-52-1 16,35 19-16,-17-1 0,-36 18 15,35 18-15,36-1 16,-36 36-16,54-17 16,-1-19-16,71 54 15,-18-54-15,18 19 0,0-36 16,18 17-16,35-17 15,-53 0-15,-18-17 16,35-19-16,-70 19 16,18-1-16,-36-17 0,-17 0 15,0 35-15,-53-18 16,52 18 0,-17 0-16,-17 35 15,35-17-15,-1 35 16,36-18-16,53 18 15,-17-35-15,52-1 16,-53-17-16,53-17 16,-53 17-16,1-36 15,-36 19-15,0-19 16,0 19-16,-36-19 16,19 36-16,-1 0 15,-17 0 1,0 18-16</inkml:trace>
  <inkml:trace contextRef="#ctx0" brushRef="#br1" timeOffset="311516.7283">30374 16422 0,'0'-18'31,"18"18"0,-18 18-15,0-1-16,0 1 15,0 17-15,0 36 16,0-36-16,0 36 16,0-36-16,0 0 15,17-17-15,-17 17 0,18-17 16,-18 0-16,0-36 15,0 0 1,0 1-16</inkml:trace>
  <inkml:trace contextRef="#ctx0" brushRef="#br1" timeOffset="311846.1166">30127 16581 0,'18'0'16,"17"0"-1,-17-18 1,17 18-16,-17-18 0,17 1 16,-17-1-16,35-35 15,-53 35-15,35-17 16,-35 0-16,0 17 0,0 1 15,0-1 1,17 18 0,1 35-1,0-17-15,-1 0 16,1-1-16,17 18 16,-17-17-16,0 0 0,-1-1 0,1 1 15</inkml:trace>
  <inkml:trace contextRef="#ctx0" brushRef="#br1" timeOffset="318000.2759">11448 14587 0,'17'0'0,"-17"18"16,18 0-16,0-18 15,17 17 1,0-17-1</inkml:trace>
  <inkml:trace contextRef="#ctx0" brushRef="#br1" timeOffset="318558.3626">11536 14640 0,'0'0'0,"-18"-17"0,1 17 32,17-18-17,17 18 17,36 0-17,-18 0-15,71 0 16,-35 0-16,-18-18 0,35 18 15,0 0-15,106 0 16,-88 0-16,17 0 0,1 0 16,17 18-16,159 0 15,-159-1-15,18-17 16,-18 18-16,18-18 0,158-18 16,-158 18-16,123-17 15,-158 17 1,-1 0-16,53 0 15,-105 0-15,-18 0 0,35 0 16,-53 0-16,-17 0 16,17 0-16,-17 0 15</inkml:trace>
  <inkml:trace contextRef="#ctx0" brushRef="#br1" timeOffset="318830.7439">14940 14376 0,'53'17'0,"53"19"16,-18-19-1,-53-17 1,18 18-16,0 35 15,-18-18-15,-35-17 16,0 17-16,-17-17 16,-36-1-16,35 1 15,-17-18-15,0 0 16,-1 18-16,-16-18 16,34 0-16,-17 0 0</inkml:trace>
  <inkml:trace contextRef="#ctx0" brushRef="#br1" timeOffset="319380.5435">11730 14340 0,'0'-17'16,"-18"17"-1,-17 17 1,0 19-16,-54 34 16,19 1-16,35-36 15,-36 36-15,53-54 16,18 36 0,0-18-16,18-17 0,17 17 15,18-17-15,71 35 16,-54-18-16,-17 1 0,18-19 15,-18 18-15,-18 1 16</inkml:trace>
  <inkml:trace contextRef="#ctx0" brushRef="#br1" timeOffset="322361.1386">12453 13952 0,'-18'0'16,"18"-17"0,18 17-1,0 0-15,-1 0 16,19-18-16,17 18 16,-36-18-16,18 18 0,-17 0 15,0 0-15,17-17 16,-17-1-16</inkml:trace>
  <inkml:trace contextRef="#ctx0" brushRef="#br1" timeOffset="322555.8212">12541 13564 0,'0'53'16,"0"-17"-16,18 52 15,-18-35-15,18 70 16,-18-70-16,0 0 16,0-18-16,0 0 0,17 18 15,-17-35-15,18-18 16</inkml:trace>
  <inkml:trace contextRef="#ctx0" brushRef="#br1" timeOffset="323173.3265">12788 14129 0,'18'17'0,"-18"-34"31,-18 17-31,1-18 16,17 0-1,0 1-15,0-1 16,17 1-16,36-1 15,-18 18-15,-17 0 16,17 0-16,18-18 16,-35 18-16,0 0 15,-1-17-15,-34 17 32,-1 17-32,0 1 0,1-18 15,-19 35 1,1 18-16,35-35 15,0-1-15,35 1 16,-17 0-16,0-18 16,17 0-16,18-36 15,-36 36-15,1-17 0,0-1 0,-18-17 16,0 17 0,0 1-16,0-1 0,-18 0 15,0 18 1,18 18-1,0 17 1,18-17-16,0-1 0,35 1 16,-18-18-16,0 18 15,-17-18-15,-1 0 16,1 0-16,-36-18 16,1 18-16,-1-35 15,1 17 1,-1-35-16,0 18 15,18-18-15,-17 18 16,17-18-16,0 35 16,17 18-16,1-17 0,0 17 15</inkml:trace>
  <inkml:trace contextRef="#ctx0" brushRef="#br1" timeOffset="323573.8465">13264 14023 0,'-17'18'16,"17"-1"0,17-17-16,1 0 15,0 0-15,-1-17 16,1-1-16,-18 0 16,18 1-16,-1 34 31,-17 1-16,18 0-15,-18-1 16,18 18-16,-1-17 16,18 0-1,-17-1-15,0 36 16,-18-35-16,0 53 16,0-36-16,-18 0 15,0-17-15,-17-18 16,18-18-16,-1-17 15,0 0 1,18-1-16,0-17 16,18 18-16,0 17 0,34-35 15,-16 53-15,34-17 16,-34-1-16,-1 18 16</inkml:trace>
  <inkml:trace contextRef="#ctx0" brushRef="#br1" timeOffset="324013.1344">13899 13917 0,'18'-18'31,"0"1"-31,17-18 16,-35 17-16,18 0 0,-18 1 16,0 34-1,-18 19 1,18-1-16,0 0 16,18-17-16,-18-1 15,35 19 1,18-19-16,-36-17 15,19 0-15,-19-17 16,1-1 0,-18 0-16,0 1 15,-18-1 1,36 18 0,0 0-16,-1 18 15,1-1-15,35 1 16,-18 0-16,-17-1 15,17 1-15,0 0 16,-17-1-16</inkml:trace>
  <inkml:trace contextRef="#ctx0" brushRef="#br1" timeOffset="324195.7703">14340 13847 0,'0'0'16,"-35"17"-16,18 1 0,-19 35 16,19 0-1,17-36-15,0 36 16,17-53-16,19 18 16</inkml:trace>
  <inkml:trace contextRef="#ctx0" brushRef="#br1" timeOffset="324797.7377">14429 13899 0,'-18'18'16,"18"0"-16,0 17 15,18-35-15,17 18 16,-17-18-1,-1 0-15,18 0 0,-17-18 32,-18 0-32,0 1 15,0-1 1,0 0-16,0 36 16,18-18-1,-1 18 1,1-18-16,-18 17 0,35-17 15,-17 0-15,0 0 16,-18 18-16,17-18 16,1 0-16,-18 18 15,0-1-15,0 36 16,0-35-16,17 52 16,-17-52-1,0 35-15,0-18 16,0-17-16,0 0 15,0-36 1,-17-17 0,17-1-16,0-52 15,0 53-15,35-53 16,-17 52-16,35-17 16,-18 36-16,0 17 15,-17 0-15,17 35 16,-35-17-16,18 17 15,-36-17-15,-17 35 16,0-53-16,-18 35 16,17-35-16,-17 0 15</inkml:trace>
  <inkml:trace contextRef="#ctx0" brushRef="#br1" timeOffset="325196.648">15011 13476 0,'0'53'15,"0"0"-15,-18 35 16,18-35-16,0 18 16,18 17-16,-1-53 15,1 0-15,17 1 16,-17-36-16,-18 17 15,35-34-15,-17-1 16,-18 0-16,17 1 16,1-36-16,-18 18 0,-18-18 15,18 35-15,-17 18 16,-1 0-16,1 18 16,17 17-1,0 0-15,17 0 0,-17 1 16,53 17-1,-35-18-15,52 0 0,-34-35 16,16 18 0,-34-18-16,17 0 15,-17 0-15,-18-18 16,-18 18-16,-17 0 16</inkml:trace>
  <inkml:trace contextRef="#ctx0" brushRef="#br1" timeOffset="325949.1244">15416 13970 0,'-17'0'16,"-19"18"-16,36-1 16,18-17-16,0-17 15,-1 17-15,1-18 0,53-17 16,-54-1 0,36 1-16,-35 18 15,17-1-15,-17 18 16,-1 18-1,-17 52 1,0-52-16,0-1 16,0 1-16,0 17 15,-17-17-15,-19 0 16,1-1-16,-71 1 16</inkml:trace>
  <inkml:trace contextRef="#ctx0" brushRef="#br1" timeOffset="326526.3386">11254 15416 0,'0'71'15,"0"0"-15,0-1 0,17 159 16,-17 54 0,0-125-16,0-17 0,0 124 15,-17-71 1,34-35-1,1-89-15,0-34 0,-18-19 16,17-17 0</inkml:trace>
  <inkml:trace contextRef="#ctx0" brushRef="#br1" timeOffset="326755.7639">11060 16969 0,'35'123'16,"-17"-52"-16,17 34 15,-18-52-15,19 0 16,-19-17-16,1-19 16,0-17-16,-1 0 0,1 0 15,0-17-15,-1 17 0,36-36 16,-35 19-16,17-36 15,-35 17-15</inkml:trace>
  <inkml:trace contextRef="#ctx0" brushRef="#br1" timeOffset="327116.0474">11024 15734 0,'0'-18'0,"18"1"15,-18-19-15,18-34 16,-1 35-16,1-18 16,0 0-16,17 0 0,-18 17 15,19-34-15,-19 52 16,1 1-16,0 17 0,-18-18 16,17 36-16,-17 17 15,18 35 1,-18-34-16,18 17 0</inkml:trace>
  <inkml:trace contextRef="#ctx0" brushRef="#br1" timeOffset="330368.6239">11624 15716 0,'0'18'15,"0"0"-15,18 17 16,-1 53-16,1-35 16,-18 0-16,18 0 0,-18-18 15,17 36 1,-17-54-16,0 1 0,0 0 16,0-36-1,0-17 1,0-1-16,0 19 15,36-36-15,-19 17 16,18 19 0,-17 17-16,0 0 0,17 35 15,-17 36 1,-18-36-16,17 36 16,-17-36-16,0-18 0,0 19 15,18-36-15,-18 17 16,18-52-1</inkml:trace>
  <inkml:trace contextRef="#ctx0" brushRef="#br1" timeOffset="330496.6642">11994 16051 0,'-17'53'15,"34"-17"-15,-17-19 0,0 19 16,18-19-16,0-17 15,-1 18-15</inkml:trace>
  <inkml:trace contextRef="#ctx0" brushRef="#br1" timeOffset="330613.7021">12012 15963 0</inkml:trace>
  <inkml:trace contextRef="#ctx0" brushRef="#br1" timeOffset="330975.6273">12171 16104 0,'-18'53'16,"18"-17"-1,18-19 1,-1-17-16,19 0 16,-19-17-16,1-1 0,0-35 15,-1 18 1,-17-1-16,0-34 16,-17 35-16,-1-36 15,0 36-15,-17-36 16,17 54-16,1-1 15,17 0-15,0 36 16,0 17-16,17 36 16,1-18-16,35 52 15,-35-52-15,17 36 16,0-54-16,18 18 16,-35-36-16,-1-17 15,19 0 1</inkml:trace>
  <inkml:trace contextRef="#ctx0" brushRef="#br1" timeOffset="331587.1253">12453 16069 0,'-18'0'16,"1"18"-16,-1 17 16,18 0-16,0 18 15,18-35-15,-18-1 0,17 1 16,19-18-16,-19 0 15,1-18-15,0 1 16,-18-1-16,0 1 0,0-54 16,0 36-16,0-36 15,-18 18-15,0-17 16,18 17-16,-35-35 16,17 52-16,1 1 15,-1 35 1,18 53-1,0 0-15,0 0 0,35 53 16,-17-54 0,0 19-16,35 17 0,-18-35 15,-17-35-15,52 17 16,-17-17 0,-35-18-16,-1-18 0,-17 0 15,18-17-15,-18 0 16,-18 17-16,18 1 15,-17-19-15,-1 19 0,18-1 16,-18 18-16,18 18 16,0-1-16,36 1 15,-19 0-15,36-1 16,-35-17-16,17 0 16,-17 0-16,17 0 15,-17 0 16,-18-17-31,0-1 16,17 36 0,1-1-16,0 1 0,35 35 15,-36-36 1,36 19 0,-35-36-16,-1 17 0,1 1 15</inkml:trace>
  <inkml:trace contextRef="#ctx0" brushRef="#br1" timeOffset="332243.6666">11818 16739 0,'-18'36'16,"18"-1"-1,0 0-15,18 71 16,-18-71-16,18 1 0,-1-1 16,19-18-16,17 1 15,-36-18-15,1 0 0,17-18 16,-17 1-16,-1-36 16,-17 18-16,0-18 15,0 35-15,-17 0 16,17-17-16,-18 35 15,18 18 1,18 17 0,-1 18-1,-17-35-15,36 17 16,-36-17-16,17-1 0,19 1 16,-19-18-1,1 0-15,-18-18 0,0 1 16,17-36-1,-17 35-15,0 0 0,18-17 16,0 17 0,-1 18-1,1 18-15,-18 0 16,18 17 0,-18 0-16,17-17 15,-17 0-15,18-18 0,17 0 16,-17 0-1</inkml:trace>
  <inkml:trace contextRef="#ctx0" brushRef="#br1" timeOffset="332365.5933">12383 16916 0,'0'17'16,"0"1"-16,17 0 15,-17-1-15,18 1 16,-1-18-16</inkml:trace>
  <inkml:trace contextRef="#ctx0" brushRef="#br1" timeOffset="332518.2817">12400 16757 0,'0'18'15,"18"-18"1,-1 0-16</inkml:trace>
  <inkml:trace contextRef="#ctx0" brushRef="#br1" timeOffset="332628.5389">12559 16828 0,'18'0'16,"-1"-18"-1,1 18-15,17-18 16,-17 18-16,-1-17 15,1 17-15</inkml:trace>
  <inkml:trace contextRef="#ctx0" brushRef="#br1" timeOffset="332966.7179">12577 16651 0,'0'18'16,"17"52"-16,-17-17 15,35 35-15,-17-35 16,17 0 0,1-17-16,-1-19 15,-17 1-15,-1-18 16,1 0-16,-1-18 0,1 1 16,0-1-16,17-17 15,0 17 1,-17 18-16,17 35 15,-35-17-15,18 17 16,0 0-16,-18 1 16,-18-19-16,-17 1 15,-1 0-15,-17-18 16,36 0-16,-19-18 16,19 0-1</inkml:trace>
  <inkml:trace contextRef="#ctx0" brushRef="#br1" timeOffset="333095.2516">13247 16969 0,'-18'0'15,"1"0"-15</inkml:trace>
  <inkml:trace contextRef="#ctx0" brushRef="#br1" timeOffset="340279.1399">20391 10478 0,'17'0'16,"18"0"-1,1 0 1,-1 0-16,89 0 16,-54 0-16,18 0 0,124 0 15,-71-18-15,159-17 16,-124 17-16,195 0 16,-177 1-16,229 17 15,-211-18 1,246 18-16,-228 0 15,264 0-15,-230 18 16,18-18-16,-17 0 16,17 0-16,-17 0 0,246 0 15,-52 0 1,-247 0-16,-18 17 0,-18 1 16,141 0-16,-193-1 15,123 19-15,-159-19 16,0 1-16,36-1 15,-89-17-15,0 18 16,-70-36 0</inkml:trace>
  <inkml:trace contextRef="#ctx0" brushRef="#br1" timeOffset="340552.4133">27869 10072 0,'18'17'0,"0"1"0,17-18 15,36 35 1,-36-17-16,71 35 16,-53-18-16,52 18 15,-69-18-15,34 18 16,-70-35-16,0 17 15,-17-35-15,-89 36 16,35-36-16,1 17 16,-1 1-16,1-1 0,-54 36 15,71-35-15</inkml:trace>
  <inkml:trace contextRef="#ctx0" brushRef="#br1" timeOffset="341609.3381">20673 10160 0,'-18'0'15,"1"18"-15,-19-1 0,1 19 16,-53 16-1,35-16-15,0-19 0,-18 36 16,36-35-16,17 17 16,18-17-16,18 35 15,17-36-15,71 36 16,-53-35 0,0 0-16,71 35 15,-72-36-15,1 1 16,-17-1-16</inkml:trace>
  <inkml:trace contextRef="#ctx0" brushRef="#br1" timeOffset="342448.3969">19350 10989 0,'0'18'31,"0"17"-15,0 0-16,18 1 0,-1 52 16,-17-18-16,18 89 15,-1-53-15,-17 123 16,-17-88 0,-1 177-16,1-142 15,-1 177-15,0-194 16,1 70-16,-1-141 15,18 36 1,0-54-16,0 36 16,0-53-16,0 35 15,0-53-15,0 1 16,0-19-16,18 19 16</inkml:trace>
  <inkml:trace contextRef="#ctx0" brushRef="#br1" timeOffset="342704.0209">19156 13494 0,'0'70'15,"17"-34"-15,1 34 16,0-17-1,-1-18-15,-17 1 0,18-19 0,0 19 16,-1-19 0,1 1-16,0-18 0,-1 0 15,19-18 1,-19 1-16,-17-36 16</inkml:trace>
  <inkml:trace contextRef="#ctx0" brushRef="#br1" timeOffset="343137.8263">19085 11201 0,'0'-53'15,"36"0"1,-19 18-16,36-54 16,-18 54-16,-17 0 15,35-36-15,-35 54 16,-1-1-16,1 36 16,0 70-16,-1-53 15,18 71-15,-17-71 16,35 36-1,-18-54-15,-17 1 16,0 0-16,-1-1 0</inkml:trace>
  <inkml:trace contextRef="#ctx0" brushRef="#br1" timeOffset="344066.5049">4057 10901 0,'-18'17'16,"18"19"-1,18-19 1,17 1-16,53-18 15,-35 0-15,36 0 0,87-35 16,-70 17-16,35 0 16,176-17-16,-140 35 15,-1 0-15,1 18 0,-1-1 16,159 19 0,-176-19-16,35 1 0,-18-18 15,18 18-15,0-18 0,159 0 16,-177-18-16,124-17 15,-176 35-15,123-36 16,-159 19-16,0 17 16,-17 0-1,-36 0-15,-17 0 16,-18 17-16</inkml:trace>
  <inkml:trace contextRef="#ctx0" brushRef="#br1" timeOffset="344345.9796">8414 10619 0,'88'35'15,"0"18"1,0 0-1,-52-36-15,52 36 16,-18-17-16,-52-1 16,0-18-16,-18 1 0,0 0 15,-18-1-15,-35 1 16,18 0-16,-53-18 16,17 17-1,36-17-15,-18 0 16</inkml:trace>
  <inkml:trace contextRef="#ctx0" brushRef="#br1" timeOffset="344983.6341">4286 10724 0,'-17'0'16,"-1"0"0,0 18-16,-35 0 15,18-18-15,-18 17 16,18 1-1,0 0-15,-1-1 16,1 1-16,-18 17 16,18-17-16,17 17 0,1 36 15,34-54-15,54 19 16,-18-36 0,0 17-16,53-17 15,-71 18-15,18 0 0,-18-1 16</inkml:trace>
  <inkml:trace contextRef="#ctx0" brushRef="#br1" timeOffset="347647.4476">3351 11412 0,'-17'-17'16,"17"34"-1,0 19 1,0-1-16,17 0 0,-17 18 15,18 71-15,0-36 16,-18 123-16,0-87 16,17 35-16,-17 193 15,0-158-15,0 1 0,18 157 16,-18-211 0,0 71-16,18-124 15,-18 53-15,17-70 16,-17-18-16,0 0 15,0-18-15,0 0 0,18 1 16,-18-19-16</inkml:trace>
  <inkml:trace contextRef="#ctx0" brushRef="#br1" timeOffset="347904.8786">3193 14305 0,'0'88'16,"17"1"-16,36-19 16,-35-52-1,-1-18-15,36 0 16,0-36-1,-35 1-15,35-18 16,-35 18-16,-1 0 0,-17 17 16,18-17-16</inkml:trace>
  <inkml:trace contextRef="#ctx0" brushRef="#br1" timeOffset="348365.8471">3122 11800 0,'-35'0'16,"17"0"-1,18-17 1,18-1-16,35-70 15,-18 35-15,0 0 16,18-70-16,-18 70 16,18-35-16,-35 52 15,17-17 1,-17 53-16,0 0 16,-18 36-16,17 17 0,1 70 15,17-17 1,-17-53-16,17 0 15</inkml:trace>
  <inkml:trace contextRef="#ctx0" brushRef="#br2" timeOffset="371784.1222">27587 2522 0,'0'-17'32,"-17"17"-17,-1-18-15,0 18 0,1 0 16,-19 0-16,1 0 15,-18 0-15,18 0 0,-18 0 16,0 18-16,0-18 0,-70 17 16,70 1-1,-18-18-15,-70 18 0,71-18 16,-1 17-16,-88 1 16,-17-18-1,105 18-15,-17-18 0,0 0 0,-106 0 16,88 17-1,-123-17-15,123 0 16,-18 0-16,-87 0 16,87 18-16,18-18 0,-140 0 15,140 0-15,-124 0 16,-17-18 0,142 18-16,-19 0 15,1 0-15,-124-17 16,123-1-16,18 0 15,-17 18-15,-1-17 0,19-1 0,-19 0 16,1 18-16,-1-17 16,18 17-16,-17-18 0,-1 18 15,1 0-15,0 0 0,-142 0 16,141 0-16,-122 0 16,122 0-1,1 0-15,-124 0 16,123 0-16,-140 0 15,140 0-15,-140 0 16,122 0-16,-105 0 16,106 0-16,-123 18 15,140-18-15,-123 0 16,142-18-16,-125 0 16,107 18-16,-71 0 15,106 0-15,17 0 16,-70 36-16,53-19 15,52 1 1,1 0-16,17-1 0,1 1 16,17 0-16,0 17 15,17-35 1,1 35 0,0-17-16,-1-1 0,19 36 15,-19 18 1,1-36-16,17 53 15,-17-35-15,-18 0 0,17 0 16,1 53-16,-18-53 16,0 70-1,18-70-15,-18 0 0,0 18 16,0-18-16,17 88 16,-17-88-16,0 17 0,18 1 15,-18 17-15,0 71 16,18-89-16,-18 18 0,0-17 15,0 17-15,17 53 16,-17-52-16,0-19 16,0 18-16,0 71 15,0-71-15,0 0 16,0 1-16,0 69 16,0-69-16,0-1 0,18 88 15,-18-17 1,0-89-16,0 19 0,0 69 15,0-69-15,0-19 16,-18 18-16,18 71 16,-17-71-16,17 53 15,0-52-15,0 52 16,0-71-16,17 71 16,-17-70-16,0 70 15,18-70-15,-18 70 16,18-71-16,-18 71 15,17-70-15,-17 52 16,0-52 0,0 52-16,18-52 15,-18 52-15,0-52 16,18-18-16,-18 53 16,17-36-16,-17-17 0,18 0 15,-1 0-15,-17 0 16,0-18-16,18 53 15,0-52-15,-1 34 16,-17-34-16,18 34 16,-18-52-16,0 52 15,0-34-15,0 16 16,0-34-16,0 35 16,0-18-16,0 1 15,0-1-15,18 0 16,-18-17-16,0 17 15,17-35 1,1 35-16,0-17 16,34 0-16,-16-1 15,34 1-15,-17-18 16,53 18-16,-53-18 16,70 0-1,-52 0-15,70 17 16,-53-17-16,53 0 15,-52 0-15,69 18 16,-87-18-16,88 17 16,-89-17-16,89 18 15,-88 0-15,17-18 16,0 17-16,-18-17 0,19 0 16,-1 18-16,-18-18 15,107 0-15,-89 18 0,0-18 16,0 0-16,89 0 15,-89 0-15,18 0 16,-18 0-16,18 0 0,88 0 16,-88 0-16,-18 0 15,106-18-15,-88 18 16,88 0 0,-88-18-16,88 18 15,-106-17-15,106-1 16,-106 0-16,88 18 15,-87-17-15,87-1 16,-88 1-16,89-1 16,-89 0-16,18 1 15,52-19-15,-69 19 16,69-1-16,19-17 16,-107 35-16,89-18 15,0 1 1,-89-1-16,19 18 15,52-18-15,17-17 16,-69 35-16,-19-18 16,89 18-16,-18 0 15,53 0 1,-71 18 0,1-18-1,-53 18-15,70-18 16,-71 0-16,1 0 0,87 0 15,-87 0-15,17 0 16,71 0-16,-88 17 16,-1-17-16,89 18 15,-89-18-15,72 18 16,-72-18-16,54 17 16,-54-17-16,54 18 15,-72-18-15,37 0 16,-54 17-1,0-17-15,1 0 0,-19 0 16,18 0 0,-17 0-16,0-17 0,-1 17 0,19-35 15,-19 17 1,1 0-16,-18-17 0,18 17 16,-18-70-16,0 53 15,0-71-15,0 53 16,0 0-16,-18-88 15,18 88-15,-18-17 0,18-89 16,0 88 0,-17-17-16,17-71 15,0 54-15,0 16 0,-18 1 16,18-18-16,-18-88 16,18 88-16,0 18 0,-17-18 15,17 18-15,-18-123 16,0 122-16,1-16 15,-1-90-15,1 90 16,-1 16-16,18 1 0,-35-106 16,35 106-16,-18-106 15,0 106 1,18 0-16,-35-124 16,17 124-16,18-18 0,-35-106 15,35-17 1,-18 123-16,18-17 15,0 17-15,-17 0 0,17-123 16,-18 123-16,1-106 16,17 106-16,0-105 15,17 105-15,-17-106 16,18 124-16,-18-124 16,17 124-16,-17-124 15,0 124-15,-17 0 16,17 0-16,-18-36 15,18 71-15,-17 18 16,17-35-16,0 34 16,-18 1-16,18 0 15,-18 17-15,18 1 0,-17 17 16,-1 0 0,0 0-16,1 0 15,-19 17-15,1 1 16,0-1-1,17 1-15,-35 17 16,18-17-16,0 0 0,-18 17 16,18-17-1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16:56.19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  <inkml:brush xml:id="br4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2011 3369 0,'-35'0'16,"52"0"15,36 0-16,-18 18-15,1-18 16,34 17 0,-52 1-16,17 17 15,-17 1-15,-18-19 0,0 18 16,0 1-16,-18 17 0,-17 17 16,17-17-16,-35 18 15,18-18-15,17-18 16,1 0-16,17 0 15,0 18-15,0-35 16,17 0-16,36 17 16,-17-35-16,-1 18 0,18-18 15,-36 0 1,1 0-16,17 0 16,-35-18-16,0 0 15</inkml:trace>
  <inkml:trace contextRef="#ctx0" brushRef="#br0" timeOffset="217.586">1905 3898 0,'53'18'0,"35"-18"16,18-18 0,-18 1-1,-53 17-15,18-18 16,-35 18-16</inkml:trace>
  <inkml:trace contextRef="#ctx0" brushRef="#br0" timeOffset="651.1821">2434 3016 0,'0'-17'0,"18"17"15,17 0-15,18-18 16,-18 18-16,53-18 16,-52 1-16,-1 17 15,-17 0-15,-1-18 0,1 18 16</inkml:trace>
  <inkml:trace contextRef="#ctx0" brushRef="#br0" timeOffset="839.6855">2522 2981 0,'0'35'0,"0"18"15,0-18-15,0 36 16,0-36-16,0 1 15,18 34-15,0-52 16,-1-1-16,19 1 16,-1-18-16,18 0 15,-36 0-15,1 0 16</inkml:trace>
  <inkml:trace contextRef="#ctx0" brushRef="#br0" timeOffset="1184.9978">2893 3069 0,'17'18'16,"-17"17"0,0 0-1,0 1-15,0-19 16,0 1-16,0 17 0,0 0 15,0-17 1,18-18 0</inkml:trace>
  <inkml:trace contextRef="#ctx0" brushRef="#br0" timeOffset="1558.2997">2999 2963 0,'17'-17'0,"19"-1"31,-19 18-31,18 0 16,-17 0-16,0 0 0,-1 18 15,1-18 1,0 35-16,-18-17 15,17 35-15,-17-18 16,18 35-16,-18-34 16,18 34-1,-1-35-15,-17 1 16,0-19-16,-17-17 16,-1 0-1,-35 0 1,35 0-16,1-17 15,-1 17-15,0 0 16,1 0-16,-1 17 16</inkml:trace>
  <inkml:trace contextRef="#ctx0" brushRef="#br0" timeOffset="2887.0677">3493 2928 0,'0'-18'0,"-18"18"15,18 18 1,0 17 0,-18 1-16,18-1 0,0 0 0,18 18 15,0 18 1,-1-36-16,1-17 0,17 34 16,0-52-16,-17 18 15,0-18-15,17 0 16,-17-18-16</inkml:trace>
  <inkml:trace contextRef="#ctx0" brushRef="#br0" timeOffset="3060.0515">3722 3034 0,'0'18'0,"0"-1"15,0 1-15,0 17 0,17 0 16,-17 1-16,18-1 15,0-17-15,-1-1 16,1-17 0</inkml:trace>
  <inkml:trace contextRef="#ctx0" brushRef="#br0" timeOffset="3275.2981">3881 2875 0,'17'18'0,"54"17"16,-36 0-1,-17 1-15,-1-19 16,-17 19-16,18 34 16,-18-35-16,-18 36 15,1-36-15,-1 0 16,18-17-16,-18 0 15</inkml:trace>
  <inkml:trace contextRef="#ctx0" brushRef="#br0" timeOffset="3710.2191">4339 3651 0,'35'0'31,"-17"0"-31,17 0 16,-17 0-16,17 0 0,-17 0 15,17 0-15</inkml:trace>
  <inkml:trace contextRef="#ctx0" brushRef="#br0" timeOffset="3830.4365">4357 3863 0,'35'18'16,"-17"-18"-16,52-18 16,-34 18-16,16-35 15</inkml:trace>
  <inkml:trace contextRef="#ctx0" brushRef="#br0" timeOffset="4593.0399">5151 3422 0,'0'-35'16,"0"17"-1,0 36 1,0 17-16,-18 71 16,0 17-16,1-52 15,17-1-15,0-17 0,0 0 16,17 18-16,1-36 16,0-17-16,-1-1 0,1 1 15,35-18-15,-18-18 16,0-17-16,-17 0 15,0-1 1,-1 19-16,1-1 16,0 36-16,17 17 15,-18 0-15,19 1 16,17-19 0,-18-17-16,-17 0 15,17 0-15,0-35 16,-17 17-16,-1-70 15,-17 53-15,-17-18 0,-19-35 16,1 53-16,18-18 16,-1 17-16,0 1 0,1 17 15,-1-17-15,18 18 16,0-1-16</inkml:trace>
  <inkml:trace contextRef="#ctx0" brushRef="#br0" timeOffset="4921.4825">5715 2999 0,'0'-18'16,"18"18"-16,-1-18 0,36 1 15,-18 17-15,18-18 16,-35 18-1,0 0-15,-1 0 16</inkml:trace>
  <inkml:trace contextRef="#ctx0" brushRef="#br0" timeOffset="5066.7769">5768 3016 0,'0'53'15,"0"-18"-15,0 1 0,35 34 16,0-34-1,36-1 1,-53-35-16,-1 0 0,19 0 16</inkml:trace>
  <inkml:trace contextRef="#ctx0" brushRef="#br0" timeOffset="5261.8551">6068 3087 0,'17'53'0,"-17"0"15,0-36 1,0 19-16,18-19 0,-18 18 16,18-35-16,-1 0 15,1 18-15,0-36 16</inkml:trace>
  <inkml:trace contextRef="#ctx0" brushRef="#br0" timeOffset="5599.1857">6244 2893 0,'18'-18'16,"-1"18"-16,1 0 15,0 0 1,-1 18-16,1-1 0,0 1 16,-1 0-16,1 17 15,0-17-15,-1 17 16,1 0-16,-18 0 0,17 18 16,1-17-16,-18 17 15,0-36-15,0 1 16,0-1-16,-18-17 15,-17 18 1,18-18-16,-1 0 16,0-18-1,1 18-15,-1 0 16,-17 0-16</inkml:trace>
  <inkml:trace contextRef="#ctx0" brushRef="#br0" timeOffset="6851.5583">6597 3687 0,'18'0'31,"17"35"-31,35 18 16,-34-36-16,52 36 15,-35-17-15,-18-19 16,53 18 0,-70-17-16,17-18 0,-35 18 15,18-18-15,-36-18 16</inkml:trace>
  <inkml:trace contextRef="#ctx0" brushRef="#br0" timeOffset="7046.5233">6914 3598 0,'-17'18'16,"-1"17"-16,-17 53 16,0-52-16,17 17 15,-17 0-15,17-1 0,-17 37 16,35-72-16,0 1 15,17 17 1,1-35-16</inkml:trace>
  <inkml:trace contextRef="#ctx0" brushRef="#br0" timeOffset="7663.1288">7179 2963 0,'-18'-17'15,"18"34"17,-17 36-17,17 0 1,0-18-16,17 1 0,1 52 16,17-35-1,-17-36-15,17 19 0,1-19 16,-1 1-1,-18-18-15,1-18 0</inkml:trace>
  <inkml:trace contextRef="#ctx0" brushRef="#br0" timeOffset="7830.8847">7408 3140 0,'0'53'15,"0"-36"-15,18 36 16,0-35-16,-1-1 0,-17 1 16,18 0-16,0-1 15,-1-17-15</inkml:trace>
  <inkml:trace contextRef="#ctx0" brushRef="#br0" timeOffset="8051.5217">7585 2875 0,'53'18'15,"-36"-1"-15,19 36 16,-1-17-16,-18 34 16,1-17-16,0-18 15,-18-17-15,0 17 0,-18 36 16,0-54-1,1 1-15,17 0 0,-35-1 16</inkml:trace>
  <inkml:trace contextRef="#ctx0" brushRef="#br0" timeOffset="8458.4422">8167 3669 0,'17'0'31,"36"-18"-16,36 1 1,-54 17-16,0-18 0,0 18 16,1-18-16,-1 18 0,0-17 15</inkml:trace>
  <inkml:trace contextRef="#ctx0" brushRef="#br0" timeOffset="8609.1076">8361 3545 0,'17'89'0,"1"-1"15,0-53 1,-18 0-16,35 18 16,-17-35-16</inkml:trace>
  <inkml:trace contextRef="#ctx0" brushRef="#br0" timeOffset="9242.3048">9225 3087 0,'35'106'0,"-17"17"15,17 71 1,1-123 0,-19-36-1,1-17-15,0-36 16,-1 0-16,18-17 16,-17 17-16,0 18 15,17 0-15,-17 18 0,17 0 16,0 52-16,0-52 15,-35 17-15,18-17 0,-18-1 16,-18 19 0,1-19-16,-18-17 0,-1 18 15,1-18-15,0 0 0,17 0 16,-17-18-16,17 1 0,1-36 16,17 35-16</inkml:trace>
  <inkml:trace contextRef="#ctx0" brushRef="#br0" timeOffset="9480.4298">9719 2928 0,'18'-18'0,"52"1"16,-52-1-16,17 18 0,0-17 15,-17 17-15,0 0 16,-18-18 0</inkml:trace>
  <inkml:trace contextRef="#ctx0" brushRef="#br0" timeOffset="9626.1733">9825 2981 0,'-18'71'16,"36"34"-1,0-69 1,-1-19-16,1 1 16,-1-18-16,36 0 15,-17 0-15</inkml:trace>
  <inkml:trace contextRef="#ctx0" brushRef="#br0" timeOffset="9815.893">10107 3016 0,'18'53'0,"-18"-18"16,17 1-16,1-1 15,0-17 1,-1-18-16,1 0 16,0 0-16,-1-18 0</inkml:trace>
  <inkml:trace contextRef="#ctx0" brushRef="#br0" timeOffset="10160.7623">10283 2822 0,'36'0'0,"-19"0"16,19 0-1,-19 0-15,19-17 16,-19 17-16,1 17 16,0 1-1,-18 35 1,17 0-16,-17-18 15,35 53-15,-35-53 16,36 36-16,-36-53 16,17 17-1,-17-17-15,0 17 16,-17-18-16,-1-17 16,0 0-16,-17-17 15,18 17 1,-1 0-16,-17 0 15,17 0-15,0 17 0</inkml:trace>
  <inkml:trace contextRef="#ctx0" brushRef="#br0" timeOffset="11478.0377">13970 3404 0,'-18'0'16,"18"-17"-16,18 17 31,35 0-16,0 17-15,-18-17 0,53 18 16,-70-18-16,17 35 16,-35 1-1,0-19-15,-17 54 16,-1-54-16,0 19 0,1-19 16,-1 36-1,18-35-15,0 17 16,0-17-16,18-1 15,-1 1-15,19 0 16,-19-1-16,1-17 16,0 0-1,-1 0-15,-34-17 16,-1 17 0</inkml:trace>
  <inkml:trace contextRef="#ctx0" brushRef="#br0" timeOffset="11618.3864">14023 3775 0,'35'0'16,"-17"-18"-16,17 18 15,0-18-15,1 18 0,17-17 16,-18-1-16,0 18 0,0-17 0,18-1 16,-35 18-1</inkml:trace>
  <inkml:trace contextRef="#ctx0" brushRef="#br0" timeOffset="12329.3322">12188 3792 0,'0'53'0,"0"0"15,-17-18 1,-1 1-16,-35 34 16,0 1-1,18-36-15</inkml:trace>
  <inkml:trace contextRef="#ctx0" brushRef="#br0" timeOffset="12879.3084">14517 2663 0,'17'0'15,"1"0"-15,35 0 16,-18 0-16,36 0 16,-36 0-16,18-17 15</inkml:trace>
  <inkml:trace contextRef="#ctx0" brushRef="#br0" timeOffset="13057.9049">14605 2734 0,'0'71'0,"18"-1"16,-18-52-1,17 17-15,1 0 16,0-17-16,17 0 15,-18-1-15,19-17 16,-19 0-16,1 0 16,0 0-16</inkml:trace>
  <inkml:trace contextRef="#ctx0" brushRef="#br0" timeOffset="13274.7977">14940 2840 0,'0'35'16,"0"0"-16,0-17 0,18 35 16,-1-35-16,1 17 15,0-35 1,-1 18-16,1-18 15</inkml:trace>
  <inkml:trace contextRef="#ctx0" brushRef="#br0" timeOffset="13630.7892">15081 2681 0,'18'0'16,"17"-18"0,0 18-1,1 0-15,-19 0 16,19 18-16,-36 17 16,17-17-16,-17 70 15,0-52-15,18-1 0,-18 35 16,18-34-1,-18-1-15,0 18 16,0-36-16,0 1 16,0 0-1,0-36 1,-18 18-16,0-18 0,1 18 16,-1-17-16,0 17 15,1 0-15</inkml:trace>
  <inkml:trace contextRef="#ctx0" brushRef="#br0" timeOffset="13907.6658">15558 2734 0,'-36'18'0,"36"-1"15,-17 19-15,17-19 16,-18 19-16,18-1 0,18 0 0,-1 36 16,1-36-1,0-17-15,34 17 16,-34-18-16,0-17 0,-1 0 15,1 0-15</inkml:trace>
  <inkml:trace contextRef="#ctx0" brushRef="#br0" timeOffset="14163.123">15716 2805 0,'36'0'16,"-19"0"-16,1 0 15,-1 17-15,1-17 0,17 18 16,-35 17 0,0-17-16,-17 35 15,-1-36-15,0 19 0,1-1 16,17-17 0,0-1-16,35 1 15,0-18-15,-17 0 0,17 0 16,1 0-16,-1-35 15,-18 35-15,1-18 0</inkml:trace>
  <inkml:trace contextRef="#ctx0" brushRef="#br0" timeOffset="14415.4111">16069 2646 0,'35'35'15,"18"0"1,-17 1-16,-1 34 16,-35-34-16,17-1 0,-17-18 15,0 19-15,0-1 0,-17 0 16,-1-17-16,-35 17 15,36-17-15</inkml:trace>
  <inkml:trace contextRef="#ctx0" brushRef="#br0" timeOffset="15600.5436">16316 3475 0,'18'0'15,"-1"0"1,1 0 0,17 0-16,0-18 0,36 18 15,-36-17-15,18 17 16</inkml:trace>
  <inkml:trace contextRef="#ctx0" brushRef="#br0" timeOffset="15726.2612">16369 3651 0,'53'0'16,"35"0"-1,-53-17-15,36-1 16,-36 18 0</inkml:trace>
  <inkml:trace contextRef="#ctx0" brushRef="#br0" timeOffset="16451.3392">17127 3175 0,'0'18'31,"-17"52"-15,-1 1-16,18-18 16,-18 53-1,18-71-15,-17 53 0,34-53 16,-17 1 0,18-19-16,0 1 0,17-1 15,0-17-15,1 0 16,-19-17-16,18-1 15,-17 18-15,0 0 16,-1 0-16,1 18 16,0-1-16,17 19 15,-17-19-15,35-17 16,-18 0-16,18-17 16,-36-1-16,1 0 15,-18-17-15,0 18 0,0-72 16,-18 54-1,-35-35-15,36 34 16,-1-17-16,1 18 16,17 17-1,0 1-15</inkml:trace>
  <inkml:trace contextRef="#ctx0" brushRef="#br0" timeOffset="16678.1781">17692 2805 0,'17'-18'15,"19"18"1,-19 0-16,19 0 15,-19 0-15,1 0 16</inkml:trace>
  <inkml:trace contextRef="#ctx0" brushRef="#br0" timeOffset="16868.6721">17727 2910 0,'0'71'15,"0"-18"-15,0-18 0,18 36 16,-1-54 0,19 19-16,-1-1 15,-17-35-15,17 0 16,-18 0-16,1-18 16,0 1-16</inkml:trace>
  <inkml:trace contextRef="#ctx0" brushRef="#br0" timeOffset="17389.2015">18115 2893 0,'0'17'16,"0"1"-16,18 35 15,-18-35-15,17 17 16,1-17-16,0 17 16,-18-18-16,17 1 15</inkml:trace>
  <inkml:trace contextRef="#ctx0" brushRef="#br0" timeOffset="17695.6581">18221 2769 0,'18'0'16,"-1"0"-16,-17 18 15,36 0 1,-19-18-16,18 17 16,-17 1-16,0 0 0,-1 34 15,1-16-15,-18 17 16,0-36-16,0 19 16,0-19-16,-18 1 15,1-18 1,-1 0-1,0-18-15,1 18 16,-1-17 0,1 17-16</inkml:trace>
  <inkml:trace contextRef="#ctx0" brushRef="#br0" timeOffset="17962.288">18486 3404 0,'52'53'0,"-34"-17"15,17-1-15,36 35 16,-36-52-16,1 17 16,-1-17-16,0 35 15,-17-53-15,-18 17 0</inkml:trace>
  <inkml:trace contextRef="#ctx0" brushRef="#br0" timeOffset="18140.8347">18680 3475 0,'-36'70'15,"-17"1"1,18-18-16,35-18 0,-18 36 16,36-36-1,0-17-15,-1-18 16</inkml:trace>
  <inkml:trace contextRef="#ctx0" brushRef="#br0" timeOffset="18368.3589">18838 2893 0,'0'35'16,"0"0"-16,0 1 16,18 52-1,0-53-15,-1 0 0,19 54 16,-19-54-16,18 0 16,-17-17-16,0-1 15</inkml:trace>
  <inkml:trace contextRef="#ctx0" brushRef="#br0" timeOffset="18665.4732">19015 2910 0,'17'18'16,"1"-18"-16,0 0 0,-1 0 15,1 18-15,0-18 0,17 17 16,-18 1-16,-17 0 16,0-1-16,-17 36 15,17-18-15,0 1 16,0-19-16,17 1 16,1 0-1,0-18-15,-1 0 16,19 0-1,-19-18-15,1 0 0,0 1 16</inkml:trace>
  <inkml:trace contextRef="#ctx0" brushRef="#br0" timeOffset="18862.8328">19279 2716 0,'36'36'15,"17"-1"-15,35 71 16,-35-36 0,-36-17-16,-17 18 15,0-36-15,-17 18 16,-1-18-16,-17 1 16</inkml:trace>
  <inkml:trace contextRef="#ctx0" brushRef="#br0" timeOffset="19291.148">19826 3475 0,'35'-18'15,"54"1"-15,-1-1 16,-53 18-16,36 0 15,-36-18 1</inkml:trace>
  <inkml:trace contextRef="#ctx0" brushRef="#br0" timeOffset="19443.983">20055 3298 0,'18'106'0,"0"-17"15,17-1 1,-17-35-16,17 0 16,-35-36-1</inkml:trace>
  <inkml:trace contextRef="#ctx0" brushRef="#br0" timeOffset="19809.4425">20426 2910 0,'17'159'16,"1"18"-16,0-36 15,-18-71-15,17 36 16,1-71-16,0 1 15,-1-36 1,1 0-16,17-18 16,1-17-16,16-1 15,-16 36-15,-1 0 16,-17 18-16,17 17 16,-35 1-16,-18-19 15,18 1-15,-17 0 0,-36 17 16,35-18-16,-52-17 15,34 0-15,1 0 16,17-17-16,1-1 16</inkml:trace>
  <inkml:trace contextRef="#ctx0" brushRef="#br0" timeOffset="20076.5791">21026 2875 0,'35'-17'15,"18"-19"1,-36 36-16,1-17 0,0 17 16</inkml:trace>
  <inkml:trace contextRef="#ctx0" brushRef="#br0" timeOffset="20214.9056">21078 3052 0,'18'52'15,"0"1"1,17-35-16,0 17 16,18-35-1,-35 0-15,35-17 16</inkml:trace>
  <inkml:trace contextRef="#ctx0" brushRef="#br0" timeOffset="20399.0547">21378 2999 0,'0'53'16,"18"-1"0,0-16-16,-1-1 15,1-17 1,0-18-16,-1 0 0</inkml:trace>
  <inkml:trace contextRef="#ctx0" brushRef="#br0" timeOffset="20725.9171">21519 2769 0,'18'18'15,"0"-18"-15,-1 35 16,1-35-16,35 18 16,-35 0-16,17-1 0,0 1 15,0 17-15,-17 18 16,0-18 0,-18 36-16,0-36 15,0 36-15,0-54 16,0 1-1,0 0-15,-18-18 16,-17 0 0,17 0-16,0-18 15,-17 18 1,0 0 0</inkml:trace>
  <inkml:trace contextRef="#ctx0" brushRef="#br0" timeOffset="21527.387">22648 3828 0,'0'35'16,"-17"0"-1,17-17-15,-18 17 0,-17 18 16,17-35-16,1 17 15</inkml:trace>
  <inkml:trace contextRef="#ctx0" brushRef="#br0" timeOffset="22188.6607">24306 3298 0,'-17'-17'0,"34"17"31,1 17-31,53 1 15,-36 0-15,18 17 16,-36-17-16,1 52 16,-18-52-1,-18 17-15,18 18 16,-35-18-16,0 54 16,17-72-16,18 18 0,0 18 15,0-35-15,36 17 16,-1-17-16,0 0 15,0-18-15,36 17 16,-36-17-16,0-17 16</inkml:trace>
  <inkml:trace contextRef="#ctx0" brushRef="#br0" timeOffset="22322.3678">24183 3722 0,'70'0'15,"-17"-18"-15,53 1 16,-53-1 0,53-17-16,-53 17 15</inkml:trace>
  <inkml:trace contextRef="#ctx0" brushRef="#br0" timeOffset="22600.3308">24765 2787 0,'53'-18'16,"0"1"-16,-18 17 0,18-18 15,0 0-15,-18 1 16</inkml:trace>
  <inkml:trace contextRef="#ctx0" brushRef="#br0" timeOffset="22732.9832">24818 2787 0,'0'71'16,"53"34"0,-36-69-16,54 52 15,-18-53-15,-18-17 0,18-1 16,-18 1-16,18 0 16</inkml:trace>
  <inkml:trace contextRef="#ctx0" brushRef="#br0" timeOffset="22917.8318">25259 2893 0,'0'35'16,"0"0"-16,0-17 0,0 17 15,18 36 1,-1-54-16,1 19 15,-1-19-15,1-17 16</inkml:trace>
  <inkml:trace contextRef="#ctx0" brushRef="#br0" timeOffset="23283.9583">25418 2699 0,'17'0'16,"1"0"0,0 0-16,34 0 15,1 0 1,-35 0-16,0 0 0,-1 17 0,1 1 16,-18 17-1,18-17-15,-18 17 0,0 36 16,-18-18-16,18-18 15,0 0-15,0 1 0,0-1 16,18 18-16,-18-36 16,0 1-16,17-18 15,-17 18-15,-17-36 16,-1 0 0,0 1-16,-17-1 15,17 18-15,-17 0 16,35 18-16,-18-1 15</inkml:trace>
  <inkml:trace contextRef="#ctx0" brushRef="#br0" timeOffset="23791.2437">25929 2752 0,'0'35'16,"0"0"-16,0 1 0,18 52 16,-18-53-16,53 53 15,-36-53-15,19 18 16,-19-35-16,36-18 15</inkml:trace>
  <inkml:trace contextRef="#ctx0" brushRef="#br0" timeOffset="24112.5617">26141 2787 0,'17'-18'16,"1"18"-16,0 0 15,-1 0-15,1 18 16,-18 0-16,18-1 0,-18 19 16,-18-19-1,18 1-15,0-1 0,18 1 16,-18 0-16,17 17 16,-17-17-16,18-1 0,0 1 15,-1 0 1,-17-1-16,0 1 15,0-1-15,-17 19 16,-1-36 0,0 17-1,1-17-15,-1-17 16,0 17 0</inkml:trace>
  <inkml:trace contextRef="#ctx0" brushRef="#br0" timeOffset="24346.4523">26423 2558 0,'35'17'15,"18"36"1,-17-18-16,34 36 15,-35-18-15,1 0 16,-1 53-16,-35-71 16,0 53-16,0-53 15,-35 18-15,-1-35 16,19 0-16</inkml:trace>
  <inkml:trace contextRef="#ctx0" brushRef="#br0" timeOffset="25275.2847">26758 3528 0,'0'-18'0,"18"18"16,17-17 0,0 17-16,1 0 0,52-18 15,-70 18-15,34 0 16</inkml:trace>
  <inkml:trace contextRef="#ctx0" brushRef="#br0" timeOffset="25383.6289">26811 3616 0,'53'35'16,"-18"-17"-16,54-18 15,-37 0 1</inkml:trace>
  <inkml:trace contextRef="#ctx0" brushRef="#br0" timeOffset="25876.9711">27764 3316 0,'-18'35'0,"-17"36"15,17-36 1,18 1-16,0 52 16,18-18-16,-1-34 15,-17-1-15,18-18 0,0 1 16,35-18-16,-36 0 15,1-18-15,-1 1 16,1-1-16,0-17 16,-1 0-16,-17 17 15,18 0-15,0 36 16,-1 17 0,1-17-16,35 17 15,-18-35 1,18 0-16,-18 0 15,18-35-15,-35 17 16,17-52 0,-35 17-16,0-35 0,0 52 15,-17-17-15,17 0 16,0-17-16,-18-18 16,0 52-16,18 1 0,-17 18 15</inkml:trace>
  <inkml:trace contextRef="#ctx0" brushRef="#br0" timeOffset="26126.1527">28293 2858 0,'17'0'0,"36"-18"15,-35 18 1,0-18-16,-1 18 16,-34 0-1</inkml:trace>
  <inkml:trace contextRef="#ctx0" brushRef="#br0" timeOffset="26254.251">28293 2858 0,'0'88'16,"0"-53"-16,0 0 0,35 36 15,0-1 1,-17-52-16,17 0 0,1-1 16,-1 1-1,-18-18-15</inkml:trace>
  <inkml:trace contextRef="#ctx0" brushRef="#br0" timeOffset="26437.164">28593 2999 0,'0'53'16,"0"-18"-1,17 0 1,1 0-16,0-35 0,-1 18 16</inkml:trace>
  <inkml:trace contextRef="#ctx0" brushRef="#br0" timeOffset="26738.8361">28698 2858 0,'0'-53'15,"18"35"1,0 0-16,17 36 16,18 17-1,-18 1 1,1-19-16,-1 18 16,-18-35-16,1 18 15,0 17-15,-1-17 16,-17 17-16,0 1 15,0-19-15,-17 1 16,-1 17-16,18-17 16,-18-18-16,1 0 15,-1 0-15,-17 0 16,17 0 0,-17-18-16</inkml:trace>
  <inkml:trace contextRef="#ctx0" brushRef="#br0" timeOffset="27284.1091">29122 3404 0,'17'0'47,"1"36"-31,53 34-16,-36-35 16,18-17-16,0 17 0,35 18 15,-53-17-15,36-1 16,-54-18-1</inkml:trace>
  <inkml:trace contextRef="#ctx0" brushRef="#br0" timeOffset="27488.488">29439 3369 0,'-53'88'16,"-17"18"0,35-53-16,-1 35 15,36-53-15,0 1 0,0-19 16,36 19 0,-1-19-16</inkml:trace>
  <inkml:trace contextRef="#ctx0" brushRef="#br0" timeOffset="27800.3291">29722 2752 0,'-18'35'16,"18"-17"-16,0 52 16,0-17-16,0-18 0,35 54 15,-17-54-15,-1 0 16,19 18-16,-19-35 15,19-1 1,-19-17-16,1 0 16</inkml:trace>
  <inkml:trace contextRef="#ctx0" brushRef="#br0" timeOffset="28123.7997">29951 2734 0,'35'0'15,"-17"0"-15,17 0 16,-17 0-16,-1 18 16,19 17-16,-19-17 15,-17 17-15,0-17 16,0-1-16,-17 1 0,17-1 16,-18 1-16,18 0 15,18-1-15,-1 1 16,36 17-16,-35-35 15,17 18 1,-35 0-16,-18-18 16,-17 17-1,18-17-15,-19 0 0,-17 18 16,18-18-16,0 0 0,-18 17 16,35-17-16</inkml:trace>
  <inkml:trace contextRef="#ctx0" brushRef="#br0" timeOffset="28334.713">30304 2681 0,'70'35'15,"18"36"1,-35-36-16,53 36 15,-35 17 1,-54-35-16,-34 35 16,-1-53-16,-35 36 15,18-36-15,17 0 16</inkml:trace>
  <inkml:trace contextRef="#ctx0" brushRef="#br0" timeOffset="28551.1143">31097 3298 0,'89'0'16,"-37"-17"-1,54 17-15,-53-18 0,-17 18 16,-1 0 0</inkml:trace>
  <inkml:trace contextRef="#ctx0" brushRef="#br0" timeOffset="28700.7522">31309 3175 0,'18'88'16,"-1"-35"-16,1 35 16,17 18-16,-17-71 15,0-17-15</inkml:trace>
  <inkml:trace contextRef="#ctx0" brushRef="#br0" timeOffset="29079.4063">31750 3016 0,'0'159'15,"0"-71"-15,0 89 16,0-124-1,18-18-15,-1-18 16,19 19-16,-19-36 0,1-18 16,17 0-16,0-34 15,1 34-15,-19 0 16,54 1-16,-53 17 16,-1 17-16,1 1 0,-1 35 15,-17-18-15,-17 0 16,-18-17-1,17 0-15,-53-1 16,36-17-16,0 0 0,-1-17 16,1-1-16,18 18 15,-1-18-15</inkml:trace>
  <inkml:trace contextRef="#ctx0" brushRef="#br0" timeOffset="29363.5626">32209 2699 0,'35'-18'16,"-17"18"-16,17 0 15,-18 0-15,1 0 0,17 0 16,-17 0-16</inkml:trace>
  <inkml:trace contextRef="#ctx0" brushRef="#br0" timeOffset="29540.9185">32262 2787 0,'0'71'15,"0"-1"1,35 1 0,0-18-1,0-36-15,18 18 0,0-35 16,-18 0-1,-17-17-15,0 17 16</inkml:trace>
  <inkml:trace contextRef="#ctx0" brushRef="#br0" timeOffset="29773.9499">32597 2893 0,'0'53'16,"0"17"-16,17-34 16,1-1-16,0-18 15,-1 19 1,1-36-16,0 0 15</inkml:trace>
  <inkml:trace contextRef="#ctx0" brushRef="#br0" timeOffset="30392.2155">32738 2734 0,'17'0'15,"1"0"1,0 0-16,-1 0 16,1 0-16,17 0 15,-17 0-15,35 0 16,-36 0-16,1 0 16,0 0-16,-1 0 15,1 0 1,-18 18-1,0-1-15,-18 19 16,18-19-16,0 36 16,0-18-1,0 18-15,0-17 16,0 34-16,0-35 16,18 18-1,0-17-15,-1-1 16,1-17-16,0-1 15,-18 1-15,17-18 16,-34 0 0,-1 0-1,0 0 1,-17 0 0,17 0-16,1 0 0,-1 0 15,-17 0-15,17 17 0,-35-17 16</inkml:trace>
  <inkml:trace contextRef="#ctx0" brushRef="#br1" timeOffset="38645.5243">8678 2646 0,'-17'17'0,"-1"-17"16,18 18 15,18-18-15,-1 35-1,1-35-15,17 53 16,-17-35-16,52 70 16,-17-53-16,71 89 15,-54-54-15,89 72 16,-88-54-16,123 88 15,-106-70-15,18-18 16,70 124 0,1-36-16,-89-88 15,53 54-15,-88-72 16,35 36-16,-53-71 16,1 18-16,-19-35 15,1-18 1,-36-18-16</inkml:trace>
  <inkml:trace contextRef="#ctx0" brushRef="#br1" timeOffset="39284.0188">10089 4463 0,'0'17'31,"18"1"-31,35 35 16,0-18-1,0 0-15,-18-17 0,0 17 16,54 1-16,-54-36 16,0 0-16,36 0 15,-54-18-15,19-53 16,-19 36-16,1-53 16,-18 35-16,0-18 15,0 36-15,-18 0 16,18 17-16,-17 36 15</inkml:trace>
  <inkml:trace contextRef="#ctx0" brushRef="#br1" timeOffset="39666.7552">10813 4780 0,'0'35'16,"0"36"-16,17 0 15,1-19-15,35 19 16,-18-36-16,0-17 16,1 0-16,17-18 0,17-18 15,-35-17-15,1-18 16,-36 17 0,0 1-16,-53-35 15,18 17-15,-54 0 16,36 18-16,-70-1 15,88 36-15,-54 0 16</inkml:trace>
  <inkml:trace contextRef="#ctx0" brushRef="#br1" timeOffset="40541.236">20214 2681 0,'-17'0'16,"-19"-35"-16,36 52 31,53 36-15,-18 0-16,89 88 15,-54-70-15,1 17 0,17 0 16,0 18-16,124 71 16,-106-72-16,17-16 0,-17-1 15,18 0-15,70 53 16,-106-88-16,-35 0 0,0-18 15,0 1-15,-18-19 16</inkml:trace>
  <inkml:trace contextRef="#ctx0" brushRef="#br1" timeOffset="40986.6832">21467 4339 0,'17'0'16,"18"18"-16,1-1 15,-19-17-15,19 18 0,-1 0 16,35-1 0,-17-17-16,0 18 15,-17-36-15,17 1 16,-36-1-16,-17-35 15,0 18-15,0-36 16,-17 36-16,-1-35 16,0 52-16,1-35 15,17 35-15,-18 18 16,18 18 0</inkml:trace>
  <inkml:trace contextRef="#ctx0" brushRef="#br1" timeOffset="41397.6576">22119 4780 0,'-35'35'16,"17"36"-1,18-53-15,36 35 16,-1-18-16,35 0 15,-17-17-15,-17-1 16,52-17-16,-53-17 16,0-1-16,18-35 15,-35 18-15,-36-36 16,1 54-16,-54-54 16,18 54-16,0-1 15,0 0-15,-35 18 16,35 0-16,18 0 0</inkml:trace>
  <inkml:trace contextRef="#ctx0" brushRef="#br1" timeOffset="42183.0801">31274 2575 0,'-18'0'16,"36"18"0,17 35-1,-17 0-15,88 106 16,-54-54-16,125 107 16,-89-89-16,0-17 0,124 106 15,-124-106-15,18-18 16,70 88-16,-88-105 15,-35-18-15,0 0 0,-17-18 16,34 36 0</inkml:trace>
  <inkml:trace contextRef="#ctx0" brushRef="#br1" timeOffset="42520.464">32650 3933 0,'17'36'15,"1"-1"-15,35 18 16,0 0-16,17 17 15,-34-17-15,16 18 16,-34-36-16,0 36 16,-18-54-16,-53 19 15,18-19-15,-54 1 16,36-18-16,1 0 16,16 18-16,1-18 0,0 0 15,-18 0 1,35 17-16</inkml:trace>
  <inkml:trace contextRef="#ctx0" brushRef="#br1" timeOffset="43020.538">33108 4763 0,'0'-18'15,"0"0"1,-17 18 0,-1 18-16,-53 52 15,54-34-15,-19 70 16,36-54-16,18 37 15,0-36-15,35 17 16,0-35-16,35-17 16,-35-18-16,53-18 15,-71-17-15,18-35 16,-53 17-16,-18-36 16,-17 37-16,-71-37 15,35 54 1,-70-35-16</inkml:trace>
  <inkml:trace contextRef="#ctx0" brushRef="#br0" timeOffset="107663.7818">758 7179 0,'0'-18'15,"0"1"1,0 70 0,0 123-1,0 0-15,0 18 16,0-105-16,0 52 15,18-88 1,-18-18-16,18 0 0,-1 1 16,-17-19-16,36 1 15,-19-18-15,1 0 0,0-35 16,-1 17-16,19-53 16,-36 36-16,17 17 0,1 1 15,-18-1-15,17 18 16,1 18-16,17 52 15,-17-34 1,0 17-16,35-1 0,-36-34 16,18-18-16,18 0 15,-17-18-15,-19-17 16,1 0-16,0-18 0,-18 0 16,0 0-16,-18-53 15,0 53-15,-17-35 16,35 35-16,-18 0 15,18 36-15,0-1 16</inkml:trace>
  <inkml:trace contextRef="#ctx0" brushRef="#br0" timeOffset="107926.7744">1429 6879 0,'0'0'15,"0"-17"-15,35-1 0,0 0 16,18-17-1,-35 35-15,17-18 16,-17 1-16</inkml:trace>
  <inkml:trace contextRef="#ctx0" brushRef="#br0" timeOffset="108082.6314">1535 6826 0,'-36'36'16,"36"16"-1,0 19 1,0 17-16,18-53 15,0 36 1,17-18-16,0-53 16,-17 0-1,-1-18-15</inkml:trace>
  <inkml:trace contextRef="#ctx0" brushRef="#br0" timeOffset="108282.1826">1764 6950 0,'0'53'16,"0"0"0,0-18-16,18 18 15,-1-36-15,1 1 16,-1-18-16,1-18 15</inkml:trace>
  <inkml:trace contextRef="#ctx0" brushRef="#br0" timeOffset="108570.9048">1905 6773 0,'18'0'31,"-1"0"-31,1 0 16,0 0-16,-1 18 0,1 0 16,17 35-16,-17-36 15,-1 18-15,1 1 0,0 34 16,-1-52-16,-17 17 16,0-17-16,0-1 0,0 1 15,-17 0 1,-1-1-16,0-17 0,-17 18 15,0-18 1,17 0-16,1 0 0,-1 0 16</inkml:trace>
  <inkml:trace contextRef="#ctx0" brushRef="#br0" timeOffset="108903.9099">2223 7532 0,'17'0'0,"36"-18"15,-35 18 1,17-17-1,-17 17-15,-1 0 0</inkml:trace>
  <inkml:trace contextRef="#ctx0" brushRef="#br0" timeOffset="109020.8921">2311 7761 0,'17'0'15,"19"0"-15,-1-35 16,-17 35-1</inkml:trace>
  <inkml:trace contextRef="#ctx0" brushRef="#br0" timeOffset="110479.7298">2787 6421 0,'18'0'47,"17"0"-31,-17-18-16,34 18 15,-34 0-15,0 0 16,-1 0-16,-17 18 16</inkml:trace>
  <inkml:trace contextRef="#ctx0" brushRef="#br0" timeOffset="110851.4549">2734 6473 0,'0'36'16,"0"-19"-16,18 54 15,-1-18-15,-17 17 0,18 1 16,-18 35-16,0 17 0,0 124 15,0-123-15,0 87 16,0-105-16,0 106 16,0-124-16,-18 71 15,18-106-15,-17 17 16,17 1-16,0-18 16,0 0-16,0 35 15,0-53-15,0 0 16,0 1-16,0 17 15,17-36-15,-17 1 0,18 17 16,0-35-16,17 18 16,18-1-16,-18 1 15,0-18-15,36 18 16,-36-1-16,0-17 16</inkml:trace>
  <inkml:trace contextRef="#ctx0" brushRef="#br0" timeOffset="111880.3408">5186 6456 0,'17'0'15,"1"0"-15,17 0 16,-17 0-16,0 0 15,17 0-15,53 0 16,-53-18-16,1 18 16,-19 0-1,-17 18-15,0-1 16,0 1-16,0 53 16,0-36-16,0 88 15,0-52-15,0 105 16,0-70-16,0 0 15,-17 0-15,17 0 0,0 0 16,-18-1-16,18 107 16,0-106-16,0-18 15,-18 88-15,18-87 16,0-1-16,-17 88 16,17-105-16,0-1 0,-18 71 15,18-88 1,0 0-16,-17 0 15,17-18-15,-18-35 0,0 18 16,1-18-16,-1 0 16,-35-35-1,0 17-15,-35 1 16,35-1-16,-18 18 16,19 18-16,-54-18 15,53 0-15,0 0 16</inkml:trace>
  <inkml:trace contextRef="#ctx0" brushRef="#br0" timeOffset="112391.352">3281 6685 0,'0'-17'15,"35"34"16,18-17-31,88 35 16,-53-35-16,124 0 16,-89 0-16,160-17 15,-142-1-15,0 18 16,-18 0-16,-17 0 0,35 0 16,-88 18-16,0 17 15,-35-17-15,-18-1 16,-35-17-16</inkml:trace>
  <inkml:trace contextRef="#ctx0" brushRef="#br0" timeOffset="112788.92">3193 7232 0,'88'18'16,"-35"-18"-16,17 0 0,107 17 16,-71 1-1,-1-18-15,1 0 0,18 18 16,123-18-16,-36 0 16,-105 0-16,-35 0 0,35 0 15,-54 0 1,-34 0-16,0 0 15,-18 17-15,-18-17 16</inkml:trace>
  <inkml:trace contextRef="#ctx0" brushRef="#br0" timeOffset="113208.8935">3228 7902 0,'35'0'31,"0"0"-31,89 18 16,-53-18-16,123 18 15,-89-18-15,142 0 16,-123 0-16,123-18 15,-124 18-15,71 0 16,-123 0 0,-18 0-16,0 0 15,-18 0-15,-17 0 0</inkml:trace>
  <inkml:trace contextRef="#ctx0" brushRef="#br0" timeOffset="113787.6901">3316 8484 0,'35'0'16,"71"18"0,-35-18-16,123 18 15,-71-18-15,142 17 16,-142 1 0,18-18-16,159 0 15,-176-18-15,87 18 16,-140 0-16,-18 0 15,-35 0-15,-1 0 0</inkml:trace>
  <inkml:trace contextRef="#ctx0" brushRef="#br2" timeOffset="146269.8603">6456 4198 0,'17'18'125,"-17"-1"-109,18 1-16,-18 0 0,18 17 15,-1-17-15,-17-1 16,36 18-16,-19-17 16,19 0-1,-1-18-15,0 0 16,-17 0-16,70 0 15,-53 0-15,53 0 16,-52 17-16,70 1 16,-54-18-16,54 18 15,-53-18-15,18 0 16,-18 0-16,-18 0 0,18 0 16,35-18-1,-53 18-15,18 0 0,-17 0 16,-19 0-16,18 0 15,-17 0-15,0 0 16,-1-18 0,1-17-16,0 17 15,-1-17-15,-17 18 16,0-1-16,0-17 16,0 17-16,0 0 15,0 1-15,-17-1 0,17 0 16,-18-17-16</inkml:trace>
  <inkml:trace contextRef="#ctx0" brushRef="#br0" timeOffset="155832.4811">8132 7073 0,'0'-17'16,"0"-1"0,0 36-1,-18 17 1,18 0-16,0 36 15,-18-18-15,18 17 0,-17 36 16,17-53-16,17 53 16,-17-71-1,18 0-15,17 1 16,-17-19-16,-1 1 0,1-18 16,35-53-1,-18 0-15,-17 18 16,0 17-1,-1 36 1,1-1-16,-1 1 16,19 17-16,-19-17 0,19 0 15,-1-1-15,0 1 16,53-36-16,-52 18 0,-19-17 16,36-36-16,-53-18 15,0 36 1,-17 0-16,-19-36 15,19 18-15,-1 18 0,-17-18 16,17 18 0,18 17-16,0-53 15,18 54-15</inkml:trace>
  <inkml:trace contextRef="#ctx0" brushRef="#br0" timeOffset="157014.9724">8767 6597 0,'17'0'31,"1"0"-15,-1 0-1,19-18 1,-19 18-16,1 0 16</inkml:trace>
  <inkml:trace contextRef="#ctx0" brushRef="#br0" timeOffset="157299.1313">8802 6597 0,'-18'18'16,"18"-1"-1,0 19-15,0-19 16,0 18-16,-17 54 16,17-54-16,0 0 0,0 0 15,0-17-15,17 17 16,1-17-16,-1 0 0,1-18 16,0 0-1,17 0-15,0 0 16,-17-18-16,17 18 15,-17 0 1,-18-18-16</inkml:trace>
  <inkml:trace contextRef="#ctx0" brushRef="#br0" timeOffset="157560.8712">9137 6685 0,'0'18'16,"0"17"0,0 0-16,0 18 15,0-17-15,0-1 16,0-18-1,0 1 1,18 0-16,-1-18 16</inkml:trace>
  <inkml:trace contextRef="#ctx0" brushRef="#br0" timeOffset="157937.7896">9260 6579 0,'18'-17'16,"0"17"-16,-1 0 16,1 0-16,0 0 15,-1 0 1,19 17-16,-36 1 15,35 17-15,-35 1 16,17 34 0,1-35-16,0 36 15,-18-36-15,17 0 16,-17-17-16,0 17 16,-17-35-16,-1 18 15,0-18-15,1 0 16,-1 0-16,1 0 15,-1 0 1,18 18 0,0-1-16</inkml:trace>
  <inkml:trace contextRef="#ctx0" brushRef="#br2" timeOffset="163377.2436">9543 7338 0,'17'0'31,"36"17"-15,0 19-1,-18-19-15,1 19 0,34-1 16,-34-17 0,-19-1-16,18 1 0,-17-1 15,0 1-15,-1 0 0,1 17 16,-18-17 0,-18-36-1</inkml:trace>
  <inkml:trace contextRef="#ctx0" brushRef="#br2" timeOffset="163571.8902">9825 7179 0,'-18'18'16,"18"17"-1,-17 18-15,-19 35 16,1 18-1,17-53-15,-17 53 16,17-71-16,18 0 0,0 0 16,0-17-1</inkml:trace>
  <inkml:trace contextRef="#ctx0" brushRef="#br2" timeOffset="164033.5844">10089 6632 0,'0'-17'16,"-17"17"-1,17-18-15,-18 53 16,1-17 0,-1 52-16,0-34 15,18 34 1,0-34-16,0 16 0,18-16 16,0-1-1,-1-17-15,1-1 16,-1-17-16,19 18 15</inkml:trace>
  <inkml:trace contextRef="#ctx0" brushRef="#br2" timeOffset="164288.2584">10213 6809 0,'18'17'31,"-18"19"-15,0-19-16,17 36 15,-17-35-15,0 35 16,0-36-16,18-17 15,-18 18-15</inkml:trace>
  <inkml:trace contextRef="#ctx0" brushRef="#br2" timeOffset="164493.9435">10354 6650 0,'18'53'16,"17"35"0,-17-53-16,-1 53 15,-17-52-15,-17-1 16,17 0-16,-36 53 16,19-52-16,-1-19 0,0 1 15</inkml:trace>
  <inkml:trace contextRef="#ctx0" brushRef="#br2" timeOffset="164967.3363">10760 7232 0,'0'0'0,"17"18"15,1-18 1,17 0 0,-17 17-16,17-17 0,-17 0 15,-1 0 1</inkml:trace>
  <inkml:trace contextRef="#ctx0" brushRef="#br2" timeOffset="165084.0051">10742 7461 0,'53'0'16,"0"0"-1,-18-17 1</inkml:trace>
  <inkml:trace contextRef="#ctx0" brushRef="#br2" timeOffset="165775.4552">11536 6103 0,'17'0'31,"19"0"-15,-19 0-16,36-18 16,-35 1-16,35 17 15,-35 0-15,-1 0 0,1 0 16</inkml:trace>
  <inkml:trace contextRef="#ctx0" brushRef="#br2" timeOffset="166439.8043">11536 6121 0,'0'17'15,"0"1"1,0 0 0,17-1-16,-17 19 0,18 34 15,-18-35 1,18 18-16,-18 0 16,17 18-16,-17-18 0,18 88 15,-18-71-15,18 89 16,-18-88-16,0 105 15,0-105-15,0 105 16,0-105-16,0 87 16,0-87-16,0 70 15,0-70-15,0-1 16,0 71 0,0-70-16,0-18 0,0 17 15,0 54-15,0-71 16,0 52-16,0-69 15,0 34-15,0-34 16,0 16-16,17-16 16,-17 17-1,0-36-15,-17 36 16,17-35-16,0 17 16,0-17-16,0-1 15,0 1-15,17 0 31,1-1-15,-18 1 15,18-18-15,-18 18 0,17-18-16,1 0 15,-18 17-15,35-17 16,-17 18-1,17-18 1,-17 0-16,17 0 16</inkml:trace>
  <inkml:trace contextRef="#ctx0" brushRef="#br2" timeOffset="167937.7053">12118 6297 0,'-35'0'0,"17"18"15,0-18 1,18 17-16,0 1 0,18 17 15,-18-17 1,18 0-16,17-1 16,-17-17-16,17 0 15,-18 0-15,1-17 16,-18-1 0,0 0-16,-18 1 0,1 17 15,-1 0-15,1 0 0,-1 0 16,0 0-1,18 17 1,36-17 0,-19 0-16,1 0 0,-1 0 15,1 0-15,17 0 16,-52 0 15,-1 0-31,0 0 16,1 0-16,-1 0 15,1 0 1,17 18 0</inkml:trace>
  <inkml:trace contextRef="#ctx0" brushRef="#br2" timeOffset="168703.6484">12136 7179 0,'-36'-18'0,"19"18"16,-19 18-1,19 0-15,-1 35 16,0 0-1,36-36-15,0 18 16,17-17-16,0-18 16,1 0-16,-1-35 15,0 17-15,-17-17 16,-18 17-16,0-17 16,-18 17-16,-17 18 15,0 0-15,-1 0 16,19 0-16,-19 18 15,36 0-15,0-1 16,36-17 0,-19 0-16,1 0 15,17 0-15,-17 0 16,-18-17 0,0-1-16,-18 0 15,1 18 1,-1-17-16,0 17 15,1 0-15,-1 0 0,18 17 32,18 1-32,-1 0 15</inkml:trace>
  <inkml:trace contextRef="#ctx0" brushRef="#br2" timeOffset="169250.5032">12153 7902 0,'0'-17'0,"-17"17"31,-1 17-31,0 1 16,18 35-16,-17-36 16,17 1-16,17 17 15,1-17 1,35-36-16,-36 1 15,1-1-15,0-17 16,-18 17-16,0-17 16,0 17-16,-18 18 0,0 0 15,1 0 1,-18 0-16,17 18 16,0 17-1,18 0-15,0-17 0,18-18 16,0 18-16,17-1 15,-18-17-15,1 0 0,0 0 16,-18-17 0,0-1-16,-18 18 0,18-18 15,-35 1-15,35-1 16,-18 18-16,1 0 16,17 18-1</inkml:trace>
  <inkml:trace contextRef="#ctx0" brushRef="#br2" timeOffset="169860.9167">12083 8714 0,'-18'0'16,"0"0"-1,1 35 1,17-17-16,0 17 16,17 0-16,-17-17 15,36-1-15,-19-17 16,19 0-16,-36-17 16,17-1-16,1 0 15,-18-17-15,-18 35 16,1-17-1,-1 17-15,0 0 16,1 0 0,34 0-1,1 17-15,0-17 16,-1 0-16,1 0 31,-18-17-15,-35 17-16,17-18 15,0 18 1,1 0-16,-1 0 16,36 0-1,-1 0-15,19 0 16,-19 0 0,1-18-16</inkml:trace>
  <inkml:trace contextRef="#ctx0" brushRef="#br2" timeOffset="170128.2454">12471 6227 0,'17'0'16,"-17"-18"-1</inkml:trace>
  <inkml:trace contextRef="#ctx0" brushRef="#br2" timeOffset="170811.8393">12418 6068 0,'0'-18'15,"-18"18"1,36 0 31,-1 0-32,1 0-15,0 18 0,17-18 16,-17 0-16,17 0 16,-17 0-1,-1 0 1,-17 17-1,0 1 1,0 0-16,0-1 16,0 1-16,18 0 15,-18-1 1,0 1 0,0 17-16,0-17 0,0-1 15,0 19-15,0 52 16,0-18-16,0 19 0,0-1 15,0 0-15,17 124 16,-17-106-16,18 88 16,-18-89-16,18-16 15,-18 122-15,0-105 16,0 0-16,0 88 16,0-106-16,0 18 0,0 53 15,17-71 1,-17-35-16,18 53 15,-18-71-15,18 0 0,-18 18 16,0-35-16,0-1 16,-18-17 15,0 0-15,1 0-1,-36-17-15,35 17 16,-35 17-16,36 1 15,-1 0-15,-17 17 16,-1 0-16,19-17 16,-1 0-16</inkml:trace>
  <inkml:trace contextRef="#ctx0" brushRef="#br3" timeOffset="179426.8789">18292 4075 0,'17'17'31,"1"-17"-31,-18 18 16,35 0-1,-17-1-15,-1 1 0,36 17 16,-17-17-16,-1-1 15,0 1-15,53 0 16,-35-1-16,0-17 16,-18 18-16,18-18 0,53-18 15,-71 18-15,71-35 16,-53 17-16,18-35 16,-36 36-16,-17-36 15,-1 35-15,-17-17 16,0 17-16,0 1 15,-17 17 1,-19 0-16</inkml:trace>
  <inkml:trace contextRef="#ctx0" brushRef="#br0" timeOffset="188646.9195">16334 6897 0,'0'-18'0,"0"36"16,0 35 0,0 53-1,0-54-15,0 72 16,0-71-16,35 35 15,-17-70-15,17 17 16,0-17-16,0-18 16,-17-18-16,35-35 15,-53 35-15,18-34 16,-1 34-16,-17 0 16,0 36-1,35 35 1,18 35-16,-35-70 0,70 35 15,-52-36 1,52 1-16,-71-18 16,36-35-16,-35 17 15,-18-53-15,0 18 16,-35-35 0,17 53-16,-17-53 15,17 70-15,-17-17 16,17 35-16,18-18 15</inkml:trace>
  <inkml:trace contextRef="#ctx0" brushRef="#br0" timeOffset="189469.0808">17163 6403 0,'17'0'15,"1"-18"1,0 18-1,-1-17-15,1 17 0,17 0 16,-17 0 0</inkml:trace>
  <inkml:trace contextRef="#ctx0" brushRef="#br0" timeOffset="190187.683">17180 6421 0,'0'17'32,"0"1"-17,0 17 1,0 0-16,0-17 0,0 17 16,-17 1-16,17 17 15,17-36-15,-17 1 0,36 17 16,-36-17-1,35-1-15,0-17 16,-17 0-16,35-17 16,-36 17-16</inkml:trace>
  <inkml:trace contextRef="#ctx0" brushRef="#br0" timeOffset="190393.8009">17463 6526 0,'0'36'15,"0"17"1,0-36-16,17 1 16,-17 17-16,18 0 15,-1-17-15,1-18 16</inkml:trace>
  <inkml:trace contextRef="#ctx0" brushRef="#br0" timeOffset="190777.4493">17604 6279 0,'17'18'16,"1"0"0,0-18-16,-18 17 0,17-17 15,1 0-15,17 0 16,-17 0-16,17 0 16,-17 18-16,17 0 15,-35-1-15,18 54 16,-18-36-16,17 71 15,-17-71-15,18 36 16,-18-36-16,17 18 16,-17-35-16,0-1 15,0 1 1,-17-18 0,-1-18-1,-17 18 1,17 0-16,1 0 0,-1 0 15</inkml:trace>
  <inkml:trace contextRef="#ctx0" brushRef="#br3" timeOffset="196076.9539">18045 7108 0,'17'0'16,"1"18"-16,0 0 0,34 17 16,1 0-1,-17-17-15,52 53 16,-35-54-16,0 1 0,35 17 15,-35 0 1,-36-35-16,1 18 16,0-18-16,-36 0 15,0-18-15</inkml:trace>
  <inkml:trace contextRef="#ctx0" brushRef="#br3" timeOffset="196282.9151">18468 6879 0,'-35'53'15,"17"-18"1,-17 1-16,-1 17 0,-16 88 16,-1-18-1,35-70-15,0-18 0,36 36 16,0-53-16,-1-18 15,1 0-15</inkml:trace>
  <inkml:trace contextRef="#ctx0" brushRef="#br3" timeOffset="196571.8442">18662 6368 0,'-18'17'16,"18"19"-16,-17-19 15,17 18-15,0 54 16,0-54-16,17 36 15,1-54-15,0 18 0,-1-17 16,1 0-16,0-18 16,17 17-16</inkml:trace>
  <inkml:trace contextRef="#ctx0" brushRef="#br3" timeOffset="196823.3559">18856 6473 0,'18'0'16,"-1"0"-16,1 0 0,0 18 15,-1 0-15,-17-1 16,0 36 0,0-17-1,0-19-15,0 1 0,0 17 16,18-35-1,-1 0 1,1 0-16,-18-17 16,18 17-16,-18-18 0,17 0 15</inkml:trace>
  <inkml:trace contextRef="#ctx0" brushRef="#br3" timeOffset="197071.4338">19015 6350 0,'17'0'16,"1"0"-1,17 0-15,-17 18 16,35 35 0,-36-36-16,19 18 0,-1 54 15,-35-54-15,0 0 16,0 1-16,0 34 15,0-52-15,-18 17 16,1-17 0,-1-18-16</inkml:trace>
  <inkml:trace contextRef="#ctx0" brushRef="#br3" timeOffset="197294.22">19491 6950 0,'18'17'15,"17"-17"1,0 0-1,-17 0-15,-1 0 0,-17 18 16</inkml:trace>
  <inkml:trace contextRef="#ctx0" brushRef="#br3" timeOffset="197405.7643">19473 7161 0,'36'18'15,"-1"-18"-15,-17 18 16,52-36-16,-17 0 15</inkml:trace>
  <inkml:trace contextRef="#ctx0" brushRef="#br3" timeOffset="198067.7394">20197 5997 0,'0'-17'15,"17"17"1,36 0-16,-35 0 15,17-18-15,18 18 16,-35 0-16,-1 0 16,1 0-16</inkml:trace>
  <inkml:trace contextRef="#ctx0" brushRef="#br3" timeOffset="198623.4638">20214 5944 0,'0'18'15,"0"0"1,0-1-16,0 1 16,0 0-16,0 17 0,0 53 15,0-35-15,18 70 16,-18-52-16,17 88 15,1-89-15,-18 18 16,18 1-16,-1-1 16,1 18-16,-18-18 0,35 88 15,-35-70-15,18-18 0,0 106 16,-18-106-16,17 1 16,1 69-1,-18-87-15,0 0 0,0 70 16,0-71-16,0-17 15,-18 88-15,18-88 16,0 53 0,-17-71-16,17 1 0,0-1 0,-18 18 15,18-36 1,-18 1-16,18 35 16,-17-53-16,17 18 0,0 17 15,0-18 1,17-17-1,1 0 1,17 18-16,-17-18 16,-1 0-16,36 18 15,-35-1-15,35 1 16,-18-18-16,-17 18 0,0-18 16,-1 0-16,1 0 0,-1-18 15</inkml:trace>
  <inkml:trace contextRef="#ctx0" brushRef="#br3" timeOffset="199779.8726">20955 6209 0,'0'-18'16,"-18"18"-16,1 0 16,-1 0-1,18 18-15,-18 0 16,18-1 0,0 1-16,0-1 15,18-17-15,-18 18 16,18-18-1,-1 0 1,-17-18 31,-17 18-31,-1 0-16,0 0 15,18 18-15,0 0 16,0-1-1,18-17-15,17 0 16,-17 0 0,-18-17-1,0-1-15,-35 18 16,17 0 0,-35 18-16,36-1 15,-1 19 1,0-19-16,18 19 15,18-19-15,0-17 0,52 0 16,-35 0-16,-17-17 16,35-19-16,-35 19 15,-1-19 1,-17 1-16,0 17 0,-17 1 16,-36-1-16,35 18 15,-35 0-15,35 0 16,1 18-16,-1-18 0,1 17 15,17 1 1,17 0-16,18-1 0,-17-17 16,17 0-1,-17-17-15,0 17 16,-1-18-16,-17 0 0,0 1 16,-17 17-1,17-18-15,-18 18 0,0-17 0,1 17 16,-1 0-1,18 17-15</inkml:trace>
  <inkml:trace contextRef="#ctx0" brushRef="#br3" timeOffset="200464.287">20902 7091 0,'-18'-18'16,"1"18"-1,-1 0-15,-17 18 16,17-1-16,18 1 0,0 0 16,-17 17-16,34-17 15,-17-1-15,18-17 0,17 18 16,-17-18-16,-1 0 16,1-18-16,17 1 15,-17-19 1,-18 19-16,-18-1 15,-17 0 1,17 36 0,1 0-1,-1-1-15,36 1 16,-1-18-16,19 0 16,-19 0-1,1-18-15,-18 1 16,0-1-1,-35 0-15,17 1 16,-17 17 0,17 0-16,1 0 15,-1 0-15,18 17 16</inkml:trace>
  <inkml:trace contextRef="#ctx0" brushRef="#br3" timeOffset="201070.3278">20796 7849 0,'0'36'16,"-17"-19"-16,17 1 16,0 0-16,0 17 0,17-18 15,1 1 1,0 0-16,17-18 16,-18-18-16,1 18 15,0-35-15,-18 17 16,0-17-16,-18 17 15,-17-17 1,17 35-16,-35 0 16,36 18-16,-1-1 15,0 1-15,36 17 16,0-17-16,-1-18 16,1 17-16,17-17 0,0 0 0,1 0 15,-19 0 1,1 0-16,-36-17 31,1 17-31,-1 0 0,0 0 16,1 0-16</inkml:trace>
  <inkml:trace contextRef="#ctx0" brushRef="#br3" timeOffset="201582.384">20814 8520 0,'0'-18'15,"-18"18"-15,18 35 16,-17-17-16,17 52 16,0-52-16,17 17 15,1-17 1,17-18 0,-17-18-1,-1 1-15,-17-19 0,0 19 16,0-1-1,0 1-15,-17 17 16,-1 0-16,1 17 16,-1 1-16,18 17 15,0-17-15,35-1 16,-17-17-16,-1 0 16,1-17-1,-18-1-15,0-17 16,0 17-16,-18 1 15,1 17-15,-1-18 16,18 0-16,0 1 16,18-1-1</inkml:trace>
  <inkml:trace contextRef="#ctx0" brushRef="#br3" timeOffset="202360.7339">21220 5980 0,'0'-18'32,"17"18"-17,1 0 1,17 0-16,-17 18 16,17-18-16,0 35 15,-17-17-15,17 17 16,-17 0-16,0 36 15,-1-36-15,1 88 16,-1-52-16,1 105 16,-18-70-16,18 88 15,-18-88 1,0 106-16,0-124 16,0 106-16,0-106 15,17 18-15,-17-18 16,0 0-16,0 89 15,0-89-15,0 0 0,0 71 16,0-89-16,0 1 16,18 0-16,-18-19 0,18 1 15,-1 36-15,1-37 16,-18-16-16,18-19 16,-18 19-16,0-1 15,-18-35 16,-17-18-15,17 18-16,-35-17 16,18 17-1,-36 0-15,36 17 16,-71 1-16,71-18 16,0 18-16</inkml:trace>
  <inkml:trace contextRef="#ctx0" brushRef="#br3" timeOffset="203957.1268">14464 4233 0,'0'0'0,"18"0"0,52 0 16,1-17-16,87-1 15,36 18 1,-105-18-16,16 18 16,-34 0-16,70 18 15,-106-18-15,1 0 0</inkml:trace>
  <inkml:trace contextRef="#ctx0" brushRef="#br4" timeOffset="212683.3093">29139 4128 0,'0'-18'16,"0"36"-1,36 17 1,-19-18-16,19 1 16,-19 17-16,71 1 15,-35-1-15,18-17 16,70-1-16,-70-17 16,87-17-16,-87-1 15,-1-17-15,1 17 0,35-35 16,-71 35-16,0-34 15,-35 34 1,-17 0-16,-18 18 16</inkml:trace>
  <inkml:trace contextRef="#ctx0" brushRef="#br0" timeOffset="219897.6019">25365 6756 0,'0'17'15,"0"54"1,0-18 0,0 17-16,0 54 0,0-71 15,17 35 1,1-53-16,17 1 15,-17-19-15,35 1 16,-36-36-16,36 1 16,-35-19-16,0 19 0,-1-19 15,1 19 1,-18 34 0,35 36-16,-17-17 15,0-1-15,17 0 0,0-17 16,0-1-16,54 19 15,-37-36-15,-16-18 0,-1 18 16,-17-18-16,-1-52 16,-17 35-16,0-1 15,-35-52-15,0 35 16,-1-35-16,19 53 16,-1-1-1,18 19-15,0-1 16,35 0-16</inkml:trace>
  <inkml:trace contextRef="#ctx0" brushRef="#br0" timeOffset="220134.7814">26264 6262 0,'18'-18'0,"17"18"16,18-17-16,-18-1 16,-17 18-16,17 0 15,-17-18-15,0 18 0</inkml:trace>
  <inkml:trace contextRef="#ctx0" brushRef="#br0" timeOffset="220314.4405">26317 6297 0,'0'53'16,"18"0"0,-18-18-16,53 53 15,-36-70 1,1 0-16,17 17 15,-17-17-15,0-1 16,-1-17 0</inkml:trace>
  <inkml:trace contextRef="#ctx0" brushRef="#br0" timeOffset="220551.8013">26670 6315 0,'18'17'16,"-18"1"-16,17 0 16,1 35-16,-18-18 15,0-18-15,18 36 16,-1-17-16,-17-19 0,18-17 15,-1 18 1,1-36-16</inkml:trace>
  <inkml:trace contextRef="#ctx0" brushRef="#br0" timeOffset="220896.5786">26811 6209 0,'18'-18'16,"-1"18"0,19-17-16,-19 17 15,36 0 1,-35 0-16,-18 17 0,18 1 16,-1-18-16,1 35 15,-1 0-15,-17-17 0,18 17 16,-18 1-16,18-1 15,-18 0-15,0 0 0,17 54 16,-17-54-16,18 0 16,0 36-16,-1-54 15,-17 19-15,-17-54 47,-19 0-47,19 1 16,-19-1-16</inkml:trace>
  <inkml:trace contextRef="#ctx0" brushRef="#br4" timeOffset="228215.5574">27376 7003 0,'17'17'32,"36"19"-17,-18-1-15,54 18 16,-54-18-16,53 18 15,-53-35-15,1-1 16,17 36-16,-36-35 16,1-18-16,-18 17 0,0 1 15,-18-18 1</inkml:trace>
  <inkml:trace contextRef="#ctx0" brushRef="#br4" timeOffset="228437.3643">27852 6985 0,'-35'0'16,"-18"18"-16,35-1 16,-17 19-16,-1-1 0,-34 71 15,35-36-15,17-17 16,-17 35-1,35-52-15,0-19 0,17 19 16,1-36-16,17 0 16</inkml:trace>
  <inkml:trace contextRef="#ctx0" brushRef="#br4" timeOffset="228794.2917">28081 6279 0,'-18'0'16,"1"0"-1,17 18-15,-18 53 16,1-1 0,17-35-16,17 36 15,1-36-15,-1 1 0,19-1 16,-1-17-1,-17-1-15,17-17 0,-17-17 16</inkml:trace>
  <inkml:trace contextRef="#ctx0" brushRef="#br4" timeOffset="229126.703">28258 6350 0,'35'-18'15,"-18"18"-15,1-17 16,0 17-16,-1 0 0,1 0 16,-18 17-16,0 1 15,0 17-15,-18-35 16,18 36 0,0-19-16,0 1 15,0-1-15,18 1 16,0 0-16,35 17 15,-36-35-15,18 18 16,-17-18-16,-18 17 16,-18-17-16,-17 0 15,0 0-15,-36 18 16,54-18-16,-36 0 16,35 0-16,-17 0 15</inkml:trace>
  <inkml:trace contextRef="#ctx0" brushRef="#br4" timeOffset="229372.388">28557 6209 0,'53'0'15,"-17"35"1,-1 0-16,0 36 16,0-18-16,1 35 15,-36-35-15,0 0 0,0 18 16,0-36-16,-36 18 16,19-36-16,17 1 15</inkml:trace>
  <inkml:trace contextRef="#ctx0" brushRef="#br4" timeOffset="229660.2926">29051 6897 0,'18'0'15,"0"0"-15,17 17 16,0-17-16,0 0 15</inkml:trace>
  <inkml:trace contextRef="#ctx0" brushRef="#br4" timeOffset="229782.6219">29051 7091 0,'18'17'15,"35"1"-15,-36-18 16,72 0-16,-36-18 15,-18 18-15</inkml:trace>
  <inkml:trace contextRef="#ctx0" brushRef="#br4" timeOffset="230284.2815">29739 6033 0,'0'-18'15,"53"18"17,-18 0-32,36-18 15,-18 1-15,35 17 16,-70 0-16,35 0 15,-36 0-15</inkml:trace>
  <inkml:trace contextRef="#ctx0" brushRef="#br4" timeOffset="230673.7444">29863 6033 0,'17'17'15,"1"1"1,-18-1-16,18 19 15,17 34-15,0 54 16,-35-54 0,18 107-16,-18-71 0,-18 17 15,-17 124 1,35-124-16,-18 1 16,18-18-16,0 0 0,0 17 0,0-17 15,0 106-15,18-124 16,-18 0-16,0 0 0,0 71 15,0-89 1,0 1-16,0 52 16,-18-70-16,18-17 0,-17 17 15,34-53 17,18 0-17,18 0-15,-17 0 16,-1 17-16,0-17 0,-17 18 15,17-18-15,0 17 0,-17-17 16,17 0-16</inkml:trace>
  <inkml:trace contextRef="#ctx0" brushRef="#br4" timeOffset="231446.3909">30533 6332 0,'-18'-17'15,"18"-1"1,0 36 15,0-1-15,0 1-16,18-18 16,-18 18-16,18-18 15,-1 0 1,-17-18-1,18 0 1,-18 1-16,0-1 0,-18 18 16,1 18-1,-1-1-15,0 19 16,18-19-16,18 1 16,17 0-1,-17-18-15,-1 0 0,1 0 16,0 0-16,-1-18 15,-17-17 1,18 35-16,-18-36 16,-18 36-16,1-17 15,-1 17-15,0 0 16,18 17 0,0 1-1,18-18-15,17 0 16,-17 0-16,0 0 15,-18-18 1,0 1-16,-18 17 16,0-18-1</inkml:trace>
  <inkml:trace contextRef="#ctx0" brushRef="#br4" timeOffset="232030.2034">30551 7091 0,'-18'-18'16,"-17"36"-16,17-1 16,0-17-16,18 36 15,0-19-15,0 1 16,18 0-1,0-1-15,17-17 16,-17 0-16,17-17 16,-18-1-16,1-35 15,-18 35-15,0 1 16,-18-1-16,1 1 16,-1 17-1,-17 0-15,17 0 16,18 17-1,18 1-15,0-18 16,-1 17 0,1-17-1,-18-17 1,0-1-16,-18 1 16,1-1-1,-1 18-15,0 0 16,1 0-1</inkml:trace>
  <inkml:trace contextRef="#ctx0" brushRef="#br4" timeOffset="232519.507">30462 7673 0,'0'18'16,"18"-18"0,0 0-1,-1 17 1,1-17-16,0 18 0,17-18 15,-18 17-15,19-17 16,-19 0 0,-34-17-1,-1 17 1,0 0-16,-34 0 16,34 0-16,0 17 15,-17 19-15,35-19 16,18 19-16,-1-19 15,19 1-15,-1-18 16,0 0-16,-17 0 16,-1-18-1,-17 1-15,0-19 16,-17 36-16,-36-35 16,35 35-16,-17-18 15,17 18-15,1 0 16,17 18-16</inkml:trace>
  <inkml:trace contextRef="#ctx0" brushRef="#br4" timeOffset="232965.1502">30445 8308 0,'0'0'0,"-18"18"16,0-1-1,18 1 1,0 17-16,0-17 0,36-1 15,-19 1-15,1-18 16,17 0-16,-17 0 16,0-18-16,-1 1 15,-17-1-15,-17-17 16,-1 35 0,-17-18-1,17 18-15,18 18 16,18-18-1,-1 17 1,1-17-16,0 0 16,-18-17-16,17-1 15,-34 1-15,17-1 16</inkml:trace>
  <inkml:trace contextRef="#ctx0" brushRef="#br4" timeOffset="233814.8353">30886 5980 0,'0'-18'16,"17"18"15,19 0-15,-1 35-16,0-17 15,-17 0-15,52-1 16,-34 1-16,-19-18 0,19 0 15,-1 17 1,-18-17-16,-17 18 16,0 0-1,0-1-15,0 19 16,0-1-16,0 0 0,0 71 16,0-35-16,18 70 15,-18-53-15,0 88 16,0-88-16,-18 106 15,18-88-15,0 71 16,0-89-16,0 88 16,0-70-16,0 53 15,0-89-15,0 89 16,0-88 0,0 70-16,0-88 15,0 0-15,18-18 16,-18 18-16,18 17 15,-18-52-15,17 17 0,-17 1 16,0-19 0,0 1-16,0 0 0,0-1 15,-17-17 17,-1 18-17,0-18-15,1 0 16,-1 0-16,1 0 15,-1 0-15,-17 0 0,-1 17 16,-52 1-16,35 0 16,-35 17-16</inkml:trace>
  <inkml:trace contextRef="#ctx0" brushRef="#br4" timeOffset="234662.0971">24924 4145 0,'35'18'16,"0"-1"-16,18 1 0,53 0 15,-35-18-15,17 0 16,123 0-16,-105-18 16,0 18-16,106-35 15,-124 35-15,-17-18 0,-19 18 16,1-17-16,-17-1 15</inkml:trace>
  <inkml:trace contextRef="#ctx0" brushRef="#br0" timeOffset="249688.1361">7779 15857 0,'0'-17'16,"-18"17"-16,0 0 15,1 0-15,-1 0 16,1 0 0,34 17 15,1 1-16,17 0-15,18 35 16,-18-18-16,1 18 16,17 0-16,-1 0 15,1 0-15,0 17 0,71 71 16,-71-70-16,17-1 16,54 71-16,-54-70 15,54 52-15,-89-70 16,53 0-16,-70-17 15,17-19-15,-35 1 16</inkml:trace>
  <inkml:trace contextRef="#ctx0" brushRef="#br0" timeOffset="250081.974">8643 15963 0,'-35'0'15,"0"35"1,-1-35 0,19 36-16,-72 105 15,1 18 1,0 35-16,-18 17 15,53-122-15,-35 69 16,35-70 0,53-70-16,-17 0 0,34-36 15</inkml:trace>
  <inkml:trace contextRef="#ctx0" brushRef="#br0" timeOffset="251727.3151">6068 11095 0,'17'0'47,"1"-18"-32,17 18-15,18-17 16,-35 17-16,35-18 16,-18 18-16,0 0 15,-17 0-15,0 0 16</inkml:trace>
  <inkml:trace contextRef="#ctx0" brushRef="#br0" timeOffset="252578.0181">5980 11113 0,'0'17'16,"17"-17"31,-17 18-16,0-1-31,0 1 16,0 0-16,18-1 15,-18 1-15,18 35 16,-18-18-16,0 0 16,17 54-16,1-36 15,-18 70-15,0-52 16,17 52-16,-17-52 16,0 52-16,0-52 15,18 34 1,-18-34-16,18 53 15,-1-54-15,1 106 16,-18-105-16,18 17 16,-18 0-16,0-17 0,17 0 0,-17 70 15,0 0 1,18-88-16,-18 17 16,0-17-16,0 71 15,0-54-15,18 1 0,-18-1 16,0 1-16,17 70 15,-17-71-15,18 36 16,-18-53-16,0 0 16,17 71-16,-17-71 15,0 52-15,0-52 16,0 35-16,0-35 16,0 18-16,0-53 15,0 35 1,0-36-16,-17 1 0,17 35 15,0-18-15,0 71 16,0-53-16,0-18 16,0 53-16,0-53 15,0 1-15,17-19 0,-17 1 16,36 0 0,-19-18-16,1 17 15,0-17-15,17 0 16,-17 18-1,-1-18-15,1-18 32</inkml:trace>
  <inkml:trace contextRef="#ctx0" brushRef="#br0" timeOffset="254920.8139">11165 11007 0,'18'0'47,"0"0"-31,-1 0-16,19 0 15,-19 0 1,19-18-16,-1 18 16,-18-18-16,19 18 15,-19 0 1,1 0-1,0 0 1,-18 18 0,0 0-1,17-18-15,-17 17 0,0 1 16,0 0-16,0-1 0,0 1 16,0 17-16,0 18 15,0 0-15,0 53 16,0-53-16,0 53 15,0-36-15,0 54 16,0-71-16,-17 52 16,17-34-16,0 52 15,0-52-15,0 70 16,0-53-16,-18 71 16,18-71-16,-18 89 15,1-89 1,17-18-16,-18 19 0,18-19 15,0 89 1,0-71-16,-18-17 0,18 105 16,0-88-16,0 0 0,0 1 15,0 69 1,0-70-16,0 54 16,0-54-16,0 53 15,0-71-15,0 54 16,18-71-16,-18 88 15,0-70-15,0-1 0,0 1 16,0-18-16,0 88 16,0-88-16,0 17 15,0 1-15,18 35 16,-18-71-16,0 18 0,17-36 16,-17 19-16,18-1 15,-18-17-15,18-18 16,-18 17-16,17 1 0,1 17 15,0-17 1,-36-36 15,0 18-15,1 0-16,-36-18 16,17 18-16,-16 18 15,34 0-15,-17-1 0,-36 1 16,36 0-16,0-18 15,-36 0 1,36 0-16</inkml:trace>
  <inkml:trace contextRef="#ctx0" brushRef="#br2" timeOffset="262995.146">6738 12912 0,'-18'0'16,"18"17"-1,36 1 1,-19 0-16,19 17 0,52 35 15,-35-34-15,0-1 16,0 0-16,-1 1 0,1-1 16,18 18-1,-36-18-15,1-17 0,-1 17 16,-18-17-16,-34-36 31</inkml:trace>
  <inkml:trace contextRef="#ctx0" brushRef="#br2" timeOffset="263228.455">7073 12718 0,'-35'53'16,"0"35"-1,17-18-15,0 1 0,18 17 16,-17 0-16,-1-17 0,18-1 16,-18 36-16,18-71 15,18 18 1,0-35-16,17-18 16</inkml:trace>
  <inkml:trace contextRef="#ctx0" brushRef="#br2" timeOffset="263607.0537">7250 12471 0,'-18'-18'16,"0"18"15,18 18-31,-17 17 0,17 53 15,0-53-15,17 36 16,-17-36-16,36 18 16,-19-18-16,19-17 15,-19 0-15,18-36 16,-17 0-16,0 1 16</inkml:trace>
  <inkml:trace contextRef="#ctx0" brushRef="#br2" timeOffset="263795.7102">7391 12506 0,'0'18'16,"0"17"-16,17 0 16,-17-17-16,18 35 15,-18-18 1,18-17-16,-1-1 15,1-17-15</inkml:trace>
  <inkml:trace contextRef="#ctx0" brushRef="#br2" timeOffset="264056.5983">7585 12453 0,'0'18'16,"17"-1"0,1 1-16,-18 0 0,35 17 15,-17 0 1,-18-17-16,0-1 0,0 36 15,0-35 1,-18 0-16,1-18 16</inkml:trace>
  <inkml:trace contextRef="#ctx0" brushRef="#br2" timeOffset="264646.443">7038 11218 0,'0'18'31,"0"17"-15,0 1-16,0-1 16,18 18-1,-1-18-15,1 0 0,-18 1 0,17 34 16,-17-35-16,18 36 16,-18-18-1,0 17-15,0-17 16,0 36-16</inkml:trace>
  <inkml:trace contextRef="#ctx0" brushRef="#br2" timeOffset="265296.8176">7232 13952 0,'-18'18'62,"18"0"-46,0-1 0,-17 19-16,17-19 0,0 36 15,0 35-15,17-17 16,-17-1-16,0 1 0,18 17 16,-18-17-16,18 87 15,-18-87-15,0-18 16,17 35-16,-17-70 15,18-1-15,-18 1 0,18 0 16</inkml:trace>
  <inkml:trace contextRef="#ctx0" brushRef="#br3" timeOffset="271032.0585">8361 12876 0,'-35'-17'16,"35"34"-1,35 19 1,0-1-16,0 18 16,54 35-1,-54-53-15,18 18 0,-18-17 16,0-1-16,36 53 16,-53-53-16,-1-17 0,18 17 15,-35-17-15,18-1 16,-18 1-16,-18-18 15</inkml:trace>
  <inkml:trace contextRef="#ctx0" brushRef="#br3" timeOffset="271253.0103">8555 12859 0,'-18'35'16,"-17"53"-16,0 18 16,35-35-16,-18 87 15,18-34 1,18-71-16,35 17 16,-18-70-16,18-35 15</inkml:trace>
  <inkml:trace contextRef="#ctx0" brushRef="#br3" timeOffset="271519.207">8678 12612 0,'0'17'16,"0"1"-16,0 35 16,0-18-16,36 36 15,-36-54-15,35 36 16,-17-35 0,17-18-1,-18 0-15,1-18 16,-18-17-16</inkml:trace>
  <inkml:trace contextRef="#ctx0" brushRef="#br3" timeOffset="271742.3044">8819 12612 0,'18'0'16,"17"0"-16,1 17 16,-19 1-16,1 0 15,0 17-15,-18-17 16,0 17-16,0-17 15,-18-1-15,0 1 0,1-1 16,17 1-16,-18 0 16,18-1-16,18-17 0,-1 0 15,19 0-15,-1 0 16,-18-17-16,19 17 0,-1-18 16,-35 0-16</inkml:trace>
  <inkml:trace contextRef="#ctx0" brushRef="#br3" timeOffset="271959.6866">9137 12541 0,'0'18'16,"18"35"-1,-1-18-15,1 18 16,-18-18-16,0 36 16,0-36-16,-18 0 15,1-17-15</inkml:trace>
  <inkml:trace contextRef="#ctx0" brushRef="#br3" timeOffset="272432.3731">8537 11165 0,'0'18'31,"-17"0"-31,17 17 16,17 18-16,1 53 15,0-53-15,-1 0 0,1 70 16,-1-52-1,-17-18-15,0 17 0,-17 54 16,17-54-16,-18 1 16</inkml:trace>
  <inkml:trace contextRef="#ctx0" brushRef="#br3" timeOffset="272883.7303">8731 14005 0,'0'18'16,"0"70"0,0-35-16,0 35 15,0 0-15,-17 124 16,17-88-16,0-19 0,17 54 16,1-124-16,17 36 15,-35-53-15</inkml:trace>
  <inkml:trace contextRef="#ctx0" brushRef="#br4" timeOffset="278349.6156">9825 12947 0,'18'0'31,"17"53"-31,0-35 16,18 17-16,53 35 15,-71-34-15,71 34 16,-71-35-16,36 18 16,-36-17-16,0-19 15,-35 1-15,-17-18 16</inkml:trace>
  <inkml:trace contextRef="#ctx0" brushRef="#br4" timeOffset="278555.4007">10142 12841 0,'-17'18'16,"-1"17"-16,0 0 16,1 1-16,-18 87 15,17-52-15,-17 70 16,17-71-16,18 18 15,0-52-15,35-19 16,-17-17-16,17 0 16</inkml:trace>
  <inkml:trace contextRef="#ctx0" brushRef="#br4" timeOffset="278843.955">10195 12541 0,'-17'18'16,"17"17"-1,0 18 1,0-18-16,0 18 0,17 35 16,19-17-1,-19-53-15,18 17 16,-17-35-16</inkml:trace>
  <inkml:trace contextRef="#ctx0" brushRef="#br4" timeOffset="279173.7333">10336 12541 0,'18'-17'16,"0"17"-16,-1 0 0,1 17 16,17 1-1,-17 0-15,-18-1 16,0 18-1,0 1-15,0-19 16,18 1-16,-1 0 16,36-1-1,-18 1-15,1 0 16,-54-18 15,-35 17-31,35 1 16,-34-1-1,34 1-15,18 0 16</inkml:trace>
  <inkml:trace contextRef="#ctx0" brushRef="#br4" timeOffset="279422.6923">10619 12524 0,'0'-18'15,"17"18"1,1 35 0,0 1-16,-1 52 15,1-35-15,-18 17 16,0-35-16,0 1 15,-18 17-15,18-36 16,-17-17-16</inkml:trace>
  <inkml:trace contextRef="#ctx0" brushRef="#br4" timeOffset="280046.0969">10037 11236 0,'17'18'16,"-17"35"-1,18 35 1,-18-35-16,17 52 16,1 19-1,0-71-15,-18 0 0,17 0 16,-17-18-16,18 18 0,-18 0 0,18 53 15,-18-53 1,0-18-16</inkml:trace>
  <inkml:trace contextRef="#ctx0" brushRef="#br4" timeOffset="280735.3476">10231 13970 0,'0'18'16,"0"-1"-16,-18 71 15,18-17 1,0 0-16,0 105 0,0-70 16,-18 123-1,18-123-15,18-35 0,-18-1 16,18-17-16,-1-18 0,1 1 16,-1-19-16</inkml:trace>
  <inkml:trace contextRef="#ctx0" brushRef="#br4" timeOffset="282453.647">10848 13300 0,'0'-18'0,"18"18"16,-1 0 15,1 18-15,-1-18-1</inkml:trace>
  <inkml:trace contextRef="#ctx0" brushRef="#br4" timeOffset="282592.0279">10989 13229 0,'18'0'15,"-1"0"1</inkml:trace>
  <inkml:trace contextRef="#ctx0" brushRef="#br4" timeOffset="282854.0526">11201 13247 0,'0'-18'32</inkml:trace>
  <inkml:trace contextRef="#ctx0" brushRef="#br4" timeOffset="284239.1735">11201 13282 0,'17'0'16,"1"-18"-16</inkml:trace>
  <inkml:trace contextRef="#ctx0" brushRef="#br0" timeOffset="293570.8284">3404 12294 0,'-17'0'16,"17"18"-1,0 70-15,-18-17 16,18 105-16,0-70 16,0 106-1,0-124-15,0 88 16,18-123-16,-1 35 15,19-70-15,17 0 16,-18-18-16,35-71 16,-34 18-16,-1 0 0,18-70 15,-36 70-15,1-18 16,-18 18 0,0 89-1,18 52 1,-1 0-16,36 71 15,-17-89-15,-1-17 0,0 0 16,18-18-16,0-17 16,35 17-1,-35-35-15,-18 0 0,54 0 16,-72-17-16,18-19 0,-17-34 16,-18 35-1,0-18-15,-18-36 16,1 19-16,-36-54 15,35 72-15,-17-54 16,17 53-16,18 17 16,0 19-16</inkml:trace>
  <inkml:trace contextRef="#ctx0" brushRef="#br0" timeOffset="293853.5406">4427 12012 0,'0'-18'0,"0"1"15,18 17 1,17-18 0,-17 18-16,35 0 15,-36 0-15,1 0 16,-18-17-16,18 17 0</inkml:trace>
  <inkml:trace contextRef="#ctx0" brushRef="#br0" timeOffset="294015.0309">4498 11942 0,'-18'52'16,"18"-16"-16,0 17 16,0-18-16,0 18 0,18 0 15,0-18-15,-1 18 0,1-18 16,35 18 0,-36-35-16,36-1 15,-35-17-15,17 0 16,-35-17-16</inkml:trace>
  <inkml:trace contextRef="#ctx0" brushRef="#br0" timeOffset="294232.3518">4815 11994 0,'0'71'15,"18"-18"1,-18 17 0,0 1-1,0-36-15,0 18 16,18-53-16,-1 0 16</inkml:trace>
  <inkml:trace contextRef="#ctx0" brushRef="#br0" timeOffset="294539.6976">4957 11942 0,'17'0'16,"18"-18"-16,1 18 15,-19 18-15,1-18 16,0 17-16,17 18 15,-17 1-15,-1 17 16,1 0-16,-18-18 16,17 35-16,-17-34 15,0-1-15,0 0 16,0-17 0,-17 0-16,-18-18 15,-1-18-15,1 18 16,17 0-16,-17 0 0,0 0 15,-18 0-15</inkml:trace>
  <inkml:trace contextRef="#ctx0" brushRef="#br0" timeOffset="295339.0921">12718 12965 0,'17'0'16,"36"0"-1,-18 0 1,1 0-16,34 17 16,-52 1-16,35 17 15,-35-17-15,-1-18 0</inkml:trace>
  <inkml:trace contextRef="#ctx0" brushRef="#br0" timeOffset="295459.9631">12823 13141 0,'53'18'16,"18"-18"0,17 0-1,-53 0-15,36 0 16</inkml:trace>
  <inkml:trace contextRef="#ctx0" brushRef="#br0" timeOffset="296925.8662">13935 11183 0,'17'0'16,"19"0"0,-1-18-16,35 1 15,-34 17 1,-1-18-16,36 1 15,-54-1-15,1 18 0</inkml:trace>
  <inkml:trace contextRef="#ctx0" brushRef="#br0" timeOffset="297887.0269">13988 11201 0,'-18'17'16,"18"36"-1,0 0 1,0-18-16,0 1 0,18 17 0,-18 52 16,0-34-16,17-18 15,-17 106 1,0-89-16,0 18 0,0 89 15,0-71 1,-17-18-16,17 124 0,0-107 16,-18 89-1,18-105-15,0 16 16,-18-16-16,18-1 0,0 18 0,0 88 16,0-106-16,0 0 15,0 18-15,0-18 16,0-17-16,18 87 15,-18-69-15,0-19 0,0 1 16,0-1-16,0 1 0,0 70 16,0-88-16,0 17 15,0 1-15,0 35 16,0-53-16,18 53 16,-18-71-16,0 0 15,0 36-15,0-36 16,0 0-16,0 36 15,0-36-15,0 0 16,0-17-16,0 0 16,0-1-1,0 1 32,0 0-47,0-1 16,0 1-16,0-1 31,0 1 32,17-18-48,-17 18 1,0-1-1,0 1-15,0 0 16,0-1 0,18-17-1,-18 18 1,0 0-16,0-1 16,0 1-1,-18-1 1,18 1 15,18 0-15,0-1-16,-1 1 15,1 0-15,-1-18 0,19 17 16,-19-17-16,1 0 0,17 0 16,1-35-1,-36 17 1</inkml:trace>
  <inkml:trace contextRef="#ctx0" brushRef="#br2" timeOffset="308997.4819">12435 9349 0,'-17'0'32,"17"17"-17,0 1 1,0 0-1,0 17 1,0 0-16,17 0 16,1-17-1,0 17 1,-1-17-16,1-18 0,35 18 16,-18-1-16,53 1 15,-52-1-15,52 19 16,-18-36-16,54 17 15,-36 1-15,71-18 16,-71 0-16,88 18 16,-87-18-1,87 0-15,-105-18 16,105 0-16,-106 18 16,89-17-16,-88-1 15,35 18-15,-36 0 16,18 0-1,-52 0-15,34 18 16,-35-1-16,-17-17 16,17 18-16,-17 0 0,0-1 0,-1 19 15,-17-1 1,18-17-16,0 52 16,-18-35-16,0 1 0,0 34 15,0-35-15,0 71 16,-18-53-16,18 35 15,0-52-15,0 17 16,0-18-16,0 0 16,18 0-16,-18 1 0,0 34 15,0-52-15,0 17 16,0 0-16,17-17 16,-34-18-1</inkml:trace>
  <inkml:trace contextRef="#ctx0" brushRef="#br2" timeOffset="309247.3476">14623 10707 0,'35'53'16,"35"0"-1,-17-18 1,18-17-16,-36-18 16,36-18-16,-18-17 15,-18-18 1,-17 0 0,-1 53-16,-17-18 15,-17 18-15</inkml:trace>
  <inkml:trace contextRef="#ctx0" brushRef="#br2" timeOffset="310542.8715">14958 11730 0,'-18'0'16,"18"-18"-1,0 1 1,0-1-16,0 0 16,-17 1-1,-1 34 1,0 1 0,1 0-16,-1 35 15,18-36-15,0 1 16,0-1-16,18-17 15,-1 0 1,19 0 0,-36-17-16,17-18 15,-17-1-15,0 19 16,-35-19-16,17 36 16,-17 0-1,0 18-15,17 17 16,18 1-1,18-19-15,-1-17 16,19 18 0,-19-18-16,19-18 15,-36 1-15,17-1 16,-17 0-16,-17-17 16,-1 35-16,0-18 15,1 18-15,-1-17 16,0 17-1,18 17 1,18-17 0,-18-17-1,-18 17 32,18 70-31,0-52-16,0 17 15,18-17-15,0-18 0,-1 0 16,1 0 0,0-18-16,-18-17 15,0 17-15,-18-17 16,0 17-16,1 18 16,-1 0-16,0 0 15,18 36 1,0-19-16,18 19 15,0-19 1,17-17 0,-35-17 15,-18-1-15,1 0-16,-1 1 0,18-1 15,-18 18 1,18 18-1,18-1 1</inkml:trace>
  <inkml:trace contextRef="#ctx0" brushRef="#br2" timeOffset="311316.7325">14834 12629 0,'-17'18'16,"-1"0"-16,18-1 15,0 1-15,0 17 16,0-17-1,18 0 1,17-18 0,0-36-16,-17 19 15,0-1-15,-18 0 0,0 1 16,-18-1 0,18 0-16,-18 18 0,1-17 15,-19 17 1,19 0-16,-1 17 15,18 1-15,0 17 16,0-17 0,18 0-16,-1-18 0,19 17 15,-1-17-15,-17-17 16,17-1-16,-35 0 16,17 1-16,-17-19 15,0 19-15,-17 17 0,-1-18 16,1 18-1,-1 0 1,0 18-16,18-1 16,0 1-1,0 0-15,0-1 16,0 1 0,18-18-16,0 0 62,-18-18-46</inkml:trace>
  <inkml:trace contextRef="#ctx0" brushRef="#br2" timeOffset="312289.8115">14817 13882 0,'-18'-18'15,"0"18"-15,18-17 0,-17 17 16,-1 0-1,18 17-15,-18 18 16,18 18-16,0-17 16,18 17-16,0-36 15,17 1 1,-17-18-16,-1 0 0,1-18 0,0 1 16,-1-1-16,-17-17 15,0 17-15,0-35 16,-17 18-16,-1 17 0,0 1 15,-17 17-15,17 0 16,-17 35 0,17 0-16,1 0 0,17 18 15,0-17 1,35-19 0,-17 1-16,17-18 15,-17-18-15,-1 18 0,-17-17 16,18-19-16,0 19 15,-18-1-15,0 0 0,-18-17 16,0 35-16,1-18 16,-1 18-1,0 0-15,1 0 0,-1 18 16,18 17 0,0-17-16,18 0 15,-1-1-15,19-17 16,-19 0-16,1 0 15,-18 18-15</inkml:trace>
  <inkml:trace contextRef="#ctx0" brushRef="#br2" timeOffset="313373.6872">14817 15028 0,'-18'-17'16,"0"-1"-1,1 18-15,-1 18 16,0-18-1,18 17-15,0 19 0,-17-1 0,17 18 16,17-18-16,1-17 16,0-1-16,-1-17 0,1 18 15,0-18-15,-1-18 16,36-17-16,-53 17 16,18-17-16,-18-18 15,-18 36-15,18-1 0,-35 0 16,-18 18-1,18 0-15,17 18 0,0 0 16,18 35 0,0-36-16,18 18 15,0-17-15,17-18 0,0 0 16,-17 0-16,17 0 0,-17-18 16,0 18-16,17-35 15,-35 18-15,-18-19 16,-17 19-16,17-1 15,-35 0-15,36 18 16,-19 18-16,1 0 16,17-1-16,18 1 15,0 0-15,36 17 16,-19-35-16,54 0 16,-53 0-16,35-18 15,-36 18-15,1-35 16,-36 35-16,1-18 15,-1 1-15,-17 17 0,-18-18 16,35 18-16,-35 0 16,53 18-1,0-1-15,18 1 16,-1-18-16,54 0 16,-36 0-16,-17-18 15,0 1-15,-1 17 0,-17-36 16,-17 36-1,-36 0 1,17 18-16,19 0 16,34-1 15,1-17-15,0 0-16,-36 0 93,18-17-61,0-1-17</inkml:trace>
  <inkml:trace contextRef="#ctx0" brushRef="#br3" timeOffset="319752.8063">20779 9490 0,'0'53'16,"0"-18"-16,0 0 15,0-17-15,0 35 16,0-18 0,0-17-16,0-1 0,0 1 15,0 0 1,-18-18 0,0 0-16,-17 0 15,0 0-15,0 17 0,-1-17 16,1 18-16,-89 17 15,54-17-15,-1-1 16,-17 1-16,-88 17 16,70-35-16,-106 36 15,106-36-15,-123 0 16,0 0 0,105 0-16,-140 0 15,140 0-15,-123-18 16,124 0-16,-142 1 15,142 17-15,-106-18 16,123 18-16,-124-18 16,125 1-16,16-1 15,-16 18-15,-1-17 0,18 17 16,-1 0-16,-69 0 16,87 0-16,18 0 0,0 0 15,18 0-15,0 0 16,17 0-16,36 0 31,17 0-15,-17 0-16,-1 0 15,1 17 1,-18 1-16,0-1 0,0 19 16,-18-19-16,18 36 15,0-35-15,-17 17 16,17 53-16,0-52 15,0-1-15,-18 18 0,18 35 16,0 0 0,0-52-16,0 16 15,0 1-15,0 0 16,0-35-16,18 0 16,-36-36-1</inkml:trace>
  <inkml:trace contextRef="#ctx0" brushRef="#br3" timeOffset="319991.8126">16069 10601 0,'35'53'16,"1"17"-16,17-17 15,-1-17 1,-16-19-16,52-17 16,-18-35-1,-34 17-15,-1 1 0,18-36 16,-35 18 0,-1 35-16,-17-18 0</inkml:trace>
  <inkml:trace contextRef="#ctx0" brushRef="#br3" timeOffset="320787.882">16439 11677 0,'0'-18'16,"-17"18"0,-1 18-1,1 35-15,-1 0 16,18-36-1,0 19-15,0-19 0,0 1 16,18-18-16,17 0 16,-18-18-16,19-17 15,-19 17-15,-17-17 16,0 18-16,-17-19 16,-1 36-16,-35 0 15,36 18-15,-1 0 16,-17-1-16,17 18 15,0-17-15,1 35 16,34-35 0,1-18-16,17 0 15,1 0-15,-19-18 0,18-17 16,-17-1-16,-18 1 16,0 18-16,-18-1 15,-17 18-15,18 0 16,-1 0-16,0 18 0,1-1 15,-1 1-15,0-1 16,1 1-16,17 0 16,17-1-16,19-34 15,-19 17-15,19-36 16,-19 19-16,-17-1 16,-17 1-1,-1 17 1,0 17-16,18 1 15,0 17-15,0-17 16</inkml:trace>
  <inkml:trace contextRef="#ctx0" brushRef="#br3" timeOffset="321521.4231">16298 12823 0,'-17'0'15,"-1"18"1,0 0-1,18-1-15,0 19 16,0-19-16,0 19 16,0-19-16,36-17 15,-1 0 1,0-35-16,-17 0 16,0-18-1,-1 0-15,-17 18 16,-35-1-16,17 36 15,-17 0 1,17 18-16,1 0 0,-1-1 16,18 1-1,18-1-15,-1 1 16,1-18-16,17 0 16,-17 0-16,0-18 15,-18 1-15,0-18 16,-18 17-16,-35 0 15,35 1-15,1 17 16,-1 17-16,0-17 0,1 18 16,-1 0-16,18 17 15,18-18-15,-1-17 0,1 18 16,35-18 0,0 18-16,-35-18 15,-1 0-15,1 0 0</inkml:trace>
  <inkml:trace contextRef="#ctx0" brushRef="#br3" timeOffset="322151.018">16263 13758 0,'-18'0'0,"-17"18"15,35 0-15,-17-1 16,-1 36-16,18-18 16,0-17-16,18 35 15,-1-35-15,18-1 0,1-17 16,-19 0-1,1 0-15,17-35 16,-35 17-16,0-17 0,0 17 16,0-17-16,-17 0 15,-19 17-15,19 18 0,-1 0 16,0 18-16,1 0 16,17-1-16,-18 1 0,18-1 0,0 19 15,18-1 1,17-17-16,0-18 15,1-18-15,-1 0 16,-17-17-16,-18 17 16,0-17-1,-18 18-15,-35-1 16,35 18-16,-17 18 16,35-1-16,-18 18 15,18-17 1,0 17-16,0 18 0</inkml:trace>
  <inkml:trace contextRef="#ctx0" brushRef="#br3" timeOffset="322783.2162">16140 14975 0,'-18'-17'16,"18"-1"-1,-18 53 1,1 18 0,17-17-16,0 34 15,17-52-15,1-1 0,0 1 16,17-18-1,0-18-15,0-34 0,-17 34 16,-18-17-16,18-18 16,-18 17-16,-18 19 15,0-1-15,1 18 16,-18 35 0,17-17-16,18 17 0,0 36 15,0-53 1,18-1-16,34-17 15,-34-17-15,17 17 0,-17-18 16,0-17-16,-18-1 16,0 1-16,0 17 0,-18 1 15,-17-1 1,17 18-16,0 0 0,1 18 16,17-1-1,17 1-15,-17 0 16,36-18-16,-19 0 15,1 0-15</inkml:trace>
  <inkml:trace contextRef="#ctx0" brushRef="#br4" timeOffset="330902.83">30445 9155 0,'0'-18'0,"0"0"15,17 18-15,-17 18 31,0 17-15,0-17-16,0 35 16,0-18-16,0 0 15,0 1-15,0-19 0,-17 19 16,-1-19-16,-35 36 16,36-35-1,-54 17-15,53-17 16,-17-1-16,0-17 15,0 0-15,-1 18 0,-17-18 16,18 18-16,-18-18 0,0 17 0,-70-17 16,52 18-1,1-18-15,-1 17 0,-17-17 16,-89 18-16,89 0 16,0-18-16,-18 17 0,18-17 15,-106 0-15,88 0 16,0 0-16,18 0 15,-18 18-15,-123-18 16,123 0-16,0 18 0,-17-18 16,-89 0-16,106 17 15,1-17-15,-19 0 16,-88 18-16,107-18 0,-125 0 16,124 0-16,-123 18 15,123-18 1,-141 35-16,124-17 15,-106 17-15,105-18 16,-105 1 0,123 0-16,-123-18 15,123 0-15,-123 17 16,123-17-16,-124 0 16,125 0-16,-107 18 15,106-18-15,-106 0 16,107 0-16,-1 18 15,0-18-15,0 0 0,-17 0 16,-89 17-16,88-17 16,19 0-16,-125 18 15,124-18-15,-17 0 16,-89 18-16,-17-1 16,123 1-16,-123-1 15,123-17-15,-123 0 16,123 0-1,0 18-15,-88-18 0,88 0 16,18 0-16,-88 0 16,87 0-16,1 18 15,-159-18 1,71 17-16,88 1 16,17-18-16,-88 18 15,18-18 1,71 0-16,-36 0 15,53 0-15,-18 0 0,-17 0 16,35 0-16,-17 0 16,35 0-16,-36-18 15,53 18-15,-35-18 16,18 18-16,0 0 16,0 0-1,-18 0-15,35 0 16,-35 18-16,18-18 15,0 18 1,17-18-16,0 0 0,1 0 16,-1 0 15,18 17-15,0 1-16,-18 0 15,18-1 1,0 1-16,-17-1 0,17 36 15,-18-17-15,18-1 16,-18 18 0,18-18-16,0 0 0,0 1 15,0-19-15,0 19 0,0-1 0,0 18 16,-17-18 0,17 0-16,-18-17 15,1-36 1,-1 1-1</inkml:trace>
  <inkml:trace contextRef="#ctx0" brushRef="#br4" timeOffset="331102.2857">17815 10866 0,'18'88'15,"35"0"1,-18-70-16,36 17 0,17-17 16,-35-18-16,17-36 15,-34 19-15,17-19 16,-53 19-16</inkml:trace>
  <inkml:trace contextRef="#ctx0" brushRef="#br4" timeOffset="331870.7486">17851 11818 0,'-18'-18'16,"18"1"-1,-18 17-15,1 0 16,-19 0 0,19 17-16,-1 19 15,0-19-15,18 36 16,0-17-16,0-19 16,53 18-16,-35-35 15,35 0-15,-18 0 16,18-52-1,-35 34-15,-18 0 0,17-17 0,-17 17 16,0-17-16,-17 17 16,-19 1-16,1 17 15,18 0-15,-36 17 16,35 19-16,0 17 16,18-18-16,0 0 15,0-17-15,36-1 0,-19 1 16,71-18-16,-17-35 15,-53 17-15,-1-17 16,1 0-16,-36-1 16,1 19-16,-19-1 15,19 18-15,-19 0 16,1 0-16,18 18 16,-19 17-16,36-17 15</inkml:trace>
  <inkml:trace contextRef="#ctx0" brushRef="#br4" timeOffset="332727.0356">17745 12841 0,'0'18'47,"0"17"-47,0 0 15,-18-17-15,18 0 16,0-1-16,0 1 16,18-18-1,-1 0-15,1-18 16,0 1-16,-1-1 16,1-35-16,-18 35 15,0-35-15,-18 36 16,1 17-16,-1 0 15,0 17 1,1 1-16,-1 17 16,18-17-16,18 0 31,-1-18-31,19-18 0,-19 0 16,1 1-16,-18-1 15,18-17-15,-18 17 16,-18 18-1,18 35 1,-18-17-16,18 0 16,0 17-16,0-17 0,0-1 15,0 1-15,18-18 16,-18-18 0,0 1-1,0-1-15,0 0 0,0 1 16,0-19-1,-18 36-15,1 0 0,-19 18 16,19 17 0,-1 18-16,0-17 15,18-19-15,18 54 16,-18-36-16,18-17 16</inkml:trace>
  <inkml:trace contextRef="#ctx0" brushRef="#br4" timeOffset="333332.8926">17568 13882 0,'-35'70'16,"17"1"0,18-18-1,36-18 1,-1-35 0,0 0-16,18-18 15,-18-17-15,-35 18 0,18-54 16,-18 53-16,-18 1 15,1-19-15,-1 36 16,-35-17-16,36 17 16,-36 17-16,35 19 15,18-1-15,-18 18 16,36-35-16,17 17 16,1-35-16,-1 0 15,-17 0-15,17-18 16,-35 1-16,0-1 15,0 0-15,-18 18 0,18-17 16,-17 17-16,-1 0 16,0 0-1,18 17-15</inkml:trace>
  <inkml:trace contextRef="#ctx0" brushRef="#br4" timeOffset="334006.2436">17604 14940 0,'-18'0'16,"0"18"-16,1 35 15,17-36-15,0 36 16,0-35-1,0 17-15,17-17 16,19-18 0,-19 0-16,19-35 15,-19-1-15,1-17 16,-18 36-16,0-19 16,-18 19-16,1 17 15,-1 0-15,0 0 0,1 0 16,-19 35-16,36 0 15,-17-17-15,17 0 16,0 35-16,17-36 16,19-17-1,17 0-15,-36-17 16,18-36-16,-17 35 16,-18-35-16,-18 35 15,1-17-15,-1 35 16,-35 18-1,36-18-15,-1 53 16,0-36-16,18 19 16,18-36-16,35 0 15,-35 0-15,17-18 16,-18 0-16,1 18 16,-18-17-16,0-1 0,-18 18 15,1-18 1</inkml:trace>
  <inkml:trace contextRef="#ctx0" brushRef="#br0" timeOffset="343332.7258">18627 11060 0,'17'0'47,"19"0"-32,-19 0-15,1 0 16,35-18-16,-36 18 15,1 0-15,17-18 16,-17 18-16,0 36 16,-18-19-16,0 36 15,0-35 1,17 35-16,-17-18 16,0 0-16,0 1 0,0-1 15,0 0-15,0 71 16,0-36-16,0 1 15,0 17-15,-17 0 0,17 1 16,0 16-16,0-16 0,0-1 16,0 0-16,0-17 0,-18 17 15,18-18-15,0 19 16,0-19-16,0 89 0,0-89 16,18 89-16,-18-71 15,0 89 1,17-71-16,1 70 15,-18-105-15,35 70 16,-35-88-16,18 70 16,-18-70-16,0 70 15,0-52-15,0 70 16,0-70-16,-18 87 16,18-87-16,0 70 15,0-88-15,0 0 16,0 17-16,18-17 15,-18-17 1,0 17-16,17-36 16,-17 36-16,18-18 15,-18 18-15,0-35 16,0 35 0,0-18-16,0 36 0,-18-36 15,18 36 1,0-36-16,0 35 15,0-52-15,0 17 16,0-17-16,0 0 16,0-1-16,0 1 15,0-1-15,0 1 16,0 0 0,0-1-1,0 1-15,0 0 16,0-1-16,0 1 31,0 0-15,0-1 15,-17-17 16,-1 0-47,1 0 15,-54 35-15,18 1 16,0-19-16,-88 72 16,53-36-16,0-18 0,-89 71 15</inkml:trace>
  <inkml:trace contextRef="#ctx0" brushRef="#br0" timeOffset="350850.6706">19897 13106 0,'17'17'46,"19"19"-46,-19-36 16,36 35 0,-18-35-16,36 0 15,-36 0-15,-17 0 0</inkml:trace>
  <inkml:trace contextRef="#ctx0" brushRef="#br0" timeOffset="350990.8041">19897 13388 0,'17'35'0,"19"-17"15,-19-1-15,71 1 16,-52-18-16,17 0 16,0 0-16,-36 0 0</inkml:trace>
  <inkml:trace contextRef="#ctx0" brushRef="#br0" timeOffset="352715.4663">21043 11518 0,'-17'0'16,"17"18"-16,17-18 62,1 0-62,-1 0 16,36 0-16,-35-18 15,0 18-15,17 0 0,0 0 16,1-17-16,-19 17 16,-17 17-1,-17-17 1</inkml:trace>
  <inkml:trace contextRef="#ctx0" brushRef="#br0" timeOffset="353265.493">21008 11571 0,'0'18'47,"0"17"-32,0 0-15,0 36 16,0-18-16,0 53 15,0-53-15,-18 70 16,18-52-16,-17 87 16,17-69-16,0 87 15,-18-88-15,18 88 16,18-87-16,-1 69 16,-17-69-16,18 52 15,0-71-15,-18 1 16,0-1-16,0 1 15,0 0-15,0 17 0,-18 70 16,18-87 0,0 0-16,0 70 15,0-71-15,0-17 0,0 71 16,0-71-16,0-1 16,-18 54-16,18-53 15,0-18-15,0 36 16,0-36-16,18 1 15,-18-19-15,18 1 16,-18 0-16,17-1 16,1 18-16,-18-17 15,17-18-15,1 35 16,0-35-16,17 0 0,-17 18 16,-1-18-16,19 0 15,-1 18-15,-17-18 16,-1 17-16</inkml:trace>
  <inkml:trace contextRef="#ctx0" brushRef="#br2" timeOffset="361823.2241">2046 4498 0,'71'18'16,"-1"-1"-16,71 18 16,-52-35-16,105 0 15,-71-17-15,106-18 16,-88 17-16,106-35 15,-141 18-15,71 17 16,-107 18-16,18 0 16,-52 0-16,-19 0 15</inkml:trace>
  <inkml:trace contextRef="#ctx0" brushRef="#br2" timeOffset="363112.4526">21555 12912 0,'-18'17'16,"53"-17"-1,54 0 1,-37 0-16,54 18 16,-70 0-16,17 35 15,-53-18-15,-18 71 16,-17-53-16,-54 70 15,54-70-15,-18 70 16,36-70-16,17 18 16,17-36-16,36-17 15,-18-18-15,54 0 16,-54-18 0,0-35-16</inkml:trace>
  <inkml:trace contextRef="#ctx0" brushRef="#br2" timeOffset="363241.127">21537 13388 0,'71'18'16,"-36"-18"-16,18 0 0,70-18 16,-52 0-16</inkml:trace>
  <inkml:trace contextRef="#ctx0" brushRef="#br2" timeOffset="363474.9923">22049 12471 0,'35'0'16,"0"0"0,18-18-16,-18 18 0,18 0 15,-35 0 1</inkml:trace>
  <inkml:trace contextRef="#ctx0" brushRef="#br2" timeOffset="363606.7502">22119 12524 0,'0'70'16,"0"-35"-16,18 18 0,35 36 16,0-19-1,-18-52-15,18 17 16,-36-17-16,1-18 16</inkml:trace>
  <inkml:trace contextRef="#ctx0" brushRef="#br2" timeOffset="363808.0015">22490 12594 0,'0'71'0,"0"-1"15,17 1 1,1-54-16,17 19 15,-17-19-15,-1-17 16,1 0-16</inkml:trace>
  <inkml:trace contextRef="#ctx0" brushRef="#br2" timeOffset="364109.6734">22701 12524 0,'18'0'16,"0"0"-16,-1 0 15,1 17-15,-1 1 16,19 17-16,-19-17 16,1-1-16,0 19 15,-1 17-15,1 0 16,-18-18-16,0 0 15,0-17 1,-18-1 0,1-17-1,-19-17 1,1 17-16,17 0 16,18-18-16</inkml:trace>
  <inkml:trace contextRef="#ctx0" brushRef="#br2" timeOffset="364363.9814">23107 12559 0,'-18'18'15,"1"52"1,17-35-16,0 1 0,0 34 16,0-17-16,17-18 15,1 18 1,0-35-16,-1 0 0,1-18 16,0 17-16,-18-34 0</inkml:trace>
  <inkml:trace contextRef="#ctx0" brushRef="#br2" timeOffset="364544.3881">23283 12735 0,'0'53'15,"0"0"-15,18 0 16,0-53-16,-1 35 15,1-35 1</inkml:trace>
  <inkml:trace contextRef="#ctx0" brushRef="#br2" timeOffset="364715.8766">23548 12718 0,'35'53'15,"0"-18"-15,-17-18 16,0 19-16,-1 17 16,-17-36-16,0 19 0,-17-1 15,-36 0 1</inkml:trace>
  <inkml:trace contextRef="#ctx0" brushRef="#br2" timeOffset="365114.8186">22719 11377 0,'18'18'16,"-18"17"0,0 53-16,0-35 15,17 71-15,-17-54 16,18 71-16,-1-70 16,19 52-16</inkml:trace>
  <inkml:trace contextRef="#ctx0" brushRef="#br2" timeOffset="365633.281">22754 13741 0,'0'70'16,"18"36"-1,-18-53-15,0 106 16,0-71-16,0 0 0,0 0 16,0 89-16,17-107 15,1 36-15</inkml:trace>
  <inkml:trace contextRef="#ctx0" brushRef="#br3" timeOffset="375304.2929">24395 13123 0,'0'-17'0,"0"-1"16,-18 18 0,0-18-1,36 36 32,17-18-47,1 18 16,-1-1-16,18 1 15,-36 17-15,1-17 16,0 0-16,-18 17 0,-18 35 16,0-34-16,1-1 15,-1 0-15,-17 36 16,17-54-16,1 19 16,17-19-16,-18 19 15,36-1-15,17-17 16,-18-1-1,1-17-15,0 0 16</inkml:trace>
  <inkml:trace contextRef="#ctx0" brushRef="#br3" timeOffset="375447.0341">24324 13476 0,'35'0'15,"18"-18"1,-17 18-16,-1-17 16,-18 17-16,19-18 0,-19 18 15</inkml:trace>
  <inkml:trace contextRef="#ctx0" brushRef="#br3" timeOffset="375731.7387">24747 12841 0,'18'0'15,"17"-18"-15,1 18 16,-19 0 0,36 0-16,-35 0 15,17 0-15,-17-17 16</inkml:trace>
  <inkml:trace contextRef="#ctx0" brushRef="#br3" timeOffset="375898.5439">24836 12841 0,'0'53'15,"17"18"-15,1-18 16,-1-1 0,1-52-16,0 36 15,-1-36-15,1 0 0,0 0 16</inkml:trace>
  <inkml:trace contextRef="#ctx0" brushRef="#br3" timeOffset="376115.4586">25135 12894 0,'0'35'16,"-17"-17"0,17 17-16,17 1 15,-17-1-15,18-18 16,0-17 0,-1 0-16,-17-17 0</inkml:trace>
  <inkml:trace contextRef="#ctx0" brushRef="#br3" timeOffset="376439.1732">25241 12806 0,'18'-18'16,"0"18"0,-1 0-16,1 0 15,-1 18-15,1-18 16,0 17-1,-1 1-15,1 0 16,-18-1-16,18 19 16,-18-19-16,0 36 15,0-35 1,0 17-16,0 0 16,0-17-1,-18-18 1,0 0-16,1 0 15,17-18-15,-18 18 0,0 0 16</inkml:trace>
  <inkml:trace contextRef="#ctx0" brushRef="#br3" timeOffset="376787.7358">25629 12823 0,'0'0'0,"18"0"0,-18 18 47,-18 35-31,1-35-16,17 35 16,-18-18-16,36 18 15,-18-36-15,17 19 16,1-36-16,17 0 15,-17 0-15</inkml:trace>
  <inkml:trace contextRef="#ctx0" brushRef="#br3" timeOffset="377043.8676">25841 12876 0,'18'18'0,"-1"0"16,1-1-16,-18 19 15,0-19 1,-18 1-16,18 17 16,-17-17-16,17-1 15,17 1-15,1-18 16,17 0-1,-17 0-15,-1 0 16</inkml:trace>
  <inkml:trace contextRef="#ctx0" brushRef="#br3" timeOffset="377224.3357">26070 12859 0,'18'35'15,"-18"0"1,18 1-16,-18 17 0,0 17 16,-18-52-1,-17-1 1</inkml:trace>
  <inkml:trace contextRef="#ctx0" brushRef="#br3" timeOffset="377917.5385">25153 11430 0,'0'18'16,"-18"-1"-16,18 1 0,0 17 16,18 36-16,-18-18 15,18-18-15,-1 18 0,-17-18 16,18 18-16,-18-18 15,18 54 1,-18-54-16</inkml:trace>
  <inkml:trace contextRef="#ctx0" brushRef="#br3" timeOffset="378424.6666">25047 14182 0,'0'17'16,"0"36"-1,0 35 1,0-35-16,0 71 16,0-54-16,-17 1 15,17 35-15,0-71 16,0 36-16,0-36 15,0 0-15,0-17 16,0-1-16</inkml:trace>
  <inkml:trace contextRef="#ctx0" brushRef="#br4" timeOffset="389484.4081">26793 13053 0,'0'-18'15,"36"18"1,-1 0-16,53 0 16,-35 18-16,53 17 15,-53-17-15,0 35 16,-53-36-16,0 1 0,-35 35 16,-1-18-1,-17 18-15,18-18 0,-53 53 16,53-52-16,-1 34 15,19-52-15,52 17 16,-17-17-16,-1 0 16,19-18-16,-1 0 0,18 0 15,-18 0 1,-17-18-16,-18 0 16,0 1-16</inkml:trace>
  <inkml:trace contextRef="#ctx0" brushRef="#br4" timeOffset="389612.1663">26864 13458 0,'88'0'15,"-35"-17"-15,53-1 16,-35 1-16,-19-1 16,-16 0-16</inkml:trace>
  <inkml:trace contextRef="#ctx0" brushRef="#br4" timeOffset="389869.519">27358 12771 0,'18'0'16,"-1"0"-1,18-18-15,1 18 0,17 0 16,-36 0-16,1 0 16</inkml:trace>
  <inkml:trace contextRef="#ctx0" brushRef="#br4" timeOffset="390018.9486">27393 12823 0,'18'71'15,"-18"-36"-15,17 1 16,1 17-16,17-1 16,-17-52-1,0 18-15,-1-18 16,19-18-16</inkml:trace>
  <inkml:trace contextRef="#ctx0" brushRef="#br4" timeOffset="390197.4823">27675 12876 0,'0'18'16,"0"35"-16,0-35 15,0-1-15,18 1 0,-18 0 16,18-18-16,-1 0 0,1 0 16,-18-18-1</inkml:trace>
  <inkml:trace contextRef="#ctx0" brushRef="#br4" timeOffset="390469.3966">27834 12771 0,'18'-18'16,"-1"18"-16,1 0 16,0 0-16,-1 18 15,1 34 1,-18-16-16,18 34 16,-18-52-16,17 53 15,1-54-15,-18 1 16,18-1-16,-18 1 0,17 0 15,-34-18 1,-1 0 0,0-18-16,-17 18 15,17-18-15,-17 18 16,17 0-16</inkml:trace>
  <inkml:trace contextRef="#ctx0" brushRef="#br4" timeOffset="390702.8967">28152 12806 0,'0'17'15,"0"54"1,0-36-16,0 36 15,17-36-15,1 36 16,-18-36 0,35-17-16,-35-1 0,18-17 15</inkml:trace>
  <inkml:trace contextRef="#ctx0" brushRef="#br4" timeOffset="391024.9789">28346 12806 0,'17'0'15,"1"0"-15,0 0 0,-1 17 0,-17 1 16,18-18-16,-18 35 16,0-17-16,-18 0 0,18-1 15,-17 1-15,-1 17 0,0 1 16,18-19-1,18 1 1,0-1-16,17 1 0,18 0 16,-18-1-16,-17-17 15,-1 18-15,1-18 0,-18 18 16,-18-1-16,1-17 0,-19 18 16,1-18-16,-35 0 15,34 0-15,1 0 0,-35 0 16,52 0-1</inkml:trace>
  <inkml:trace contextRef="#ctx0" brushRef="#br4" timeOffset="391759.0419">28698 12753 0,'0'18'32,"18"52"-32,0-52 15,-1 52-15,1-34 16,-18-1-16,0 0 16,-18-17-16,1 17 15,-19-17-15,1-18 0,0 17 16</inkml:trace>
  <inkml:trace contextRef="#ctx0" brushRef="#br4" timeOffset="392164.9672">27570 11483 0,'17'53'16,"1"35"-1,0-35-15,17 53 16,-18-53-16,-17 17 0,18 1 15,-18-1-15,0 1 0,0-1 16</inkml:trace>
  <inkml:trace contextRef="#ctx0" brushRef="#br4" timeOffset="392739.9902">27605 14164 0,'0'18'15,"18"17"-15,-1 53 16,1-35-16,-18 18 16,17-1-16,-17 18 0,18 53 15,-18-70 1,0 0-16,18-18 0,-18 35 16</inkml:trace>
  <inkml:trace contextRef="#ctx0" brushRef="#br4" timeOffset="396681.1602">28875 13705 0,'18'0'15,"-1"0"1,-17-17 0</inkml:trace>
  <inkml:trace contextRef="#ctx0" brushRef="#br4" timeOffset="396844.2163">29016 13705 0,'18'0'15,"-1"0"1,-17-17-16</inkml:trace>
  <inkml:trace contextRef="#ctx0" brushRef="#br4" timeOffset="396965.5804">29192 13688 0,'0'-18'16</inkml:trace>
  <inkml:trace contextRef="#ctx0" brushRef="#br4" timeOffset="397080.8496">29369 13670 0,'0'18'15</inkml:trace>
  <inkml:trace contextRef="#ctx0" brushRef="#br0" timeOffset="410807.0171">29281 11465 0,'17'0'47,"18"0"-31,-17 0-16,0-17 0,17 17 15,0 0-15,18-18 16,-35 18-16,0 0 16,34 0-16,-34 0 15,0 0-15,-1 18 16,1-1 0,0 1-1,-1 0-15,1-1 16,-18 1-16,18-1 15,-1 36-15,-17-17 16,0-19-16,18 19 16,-18-1-16,17 53 15,-17-53-15,0 71 16,0-71-16,18 18 0,-18 71 16,18-71-16,-18 0 15,17 53 1,-17-54-16,0 72 15,18-54-15,-18-17 0,0 18 16,0 70-16,0-70 16,0 52-16,0-52 15,0 34-15,0-52 16,18 71 0,-18-71-16,17 70 15,-17-70-15,18 88 16,-18-70-16,18 70 15,-1-88-15,1 70 16,-1-70-16,1 35 16,0-52-16,-1 34 15,-17-34-15,18 34 16,-18-52-16,0 52 16,0-52-16,0 17 15,0-17-15,-18 17 16,18-17-16,-17-1 0,-1 1 15,18 0-15,-18-1 16,1 1 0,17 0-1,0-1-15,0 19 16,0-19-16,0 18 16,0-17-16,0 0 15,0-1-15,0 1 16,0 0-16,0-1 15,0 1-15,0 0 16,17-18-16,-17 17 16,0 1-16,0-1 31,0 1-15,-17-18 15,17 18-16,17-18 1,-17 17 62,-35-17-78,18 0 16,-36 0-1,35 0-15,-70-17 16,17 17-16,-35-18 16</inkml:trace>
  <inkml:trace contextRef="#ctx0" brushRef="#br0" timeOffset="415739.5826">30639 13141 0,'17'0'32,"54"0"-17,-18 18-15,17-18 16,-34 0-16,-1 0 16</inkml:trace>
  <inkml:trace contextRef="#ctx0" brushRef="#br0" timeOffset="415863.8995">30621 13335 0,'18'18'15,"52"-18"1,-17 0-16,35 0 16,-52-18-16</inkml:trace>
  <inkml:trace contextRef="#ctx0" brushRef="#br0" timeOffset="416850.9631">31415 12400 0,'0'-17'0,"18"17"31,-1 0-15,18 0 0,18 0-16,0 0 15,53 17-15,-53-17 16,0 0-16,17 0 16,-17 0-16,36 0 15,-54 0-15,0 18 16,-35-1-16,-17 36 15,-1 0-15,-53 53 16,36-35-16,-36 87 16,19-87-16,-19 52 15,53-70-15,-35 36 16,53-37-16,0 1 16,18-17-16,0 17 15,17-36-15,0 18 16,1-17-16,34 17 15,-52-35 1,52 18-16,-52-18 16,35 0-16,-35 0 15,-1 0-15,-34-18 16</inkml:trace>
  <inkml:trace contextRef="#ctx0" brushRef="#br0" timeOffset="417084.2703">31521 13106 0,'53'0'15,"17"0"1,36-18-16,-53 18 16,88-18-1,-88 1 1</inkml:trace>
  <inkml:trace contextRef="#ctx0" brushRef="#br0" timeOffset="417507.6145">32385 12188 0,'18'0'15,"-1"0"-15,1-17 0,0 17 16,-1 0-16,1 0 0,17 0 16,-17 0-1</inkml:trace>
  <inkml:trace contextRef="#ctx0" brushRef="#br0" timeOffset="417741.6652">32385 12224 0,'0'17'0,"0"54"16,0-36-16,0 36 15,-18-18-15,18 17 16,0-34-16,0 16 16,18-34-16,0 0 15,-1-18-15,54 0 16,-54 0-16,36-18 16,-35 18-16</inkml:trace>
  <inkml:trace contextRef="#ctx0" brushRef="#br0" timeOffset="418013.4957">32738 12418 0,'0'0'0,"0"17"0,17 1 0,-17 35 15,0-18-15,18 1 16,0-1-16,-1-18 16,-17 1-16,18-18 15</inkml:trace>
  <inkml:trace contextRef="#ctx0" brushRef="#br0" timeOffset="418420.2631">32897 12188 0,'0'-17'16,"17"34"15,1 1-31,17-18 16,-17 18-16,-1-18 0,1 0 15,17 0-15,-17 0 16,0 0-16,-1 0 0,-17 17 31,0 1-15,0 17-16,0-17 0,0 70 15,18-53 1,-18 1-16,17 34 16,-17-17-16,18-18 0,-18 1 0,18 17 15,-1-18-15,1 0 16,-18-17 0,0-1-1,-18 1-15,1-18 16,-19 0-16,1 18 15,0-18-15,-53 0 16</inkml:trace>
  <inkml:trace contextRef="#ctx0" brushRef="#br0" timeOffset="435547.9933">15222 17216 0,'0'-18'16,"0"0"-16,0 1 15,0-1-15,18 0 16,-18 36 31,-18 35-31,1 0-16,17 0 15,-18 88-15,18-71 0,0 19 16,18 52-1,-1-88-15,1 52 16,0-69-16,17-1 0,-17 0 16,-1-17-16,1 0 0,-1-18 15,36 0 1,-35 0-16,17-18 0,-17 0 16,-18 1-16,18-19 15,-1 36-15,-17 18 16,18 17-1,0-17-15,-1 17 16,1-17-16,-1-18 0,19 0 16,-1 0-16,0-18 15,36-35-15,-36 18 0,-17-18 16,-1 0-16,-17-53 16,0 53-16,-17 1 0,-1-1 15,0 0-15,-34-35 16,16 70-16,19 0 15,-36-17-15,35 17 16</inkml:trace>
  <inkml:trace contextRef="#ctx0" brushRef="#br0" timeOffset="436293.9106">15981 16880 0,'-18'-17'16,"1"17"-16,34 0 31,18 0-15,-17 0-16,17 0 0,1 0 15,17 0-15,-18 0 16,18 0-16,-36-18 15,1 18-15</inkml:trace>
  <inkml:trace contextRef="#ctx0" brushRef="#br0" timeOffset="436493.9537">16034 16845 0,'0'18'0,"0"-1"15,0 19-15,-18-1 16,18-17-16,0 17 0,0 35 16,0-52-16,18 35 15,-1-18-15,19-35 0,-1 18 16,-17 0-16,35-18 16,-18 0-16,-18 0 15</inkml:trace>
  <inkml:trace contextRef="#ctx0" brushRef="#br0" timeOffset="436698.8889">16387 16986 0,'0'53'16,"0"-18"-1,17 1-15,-17-19 0,18 19 16,17-19 0,-17-17-16,-1 0 0</inkml:trace>
  <inkml:trace contextRef="#ctx0" brushRef="#br0" timeOffset="437021.6233">16563 16792 0,'18'-17'15,"-1"17"-15,1 17 16,17-17-16,-17 0 16,-1 18-16,1-18 0,17 0 15,-17 18-15,0-1 16,-1 1-16,1 17 15,0 0-15,-18 18 16,17-17-16,-17-1 0,0-18 16,0 1-16,0 17 15,0-17 1,-35-18 0,17 0-16,1 0 0,-1 0 15,-35-18-15,35 18 16,1 18-16,-1-18 15</inkml:trace>
  <inkml:trace contextRef="#ctx0" brushRef="#br0" timeOffset="438028.2819">17057 17604 0,'0'-18'0,"0"0"15,0 1-15,-18 17 16,18-18-16,18 36 31,17 35-15,0-18-16,36 18 15,-18-36-15,-18 19 16,18-19-16,-18 1 0,36 35 16,-36-35-16,0-1 15,1 1-15,-19-1 16</inkml:trace>
  <inkml:trace contextRef="#ctx0" brushRef="#br0" timeOffset="438235.0001">17357 17480 0,'-53'71'16,"-18"35"-16,36-54 0,-18 54 15,53-70-15,-18 16 16,18-34-16,18 17 16,17-35-16</inkml:trace>
  <inkml:trace contextRef="#ctx0" brushRef="#br0" timeOffset="438753.3296">17604 16986 0,'-18'0'16,"0"18"-1,1 0-15,17 52 16,0-35-16,17 36 16,-17-53-16,53 17 15,-35-18 1,35 1-16,-36 0 16,36-18-16,-35-18 15</inkml:trace>
  <inkml:trace contextRef="#ctx0" brushRef="#br0" timeOffset="438901.4163">17780 17233 0,'0'18'16,"18"17"-1,-1-17 1,1-1-16,0-17 0</inkml:trace>
  <inkml:trace contextRef="#ctx0" brushRef="#br0" timeOffset="439051.6643">17815 17039 0,'-17'0'15</inkml:trace>
  <inkml:trace contextRef="#ctx0" brushRef="#br0" timeOffset="439241.1865">17903 17004 0,'36'53'16,"-1"0"-16,18 0 15,-18 0 1,-17-18 0,-18-18-16,-18 19 0</inkml:trace>
  <inkml:trace contextRef="#ctx0" brushRef="#br0" timeOffset="439675.3302">18503 17427 0,'18'18'31,"-1"-18"-31,19 0 16,-1 0-16,0 0 0,-17 0 0,17 0 15,1 0-15,-1 0 16,-18 18-16</inkml:trace>
  <inkml:trace contextRef="#ctx0" brushRef="#br0" timeOffset="439790.9885">18538 17639 0,'18'35'15,"17"-35"1,1 0-16,34 0 15,36-17 1</inkml:trace>
  <inkml:trace contextRef="#ctx0" brushRef="#br0" timeOffset="440487.5864">19368 17339 0,'-36'-18'15,"1"1"1,17 17 0,36 0 15,0 0-31,17 0 0,18 17 15,-18-17-15,0 0 16,1 18-16,17 0 16,-36-1-16,1 1 0,-1 17 15,1-17 1,-18 17-16,0 18 16,0-18-16,0 1 0,-18-1 15,18-17-15,0 17 16,0-18-1,18 19 1,0-36-16,-1 17 0,1-17 16,0 18-16,-1-18 0,19 18 15,-19-18 1,-34 0 0</inkml:trace>
  <inkml:trace contextRef="#ctx0" brushRef="#br0" timeOffset="440648.0335">19385 17621 0,'35'0'0,"1"0"16,-1 0-16,36 0 15,-19 0-15,-16-17 0,52-1 16,-53 0-16</inkml:trace>
  <inkml:trace contextRef="#ctx0" brushRef="#br0" timeOffset="444296.0567">19879 16845 0,'18'0'31,"-1"0"-15,1 0-16,35-17 15,-35 17-15,17 0 16,-18-18-16,1 18 15,-18 18 1</inkml:trace>
  <inkml:trace contextRef="#ctx0" brushRef="#br0" timeOffset="444534.4457">19914 16845 0,'0'18'15,"0"-1"-15,0 19 16,-17-1 0,17-17-16,0 35 15,0-36-15,0 1 0,35 17 16,-17-35-16,-1 0 16,1 18-16,0-18 0,-1 0 15,18 0-15,-17 0 16,0 0-1</inkml:trace>
  <inkml:trace contextRef="#ctx0" brushRef="#br0" timeOffset="444812.9871">20232 16933 0,'0'18'16,"0"35"-1,0-35-15,17 17 16,1-18-16,0 1 16</inkml:trace>
  <inkml:trace contextRef="#ctx0" brushRef="#br0" timeOffset="445363.6372">20355 16810 0,'18'0'31,"0"-18"-16,-1 18-15,18-17 0,1 17 16,-19 0 0,1-18-16,0 18 0,-1 18 15,-17 17 1,0 0-16,0-17 0,-17 52 16,17 1-1,0-36-15,17 0 16,-17-17-16,18 35 15,-18-35-15,0-1 16,-18-17 0,1-17-1,-1 17-15,0-18 0,-35 0 16,36 18-16,-1 0 16</inkml:trace>
  <inkml:trace contextRef="#ctx0" brushRef="#br0" timeOffset="445919.9102">20937 16775 0,'0'-18'16,"-17"18"0,-1 0-1,-17 53-15,0 17 16,17-34-16,18 52 16,0-53-16,18 18 15,-1-35-15,18-1 16,1 1-1,-1-18-15,18-18 16,-18 1-16</inkml:trace>
  <inkml:trace contextRef="#ctx0" brushRef="#br0" timeOffset="446063.311">21078 17022 0,'0'52'15,"0"-34"1,18 0-16,35-18 16</inkml:trace>
  <inkml:trace contextRef="#ctx0" brushRef="#br0" timeOffset="446193.2174">21061 16739 0,'0'-17'0</inkml:trace>
  <inkml:trace contextRef="#ctx0" brushRef="#br0" timeOffset="446387.4971">21255 16722 0,'35'88'15,"18"-18"1,-18 1 0,1 0-16,-36-36 15,0 35 1,-36-34-16</inkml:trace>
  <inkml:trace contextRef="#ctx0" brushRef="#br0" timeOffset="452065.7351">17339 16792 0,'0'-17'125,"0"-1"-109,0-17 0,0 17-16,0 0 0,18-35 15,-18 18-15,0 0 16,0-18-16,-18 18 15,18-18-15,0 35 16,-18 1-16,18-1 0,-17 0 16,-1 18-1,0 0 1,1 0 0,-1-17-16,1 17 15,-1 0-15,0 0 16,-35 0-16,36 0 15,-1 0-15,-17 0 0,-18 0 16,18 0-16,17 0 16,-53 0-1,19 0-15,16 0 0,-34-36 16,34 19-16,-34-1 16,-18 0-1,35 18-15,-88-17 16,70 17-16,-17 17 0,-71-17 15,71 18-15,-88 0 16,-18-1 0,105-17-16,-17 18 15,1-18-15,-89 35 16,88-35-16,18 18 0,-18 0 16,0-1-16,-88 18 15,106-35-15,0 18 16,-1 0-16,1-1 0,-88 1 15,88 0 1,-1-1-16,-69 1 0,69 0 16,-87 17-16,88-18 15,-71 1 1,71-18-16,-71 18 16,71-1-16,-71 1 15,71-18-15,-71 18 16,89-18-16,-19 0 15,19 17-15,-1-17 0,-87 18 16,87 0-16,-70 17 16,70-17-16,1 17 15,-71 0-15,70 0 16,1-17-16,-71 35 16,70-35-16,0 17 0,18 0 15,-17-17-15,-54 52 16,72-34-16,-1-1 15,17 0-15,-17 0 0,18 1 16,0-19-16,0 19 0,-1-1 16,1 0-16,17 0 0,1 1 15,-36 34 1,35-34-16,-17 16 16,17-34-16,-35 17 15,36-17-15,-36 0 16,35-1-16,-52 1 15,34-18-15,-34 35 16,17-17-16,-35-1 16,35 1-16,-53 0 15,53-1-15,-70 1 16,70 0-16,-71-1 16,54 1-1,-1 0-15,18-1 0,-17-17 16,-36 18-16,35 0 15,18-1-15,0 1 0,-52-1 16,69 1-16,-34 17 16,34-17-1,1-18-15,-18 18 16,36-18-16,-19-18 16,36 0-1,0-17-15,0 17 16,0 1-16,18-1 15,0 1-15,-18-19 0,17 19 16,1-1-16,17-35 16,-35 35-16,35-35 15,-35 36-15,0-1 0,18 1 16,-18-19-16,0 1 16,-18 17-16,18-17 15,0 17-15,-17 1 0,17-18 16,-18 35-16,18-18 15,0 0-15,0 1 16,18 17 0</inkml:trace>
  <inkml:trace contextRef="#ctx0" brushRef="#br0" timeOffset="452353.9764">8167 17709 0,'17'-35'15,"19"0"-15,17-53 16,-36 52-16,36-34 16,-35 35-16,17-1 15,0 1 1,1 0-16,-19 35 15,1 35 1,0 0-16,-1-17 0,19 35 16,-19-18-1,18-17-15,18 17 16,-35-35-16,0 18 0,-1-18 16</inkml:trace>
  <inkml:trace contextRef="#ctx0" brushRef="#br0" timeOffset="456348.2256">20532 16457 0,'0'0'0,"17"0"32,1-18-17,-18 1 1,0-1-16,0 1 16,0-1-16,-35 0 15,17 18-15,0-17 16,18-1-1,18-17 1,-18 17-16,18 0 16,-1 1-16,1-1 0,0 1 0,-1 17 15,1-18-15,17 18 16,-17 0-16,-1 0 16,19 0-16,-1-18 15,-17 18-15,35 0 16,-18 0-16,0 0 0,-17 0 15,35 0 1,-18 0-16,35 18 16,-52-18-16,35 18 15,-18-18-15,1 17 16,-1 1-16,18-18 16,-36 0-16,54 17 15,-18-17-15,35 0 16,-53 18-16,71 0 15,-53-18-15,53 17 16,-35 1-16,52 0 16,-52-18-16,87 17 15,-87-17-15,88 18 16,-89 0 0,89-1-16,-89-17 15,89 35-15,-88-17 16,-1 0-16,19-18 0,-19 17 15,71 1 1,0-18-16,-70 18 16,17-18-16,36 17 15,-54 1-15,-17 0 0,70 17 16,-70-18-16,124 36 16,-124-35-1,17 0-15,54 17 16,-71-17-16,17-1 15,-17 1-15,71 17 16,-72-17-16,1-1 0,18 1 16,-18 0-16,0-1 0,70 1 15,-70 0-15,18-18 16,52 17 0,-52 1-16,-18-18 0,70 35 15,-70-35 1,18 18-16,52-1 0,-70-17 15,70 18 1,-52 0-16,53-18 16,-72 0-16,72 17 15,-71-17-15,53 36 16,-53-36-16,52 17 16,-34 1-16,35-18 15,-53 0-15,-18 0 16,18 0-16,35 18 15,-35-18-15,-18 17 16,1-17-16,16 18 0,1-18 0,-17 17 16,17-17-16,52 18 15,-52-18-15,18 0 16,35 18-16,17-18 16,-52 17-16,52 1 15,-52-18-15,70 18 16,-71-1-1,1-17-15,88 0 16,-89 18-16,19-18 0,52 0 16,-53 0-16,-18 18 15,19-18-15,69 17 16,-69-17-16,69 18 16,-52 0-16,53-18 15,-71 17-15,71-17 16,-89 0-16,19 18 15,52-18-15,-71 0 16,1 17-16,70-17 16,-71 0-16,-17 0 15,18 0-15,-18 0 0,70 0 16,-70 0-16,0 0 16,35 0-16,-35 0 15,18 0-15,-36 0 16,-17 0-16,17-17 15,-17 17-15,35 0 16,-36 0-16,1 0 16,-1 0-1,-17-18-15,-17 18 16,17-17-16,0-1 31,0 0-15,0 1 31,0-1 0,17 18 62,-17-18-31,18 18-62,0 0 15,-1 0 0,-17-17-15,0-1 78,0 0-79,18 18 1,-18-17-16,0-1 15,0 0 1,0 1 0,0-1-1,0 1 1,0-1-16,0 0 16,0 1-16,18-1 15,-18-17 1,0 17-16,0 0 15,0 1-15,0-1 16,0 1-16,0-19 0,0 19 16,17-36-16,-17 17 0,0-69 15,18 34-15,0-70 16,-1 53-16,1-89 16,-1 89-16,1-88 15,-18 88-15,18-54 16,-18 90-16,0-72 15,0 89-15,17-71 16,-17 71-16,18-71 16,-18 71-16,18-54 15,-18 36 1,17-35-16,-17 71 16,0-36-16,0 35 15,0 0-15,0 1 63</inkml:trace>
  <inkml:trace contextRef="#ctx0" brushRef="#br0" timeOffset="456703.0127">31644 15187 0,'-17'0'15,"34"0"1,1-18-16,17-17 0,0 0 16,1-18-16,17-35 15,-18 35-15,-18 0 0,19-18 16,-1 1 0,-35 52-16,18 18 15,-1-17-15,1 34 16,0 18-16,17 36 15,0-18-15,0-18 0,18 18 16,18 35 0,17 1-16,-53-72 15,-17 18-15</inkml:trace>
  <inkml:trace contextRef="#ctx0" brushRef="#br1" timeOffset="474136.4972">9543 4674 0,'17'71'0,"1"17"16,-18-35-1,0 70-15,0-70 16,0-17-16,0 17 0,18 17 16,-18-52-16,0 17 15</inkml:trace>
  <inkml:trace contextRef="#ctx0" brushRef="#br1" timeOffset="474410.0747">9278 4886 0,'0'-18'16,"35"-35"-16,-17 36 15,35-36 1,-18 18-16,-17-18 0,35-36 16,-18 54-16,0-35 15,-35 52-15,18 18 16,0 18-16,-1 52 16,18-35-16,18 71 15,-17-70-15,-1-1 16,0 0-16,1 0 0,16 1 15</inkml:trace>
  <inkml:trace contextRef="#ctx0" brushRef="#br1" timeOffset="475304.7559">20849 4621 0,'0'0'15,"0"36"-15,18 52 16,-18-35-16,0 70 16,0-52-16,0 52 15,0-52-15,17 17 16,-17-53-16,18 18 15,-18-70 1,0-19 0</inkml:trace>
  <inkml:trace contextRef="#ctx0" brushRef="#br1" timeOffset="475556.1222">20514 4710 0,'53'17'16,"18"-17"-16,-19 0 16,37-35-1,-36 17-15,-18 1 0,18-36 16,-36 35-16,1-17 16,-18 17-1,18 53 1,-18-17-16,17 70 15,1-52-15,0-1 16,17 18-16,0-18 0,0 0 0</inkml:trace>
  <inkml:trace contextRef="#ctx0" brushRef="#br1" timeOffset="476500.2106">31891 4586 0,'18'0'15,"-1"18"1,1 17-1,-18 0-15,0 18 0,18 88 16,-18-70 0,0 17-16,0 71 0,0-89 15,0 1-15,0 17 16,0-35 0,0-35-16,0-36 15</inkml:trace>
  <inkml:trace contextRef="#ctx0" brushRef="#br1" timeOffset="476785.4942">31485 4921 0,'-17'0'0,"34"0"16,1 0-16,0-17 15,17-1-15,18-17 0,53-36 16,-53 18-16,17-35 16,-35 53-1,-17-1-15,0-16 16,-1 34-16,-17 53 16,18 36-1,0-18-15,35 35 16,-18-35-16,0 0 0,18 35 15</inkml:trace>
  <inkml:trace contextRef="#ctx0" brushRef="#br1" timeOffset="480460.6254">22666 15134 0,'0'18'0,"0"-1"15,0 54-15,0-18 16,18 35-1,-1-53-15,-17 1 0,36 34 16,-36-34-16,17-19 16,18 1-16,-35-36 15</inkml:trace>
  <inkml:trace contextRef="#ctx0" brushRef="#br1" timeOffset="480727.0686">22401 15240 0,'18'0'31,"0"0"-31,17 0 16,-17-18-16,52-17 16,-52 0-16,17 17 0,-17 1 15,-1-1-15,-17 0 16,18 1-16,-18-1 15,0 36 1,0 35 0,18-18-16,17 18 15,-17-18-15,17 0 16,0 1-16,-17-36 16</inkml:trace>
  <inkml:trace contextRef="#ctx0" brushRef="#br1" timeOffset="481312.7831">22789 15840 0,'0'35'16,"0"36"-1,18-19-15,-18 54 16,18-70-16,-1 52 16,-17-53-16,0 0 15,0-17 1,0-36-1,0-17-15,18-18 16,0 36-16,-1-19 16,1 19-16,17 17 15,0 0-15,-17 17 16,0 1-16,-18 17 16,0-17-16,-36 17 15,19-17-15,-36-1 16,18 1-16,-18-18 15,35 0 1,18-35-16,0-1 16</inkml:trace>
  <inkml:trace contextRef="#ctx0" brushRef="#br1" timeOffset="481547.5623">23019 15716 0,'35'0'0,"-17"0"16,-1-17-16,1 17 0,17-18 15,-17 18 1</inkml:trace>
  <inkml:trace contextRef="#ctx0" brushRef="#br1" timeOffset="481739.9271">23072 15699 0,'0'17'16,"0"1"-1,0 0-15,17 34 16,-17-34-16,18 35 16,-18-35-16,18 17 15,-1-35-15,1 18 16,0-18-16,-1 0 16,1 0-16</inkml:trace>
  <inkml:trace contextRef="#ctx0" brushRef="#br1" timeOffset="482013.5067">23354 15734 0,'0'18'0,"0"-1"16,0 18-1,0 1-15,18-1 16,-18-17-16,0-1 16,17 1-16,1-18 15</inkml:trace>
  <inkml:trace contextRef="#ctx0" brushRef="#br1" timeOffset="482290.6161">23442 15593 0,'18'35'16,"17"0"-1,-35-17-15,53 17 16,-35 1-16,-1-1 16,1-18-16,-1 19 15,-17-19-15,0 1 16,-17 0-16,-1-1 16,-17-17-16,0 18 15,17-18-15,-17 0 16,17 0-16</inkml:trace>
  <inkml:trace contextRef="#ctx0" brushRef="#br1" timeOffset="482818.135">25135 15346 0,'0'-18'0,"0"71"31,0-35-31,0 35 0,18-18 0,0 53 16,-1-35-16,1-18 15,17 18 1,-17-35-16,0 0 16,-1-18-16</inkml:trace>
  <inkml:trace contextRef="#ctx0" brushRef="#br1" timeOffset="483096.5453">25030 15522 0,'17'-35'16,"1"-36"-1,0 54-15,-18-19 0,17 1 16,1 18 0,-1 17-1,1 17 1,0 1-16,-1-18 15,1 17 1,17 1-16,1 0 16,-36-1-1,35 1-15,-18 0 16</inkml:trace>
  <inkml:trace contextRef="#ctx0" brushRef="#br1" timeOffset="483782.301">22137 16034 0,'-18'0'16,"36"0"-16,-1 17 16,1-17-16,35 0 15,-35 0-15,-1 0 0,1 0 16,0 0-1</inkml:trace>
  <inkml:trace contextRef="#ctx0" brushRef="#br1" timeOffset="483891.3858">22190 15998 0,'35'71'15,"-17"-36"-15,-1 1 16,1-36-16</inkml:trace>
  <inkml:trace contextRef="#ctx0" brushRef="#br1" timeOffset="484675.7065">24818 16281 0,'18'0'0,"-1"17"15,1-17-15,17 0 16,-17 0-16,17 0 0,-17 0 15,-1 0-15,1 0 0,0 0 16,-1 0 0</inkml:trace>
  <inkml:trace contextRef="#ctx0" brushRef="#br1" timeOffset="484832.181">24959 16175 0,'0'53'0,"35"0"16,-35-18-16,36 36 16,-19-54-1,1 1-15,0-1 0</inkml:trace>
  <inkml:trace contextRef="#ctx0" brushRef="#br1" timeOffset="485153.7767">25188 16193 0,'0'70'16,"18"18"0,0-17-16,-18-54 15,17 19-15,1-72 31,0 1-31,-18 18 16,35-19-16,-35 19 16,17 17-16,1 0 0,0 17 15,-18 19 1,0-19-16,-18 36 16,18-35-16,-18 17 15,1-35-15,-1 0 16,18-35-1,0 17-15</inkml:trace>
  <inkml:trace contextRef="#ctx0" brushRef="#br1" timeOffset="485367.1903">25453 15822 0,'18'18'16,"17"-1"-1,0-17-15,18 0 16,-18 0 0</inkml:trace>
  <inkml:trace contextRef="#ctx0" brushRef="#br1" timeOffset="485476.5546">25541 15875 0,'-18'18'0,"36"-36"0,-53 53 0,35 18 16,0-18-16,0 1 16,53 17-16,0 0 15,-36-53-15,19 17 16,-19-17-16,19 0 16</inkml:trace>
  <inkml:trace contextRef="#ctx0" brushRef="#br1" timeOffset="485634.0365">25718 15946 0,'17'35'0,"1"18"16,-18-36-1,17-17-15,1 0 0,0 0 16</inkml:trace>
  <inkml:trace contextRef="#ctx0" brushRef="#br1" timeOffset="485904.9439">25841 15840 0,'18'0'15,"35"-18"-15,-1 18 16,-34 0-16,17 35 15,-17-17 1,0 0-16,-1 52 16,-17-52-16,0 17 0,0-17 0,0 17 15,0-17 1,-17-18 0,-1 0-16,0 0 15,1 0-15,-19-18 16,19 0-16,17 1 15</inkml:trace>
  <inkml:trace contextRef="#ctx0" brushRef="#br1" timeOffset="486711.8">27799 15558 0,'0'17'15,"0"36"1,0-18-16,18 18 0,-18-17 15,17 52-15,1-53 16,-1 0-16,19 18 16,-36-35-16,17-18 0,-17 17 15,18-17-15,-18-17 16</inkml:trace>
  <inkml:trace contextRef="#ctx0" brushRef="#br1" timeOffset="486971.8369">27640 15593 0,'0'-18'16,"35"1"-1,1-1-15,17-17 16,-18-1-16,-17 19 16,-1-1-16,1 0 15,-18 36 16,0 17-31,0-17 16,17 35-16,1-35 16,0-1-16,17 18 15,-35-17-15,18 17 16,-1-17-16,1 0 0</inkml:trace>
  <inkml:trace contextRef="#ctx0" brushRef="#br1" timeOffset="487186.1074">27675 16492 0,'18'18'16,"0"-18"-16,17 0 15,-17-18-15,52 1 16,-52-1-16,17 0 16,-17 1-16</inkml:trace>
  <inkml:trace contextRef="#ctx0" brushRef="#br1" timeOffset="487333.1676">27764 16316 0,'0'35'15,"17"18"-15,1 0 16,-18-18-16,35 18 16,-35 18-1,0-36-15</inkml:trace>
  <inkml:trace contextRef="#ctx0" brushRef="#br1" timeOffset="487980.0825">28134 16175 0,'18'70'0,"-18"19"15,17-1 1,-17-35-16,18 17 15,-18-34-15,0-19 16,0 1 0,0-36-16,0 1 0,18-19 15,-18 1-15,0 17 16,53-17 0,-1 35-1,1 53-15,-17 0 16,-19-18-1,-17-17-15,-17 17 16,-19-17-16,19-1 0,-36 1 16,35-18-16,-17-18 15,17 18 1,1-53-16,17 36 16</inkml:trace>
  <inkml:trace contextRef="#ctx0" brushRef="#br1" timeOffset="488187.636">28434 15998 0,'35'0'16,"0"0"-16,1 0 15,-1 0-15,-17-17 0,-1 17 16,19 0 0</inkml:trace>
  <inkml:trace contextRef="#ctx0" brushRef="#br1" timeOffset="488334.0725">28540 16016 0,'0'53'16,"0"18"-1,17-36-15,1 35 16,0-34 0,17-19-16,-17 1 15,-1-18-15</inkml:trace>
  <inkml:trace contextRef="#ctx0" brushRef="#br1" timeOffset="488501.2308">28698 16104 0,'18'71'15,"-18"-36"1,18-17-16,17-18 16,-17 17-16,17-17 15</inkml:trace>
  <inkml:trace contextRef="#ctx0" brushRef="#br1" timeOffset="488787.8608">28857 15998 0,'0'-17'16,"18"-1"-1,17 18 1,-17 0-16,-1 18 0,1-1 15,-18 1-15,18 17 0,-1-17 16,-17 17-16,36 36 16,-36-53-16,17 17 15,1 0-15,-18 0 0,0 1 16,18 17-16,-18-36 16,0 18-16,-18-35 15,0 0 1,1 0-16,-36-17 15,35-1-15,-17 1 16</inkml:trace>
  <inkml:trace contextRef="#ctx0" brushRef="#br0" timeOffset="510835.8452">864 15593 0,'-17'0'16,"34"0"0,19 17-1,-1-17-15,35 36 16,-52-19-16,0-17 15,-1 18-15,19 35 16,-36 0 0,0 0-16,-36 35 15,19-35-15,-1 70 16,18-70-16,-18 53 16,36-53-16,0 35 15,-1-53-15,36 18 16,-35-35-16,35 0 15,-36-18-15,19 0 16,-19 0-16,1 0 16,-18-18-1,-18 0 1</inkml:trace>
  <inkml:trace contextRef="#ctx0" brushRef="#br0" timeOffset="511028.9597">811 16245 0,'-17'0'0,"34"0"16,36 0-16,-17 0 16,69-17-16,-52-1 15,-17 18-15,52-35 16,-53 17-16,0-17 15</inkml:trace>
  <inkml:trace contextRef="#ctx0" brushRef="#br0" timeOffset="511258.6947">1252 15381 0,'18'-18'16,"0"1"-16,-1-1 0,36 1 15,-35-1-15,-1 18 16</inkml:trace>
  <inkml:trace contextRef="#ctx0" brushRef="#br0" timeOffset="511419.5439">1323 15452 0,'0'53'16,"18"-18"-16,-18 0 16,35 18-16,-18-18 15,19 1 1,-36-19-16,17 1 15,1-18-15,-18 18 16,18-18-16</inkml:trace>
  <inkml:trace contextRef="#ctx0" brushRef="#br0" timeOffset="511581.3615">1517 15505 0,'18'53'16,"-1"-18"0,1-35-16,17 17 15,-35-34-15</inkml:trace>
  <inkml:trace contextRef="#ctx0" brushRef="#br0" timeOffset="511860.6045">1640 15275 0,'18'-17'0,"35"-1"16,-35 18-16,-1 0 15,19 0 1,-19 18-16,18 17 16,-35 0-16,18-17 0,0 52 15,-18-34-15,35 17 16,-17-18-16,-1 0 15,-17-17-15,-17-1 16,-1-17 0,0 0-16,1 0 15,-36 0 1,35 0-16,1 18 16</inkml:trace>
  <inkml:trace contextRef="#ctx0" brushRef="#br0" timeOffset="512087.7626">2134 15822 0,'53'0'16,"-35"0"-16,35 0 15,-36-18-15,1 18 16</inkml:trace>
  <inkml:trace contextRef="#ctx0" brushRef="#br0" timeOffset="512220.6651">2187 16087 0,'71'17'0,"-1"-34"15,-17-19 1,-35 19-16</inkml:trace>
  <inkml:trace contextRef="#ctx0" brushRef="#br0" timeOffset="513906.497">2611 15487 0,'0'-18'16,"0"1"-16,0 34 31,0 54-15,0-18-16,17 106 15,-17-54 1,0 1-16,18 88 15,-1-141-15,19 35 16,-19-70-16,19 17 16,-19-35-16,19-17 15,-19-1-15,36-35 16,-53 18-16,18 0 16,-18 17-16,0-35 15,17 35-15,1 36 16,0 35-1,-1-35-15,36 17 16,-35-18-16,17 1 16,-17-18-1,17 0-15,-17-18 16,-1-17-16,-17 18 16,-17-54-16,17 36 15,-36-18 1,19 17-16,-18-34 15,35 35-15</inkml:trace>
  <inkml:trace contextRef="#ctx0" brushRef="#br0" timeOffset="514140.0184">3104 15275 0,'36'0'15,"-19"0"-15,54 0 16,-18 0-16,0 0 16,-36 0-1,1-17-15,0-1 16</inkml:trace>
  <inkml:trace contextRef="#ctx0" brushRef="#br0" timeOffset="514284.3599">3193 15416 0,'17'89'16,"19"-19"0,-19-35-16,36 18 15,-35-35-15,-1-18 0,1 18 16,0-18-16,17 0 15,-17-18-15</inkml:trace>
  <inkml:trace contextRef="#ctx0" brushRef="#br0" timeOffset="514479.9079">3493 15416 0,'0'53'16,"0"0"-16,0-17 16,0-19-16,17 1 15,18-18 1,-17-18 0</inkml:trace>
  <inkml:trace contextRef="#ctx0" brushRef="#br0" timeOffset="514728.3542">3598 15293 0,'36'0'15,"-1"-18"1,-17 18-16,34 0 16,-34 36-16,0-19 0,-1 54 15,-17-36 1,18 18-16,-18-18 15,0-17-15,0 0 16,0-1-16,-18-17 0,1 18 16,-1-18-16,0 0 15,1 0 1,-1 0-16,18-18 16</inkml:trace>
  <inkml:trace contextRef="#ctx0" brushRef="#br0" timeOffset="515007.1097">3951 15505 0,'0'35'0,"18"-17"15,35 70-15,-18-35 16,0 0-16,18-1 0,-18 19 16,54 52-1,-36-87-15,-18 17 0,18 17 16,-36-34-16,19-1 16,-36-18-16,-18-17 15</inkml:trace>
  <inkml:trace contextRef="#ctx0" brushRef="#br0" timeOffset="515213.7386">4322 15610 0,'-36'124'0,"1"-54"15,-53 72 1,53-54-16,17 0 0,-17-17 0,17 17 16,18-35-16,0-18 15,18 0-15,17-17 16</inkml:trace>
  <inkml:trace contextRef="#ctx0" brushRef="#br0" timeOffset="515779.4626">4798 15893 0,'17'17'47,"19"-17"-31,-19 0-16,54 0 15,-53 0-15,34-17 16,-34 17-16,0-18 15</inkml:trace>
  <inkml:trace contextRef="#ctx0" brushRef="#br0" timeOffset="515947.8012">4904 15822 0,'0'71'15,"17"34"1,1-69-16,17 70 16,-17-89-16,-1 19 0,1-36 15</inkml:trace>
  <inkml:trace contextRef="#ctx0" brushRef="#br0" timeOffset="516351.9506">5098 15399 0,'17'88'15,"19"18"1,-19-53-16,1-18 0,17 88 15,-17-70-15,-1 36 16,-17-54-16,0-18 16,0-34-1,0-1 1,18 1-16,-18-1 0,18 18 16,17 0-16,18 35 15,-18-17-15,0-1 0,-17 19 16,0-19-16,-1 1 15,-17 0-15,-17-1 16,-19-17-16,-16 18 16,16-18-16,-34-18 15,52 1-15,0-19 16,18 1 0</inkml:trace>
  <inkml:trace contextRef="#ctx0" brushRef="#br0" timeOffset="516592.1716">5398 15346 0,'0'-18'15,"17"18"-15,18-17 16,-17-1-16,35 0 16,-35 18-1</inkml:trace>
  <inkml:trace contextRef="#ctx0" brushRef="#br0" timeOffset="516769.1398">5468 15293 0,'-18'53'0,"18"17"16,18-34-16,-18 17 15,18-18-15,-1 0 16,-17-17-16,18-18 16,0 17-16,-1-17 15,1 0-15,0 0 16,-1-17-16,1-1 0</inkml:trace>
  <inkml:trace contextRef="#ctx0" brushRef="#br0" timeOffset="516941.3233">5662 15363 0,'0'36'16,"0"-19"-1,18 36-15,-18-35 16,17 0-16,-17-1 0,18 1 16,0-18-16</inkml:trace>
  <inkml:trace contextRef="#ctx0" brushRef="#br0" timeOffset="517253.3034">5750 15222 0,'18'0'15,"0"0"1,-1 0-16,1 0 16,-1 0-16,1 0 0,0 18 15,-1-18-15,1 53 16,-18-18-16,18 0 0,-18 36 15,17-36 1,-17 1-16,18-1 16,0-17-16,-18-1 0,17 1 15,-34-18 1,-1-18 0,-17 18-16,17 0 15,0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26:10.499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9031 4657 0,'18'-18'16,"17"0"-16,53-35 15,-35 18-15,18-18 16,-1 0-16,1 0 0,88-88 16,-71 88-16,71-88 15,-71 88 1,-35 0-16,52-35 15,-87 71-15,0-1 0,-18-17 16,-18 35 0</inkml:trace>
  <inkml:trace contextRef="#ctx0" brushRef="#br0" timeOffset="353.7695">9402 3986 0,'-36'36'15,"1"17"1,-88 70-1,87-70-15,1-18 0,-18 18 16,18 0-16,-1 0 0,19 0 16,-18-18-16,17 36 15,0-36-15,18 0 0,36 36 16,34-36 0,1-17-16,-18-18 15,17 0-15,54 0 16,-54 0-16,54-35 15,-71 35-15</inkml:trace>
  <inkml:trace contextRef="#ctx0" brushRef="#br0" timeOffset="2415.5369">16792 2963 0,'-17'0'16,"17"-17"-16,-36 17 16,19-18-16,-19 18 0,-17-18 15,18 1-15,-18 17 16,18-18-16,-36 18 0,-52 0 15,70 0-15,-70 0 16,70 0 0,0 0-16,0 0 0,18 18 15,-36-1-15,36-17 16,-18 36 0,35-36-16,1 17 0,17 1 15,0 0 1,17-1-1,1 19-15,-1-1 16,1 0-16,0 0 0,-18 1 16,17-1-16,1 53 15,-18-53-15,0 18 16,0 0-16,0 0 0,18 53 16,-18-53-16,0 0 15,0 0-15,0 0 16,17 123-16,-17-123 15,18 88 1,-18-88-16,0 18 0,0 70 16,18-71-1,-18 1-15,17 70 0,-17-71 16,18 1-16,-18 0 0,0 87 16,0-87-16,17 88 15,-17-71 1,18 88-16,-18-105 15,0 105-15,0-88 16,0 1-16,0 87 16,0-88-16,0 0 0,0 89 15,0 17 1,18-106-16,-18 0 16,0 0-16,0 89 15,0-71-15,0 70 16,0-88-16,0 18 15,-18 88-15,0-88 0,18-18 16,-17 88 0,17-87-16,0-1 0,-18 88 15,18-88 1,-17 1-16,-1 105 16,18-106-16,0 0 0,-18 88 15,18-87-15,0-1 16,0-18-16,0 18 0,0-17 15,0 0-15,0 70 16,0-88-16,-17 17 0,17 54 16,0-71-1,0 17-15,0-17 0,0 0 16,0-18-16,17 53 16,-17-52-16,0 17 15,18-18-15,-18-17 16,18 17-16,-1-18 15,1 1-15,-18 0 0,17-1 16,19-17-16,-1 18 16,18-36-16,-18 1 15,53-19-15,-35 19 16,-17-1-16</inkml:trace>
  <inkml:trace contextRef="#ctx0" brushRef="#br0" timeOffset="12949.7453">11712 10830 0,'18'-17'31,"35"-1"-16,0-17-15,17 17 0,89-52 16,-71 34-16,18-17 16,0 18-16,88-53 15,-88 35-15,52-18 16,-87 54-16,-18-1 0,-18 0 16,-17 1-16,-36 34 15</inkml:trace>
  <inkml:trace contextRef="#ctx0" brushRef="#br0" timeOffset="13328.8113">12100 10231 0,'0'17'32,"-53"54"-17,0-18-15,1 17 0,-54 54 16,53-71-1,0 0-15,-35 35 16,52-35-16,19-18 0,-1 18 16,18-18-16,0-17 0,53 35 15,0-36 1,0 1-16,88-18 16,-53 0-16,18 0 0,88-18 15,-123 18 1</inkml:trace>
  <inkml:trace contextRef="#ctx0" brushRef="#br0" timeOffset="16545.4257">17639 5468 0,'-18'0'16,"18"-18"-1,53 1 16,-18 17-31,18 0 0,0-18 16,0 18-16,53-17 16,-53 17-16,-18 0 0,53 0 15,-35-18 1,-35 18-16,-18-18 16</inkml:trace>
  <inkml:trace contextRef="#ctx0" brushRef="#br0" timeOffset="16785.7436">18027 5098 0,'18'0'16,"-1"17"-16,1 1 0,17 35 16,0-36-1,1 19-15,17 17 16,-36-18-16,1-17 0,-18 17 15,0 35-15,0-52 16,-18 17-16,1 1 0,-1-1 16,0-17-16,-35 17 15,36-18-15,-1 1 16</inkml:trace>
  <inkml:trace contextRef="#ctx0" brushRef="#br0" timeOffset="17292.7389">17586 6932 0,'18'0'31,"-1"0"-31,19 18 16,34-1-1,-35 1-15,18 0 16,0-1-16,18-17 0,-18 0 16,53 0-16,-54 0 15,-16-17-15,-1-1 16,0 18-16,-17-18 0</inkml:trace>
  <inkml:trace contextRef="#ctx0" brushRef="#br0" timeOffset="17542.2888">18027 6720 0,'35'18'16,"-17"0"-16,52-1 0,-34 1 16,17 0-16,-18-1 15,0 1-15,-17 0 0,-1-1 0,19 36 16,-36-35-1,0 17-15,-18 0 0,-17-17 16,17 17-16,-52 18 16,34-18-16,1 1 0,0-19 15,0 36 1,17-35-16,18 0 0</inkml:trace>
  <inkml:trace contextRef="#ctx0" brushRef="#br0" timeOffset="18198.6724">17551 8537 0,'17'-17'31,"1"17"-16,0 0-15,-1 0 16,19 17-16,-19-17 16,54 18-16,-1 0 15,-17-18-15,35-18 16,-52 18-16,-1 0 16,0-18-1,-17 18-15</inkml:trace>
  <inkml:trace contextRef="#ctx0" brushRef="#br0" timeOffset="18538.7433">17780 8290 0,'18'18'16,"35"17"-16,-36-17 15,71-1-15,-52 1 16,-1 0-16,53 17 16,-53-17-16,-17-1 0,0 1 15,-1 17 1,-17-17-16,-35 35 15,17-18-15,-17 0 0,0 1 16,-36 17 0,54-18-16,-19-18 0,19 1 15,17 0-15,17-18 16</inkml:trace>
  <inkml:trace contextRef="#ctx0" brushRef="#br0" timeOffset="19444.6381">17480 9984 0,'-17'0'16,"34"0"-16,18 17 16,54-17-16,-19 0 15,54-17 1,-54 17-16,71-18 16,-88 0-16,18 1 15,-36-1-15</inkml:trace>
  <inkml:trace contextRef="#ctx0" brushRef="#br0" timeOffset="19716.1554">17921 9772 0,'18'35'15,"-1"-17"-15,1 17 0,35-17 16,-35-1-16,52 1 15,-35 0-15,1-1 16,-19 1-16,1-18 0,-18 18 16,0 17-16,-18-17 0,1 17 15,-36 35-15,18-34 16,-36 17 0,36-18-16,17-18 0,0 1 15,18 0 1,18-18-16,0 17 0</inkml:trace>
  <inkml:trace contextRef="#ctx0" brushRef="#br0" timeOffset="20955.9565">13741 15540 0,'0'18'15,"17"-18"1,1 17-16,0-17 16,17 18-16,18-18 15,-18 0-15,-17 0 16,17 0-16,18 0 16,-35-18-16,17 1 15,-35-1-15,17 0 16,-17-88-16,18 53 15,-18-17-15,53-124 16,-18 70-16,1 1 0,52-159 16,-18 158-1,-17 1-15,35-36 16,-52 106-16,-19 18 0,1 0 16,-18 17-16,-18 36 15,1-1-15,-1 18 16</inkml:trace>
  <inkml:trace contextRef="#ctx0" brushRef="#br0" timeOffset="21386.3084">13935 15117 0,'0'-18'15,"-18"18"1,-17 18-16,-18 34 16,35-16-16,-17 17 15,0 0-15,-1-1 0,-16 54 16,34-70-16,18 17 16,0-18-16,18 18 15,-1-36-15,18 1 16,36 17-16,-18-35 15,0 18-15,35 0 16,-35-1-16,0 18 0,0 54 16</inkml:trace>
  <inkml:trace contextRef="#ctx0" brushRef="#br0" timeOffset="23754.3501">564 17092 0,'-35'0'16,"70"0"-1,54 0 1,-19 0-16,89-35 16,-71 17-16,0-17 15,18 0-15,106-18 16,-106 35-16,17-17 0,-17 0 15,17 17-15,-17 0 0,71 1 16,-124 17-16,-18 17 16</inkml:trace>
  <inkml:trace contextRef="#ctx0" brushRef="#br0" timeOffset="36099.1615">25841 12947 0,'-18'0'15,"1"0"-15,34 0 31,1 0-15,17 0-16,36 0 16,-18 0-16,17 0 15,107-18-15,-89 1 16,106-1-16,-106 18 16,0-18-16,0 18 0,54 0 15,-89 0-15,-1 0 16,1 0-16,-35 0 15</inkml:trace>
  <inkml:trace contextRef="#ctx0" brushRef="#br0" timeOffset="36562.3153">26176 12718 0,'-18'0'16,"1"0"-1,-1 0-15,-35 17 16,36 1 0,-19 0-16,-52 17 15,53-18-15,0 19 0,-18-19 16,0 36-16,18-35 15,17 17 1,18-17-16,0 35 16,18-36-16,-1 1 0,18 17 15,18-17-15,53 17 16,-35-17-16,-1 17 0,1-17 16,-1-1-16,-17 1 15</inkml:trace>
  <inkml:trace contextRef="#ctx0" brushRef="#br0" timeOffset="41483.6513">28945 4551 0,'-17'0'47,"17"-18"-31,-18 18-16,1-17 16,-19 17-1,1 0-15,0 0 0,-1 0 16,-17 0-16,1 0 0,-1 0 15,0 0-15,-18 0 0,1 17 16,-1-17-16,1 0 0,-107 0 16,107 0-16,-19 0 15,1 0-15,-88 0 16,70 0-16,18 0 16,-18 0-16,0 0 0,-123-17 15,123 17-15,-106 0 16,89 0-1,17 0-15,-106-18 16,89 0-16,17 18 0,-17 0 16,-107-17-16,107 17 15,-107-18-15,107 18 16,17-18-16,-123 1 16,123-1-16,-17 18 15,17-18-15,-18 18 0,-105 0 16,123 0-16,-17 0 15,-1 0-15,-105 18 16,105-18-16,19 0 0,-1 0 16,-18 18-16,-87-18 15,105 0-15,-18 0 16,18 0-16,1 17 0,-1-17 16,-124 0-16,107 0 15,-89 0-15,89 0 16,-89 0-1,106 0-15,1 0 0,-107-17 16,124 17-16,-18 0 16,-106 0-16,106 0 15,-105 0 1,122 0-16,-16 0 0,-107 0 16,106 0-16,-88 0 15,106 0-15,0 0 16,0 0-16,-89-18 15,89 0-15,17 18 0,-17-17 16,18 17-16,-1 0 0,-70-18 16,70 18-1,1 0-15,17 18 0,-18-18 0,-34 17 16,52 1 0,-18 0-16,36-18 15,0 17-15,17-17 0,0 36 16,18-19-16,-17 19 15,17-1 1,0-18-16,0 36 16,0-17-16,0 17 0,0 17 15,0-17 1,0-18-16,0 18 0,0-17 16,-18 16-16,18-16 0,-18-1 15,18 0-15,0 18 0,-17 18 16,17-36-16,0 0 15,0 1-15,0-1 0,-18 35 16,36-34-16,-18-1 16,0-17-16,17 17 0,19 18 15,-36-36 1,17 19-16,1-19 0,35 36 16,-36-35-16,36 17 15,-35-17 1,17-18-16,36 35 15,-54-35-15,19 18 0,-1-18 0,53 17 16,-53 1 0,54-18-16,-54 18 15,18-18-15,53 17 16,-53 1-16,0-18 0,-1 0 16,72 18-1,-1-18-15,-70 17 16,18-17-16,-1 0 0,-17 0 15,18 18-15,-18-18 0,88 18 16,-71-18-16,1 0 16,0 0-16,17 0 15,-18 0-15,1 0 0,105 0 16,-88 0 0,-17 0-16,105 0 0,-87 0 15,-19 0-15,18 0 0,71 0 16,-71 0-16,1 0 15,87 0 1,-88 0-16,88 0 16,-87 0-16,69 0 15,-69 0-15,-1 0 0,106 0 16,-18 0 0,-88 0-16,-17 0 15,17-18-15,0 18 0,89 0 16,-89 0-16,0-18 15,0 18-15,89 0 16,-89 0-16,-18 0 16,19 0-16,-1 0 0,-18 0 0,107 0 15,-107-17 1,19 17-16,-1 0 0,0-18 16,71 18-16,-71-18 15,-18 18-15,19 0 16,-19 0-16,71 0 15,-70 0-15,70 18 16,-70-18-16,-1 0 0,89-18 16,-89 18-16,1 0 15,17 0-15,-17 0 0,-1 0 16,1 0-16,-18 0 16,35 0-16,-18 0 0,72 0 15,-72 0-15,1 18 16,-1-18-16,1 0 0,70 0 15,-71 0-15,19 0 16,-19 0-16,89 0 16,-88 0-16,-1 0 15,1 0-15,-1 0 0,1 0 16,52 18-16,-52-18 16,70 0-16,-71 0 15,-17 0-15,18 0 16,-1 0-16,-17 0 0,0 0 0,71 17 15,-71-17 1,0 0-16,35 0 16,-35 18-16,0-18 0,35 0 15,-53 0-15,0-18 16,18 18-16,18 0 16,-36 0-16,0-17 15,18 17-15,0 0 16,-17-18-16,-1 18 15,-18 0-15,1 0 0,-18-18 47,-18 18-47,1 0 16,17-17 0,17-19-1,-17 19-15,0-19 16,0 19-16,0-18 15,0-36-15,0 18 16,0-70-16,-17 34 16,17 1-16,0-18 0,-18 1 15,1-125-15,17 142 16,-18 0-16,18 17 0,0 18 16,-18-17-1,18 52-15,0 1 0,0-1 16,-17 18-16,-1 0 15,0 0-15,1 18 0</inkml:trace>
  <inkml:trace contextRef="#ctx0" brushRef="#br0" timeOffset="46572.5827">17463 11924 0,'-18'-18'15,"18"1"1,-18-1 0,1 18-16,-1-18 15,0 18-15,-17 0 16,17 0-1,-35 18-15,36-18 16,-18 18-16,-36-1 16,-17-17-1,53 0-15,-36 18 16,18-18-16,18 0 0,-53 0 16,52 0-16,1 0 15,-36 35-15,36-17 16,18-1-16,-19 1 15,19 0-15,17-1 16,0 1-16,0 0 16,0-1-16,0 1 0,0 0 15,0-1-15,0 1 16,-18 17 0,0 53-16,1-52 15,17 17-15,-18-1 0,0 1 16,1 88-16,-1-52 15,1 87-15,17-88 16,-18 0-16,0 1 0,1 105 16,17-89-1,0 125-15,-18-107 16,18 1-16,18 123 16,-18-124-16,0 1 0,0 105 15,0-106 1,0 1-16,0 105 15,0-105-15,-18-1 0,18 142 16,0-124-16,18 0 16,17 106-16,-35-124 15,18-34-15,-1 87 16,-17-106-16,0 1 16,-17 17-16,17-17 0,-18 105 15,0-105-15,18 17 16,-17 0-16,17 0 0,0 1 15,0 52-15,17-71 16,19 18 0,-19-70-16,18 17 0,1-17 15,52 17-15,-53-17 16,18-18-16,-18 0 0,18 0 16,36 0-1,-54 0-15,0 0 0</inkml:trace>
  <inkml:trace contextRef="#ctx0" brushRef="#br0" timeOffset="50198.1783">30021 4674 0,'-35'-17'15,"17"17"-15,1 0 16,17-18 0,17 18-1,1 0 1,35-18-1,-18 18-15,1 0 0,-1 0 0,53-17 16,-53 17-16,18 0 16,-35 0-1,0 17-15,-1-17 0,1 18 16,-18 17 0,0 18-16,0-35 15,0 17-15,0 0 16,-18 36-1,18-36-15,0 18 0,0 0 16,0 53-16,-17-36 16,17-17-16,0-17 0,0 17 15,0 35-15,0-53 16,0 18-16,0-18 16,0 18-16,-18 35 15,18-35-15,-18 35 16,18-35-16,0-17 0,0 17 15,18-18-15,-18-17 16,18 17 0,-1-18-16,-17 1 0,18 0 15,-1-1 1,-17 1-16,18 0 0,0-1 16,-1-17-1</inkml:trace>
  <inkml:trace contextRef="#ctx0" brushRef="#br0" timeOffset="51377.1835">30321 5927 0,'18'0'16,"-18"17"0,0 1-16,18-18 15,-18 18-15,0 17 16,17 18-1,-17-18-15,0 36 16,0-36-16,0 18 0,0 35 16,-17-35-1,17 0-15,0 0 0,-18-18 16,18 0-16,-18 18 0,18 18 16,-17-18-16,17 17 15,0-34-15,0 34 16,0-35-16,17 18 15,1-17-15,17 34 16,-17-35 0,-1 36-16,-17-36 15,18 36-15,0-36 16,-18 18-16,0 35 16,0-53-16,0 18 0,17 53 15,-17-71 1,0 18-16,36 18 15,-36-18-15,17-18 0,-17 18 16,0 35-16,0-35 16,0 18-16,0-18 15,0 0-15,0 17 0,0 54 16,0-71-16,0 88 16,0-71-16,-17 71 15,17-70-15,0-1 16,0 1-16,0 70 15,17-70-15,1 70 16,-18-88-16,18 17 16,-1 54-16,1-71 15,-1 52-15,-17-69 16,18 70-16,-18-71 16,18 35-1,-1-17-15,-17 0 16,18-18-16,-18-17 0,0 17 15,0 1-15,-18-36 16,18 17-16,-17 1 0,-1-18 16,0 18-1,1-18-15,-1 0 16,1 0-16,-36 0 16,0 0-16,-53 17 15,35-17-15,1 18 16,-71 0-16,88-18 0,0 0 15,0 0-15,0 0 16,18 0-16,17 17 16</inkml:trace>
  <inkml:trace contextRef="#ctx0" brushRef="#br1" timeOffset="62982.3212">22207 12241 0,'-17'-17'16,"17"-1"0,-18 18-16,0-18 15,1 18 1,-1 0-1,1 18-15,-36 0 16,35-1-16,0 1 0,1 17 16,-19-17-16,1 0 0,18 17 15,-19 0-15,-17 36 16,18-36-16,-18 71 16,35-71-16,1 18 15,-1 0-15,1-18 0,-1 18 16,18 53-16,0-53 15,0 53 1,0-36-16,18-17 0,-1 0 0,36 35 16,-18-35-1,1-18-15,17-17 0,-18 17 16,71-17-16,-53-18 16,52 0-16,-69 0 15,17-18-15,35-52 16,-35 35-16,-18-1 15,0-17-15,-17 0 0,35-70 16,-35 70-16,-18-70 16,-18 52-16,0 0 15,-35-70 1,-53 0-16,71 88 16,-18 0-16,0 18 0,18 18 15,-18-36-15,36 53 16,-19-18-16,54 0 15</inkml:trace>
  <inkml:trace contextRef="#ctx0" brushRef="#br1" timeOffset="67721.6007">22172 12330 0,'18'0'15,"-18"-18"1,17 0-16,-17-17 0,18 17 16,-18-17-16,35-35 15,-17 34-15,17-17 0,0-35 16,1 35-1,17-53-15,-36 36 16,19 17-16,-1 0 0,18-35 16,-36 53-16,19-36 15,-19 36 1,-17 17-16,0-17 0,0 17 16,0 1-16,0-1 15,0 0 16</inkml:trace>
  <inkml:trace contextRef="#ctx0" brushRef="#br1" timeOffset="68299.8411">22983 10866 0,'0'35'15,"0"0"-15,0 18 16,-17 0-16,17 88 16,-18-70-16,18-1 15,0-17-15,0 35 16,0-70-16,0 0 0,0-1 16,18-34-1,-1-36 1,-17 0-16,0 17 15,18-52-15,-18 35 16,0 18-16,18-18 0,-18-53 16,17 53-16,1-17 15,-18 35 1,18 17-16,-1 18 16,1 18-1,-18 17-15,18 35 16,-1-34-16,1-1 0,-18 18 15,18 35-15,-1-53 16,1 18-16,-18-17 16,17-1-16,-17 53 15,18-70-15,-18-1 0,0 1 16,0 0-16,0-1 16</inkml:trace>
  <inkml:trace contextRef="#ctx0" brushRef="#br1" timeOffset="68449.2357">23001 11271 0,'35'0'16,"-17"-17"-16,0 17 16,35-18-1,-36 0-15</inkml:trace>
  <inkml:trace contextRef="#ctx0" brushRef="#br1" timeOffset="68726.9693">23248 10742 0,'18'-18'16,"-1"18"0,1-17-16,0 17 0,-1 0 15,19-18-15,-1 1 16,-18 17-16,1 0 0</inkml:trace>
  <inkml:trace contextRef="#ctx0" brushRef="#br1" timeOffset="68928.2898">23336 10795 0,'18'71'15,"-18"-36"-15,0-18 0,0 36 16,0 0 0,18-17-1,-1-36-15,-17 17 0,18-17 16,-1-17-16,1 17 0,0-18 16,-1 0-16</inkml:trace>
  <inkml:trace contextRef="#ctx0" brushRef="#br1" timeOffset="69234.7971">23513 10830 0,'0'36'15,"0"-19"-15,0 18 16,17-17-1,19 17-15,-19-17 16,1-18-16,-1 18 0,1-18 16,17-18-16,-17 18 15,0-35-15,-1 35 16,-17-36 0,0 19-16,-17-1 0,-19-17 15,-17 17 1,36 1-16,-1 17 15,18-18 1</inkml:trace>
  <inkml:trace contextRef="#ctx0" brushRef="#br1" timeOffset="69589.484">23689 10689 0,'18'-17'0,"-1"-1"16,19 18 0,-19 0-1,1 0-15,0 0 16,-1 0-16,-17 18 16,0 17-1,0-18-15,0 19 0,0-1 16,35 36-16,-35-36 15,18 0-15,0 0 16,-1-17-16,1 17 0,-18 1 16,18-19-16,-18 1 15,-18-18 1,0 0-16,1 0 16,-1 0-16,-17 0 0,0 0 15,-1 0-15,-17 18 16</inkml:trace>
  <inkml:trace contextRef="#ctx0" brushRef="#br1" timeOffset="71022.4616">25647 10971 0,'18'0'0,"-1"18"16,19 17-1,-19-17-15,18 0 0,1 17 16,-1-17-16,0 17 0,1-18 0,-1 1 15,0 17-15,0-17 16,1 0-16,-1-1 0,-17-17 16,-1 18-16,1-18 15</inkml:trace>
  <inkml:trace contextRef="#ctx0" brushRef="#br1" timeOffset="75802.5137">26070 10901 0,'18'-18'16,"0"18"-1,-18-17 17,-18 34 30,0 1-46,1-1-16,-1 19 15,-35 34 1,18-34-16,17 17 0,-17-18 16,0 35-16,17-52 15,0 0-15,18-1 0,0 1 16,0 0-16,18-18 16</inkml:trace>
  <inkml:trace contextRef="#ctx0" brushRef="#br1" timeOffset="76809.5197">26423 10989 0,'18'0'32,"17"0"-17,0-18-15,-17 18 0,17 0 16,-17 0-16,17 0 0,-17 0 16,-1 0-16</inkml:trace>
  <inkml:trace contextRef="#ctx0" brushRef="#br1" timeOffset="76947.0787">26458 11148 0,'18'0'16,"35"17"-16,-18-17 16,0 0-16,-17 0 0,35 0 15</inkml:trace>
  <inkml:trace contextRef="#ctx0" brushRef="#br1" timeOffset="77626.2119">27305 10901 0,'-35'-18'15,"17"18"-15,-35 18 16,18-1-16,0 19 0,-18 34 16,35-52-1,18 17-15,-18 1 0,36 16 16,0-34-16,-1 0 16,19-18-16,17 17 15,-18-17-15,0-17 16,-17-1-16,-1 0 0,1 1 15,17-18-15,-35 17 16,0-35-16,0 35 16,-17 1-16,17-19 15,0 19-15,-18 17 16,18 35 0,0-17-16,0 52 15,0-52-15,18 17 0,-1-17 16,36 17-16,-35-17 15,35-18 1,-18 0-16,-17 0 0,-18-18 16</inkml:trace>
  <inkml:trace contextRef="#ctx0" brushRef="#br1" timeOffset="77959.1869">27481 10566 0,'0'-18'15,"18"18"-15,0 0 16,-18-18-16,35 18 16,-17 0-16,-1-17 15,1 17 1,0 0-16,-1-18 16</inkml:trace>
  <inkml:trace contextRef="#ctx0" brushRef="#br1" timeOffset="78164.9251">27534 10601 0,'0'53'15,"0"-35"-15,18 34 16,-18-34-16,18 0 0,17-1 16,-17-17-16,-1 18 15,1-18-15</inkml:trace>
  <inkml:trace contextRef="#ctx0" brushRef="#br1" timeOffset="78449.4393">27746 10654 0,'-18'35'15,"18"-17"1,18 17-16,0-17 15,-1-18-15,36 0 16,-35 0-16,-1-18 16,1 18-16,0-18 0,-1-17 15,-17 18-15,-17-1 16,-1 18 0,0-18-16,1 18 0,-1 0 15,-17-17-15</inkml:trace>
  <inkml:trace contextRef="#ctx0" brushRef="#br1" timeOffset="78960.2804">27869 10425 0,'18'0'31,"0"17"-15,-1-17-16,1 0 16,0 0-16,-1 0 15,1 0 63,-18 18-78,0 0 16,18-1 0,-18 1 15,0-1-15,17 19-1,-17-19-15,18 36 16,-18-17-16,0-19 15,0 18-15,0-17 0,17 17 16,-17-17-16,0 0 16,-17-18 15,-1-18-15,1 18-1,-1 0-15,-17 0 0,-18 18 16</inkml:trace>
  <inkml:trace contextRef="#ctx0" brushRef="#br1" timeOffset="80794.62">29034 11113 0,'17'0'47,"19"35"-31,-19-18-16,18 1 0,36 17 15,-36 1-15,53-19 16,-52 1 0,-1 0-16,-17-1 15,-1-17-15,-17 18 16,-17-18-16</inkml:trace>
  <inkml:trace contextRef="#ctx0" brushRef="#br1" timeOffset="81012.1417">29298 11042 0,'-53'35'0,"36"1"15,-36 16-15,35-34 16,-17 53-16,35-36 15,-18 0-15,18-17 0,18 17 16,-1-17 0,1-18-16,0 0 0</inkml:trace>
  <inkml:trace contextRef="#ctx0" brushRef="#br1" timeOffset="81291.2919">29475 10689 0,'-18'0'16,"18"18"-16,-18-1 0,18 1 15,0 35 1,0-35-16,0 35 16,18-18-16,35 0 15,-35-17-15,-1-1 0,18-17 16,-17 0-16</inkml:trace>
  <inkml:trace contextRef="#ctx0" brushRef="#br1" timeOffset="81433.992">29633 10848 0,'0'18'0,"0"-1"15,0 18 1,18 1-16,0-36 16,-1 17-16</inkml:trace>
  <inkml:trace contextRef="#ctx0" brushRef="#br1" timeOffset="81567.373">29616 10707 0</inkml:trace>
  <inkml:trace contextRef="#ctx0" brushRef="#br1" timeOffset="81779.8671">29704 10689 0,'18'18'15,"-1"-18"-15,36 17 16,-18-17-16,1 18 0,-19 0 15,19 17-15,-1 18 16,-35-18-16,17 0 16,-34 1-16,-1-1 15,1-35-15,-1 18 0</inkml:trace>
  <inkml:trace contextRef="#ctx0" brushRef="#br1" timeOffset="82231.5503">30163 11060 0,'17'-18'16,"1"18"-16,-1 0 0,19 0 16,-1 0-1,0 0-15,18 0 16,-35 0-16,-1 0 0,1 0 15</inkml:trace>
  <inkml:trace contextRef="#ctx0" brushRef="#br1" timeOffset="82359.2264">30180 11201 0,'35'17'15,"1"1"-15,-1-18 16,0 0-16,1 0 0,-19-18 15,18 18-15,-17 0 16</inkml:trace>
  <inkml:trace contextRef="#ctx0" brushRef="#br1" timeOffset="82998.5499">31115 11077 0,'-18'-17'0,"-17"17"16,17 0-16,-52 17 16,35 1-16,-1 17 15,-17 18 1,36 0-16,-1-35 0,18 52 16,18-52-16,-1-1 15,36 19-15,18-36 16,-53 0-16,17 0 15,-18-18-15,1 0 0,17-17 16,-35 18 0,18-1-16,-18 0 15,0 1-15,0 34 32,18 19-32,-18-19 15,35 36 1,0-53-16,-17 18 15,-1-1-15,19-17 0,-1 0 0,-17 0 16,-1-17-16,1 17 16</inkml:trace>
  <inkml:trace contextRef="#ctx0" brushRef="#br1" timeOffset="83209.905">31221 10636 0,'17'0'15,"1"0"-15,35 0 16,-35 0 0,-1 0-16,19-17 0,-1 17 15,-17 0 1</inkml:trace>
  <inkml:trace contextRef="#ctx0" brushRef="#br1" timeOffset="83376.2999">31291 10707 0,'0'53'15,"18"-36"-15,-18 19 0,0 17 16,35-18-1,-17-18-15,17 1 16,-17-18-16,0 0 0,-1 0 0</inkml:trace>
  <inkml:trace contextRef="#ctx0" brushRef="#br1" timeOffset="83636.7899">31574 10795 0,'-18'35'16,"18"-17"-16,18 17 15,17-35-15,0 0 16,0 0-16,-17 0 16,17 0-16,-17-17 0,0-1 15,-1 0-15,-17 1 16,-17 17-16,-19-18 15,1 0-15,17 18 16,-17 0 0,18 0-16,17-17 0</inkml:trace>
  <inkml:trace contextRef="#ctx0" brushRef="#br1" timeOffset="83981.3147">31803 10654 0,'18'-18'15,"-1"18"-15,18 0 16,-17 18-16,0-18 16,-1 0-16,-17 18 15,18-18-15,-18 17 16,0 1-16,0-1 15,0 19-15,0-19 16,18 36-16,-18-35 16,0 0-16,0-1 0,0 1 15,0-1-15,0 1 16,-18-18 0,0 0-1,1 0-15,-19-18 16,19 18-1,-1 0-15</inkml:trace>
  <inkml:trace contextRef="#ctx0" brushRef="#br1" timeOffset="84232.2757">32226 10601 0,'-17'18'15,"-1"17"-15,0 18 16,18-36 0,0 19-16,18-1 0,-18 0 15,53 18-15,-35-35 16,-1-1-16,1 1 0,-1 0 15,19-18-15</inkml:trace>
  <inkml:trace contextRef="#ctx0" brushRef="#br1" timeOffset="84381.5379">32403 10813 0,'17'17'15,"-17"1"-15,18 17 16,0-35-16,-18 18 16,17-1-16</inkml:trace>
  <inkml:trace contextRef="#ctx0" brushRef="#br1" timeOffset="84504.6917">32473 10689 0,'0'-17'16</inkml:trace>
  <inkml:trace contextRef="#ctx0" brushRef="#br1" timeOffset="84705.3492">32650 10601 0,'53'53'15,"-18"-18"-15,-18 0 16,36 36 0,-17-36-16,-19 1 0,-17-1 15,0 0-15,-35 36 16</inkml:trace>
  <inkml:trace contextRef="#ctx0" brushRef="#br1" timeOffset="93669.6832">28046 12647 0,'0'-18'16,"0"1"0,0-1-16,0 1 15,0 34 16,0 54-15,0-36-16,0 18 0,0 70 16,0-70-16,0 53 15,0-71-15,0 1 16,17 34-16,-17-52 16,0 0-16,36-18 15,-1-18-15,-17 0 16,17-52-1,0 17-15,-17 18 16,-18 17-16,18 0 0,-1 18 16,-17 36-1,0-1 1,18 0-16,-1 18 16,1-35-16,35 17 15,-18-35-15,18-18 16,-35 1-16,17-19 15,-17 1-15,-18 17 0,-18-52 16,0 35 0,18-1-16,-35-17 15,18 36-15,17-1 0,-18 0 16,18 1-16</inkml:trace>
  <inkml:trace contextRef="#ctx0" brushRef="#br1" timeOffset="94248.9571">28575 12383 0,'0'0'0,"18"0"16,17 0 0,0 0-16,-17 0 15,17 0-15,18 0 16,-18 0-16,-17-18 15,0 18-15,-36 0 16,18-18 0</inkml:trace>
  <inkml:trace contextRef="#ctx0" brushRef="#br1" timeOffset="94431.2484">28663 12400 0,'18'71'16,"-18"-36"-16,17 18 15,-17-18-15,18 0 0,0-17 16,-18 0-16,17-1 16,1 1-16,17 0 15,-17-1-15,17-17 16,-17 0-16,0-17 16,-18-1-16</inkml:trace>
  <inkml:trace contextRef="#ctx0" brushRef="#br1" timeOffset="94620.3947">28963 12488 0,'0'53'0,"-18"-35"15,18 0-15,18 17 16,0-18-16,-1 1 15,1-18-15,0 0 16</inkml:trace>
  <inkml:trace contextRef="#ctx0" brushRef="#br1" timeOffset="94937.0293">29069 12365 0,'18'0'16,"-1"0"-16,1 0 0,17 0 0,0 0 16,-17 18-16,35-18 15,-35 17 1,-18 18 0,0-17-16,-18 35 15,18-35-15,0 35 16,0-18-16,0-18 0,0 1 15,0 0 1,-18-36 0,1 0-1,-1 18-15,0-17 16,1 17-16,-1-18 16</inkml:trace>
  <inkml:trace contextRef="#ctx0" brushRef="#br1" timeOffset="95204.3333">29439 12682 0,'18'18'15,"0"0"-15,-1 17 0,36 35 16,-18-34-16,36 52 16,-36-35-16,18-18 15,18 36-15,-36-36 16,0 0-16,1 1 16,-19-19-16,-34-17 31</inkml:trace>
  <inkml:trace contextRef="#ctx0" brushRef="#br1" timeOffset="96055.8784">29404 12682 0,'0'18'16,"0"17"-16,0-17 15,0 17-15,0 18 16,0-18-16,-18 18 0,1 36 15,-1-37 1,0 19-16,-17 35 16,18-71-16,17 0 0,0 1 15,17-19-15,18 1 16,-17-18-16,0-18 0,17-17 16</inkml:trace>
  <inkml:trace contextRef="#ctx0" brushRef="#br1" timeOffset="96240.6966">29369 13106 0,'17'0'0,"1"0"15,17-18-15,1 18 16,-1 0-16,-17 0 15,17 0-15,18-18 16,-36 18-16</inkml:trace>
  <inkml:trace contextRef="#ctx0" brushRef="#br1" timeOffset="96560.9987">29739 12453 0,'35'0'16,"-35"-18"-16,36 18 0,-1-17 15,0-1-15,-17 18 16,17-17-16,-35-1 16</inkml:trace>
  <inkml:trace contextRef="#ctx0" brushRef="#br1" timeOffset="96722.2024">29792 12453 0,'0'53'16,"18"-18"-16,-18-17 0,17 35 16,19-18-1,-19-17 1,19-18-1</inkml:trace>
  <inkml:trace contextRef="#ctx0" brushRef="#br1" timeOffset="96994.8379">30004 12559 0,'-18'18'15,"18"-1"-15,18-17 0,-1 35 16,-17-17-16,53 0 16,-35-1-16,17-17 15,1 0 1,-19-17-16,1 17 0,-1-36 16,-17 19-16,-17-18 15,-1 17 1,1 18-16,-36-18 0,35 18 15,-17-17-15,17 17 16</inkml:trace>
  <inkml:trace contextRef="#ctx0" brushRef="#br1" timeOffset="97346.5907">30268 12330 0,'18'0'0,"17"17"16,-17 1 0,0 0-1,-1-1-15,-17 1 0,18-1 16,-1 19-16,1-19 15,0 36 1,-18-17-16,0-19 0,0 36 16,17-18-1,-17-17-15,-17-18 16,-1 0 0,0 0-16,-34-18 15,34 18-15,-35 0 16,35 0-16,1 0 15</inkml:trace>
  <inkml:trace contextRef="#ctx0" brushRef="#br1" timeOffset="97758.0897">30603 12965 0,'53'-18'16,"-17"18"-16,70-18 15,-71 18-15,18-17 0,-36 17 0,19 0 16,-19-18-16,1 18 16,-18-18-16</inkml:trace>
  <inkml:trace contextRef="#ctx0" brushRef="#br1" timeOffset="97925.7592">30798 12788 0,'0'88'16,"17"1"-16,-17-36 0,35 17 16,-17-35-1,17 18-15,-17-35 16,17 0-16,-17-18 16</inkml:trace>
  <inkml:trace contextRef="#ctx0" brushRef="#br1" timeOffset="98329.2781">31133 12524 0,'35'70'0,"-17"-17"16,-1 35-1,1-35-15,-18 18 0,0-18 0,0 0 16,0 17-16,17 18 16,1-52-16,-18-1 15,18-35-15,-1 0 16,-17-18-16,18-17 16,0-18-1,-1 35-15,1 18 0,0-17 16,-1 34-16,36 1 15,-35 17-15,-1-17 0,-17 17 16,0-17-16,0 0 0,0-1 16,-17 1-16,-1-18 15,-17 0-15,0 0 16,-1 0-16,1-18 0,-18 1 16,18-1-16,35 0 15,0 1-15,0-1 0</inkml:trace>
  <inkml:trace contextRef="#ctx0" brushRef="#br1" timeOffset="98558.533">31556 12418 0,'53'0'16,"0"0"-16,35 0 15,-53 0-15,1 0 0,16-18 16</inkml:trace>
  <inkml:trace contextRef="#ctx0" brushRef="#br1" timeOffset="98698.8018">31644 12524 0,'0'35'16,"18"53"-16,-1-35 0,1-18 15,53 18 1,-54-35-16,19-1 0,-1 19 16,-18-36-1,1 0-15,0-18 0</inkml:trace>
  <inkml:trace contextRef="#ctx0" brushRef="#br1" timeOffset="98902.5633">31926 12594 0,'0'18'15,"0"-1"-15,18-17 16,-18 18-16,18 17 15,-1-17-15,1 0 16,-18-1-16,18 1 16</inkml:trace>
  <inkml:trace contextRef="#ctx0" brushRef="#br1" timeOffset="99293.659">32085 12435 0,'18'-17'16,"-1"17"-16,19-18 15,-19 18-15,19 0 16,-19 0-16,19 0 15,-19 0-15,-17 18 32,0 35-32,0-18 15,0 0-15,0-17 0,0 52 16,0-34-16,35 17 16,-35-36-1,0 1-15,18 17 0,-18-17 16,18-18-16,-36 0 31,0-18-31,1 18 16,-36-17-16,18 17 15,-1 0-15,1 17 16,0 1-16,-18-1 16</inkml:trace>
  <inkml:trace contextRef="#ctx0" brushRef="#br1" timeOffset="102250.5046">32385 12171 0,'18'0'16,"70"0"-1,-35-18-15,0 18 16,0 18-16,-18-1 0,18 1 15,-18 0-15,-17 17 0,17 53 16,-35-52-16,18 52 16,-18-35-16,-18 52 15,0-52 1,1 71-16,-1-54 16,0 1-16,-17 70 15,18-70-15,17-1 0,0-17 16,0 0-16,17 53 15,1-71-15,-1-17 16,19-1-16,-19 1 0,19-18 16,-19 0-16,-17-18 15,0 1 1,-17 17-16,-1 0 0,0 0 16,-17 0-16,-18 35 15,36 0-15,-36 36 16,35-18-16,0 0 15,1 70-15,17-52 16,0-1-16,17 54 16,-17-54-16,18-17 0,35 71 15,-35-71 1,-18-18-16,17 18 0,-17-36 16,0 1-16,-17 0 0,-19-1 15,-34-17-15,34 0 16,-34 0-16,17 0 0,-18 0 15,-52-17 1,70 17-16,0 0 0,0 17 16</inkml:trace>
  <inkml:trace contextRef="#ctx0" brushRef="#br1" timeOffset="103357.5404">26317 14958 0,'18'0'15,"0"0"-15,17 0 0,71 17 16,-53-17-16,-1 18 15,1-18-15,0 18 16,-17 17-16,-19 0 0,1 1 16,-18-1-16,0 18 0,-53 53 15,18-54-15,-1 19 16,-17-18-16,18 0 16,-35 53-16,52-53 0,0 0 15,18 52 1,0-69-16,0 17 15,36-18-15,17 18 0,-18-18 16,0-17-16,0-18 0,1 35 16,-19-17-16,-17 35 15,-17-36 1,-1 18-16,0 1 0,1-1 16,-1 18-16,18 0 0,-18 0 15,1 0-15,17 70 16,17-52-16,-17-1 15,18 1-15,17 70 16,-35-88-16,18 17 0,-18-17 16,18 0-16,-18-18 0,-18 36 15,0-18-15,-17-18 16,17-17-16,-70 52 16,35-34-16,-70 52 15,70-53-15,-18-17 16,-70 35-16,88-36 15,-17 1-15,17-18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E14BB-6417-E74E-B837-C61A3A1A5569}" type="datetimeFigureOut">
              <a:rPr lang="en-US" smtClean="0"/>
              <a:t>28-Aug-17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29C9D-24E2-E24F-9C38-63FB2D3B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89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29C9D-24E2-E24F-9C38-63FB2D3B6C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42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28-Aug-17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25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28-Aug-17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4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28-Aug-17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91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28-Aug-17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65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28-Aug-17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183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28-Aug-17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169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28-Aug-17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821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28-Aug-17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3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28-Aug-17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38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28-Aug-17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3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28-Aug-17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9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28-Aug-17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B364D-B428-C14F-85BB-541EF3F18797}" type="datetimeFigureOut">
              <a:rPr lang="en-US" smtClean="0"/>
              <a:t>28-Aug-17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5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5.png"/><Relationship Id="rId3" Type="http://schemas.openxmlformats.org/officeDocument/2006/relationships/image" Target="NULL"/><Relationship Id="rId7" Type="http://schemas.openxmlformats.org/officeDocument/2006/relationships/image" Target="../media/image7.png"/><Relationship Id="rId12" Type="http://schemas.openxmlformats.org/officeDocument/2006/relationships/customXml" Target="../ink/ink2.xm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4.png"/><Relationship Id="rId5" Type="http://schemas.openxmlformats.org/officeDocument/2006/relationships/image" Target="NULL"/><Relationship Id="rId10" Type="http://schemas.openxmlformats.org/officeDocument/2006/relationships/customXml" Target="../ink/ink1.xml"/><Relationship Id="rId4" Type="http://schemas.openxmlformats.org/officeDocument/2006/relationships/image" Target="NULL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0.png"/><Relationship Id="rId26" Type="http://schemas.openxmlformats.org/officeDocument/2006/relationships/image" Target="../media/image16.png"/><Relationship Id="rId21" Type="http://schemas.openxmlformats.org/officeDocument/2006/relationships/image" Target="../media/image130.png"/><Relationship Id="rId34" Type="http://schemas.openxmlformats.org/officeDocument/2006/relationships/image" Target="../media/image23.png"/><Relationship Id="rId17" Type="http://schemas.openxmlformats.org/officeDocument/2006/relationships/image" Target="NULL"/><Relationship Id="rId25" Type="http://schemas.openxmlformats.org/officeDocument/2006/relationships/image" Target="../media/image15.png"/><Relationship Id="rId33" Type="http://schemas.openxmlformats.org/officeDocument/2006/relationships/image" Target="../media/image22.png"/><Relationship Id="rId16" Type="http://schemas.openxmlformats.org/officeDocument/2006/relationships/image" Target="NULL"/><Relationship Id="rId20" Type="http://schemas.openxmlformats.org/officeDocument/2006/relationships/image" Target="../media/image80.png"/><Relationship Id="rId29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4.png"/><Relationship Id="rId32" Type="http://schemas.openxmlformats.org/officeDocument/2006/relationships/image" Target="../media/image20.png"/><Relationship Id="rId15" Type="http://schemas.openxmlformats.org/officeDocument/2006/relationships/image" Target="NULL"/><Relationship Id="rId28" Type="http://schemas.openxmlformats.org/officeDocument/2006/relationships/image" Target="../media/image170.png"/><Relationship Id="rId36" Type="http://schemas.openxmlformats.org/officeDocument/2006/relationships/image" Target="../media/image24.png"/><Relationship Id="rId19" Type="http://schemas.openxmlformats.org/officeDocument/2006/relationships/image" Target="../media/image110.png"/><Relationship Id="rId31" Type="http://schemas.openxmlformats.org/officeDocument/2006/relationships/image" Target="../media/image19.png"/><Relationship Id="rId14" Type="http://schemas.openxmlformats.org/officeDocument/2006/relationships/image" Target="NULL"/><Relationship Id="rId9" Type="http://schemas.openxmlformats.org/officeDocument/2006/relationships/image" Target="../media/image21.png"/><Relationship Id="rId27" Type="http://schemas.openxmlformats.org/officeDocument/2006/relationships/image" Target="../media/image17.png"/><Relationship Id="rId30" Type="http://schemas.openxmlformats.org/officeDocument/2006/relationships/image" Target="../media/image18.png"/><Relationship Id="rId35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95537" y="3848298"/>
            <a:ext cx="59466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Vectorizing across </a:t>
            </a:r>
          </a:p>
          <a:p>
            <a:pPr algn="ctr"/>
            <a:r>
              <a:rPr lang="en-US" sz="6000" dirty="0"/>
              <a:t>multiple examples</a:t>
            </a:r>
          </a:p>
        </p:txBody>
      </p:sp>
    </p:spTree>
    <p:extLst>
      <p:ext uri="{BB962C8B-B14F-4D97-AF65-F5344CB8AC3E}">
        <p14:creationId xmlns:p14="http://schemas.microsoft.com/office/powerpoint/2010/main" val="273693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80" y="-9593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Vectorizing across multiple examples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678094" y="1327802"/>
            <a:ext cx="3774895" cy="2083498"/>
            <a:chOff x="709609" y="2066418"/>
            <a:chExt cx="3382595" cy="31244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15" idx="7"/>
              <a:endCxn id="16" idx="2"/>
            </p:cNvCxnSpPr>
            <p:nvPr/>
          </p:nvCxnSpPr>
          <p:spPr>
            <a:xfrm flipV="1">
              <a:off x="2232041" y="3625771"/>
              <a:ext cx="512255" cy="1855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4" idx="5"/>
              <a:endCxn id="16" idx="2"/>
            </p:cNvCxnSpPr>
            <p:nvPr/>
          </p:nvCxnSpPr>
          <p:spPr>
            <a:xfrm>
              <a:off x="2232041" y="3445986"/>
              <a:ext cx="512255" cy="17978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159419" y="3625771"/>
              <a:ext cx="644501" cy="89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1877711" y="2066418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2" name="Straight Arrow Connector 11"/>
            <p:cNvCxnSpPr>
              <a:stCxn id="11" idx="5"/>
              <a:endCxn id="16" idx="2"/>
            </p:cNvCxnSpPr>
            <p:nvPr/>
          </p:nvCxnSpPr>
          <p:spPr>
            <a:xfrm>
              <a:off x="2232040" y="2621128"/>
              <a:ext cx="512256" cy="10046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1877711" y="2891276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Oval 14"/>
            <p:cNvSpPr/>
            <p:nvPr/>
          </p:nvSpPr>
          <p:spPr>
            <a:xfrm>
              <a:off x="1877711" y="3716134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Oval 15"/>
            <p:cNvSpPr/>
            <p:nvPr/>
          </p:nvSpPr>
          <p:spPr>
            <a:xfrm>
              <a:off x="2744296" y="3300830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7" name="Straight Arrow Connector 16"/>
            <p:cNvCxnSpPr>
              <a:stCxn id="7" idx="3"/>
              <a:endCxn id="14" idx="2"/>
            </p:cNvCxnSpPr>
            <p:nvPr/>
          </p:nvCxnSpPr>
          <p:spPr>
            <a:xfrm flipV="1">
              <a:off x="1340386" y="3216218"/>
              <a:ext cx="537325" cy="11795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3"/>
              <a:endCxn id="15" idx="2"/>
            </p:cNvCxnSpPr>
            <p:nvPr/>
          </p:nvCxnSpPr>
          <p:spPr>
            <a:xfrm flipV="1">
              <a:off x="1340386" y="4041075"/>
              <a:ext cx="537325" cy="3546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3"/>
              <a:endCxn id="11" idx="2"/>
            </p:cNvCxnSpPr>
            <p:nvPr/>
          </p:nvCxnSpPr>
          <p:spPr>
            <a:xfrm flipV="1">
              <a:off x="1340386" y="2391360"/>
              <a:ext cx="537325" cy="20043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3"/>
              <a:endCxn id="14" idx="2"/>
            </p:cNvCxnSpPr>
            <p:nvPr/>
          </p:nvCxnSpPr>
          <p:spPr>
            <a:xfrm flipV="1">
              <a:off x="1330420" y="3216218"/>
              <a:ext cx="547291" cy="4095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3"/>
              <a:endCxn id="11" idx="2"/>
            </p:cNvCxnSpPr>
            <p:nvPr/>
          </p:nvCxnSpPr>
          <p:spPr>
            <a:xfrm flipV="1">
              <a:off x="1330420" y="2391360"/>
              <a:ext cx="547291" cy="123441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3"/>
              <a:endCxn id="15" idx="2"/>
            </p:cNvCxnSpPr>
            <p:nvPr/>
          </p:nvCxnSpPr>
          <p:spPr>
            <a:xfrm>
              <a:off x="1330420" y="3625771"/>
              <a:ext cx="547291" cy="41530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3"/>
              <a:endCxn id="11" idx="2"/>
            </p:cNvCxnSpPr>
            <p:nvPr/>
          </p:nvCxnSpPr>
          <p:spPr>
            <a:xfrm flipV="1">
              <a:off x="1340056" y="2391359"/>
              <a:ext cx="537655" cy="4644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" idx="3"/>
              <a:endCxn id="14" idx="2"/>
            </p:cNvCxnSpPr>
            <p:nvPr/>
          </p:nvCxnSpPr>
          <p:spPr>
            <a:xfrm>
              <a:off x="1340056" y="2855790"/>
              <a:ext cx="537655" cy="36042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5" idx="3"/>
              <a:endCxn id="15" idx="2"/>
            </p:cNvCxnSpPr>
            <p:nvPr/>
          </p:nvCxnSpPr>
          <p:spPr>
            <a:xfrm>
              <a:off x="1340056" y="2855790"/>
              <a:ext cx="537655" cy="11852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1877711" y="4540992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0" name="Straight Arrow Connector 39"/>
            <p:cNvCxnSpPr>
              <a:stCxn id="5" idx="3"/>
              <a:endCxn id="26" idx="2"/>
            </p:cNvCxnSpPr>
            <p:nvPr/>
          </p:nvCxnSpPr>
          <p:spPr>
            <a:xfrm>
              <a:off x="1340056" y="2855790"/>
              <a:ext cx="537655" cy="20101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6" idx="3"/>
              <a:endCxn id="26" idx="2"/>
            </p:cNvCxnSpPr>
            <p:nvPr/>
          </p:nvCxnSpPr>
          <p:spPr>
            <a:xfrm>
              <a:off x="1330420" y="3625771"/>
              <a:ext cx="547291" cy="124016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7" idx="3"/>
              <a:endCxn id="26" idx="2"/>
            </p:cNvCxnSpPr>
            <p:nvPr/>
          </p:nvCxnSpPr>
          <p:spPr>
            <a:xfrm>
              <a:off x="1340386" y="4395752"/>
              <a:ext cx="537325" cy="4701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26" idx="7"/>
              <a:endCxn id="16" idx="2"/>
            </p:cNvCxnSpPr>
            <p:nvPr/>
          </p:nvCxnSpPr>
          <p:spPr>
            <a:xfrm flipV="1">
              <a:off x="2232040" y="3625772"/>
              <a:ext cx="512256" cy="101039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502088" y="1331868"/>
            <a:ext cx="3348031" cy="2083498"/>
            <a:chOff x="7572605" y="1318041"/>
            <a:chExt cx="3348031" cy="1895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9F43BF-70E3-40E5-AA43-072C412EBE66}"/>
                  </a:ext>
                </a:extLst>
              </p14:cNvPr>
              <p14:cNvContentPartPr/>
              <p14:nvPr/>
            </p14:nvContentPartPr>
            <p14:xfrm>
              <a:off x="965160" y="1314360"/>
              <a:ext cx="10204920" cy="5442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9F43BF-70E3-40E5-AA43-072C412EBE6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5800" y="1305000"/>
                <a:ext cx="10223640" cy="54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6BF8D41-3936-4851-9AEF-A963B363655A}"/>
                  </a:ext>
                </a:extLst>
              </p14:cNvPr>
              <p14:cNvContentPartPr/>
              <p14:nvPr/>
            </p14:nvContentPartPr>
            <p14:xfrm>
              <a:off x="6508800" y="3416400"/>
              <a:ext cx="4934160" cy="3143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6BF8D41-3936-4851-9AEF-A963B363655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99440" y="3407040"/>
                <a:ext cx="4952880" cy="316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475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2413" y="1635434"/>
                <a:ext cx="365010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1635434"/>
                <a:ext cx="3650102" cy="4605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2413" y="2172771"/>
                <a:ext cx="28033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2172771"/>
                <a:ext cx="2803332" cy="4605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2413" y="2710108"/>
                <a:ext cx="3984617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2710108"/>
                <a:ext cx="3984617" cy="460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2413" y="3247446"/>
                <a:ext cx="28033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3247446"/>
                <a:ext cx="2803332" cy="4605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/>
          <p:cNvSpPr txBox="1">
            <a:spLocks/>
          </p:cNvSpPr>
          <p:nvPr/>
        </p:nvSpPr>
        <p:spPr>
          <a:xfrm>
            <a:off x="327580" y="-95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Vectorizing across multiple examples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8EDBC9-477A-407F-ADD5-203A423566A4}"/>
              </a:ext>
            </a:extLst>
          </p:cNvPr>
          <p:cNvSpPr txBox="1"/>
          <p:nvPr/>
        </p:nvSpPr>
        <p:spPr>
          <a:xfrm>
            <a:off x="412595" y="1112214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/>
              </a:rPr>
              <a:t>for </a:t>
            </a:r>
            <a:r>
              <a:rPr lang="en-US" sz="2800" dirty="0" err="1">
                <a:latin typeface="Courier"/>
              </a:rPr>
              <a:t>i</a:t>
            </a:r>
            <a:r>
              <a:rPr lang="en-US" sz="2800" dirty="0">
                <a:latin typeface="Courier"/>
              </a:rPr>
              <a:t> = 1 to m: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508017C-978B-420C-8528-3F00E1DB6618}"/>
                  </a:ext>
                </a:extLst>
              </p14:cNvPr>
              <p14:cNvContentPartPr/>
              <p14:nvPr/>
            </p14:nvContentPartPr>
            <p14:xfrm>
              <a:off x="609480" y="870120"/>
              <a:ext cx="11455920" cy="5715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508017C-978B-420C-8528-3F00E1DB661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0120" y="860760"/>
                <a:ext cx="11474640" cy="57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012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4528" y="3676175"/>
            <a:ext cx="468865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/>
              <a:t>Explanation </a:t>
            </a:r>
          </a:p>
          <a:p>
            <a:pPr algn="ctr"/>
            <a:r>
              <a:rPr lang="en-US" sz="5400" dirty="0"/>
              <a:t>for vectorized </a:t>
            </a:r>
          </a:p>
          <a:p>
            <a:pPr algn="ctr"/>
            <a:r>
              <a:rPr lang="en-US" sz="5400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644856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27579" y="-9593"/>
            <a:ext cx="11393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Justification for vectorized implementation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631B0FA-D438-48E3-B5A5-400E5A59F73E}"/>
                  </a:ext>
                </a:extLst>
              </p14:cNvPr>
              <p14:cNvContentPartPr/>
              <p14:nvPr/>
            </p14:nvContentPartPr>
            <p14:xfrm>
              <a:off x="272880" y="920880"/>
              <a:ext cx="11760840" cy="5645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631B0FA-D438-48E3-B5A5-400E5A59F7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520" y="911520"/>
                <a:ext cx="11779560" cy="566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710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365806" y="1000909"/>
            <a:ext cx="3455983" cy="1934475"/>
            <a:chOff x="709609" y="2066418"/>
            <a:chExt cx="3382595" cy="31244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/>
            <p:cNvCxnSpPr>
              <a:endCxn id="74" idx="2"/>
            </p:cNvCxnSpPr>
            <p:nvPr/>
          </p:nvCxnSpPr>
          <p:spPr>
            <a:xfrm flipV="1">
              <a:off x="2232041" y="3625771"/>
              <a:ext cx="512255" cy="1855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72" idx="5"/>
              <a:endCxn id="74" idx="2"/>
            </p:cNvCxnSpPr>
            <p:nvPr/>
          </p:nvCxnSpPr>
          <p:spPr>
            <a:xfrm>
              <a:off x="2232041" y="3445986"/>
              <a:ext cx="512255" cy="17978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3159419" y="3625771"/>
              <a:ext cx="644501" cy="89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1877711" y="2066418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68" name="Straight Arrow Connector 67"/>
            <p:cNvCxnSpPr>
              <a:stCxn id="69" idx="5"/>
              <a:endCxn id="74" idx="1"/>
            </p:cNvCxnSpPr>
            <p:nvPr/>
          </p:nvCxnSpPr>
          <p:spPr>
            <a:xfrm>
              <a:off x="2232041" y="2621127"/>
              <a:ext cx="573049" cy="7748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Oval 69"/>
            <p:cNvSpPr/>
            <p:nvPr/>
          </p:nvSpPr>
          <p:spPr>
            <a:xfrm>
              <a:off x="1877711" y="2891276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1" name="Oval 70"/>
            <p:cNvSpPr/>
            <p:nvPr/>
          </p:nvSpPr>
          <p:spPr>
            <a:xfrm>
              <a:off x="1877711" y="3716134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2" name="Oval 71"/>
            <p:cNvSpPr/>
            <p:nvPr/>
          </p:nvSpPr>
          <p:spPr>
            <a:xfrm>
              <a:off x="2744296" y="3300830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4" name="Straight Arrow Connector 73"/>
            <p:cNvCxnSpPr>
              <a:stCxn id="65" idx="3"/>
            </p:cNvCxnSpPr>
            <p:nvPr/>
          </p:nvCxnSpPr>
          <p:spPr>
            <a:xfrm flipV="1">
              <a:off x="1340386" y="4041075"/>
              <a:ext cx="537325" cy="3546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64" idx="3"/>
              <a:endCxn id="72" idx="2"/>
            </p:cNvCxnSpPr>
            <p:nvPr/>
          </p:nvCxnSpPr>
          <p:spPr>
            <a:xfrm flipV="1">
              <a:off x="1330420" y="3216218"/>
              <a:ext cx="547291" cy="4095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64" idx="3"/>
            </p:cNvCxnSpPr>
            <p:nvPr/>
          </p:nvCxnSpPr>
          <p:spPr>
            <a:xfrm>
              <a:off x="1330420" y="3625771"/>
              <a:ext cx="547291" cy="41530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3" idx="3"/>
              <a:endCxn id="71" idx="2"/>
            </p:cNvCxnSpPr>
            <p:nvPr/>
          </p:nvCxnSpPr>
          <p:spPr>
            <a:xfrm flipV="1">
              <a:off x="1340386" y="4041076"/>
              <a:ext cx="537325" cy="354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1877711" y="4540992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83" name="Straight Arrow Connector 82"/>
            <p:cNvCxnSpPr>
              <a:stCxn id="63" idx="3"/>
              <a:endCxn id="82" idx="2"/>
            </p:cNvCxnSpPr>
            <p:nvPr/>
          </p:nvCxnSpPr>
          <p:spPr>
            <a:xfrm>
              <a:off x="1340386" y="4395752"/>
              <a:ext cx="537325" cy="47018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64" idx="3"/>
              <a:endCxn id="84" idx="2"/>
            </p:cNvCxnSpPr>
            <p:nvPr/>
          </p:nvCxnSpPr>
          <p:spPr>
            <a:xfrm>
              <a:off x="1330420" y="3625771"/>
              <a:ext cx="547291" cy="124016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65" idx="3"/>
              <a:endCxn id="84" idx="2"/>
            </p:cNvCxnSpPr>
            <p:nvPr/>
          </p:nvCxnSpPr>
          <p:spPr>
            <a:xfrm>
              <a:off x="1340386" y="4395752"/>
              <a:ext cx="537325" cy="4701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4" idx="7"/>
              <a:endCxn id="74" idx="3"/>
            </p:cNvCxnSpPr>
            <p:nvPr/>
          </p:nvCxnSpPr>
          <p:spPr>
            <a:xfrm flipV="1">
              <a:off x="2232041" y="3855539"/>
              <a:ext cx="573049" cy="78062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itle 1"/>
          <p:cNvSpPr txBox="1">
            <a:spLocks/>
          </p:cNvSpPr>
          <p:nvPr/>
        </p:nvSpPr>
        <p:spPr>
          <a:xfrm>
            <a:off x="81335" y="16451"/>
            <a:ext cx="121830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Recap of vectorizing across multiple examples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837749" y="1086811"/>
            <a:ext cx="4801263" cy="2636093"/>
            <a:chOff x="6655871" y="1616667"/>
            <a:chExt cx="4801263" cy="2636093"/>
          </a:xfrm>
        </p:grpSpPr>
        <p:sp>
          <p:nvSpPr>
            <p:cNvPr id="12" name="TextBox 11"/>
            <p:cNvSpPr txBox="1"/>
            <p:nvPr/>
          </p:nvSpPr>
          <p:spPr>
            <a:xfrm>
              <a:off x="6655871" y="1616667"/>
              <a:ext cx="31918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ourier" charset="0"/>
                  <a:ea typeface="Courier" charset="0"/>
                  <a:cs typeface="Courier" charset="0"/>
                </a:rPr>
                <a:t>for i = 1 to 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7472517" y="2180173"/>
                  <a:ext cx="365010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2180173"/>
                  <a:ext cx="3650102" cy="46057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472517" y="2717510"/>
                  <a:ext cx="28033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2717510"/>
                  <a:ext cx="2803332" cy="46057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472517" y="3254847"/>
                  <a:ext cx="3984617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3254847"/>
                  <a:ext cx="3984617" cy="460575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472517" y="3792185"/>
                  <a:ext cx="28033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3792185"/>
                  <a:ext cx="2803332" cy="46057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32AB5D9-D287-415D-ADB7-117D3FA7F938}"/>
              </a:ext>
            </a:extLst>
          </p:cNvPr>
          <p:cNvGrpSpPr/>
          <p:nvPr/>
        </p:nvGrpSpPr>
        <p:grpSpPr>
          <a:xfrm>
            <a:off x="426458" y="3099822"/>
            <a:ext cx="3575102" cy="1816815"/>
            <a:chOff x="246687" y="3535512"/>
            <a:chExt cx="3575102" cy="1816815"/>
          </a:xfrm>
        </p:grpSpPr>
        <p:sp>
          <p:nvSpPr>
            <p:cNvPr id="29" name="TextBox 28"/>
            <p:cNvSpPr txBox="1"/>
            <p:nvPr/>
          </p:nvSpPr>
          <p:spPr>
            <a:xfrm>
              <a:off x="2525906" y="415859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/>
                <a:t>…</a:t>
              </a:r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46687" y="3535512"/>
              <a:ext cx="3575102" cy="1816815"/>
              <a:chOff x="81335" y="4847323"/>
              <a:chExt cx="3575102" cy="1816815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1335" y="4847323"/>
                <a:ext cx="3575102" cy="1816815"/>
                <a:chOff x="24364" y="4851913"/>
                <a:chExt cx="4689403" cy="1743103"/>
              </a:xfrm>
            </p:grpSpPr>
            <p:sp>
              <p:nvSpPr>
                <p:cNvPr id="14" name="Left Bracket 13"/>
                <p:cNvSpPr/>
                <p:nvPr/>
              </p:nvSpPr>
              <p:spPr>
                <a:xfrm>
                  <a:off x="1067153" y="4851913"/>
                  <a:ext cx="98659" cy="1718202"/>
                </a:xfrm>
                <a:prstGeom prst="leftBracke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ight Bracket 16"/>
                <p:cNvSpPr/>
                <p:nvPr/>
              </p:nvSpPr>
              <p:spPr>
                <a:xfrm>
                  <a:off x="4623054" y="4876814"/>
                  <a:ext cx="90713" cy="1718202"/>
                </a:xfrm>
                <a:prstGeom prst="rightBracke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24364" y="5349655"/>
                      <a:ext cx="87350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charset="0"/>
                              </a:rPr>
                              <m:t>𝑋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=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364" y="5349655"/>
                      <a:ext cx="873509" cy="523220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7" name="Group 26"/>
              <p:cNvGrpSpPr/>
              <p:nvPr/>
            </p:nvGrpSpPr>
            <p:grpSpPr>
              <a:xfrm>
                <a:off x="940292" y="4971083"/>
                <a:ext cx="862031" cy="1466251"/>
                <a:chOff x="940292" y="4971083"/>
                <a:chExt cx="862031" cy="146625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940292" y="5439024"/>
                      <a:ext cx="862031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(1)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0292" y="5439024"/>
                      <a:ext cx="862031" cy="541110"/>
                    </a:xfrm>
                    <a:prstGeom prst="rect">
                      <a:avLst/>
                    </a:prstGeom>
                    <a:blipFill rotWithShape="0"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2" name="Straight Connector 21"/>
                <p:cNvCxnSpPr>
                  <a:endCxn id="20" idx="0"/>
                </p:cNvCxnSpPr>
                <p:nvPr/>
              </p:nvCxnSpPr>
              <p:spPr>
                <a:xfrm>
                  <a:off x="1370220" y="4971083"/>
                  <a:ext cx="1088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>
                  <a:stCxn id="20" idx="2"/>
                </p:cNvCxnSpPr>
                <p:nvPr/>
              </p:nvCxnSpPr>
              <p:spPr>
                <a:xfrm flipH="1">
                  <a:off x="1369133" y="5980134"/>
                  <a:ext cx="2175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1605756" y="4963933"/>
                <a:ext cx="862031" cy="1476650"/>
                <a:chOff x="1605756" y="4963933"/>
                <a:chExt cx="862031" cy="1476650"/>
              </a:xfrm>
            </p:grpSpPr>
            <p:cxnSp>
              <p:nvCxnSpPr>
                <p:cNvPr id="96" name="Straight Connector 95"/>
                <p:cNvCxnSpPr>
                  <a:stCxn id="100" idx="2"/>
                </p:cNvCxnSpPr>
                <p:nvPr/>
              </p:nvCxnSpPr>
              <p:spPr>
                <a:xfrm flipH="1">
                  <a:off x="2034238" y="5983383"/>
                  <a:ext cx="2534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/>
                    <p:cNvSpPr txBox="1"/>
                    <p:nvPr/>
                  </p:nvSpPr>
                  <p:spPr>
                    <a:xfrm>
                      <a:off x="1605756" y="5442273"/>
                      <a:ext cx="862031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(2)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05756" y="5442273"/>
                      <a:ext cx="862031" cy="541110"/>
                    </a:xfrm>
                    <a:prstGeom prst="rect">
                      <a:avLst/>
                    </a:prstGeom>
                    <a:blipFill rotWithShape="0"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2" name="Straight Connector 101"/>
                <p:cNvCxnSpPr>
                  <a:endCxn id="100" idx="0"/>
                </p:cNvCxnSpPr>
                <p:nvPr/>
              </p:nvCxnSpPr>
              <p:spPr>
                <a:xfrm>
                  <a:off x="2035505" y="4963933"/>
                  <a:ext cx="1267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2670341" y="4937909"/>
                <a:ext cx="959493" cy="1499425"/>
                <a:chOff x="2670341" y="4937909"/>
                <a:chExt cx="959493" cy="1499425"/>
              </a:xfrm>
            </p:grpSpPr>
            <p:cxnSp>
              <p:nvCxnSpPr>
                <p:cNvPr id="98" name="Straight Connector 97"/>
                <p:cNvCxnSpPr>
                  <a:stCxn id="101" idx="2"/>
                </p:cNvCxnSpPr>
                <p:nvPr/>
              </p:nvCxnSpPr>
              <p:spPr>
                <a:xfrm flipH="1">
                  <a:off x="3149129" y="5980134"/>
                  <a:ext cx="959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>
                  <a:endCxn id="101" idx="0"/>
                </p:cNvCxnSpPr>
                <p:nvPr/>
              </p:nvCxnSpPr>
              <p:spPr>
                <a:xfrm>
                  <a:off x="3149129" y="4937909"/>
                  <a:ext cx="959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100"/>
                    <p:cNvSpPr txBox="1"/>
                    <p:nvPr/>
                  </p:nvSpPr>
                  <p:spPr>
                    <a:xfrm>
                      <a:off x="2670341" y="5439024"/>
                      <a:ext cx="959493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𝑚</m:t>
                                </m:r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0341" y="5439024"/>
                      <a:ext cx="959493" cy="541110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93" name="Straight Arrow Connector 92"/>
          <p:cNvCxnSpPr>
            <a:stCxn id="61" idx="3"/>
            <a:endCxn id="82" idx="2"/>
          </p:cNvCxnSpPr>
          <p:nvPr/>
        </p:nvCxnSpPr>
        <p:spPr>
          <a:xfrm>
            <a:off x="1009931" y="1489640"/>
            <a:ext cx="549320" cy="124456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1" idx="3"/>
            <a:endCxn id="71" idx="2"/>
          </p:cNvCxnSpPr>
          <p:nvPr/>
        </p:nvCxnSpPr>
        <p:spPr>
          <a:xfrm>
            <a:off x="1009931" y="1489640"/>
            <a:ext cx="549320" cy="73385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Straight Arrow Connector 718"/>
          <p:cNvCxnSpPr>
            <a:stCxn id="63" idx="3"/>
            <a:endCxn id="70" idx="2"/>
          </p:cNvCxnSpPr>
          <p:nvPr/>
        </p:nvCxnSpPr>
        <p:spPr>
          <a:xfrm flipV="1">
            <a:off x="1010268" y="1712795"/>
            <a:ext cx="548983" cy="73029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Straight Arrow Connector 722"/>
          <p:cNvCxnSpPr>
            <a:stCxn id="61" idx="3"/>
            <a:endCxn id="70" idx="2"/>
          </p:cNvCxnSpPr>
          <p:nvPr/>
        </p:nvCxnSpPr>
        <p:spPr>
          <a:xfrm>
            <a:off x="1009931" y="1489640"/>
            <a:ext cx="549320" cy="223155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Straight Arrow Connector 726"/>
          <p:cNvCxnSpPr>
            <a:stCxn id="61" idx="3"/>
            <a:endCxn id="67" idx="2"/>
          </p:cNvCxnSpPr>
          <p:nvPr/>
        </p:nvCxnSpPr>
        <p:spPr>
          <a:xfrm flipV="1">
            <a:off x="1009931" y="1202093"/>
            <a:ext cx="549320" cy="28754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Arrow Connector 730"/>
          <p:cNvCxnSpPr>
            <a:stCxn id="62" idx="3"/>
            <a:endCxn id="67" idx="2"/>
          </p:cNvCxnSpPr>
          <p:nvPr/>
        </p:nvCxnSpPr>
        <p:spPr>
          <a:xfrm flipV="1">
            <a:off x="1000086" y="1202093"/>
            <a:ext cx="559165" cy="764273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Straight Arrow Connector 756"/>
          <p:cNvCxnSpPr>
            <a:stCxn id="63" idx="3"/>
            <a:endCxn id="67" idx="2"/>
          </p:cNvCxnSpPr>
          <p:nvPr/>
        </p:nvCxnSpPr>
        <p:spPr>
          <a:xfrm flipV="1">
            <a:off x="1010268" y="1202093"/>
            <a:ext cx="548983" cy="1240999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B5F25D0-48E7-4E4F-B01A-C496D22D94A5}"/>
              </a:ext>
            </a:extLst>
          </p:cNvPr>
          <p:cNvGrpSpPr/>
          <p:nvPr/>
        </p:nvGrpSpPr>
        <p:grpSpPr>
          <a:xfrm>
            <a:off x="-35390" y="4994485"/>
            <a:ext cx="4890013" cy="1815871"/>
            <a:chOff x="-35390" y="4994485"/>
            <a:chExt cx="4890013" cy="18158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0" name="TextBox 759"/>
                <p:cNvSpPr txBox="1"/>
                <p:nvPr/>
              </p:nvSpPr>
              <p:spPr>
                <a:xfrm>
                  <a:off x="2093610" y="5644046"/>
                  <a:ext cx="1509228" cy="5416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[1](2)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60" name="TextBox 7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610" y="5644046"/>
                  <a:ext cx="1509228" cy="54162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988DDEF-47FA-463D-8E7C-0046F736C093}"/>
                </a:ext>
              </a:extLst>
            </p:cNvPr>
            <p:cNvGrpSpPr/>
            <p:nvPr/>
          </p:nvGrpSpPr>
          <p:grpSpPr>
            <a:xfrm>
              <a:off x="-35390" y="4994485"/>
              <a:ext cx="4890013" cy="1815871"/>
              <a:chOff x="7159615" y="4693827"/>
              <a:chExt cx="4890013" cy="1815871"/>
            </a:xfrm>
          </p:grpSpPr>
          <p:grpSp>
            <p:nvGrpSpPr>
              <p:cNvPr id="108" name="Group 107"/>
              <p:cNvGrpSpPr/>
              <p:nvPr/>
            </p:nvGrpSpPr>
            <p:grpSpPr>
              <a:xfrm>
                <a:off x="7159615" y="4693827"/>
                <a:ext cx="4890013" cy="1815871"/>
                <a:chOff x="-467209" y="4877537"/>
                <a:chExt cx="3874405" cy="1815871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-467209" y="4877537"/>
                  <a:ext cx="3821979" cy="1815871"/>
                  <a:chOff x="-695153" y="4880900"/>
                  <a:chExt cx="5013228" cy="1742197"/>
                </a:xfrm>
              </p:grpSpPr>
              <p:sp>
                <p:nvSpPr>
                  <p:cNvPr id="122" name="Left Bracket 121"/>
                  <p:cNvSpPr/>
                  <p:nvPr/>
                </p:nvSpPr>
                <p:spPr>
                  <a:xfrm>
                    <a:off x="586206" y="4880900"/>
                    <a:ext cx="98659" cy="1718202"/>
                  </a:xfrm>
                  <a:prstGeom prst="leftBracke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Right Bracket 122"/>
                  <p:cNvSpPr/>
                  <p:nvPr/>
                </p:nvSpPr>
                <p:spPr>
                  <a:xfrm>
                    <a:off x="4227362" y="4904895"/>
                    <a:ext cx="90713" cy="1718202"/>
                  </a:xfrm>
                  <a:prstGeom prst="rightBracke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4" name="TextBox 123"/>
                      <p:cNvSpPr txBox="1"/>
                      <p:nvPr/>
                    </p:nvSpPr>
                    <p:spPr>
                      <a:xfrm>
                        <a:off x="-695153" y="5397810"/>
                        <a:ext cx="1310693" cy="51964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b="0" dirty="0"/>
                          <a:t> </a:t>
                        </a:r>
                        <a14:m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charset="0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[1]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charset="0"/>
                              </a:rPr>
                              <m:t>=</m:t>
                            </m:r>
                          </m:oMath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124" name="TextBox 1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695153" y="5397810"/>
                        <a:ext cx="1310693" cy="519648"/>
                      </a:xfrm>
                      <a:prstGeom prst="rect">
                        <a:avLst/>
                      </a:prstGeom>
                      <a:blipFill rotWithShape="0">
                        <a:blip r:embed="rId2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10" name="Group 109"/>
                <p:cNvGrpSpPr/>
                <p:nvPr/>
              </p:nvGrpSpPr>
              <p:grpSpPr>
                <a:xfrm>
                  <a:off x="536157" y="5019274"/>
                  <a:ext cx="990482" cy="1418060"/>
                  <a:chOff x="536157" y="5019274"/>
                  <a:chExt cx="990482" cy="141806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9" name="TextBox 118"/>
                      <p:cNvSpPr txBox="1"/>
                      <p:nvPr/>
                    </p:nvSpPr>
                    <p:spPr>
                      <a:xfrm>
                        <a:off x="536157" y="5505362"/>
                        <a:ext cx="990482" cy="5416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[1](1)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119" name="TextBox 1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6157" y="5505362"/>
                        <a:ext cx="990482" cy="541623"/>
                      </a:xfrm>
                      <a:prstGeom prst="rect">
                        <a:avLst/>
                      </a:prstGeom>
                      <a:blipFill rotWithShape="0">
                        <a:blip r:embed="rId2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0" name="Straight Connector 119"/>
                  <p:cNvCxnSpPr/>
                  <p:nvPr/>
                </p:nvCxnSpPr>
                <p:spPr>
                  <a:xfrm>
                    <a:off x="886792" y="5019274"/>
                    <a:ext cx="1088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 flipH="1">
                    <a:off x="886313" y="5980134"/>
                    <a:ext cx="2175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1" name="Group 110"/>
                <p:cNvGrpSpPr/>
                <p:nvPr/>
              </p:nvGrpSpPr>
              <p:grpSpPr>
                <a:xfrm>
                  <a:off x="1719958" y="5030015"/>
                  <a:ext cx="7853" cy="1424160"/>
                  <a:chOff x="1719958" y="5030015"/>
                  <a:chExt cx="7853" cy="1424160"/>
                </a:xfrm>
              </p:grpSpPr>
              <p:cxnSp>
                <p:nvCxnSpPr>
                  <p:cNvPr id="116" name="Straight Connector 115"/>
                  <p:cNvCxnSpPr/>
                  <p:nvPr/>
                </p:nvCxnSpPr>
                <p:spPr>
                  <a:xfrm flipH="1">
                    <a:off x="1719958" y="5996975"/>
                    <a:ext cx="2534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/>
                  <p:nvPr/>
                </p:nvCxnSpPr>
                <p:spPr>
                  <a:xfrm>
                    <a:off x="1726544" y="5030015"/>
                    <a:ext cx="1267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2" name="Group 111"/>
                <p:cNvGrpSpPr/>
                <p:nvPr/>
              </p:nvGrpSpPr>
              <p:grpSpPr>
                <a:xfrm>
                  <a:off x="2382551" y="5019274"/>
                  <a:ext cx="1024645" cy="1418060"/>
                  <a:chOff x="2382551" y="5019274"/>
                  <a:chExt cx="1024645" cy="1418060"/>
                </a:xfrm>
              </p:grpSpPr>
              <p:cxnSp>
                <p:nvCxnSpPr>
                  <p:cNvPr id="113" name="Straight Connector 112"/>
                  <p:cNvCxnSpPr/>
                  <p:nvPr/>
                </p:nvCxnSpPr>
                <p:spPr>
                  <a:xfrm flipH="1">
                    <a:off x="2850024" y="5980134"/>
                    <a:ext cx="959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2846734" y="5019274"/>
                    <a:ext cx="959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5" name="TextBox 114"/>
                      <p:cNvSpPr txBox="1"/>
                      <p:nvPr/>
                    </p:nvSpPr>
                    <p:spPr>
                      <a:xfrm>
                        <a:off x="2382551" y="5501786"/>
                        <a:ext cx="1024645" cy="5416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[1](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115" name="TextBox 11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82551" y="5501786"/>
                        <a:ext cx="1024645" cy="541623"/>
                      </a:xfrm>
                      <a:prstGeom prst="rect">
                        <a:avLst/>
                      </a:prstGeom>
                      <a:blipFill rotWithShape="0"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761" name="TextBox 760"/>
              <p:cNvSpPr txBox="1"/>
              <p:nvPr/>
            </p:nvSpPr>
            <p:spPr>
              <a:xfrm>
                <a:off x="10541955" y="5352327"/>
                <a:ext cx="341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mr-IN" dirty="0"/>
                  <a:t>…</a:t>
                </a:r>
                <a:endParaRPr lang="en-US" dirty="0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B73A1C3-B739-4E59-8CED-37444836FD85}"/>
              </a:ext>
            </a:extLst>
          </p:cNvPr>
          <p:cNvGrpSpPr/>
          <p:nvPr/>
        </p:nvGrpSpPr>
        <p:grpSpPr>
          <a:xfrm>
            <a:off x="6050256" y="4405351"/>
            <a:ext cx="3407471" cy="1918942"/>
            <a:chOff x="6947887" y="4394274"/>
            <a:chExt cx="3407471" cy="19189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6947887" y="4394274"/>
                  <a:ext cx="3068277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𝑋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4394274"/>
                  <a:ext cx="3068277" cy="460575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6947887" y="4878002"/>
                  <a:ext cx="2229585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4878002"/>
                  <a:ext cx="2229585" cy="460575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9EC6049-59B1-49BA-83DD-8242DA0197A8}"/>
                    </a:ext>
                  </a:extLst>
                </p:cNvPr>
                <p:cNvSpPr txBox="1"/>
                <p:nvPr/>
              </p:nvSpPr>
              <p:spPr>
                <a:xfrm>
                  <a:off x="6947887" y="5361730"/>
                  <a:ext cx="3407471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9EC6049-59B1-49BA-83DD-8242DA0197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5361730"/>
                  <a:ext cx="3407471" cy="460575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F90EFBF-9324-4C58-9417-2326E6CAABFA}"/>
                    </a:ext>
                  </a:extLst>
                </p:cNvPr>
                <p:cNvSpPr txBox="1"/>
                <p:nvPr/>
              </p:nvSpPr>
              <p:spPr>
                <a:xfrm>
                  <a:off x="6947887" y="5845459"/>
                  <a:ext cx="2314736" cy="4677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F90EFBF-9324-4C58-9417-2326E6CAAB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5845459"/>
                  <a:ext cx="2314736" cy="467757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E43BEB9-A3C0-4791-A971-FE41554292F5}"/>
                  </a:ext>
                </a:extLst>
              </p14:cNvPr>
              <p14:cNvContentPartPr/>
              <p14:nvPr/>
            </p14:nvContentPartPr>
            <p14:xfrm>
              <a:off x="190440" y="1035000"/>
              <a:ext cx="11639880" cy="5404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E43BEB9-A3C0-4791-A971-FE41554292F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81080" y="1025640"/>
                <a:ext cx="11658600" cy="542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3292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</TotalTime>
  <Words>167</Words>
  <Application>Microsoft Office PowerPoint</Application>
  <PresentationFormat>Widescreen</PresentationFormat>
  <Paragraphs>50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Century Schoolbook</vt:lpstr>
      <vt:lpstr>Courier</vt:lpstr>
      <vt:lpstr>Mangal</vt:lpstr>
      <vt:lpstr>Office Theme</vt:lpstr>
      <vt:lpstr>PowerPoint Presentation</vt:lpstr>
      <vt:lpstr>Vectorizing across multiple examples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Dario Romero</cp:lastModifiedBy>
  <cp:revision>33</cp:revision>
  <dcterms:created xsi:type="dcterms:W3CDTF">2017-07-05T22:00:22Z</dcterms:created>
  <dcterms:modified xsi:type="dcterms:W3CDTF">2017-08-30T01:01:19Z</dcterms:modified>
</cp:coreProperties>
</file>