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2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3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5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5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5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5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7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6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6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4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4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8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7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9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9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7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1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7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9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8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6AFA5-DD54-4C77-B5CF-EF08B5EEFEF5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369-6E90-4800-B968-B1C24AAA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B27C-53B8-7745-B673-BAF3F637747D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DA44EC-3587-4E81-8C2E-7AC22BBB6A85}"/>
              </a:ext>
            </a:extLst>
          </p:cNvPr>
          <p:cNvSpPr/>
          <p:nvPr/>
        </p:nvSpPr>
        <p:spPr>
          <a:xfrm>
            <a:off x="4754880" y="4655127"/>
            <a:ext cx="2279563" cy="1970117"/>
          </a:xfrm>
          <a:custGeom>
            <a:avLst/>
            <a:gdLst>
              <a:gd name="connsiteX0" fmla="*/ 1521229 w 2279563"/>
              <a:gd name="connsiteY0" fmla="*/ 166255 h 1970117"/>
              <a:gd name="connsiteX1" fmla="*/ 1371600 w 2279563"/>
              <a:gd name="connsiteY1" fmla="*/ 83128 h 1970117"/>
              <a:gd name="connsiteX2" fmla="*/ 1346662 w 2279563"/>
              <a:gd name="connsiteY2" fmla="*/ 74815 h 1970117"/>
              <a:gd name="connsiteX3" fmla="*/ 1321724 w 2279563"/>
              <a:gd name="connsiteY3" fmla="*/ 58189 h 1970117"/>
              <a:gd name="connsiteX4" fmla="*/ 1263535 w 2279563"/>
              <a:gd name="connsiteY4" fmla="*/ 49877 h 1970117"/>
              <a:gd name="connsiteX5" fmla="*/ 1213658 w 2279563"/>
              <a:gd name="connsiteY5" fmla="*/ 33251 h 1970117"/>
              <a:gd name="connsiteX6" fmla="*/ 1188720 w 2279563"/>
              <a:gd name="connsiteY6" fmla="*/ 24938 h 1970117"/>
              <a:gd name="connsiteX7" fmla="*/ 1122218 w 2279563"/>
              <a:gd name="connsiteY7" fmla="*/ 16626 h 1970117"/>
              <a:gd name="connsiteX8" fmla="*/ 1005840 w 2279563"/>
              <a:gd name="connsiteY8" fmla="*/ 0 h 1970117"/>
              <a:gd name="connsiteX9" fmla="*/ 640080 w 2279563"/>
              <a:gd name="connsiteY9" fmla="*/ 16626 h 1970117"/>
              <a:gd name="connsiteX10" fmla="*/ 556953 w 2279563"/>
              <a:gd name="connsiteY10" fmla="*/ 33251 h 1970117"/>
              <a:gd name="connsiteX11" fmla="*/ 515389 w 2279563"/>
              <a:gd name="connsiteY11" fmla="*/ 41564 h 1970117"/>
              <a:gd name="connsiteX12" fmla="*/ 448887 w 2279563"/>
              <a:gd name="connsiteY12" fmla="*/ 58189 h 1970117"/>
              <a:gd name="connsiteX13" fmla="*/ 415636 w 2279563"/>
              <a:gd name="connsiteY13" fmla="*/ 74815 h 1970117"/>
              <a:gd name="connsiteX14" fmla="*/ 390698 w 2279563"/>
              <a:gd name="connsiteY14" fmla="*/ 83128 h 1970117"/>
              <a:gd name="connsiteX15" fmla="*/ 340822 w 2279563"/>
              <a:gd name="connsiteY15" fmla="*/ 116378 h 1970117"/>
              <a:gd name="connsiteX16" fmla="*/ 315884 w 2279563"/>
              <a:gd name="connsiteY16" fmla="*/ 149629 h 1970117"/>
              <a:gd name="connsiteX17" fmla="*/ 290945 w 2279563"/>
              <a:gd name="connsiteY17" fmla="*/ 166255 h 1970117"/>
              <a:gd name="connsiteX18" fmla="*/ 224444 w 2279563"/>
              <a:gd name="connsiteY18" fmla="*/ 216131 h 1970117"/>
              <a:gd name="connsiteX19" fmla="*/ 207818 w 2279563"/>
              <a:gd name="connsiteY19" fmla="*/ 249382 h 1970117"/>
              <a:gd name="connsiteX20" fmla="*/ 191193 w 2279563"/>
              <a:gd name="connsiteY20" fmla="*/ 266008 h 1970117"/>
              <a:gd name="connsiteX21" fmla="*/ 157942 w 2279563"/>
              <a:gd name="connsiteY21" fmla="*/ 324197 h 1970117"/>
              <a:gd name="connsiteX22" fmla="*/ 149629 w 2279563"/>
              <a:gd name="connsiteY22" fmla="*/ 357448 h 1970117"/>
              <a:gd name="connsiteX23" fmla="*/ 133004 w 2279563"/>
              <a:gd name="connsiteY23" fmla="*/ 382386 h 1970117"/>
              <a:gd name="connsiteX24" fmla="*/ 124691 w 2279563"/>
              <a:gd name="connsiteY24" fmla="*/ 407324 h 1970117"/>
              <a:gd name="connsiteX25" fmla="*/ 91440 w 2279563"/>
              <a:gd name="connsiteY25" fmla="*/ 473826 h 1970117"/>
              <a:gd name="connsiteX26" fmla="*/ 74815 w 2279563"/>
              <a:gd name="connsiteY26" fmla="*/ 507077 h 1970117"/>
              <a:gd name="connsiteX27" fmla="*/ 49876 w 2279563"/>
              <a:gd name="connsiteY27" fmla="*/ 565266 h 1970117"/>
              <a:gd name="connsiteX28" fmla="*/ 41564 w 2279563"/>
              <a:gd name="connsiteY28" fmla="*/ 615142 h 1970117"/>
              <a:gd name="connsiteX29" fmla="*/ 16625 w 2279563"/>
              <a:gd name="connsiteY29" fmla="*/ 714895 h 1970117"/>
              <a:gd name="connsiteX30" fmla="*/ 8313 w 2279563"/>
              <a:gd name="connsiteY30" fmla="*/ 748146 h 1970117"/>
              <a:gd name="connsiteX31" fmla="*/ 0 w 2279563"/>
              <a:gd name="connsiteY31" fmla="*/ 781397 h 1970117"/>
              <a:gd name="connsiteX32" fmla="*/ 8313 w 2279563"/>
              <a:gd name="connsiteY32" fmla="*/ 1088968 h 1970117"/>
              <a:gd name="connsiteX33" fmla="*/ 24938 w 2279563"/>
              <a:gd name="connsiteY33" fmla="*/ 1138844 h 1970117"/>
              <a:gd name="connsiteX34" fmla="*/ 49876 w 2279563"/>
              <a:gd name="connsiteY34" fmla="*/ 1255222 h 1970117"/>
              <a:gd name="connsiteX35" fmla="*/ 66502 w 2279563"/>
              <a:gd name="connsiteY35" fmla="*/ 1280160 h 1970117"/>
              <a:gd name="connsiteX36" fmla="*/ 74815 w 2279563"/>
              <a:gd name="connsiteY36" fmla="*/ 1305098 h 1970117"/>
              <a:gd name="connsiteX37" fmla="*/ 108065 w 2279563"/>
              <a:gd name="connsiteY37" fmla="*/ 1354975 h 1970117"/>
              <a:gd name="connsiteX38" fmla="*/ 149629 w 2279563"/>
              <a:gd name="connsiteY38" fmla="*/ 1446415 h 1970117"/>
              <a:gd name="connsiteX39" fmla="*/ 182880 w 2279563"/>
              <a:gd name="connsiteY39" fmla="*/ 1496291 h 1970117"/>
              <a:gd name="connsiteX40" fmla="*/ 207818 w 2279563"/>
              <a:gd name="connsiteY40" fmla="*/ 1537855 h 1970117"/>
              <a:gd name="connsiteX41" fmla="*/ 241069 w 2279563"/>
              <a:gd name="connsiteY41" fmla="*/ 1554480 h 1970117"/>
              <a:gd name="connsiteX42" fmla="*/ 274320 w 2279563"/>
              <a:gd name="connsiteY42" fmla="*/ 1596044 h 1970117"/>
              <a:gd name="connsiteX43" fmla="*/ 299258 w 2279563"/>
              <a:gd name="connsiteY43" fmla="*/ 1604357 h 1970117"/>
              <a:gd name="connsiteX44" fmla="*/ 399011 w 2279563"/>
              <a:gd name="connsiteY44" fmla="*/ 1687484 h 1970117"/>
              <a:gd name="connsiteX45" fmla="*/ 465513 w 2279563"/>
              <a:gd name="connsiteY45" fmla="*/ 1720735 h 1970117"/>
              <a:gd name="connsiteX46" fmla="*/ 532015 w 2279563"/>
              <a:gd name="connsiteY46" fmla="*/ 1762298 h 1970117"/>
              <a:gd name="connsiteX47" fmla="*/ 573578 w 2279563"/>
              <a:gd name="connsiteY47" fmla="*/ 1787237 h 1970117"/>
              <a:gd name="connsiteX48" fmla="*/ 598516 w 2279563"/>
              <a:gd name="connsiteY48" fmla="*/ 1803862 h 1970117"/>
              <a:gd name="connsiteX49" fmla="*/ 615142 w 2279563"/>
              <a:gd name="connsiteY49" fmla="*/ 1820488 h 1970117"/>
              <a:gd name="connsiteX50" fmla="*/ 689956 w 2279563"/>
              <a:gd name="connsiteY50" fmla="*/ 1845426 h 1970117"/>
              <a:gd name="connsiteX51" fmla="*/ 723207 w 2279563"/>
              <a:gd name="connsiteY51" fmla="*/ 1862051 h 1970117"/>
              <a:gd name="connsiteX52" fmla="*/ 764771 w 2279563"/>
              <a:gd name="connsiteY52" fmla="*/ 1886989 h 1970117"/>
              <a:gd name="connsiteX53" fmla="*/ 881149 w 2279563"/>
              <a:gd name="connsiteY53" fmla="*/ 1911928 h 1970117"/>
              <a:gd name="connsiteX54" fmla="*/ 914400 w 2279563"/>
              <a:gd name="connsiteY54" fmla="*/ 1920240 h 1970117"/>
              <a:gd name="connsiteX55" fmla="*/ 964276 w 2279563"/>
              <a:gd name="connsiteY55" fmla="*/ 1936866 h 1970117"/>
              <a:gd name="connsiteX56" fmla="*/ 1064029 w 2279563"/>
              <a:gd name="connsiteY56" fmla="*/ 1945178 h 1970117"/>
              <a:gd name="connsiteX57" fmla="*/ 1188720 w 2279563"/>
              <a:gd name="connsiteY57" fmla="*/ 1961804 h 1970117"/>
              <a:gd name="connsiteX58" fmla="*/ 1230284 w 2279563"/>
              <a:gd name="connsiteY58" fmla="*/ 1970117 h 1970117"/>
              <a:gd name="connsiteX59" fmla="*/ 1571105 w 2279563"/>
              <a:gd name="connsiteY59" fmla="*/ 1953491 h 1970117"/>
              <a:gd name="connsiteX60" fmla="*/ 1637607 w 2279563"/>
              <a:gd name="connsiteY60" fmla="*/ 1936866 h 1970117"/>
              <a:gd name="connsiteX61" fmla="*/ 1679171 w 2279563"/>
              <a:gd name="connsiteY61" fmla="*/ 1920240 h 1970117"/>
              <a:gd name="connsiteX62" fmla="*/ 1712422 w 2279563"/>
              <a:gd name="connsiteY62" fmla="*/ 1911928 h 1970117"/>
              <a:gd name="connsiteX63" fmla="*/ 1745673 w 2279563"/>
              <a:gd name="connsiteY63" fmla="*/ 1895302 h 1970117"/>
              <a:gd name="connsiteX64" fmla="*/ 1770611 w 2279563"/>
              <a:gd name="connsiteY64" fmla="*/ 1878677 h 1970117"/>
              <a:gd name="connsiteX65" fmla="*/ 1795549 w 2279563"/>
              <a:gd name="connsiteY65" fmla="*/ 1870364 h 1970117"/>
              <a:gd name="connsiteX66" fmla="*/ 1837113 w 2279563"/>
              <a:gd name="connsiteY66" fmla="*/ 1837113 h 1970117"/>
              <a:gd name="connsiteX67" fmla="*/ 1870364 w 2279563"/>
              <a:gd name="connsiteY67" fmla="*/ 1820488 h 1970117"/>
              <a:gd name="connsiteX68" fmla="*/ 1911927 w 2279563"/>
              <a:gd name="connsiteY68" fmla="*/ 1770611 h 1970117"/>
              <a:gd name="connsiteX69" fmla="*/ 1945178 w 2279563"/>
              <a:gd name="connsiteY69" fmla="*/ 1753986 h 1970117"/>
              <a:gd name="connsiteX70" fmla="*/ 2011680 w 2279563"/>
              <a:gd name="connsiteY70" fmla="*/ 1687484 h 1970117"/>
              <a:gd name="connsiteX71" fmla="*/ 2028305 w 2279563"/>
              <a:gd name="connsiteY71" fmla="*/ 1670858 h 1970117"/>
              <a:gd name="connsiteX72" fmla="*/ 2053244 w 2279563"/>
              <a:gd name="connsiteY72" fmla="*/ 1645920 h 1970117"/>
              <a:gd name="connsiteX73" fmla="*/ 2086495 w 2279563"/>
              <a:gd name="connsiteY73" fmla="*/ 1596044 h 1970117"/>
              <a:gd name="connsiteX74" fmla="*/ 2119745 w 2279563"/>
              <a:gd name="connsiteY74" fmla="*/ 1554480 h 1970117"/>
              <a:gd name="connsiteX75" fmla="*/ 2144684 w 2279563"/>
              <a:gd name="connsiteY75" fmla="*/ 1504604 h 1970117"/>
              <a:gd name="connsiteX76" fmla="*/ 2177935 w 2279563"/>
              <a:gd name="connsiteY76" fmla="*/ 1429789 h 1970117"/>
              <a:gd name="connsiteX77" fmla="*/ 2211185 w 2279563"/>
              <a:gd name="connsiteY77" fmla="*/ 1363288 h 1970117"/>
              <a:gd name="connsiteX78" fmla="*/ 2236124 w 2279563"/>
              <a:gd name="connsiteY78" fmla="*/ 1263535 h 1970117"/>
              <a:gd name="connsiteX79" fmla="*/ 2244436 w 2279563"/>
              <a:gd name="connsiteY79" fmla="*/ 1238597 h 1970117"/>
              <a:gd name="connsiteX80" fmla="*/ 2261062 w 2279563"/>
              <a:gd name="connsiteY80" fmla="*/ 1147157 h 1970117"/>
              <a:gd name="connsiteX81" fmla="*/ 2269375 w 2279563"/>
              <a:gd name="connsiteY81" fmla="*/ 1122218 h 1970117"/>
              <a:gd name="connsiteX82" fmla="*/ 2277687 w 2279563"/>
              <a:gd name="connsiteY82" fmla="*/ 1088968 h 1970117"/>
              <a:gd name="connsiteX83" fmla="*/ 2252749 w 2279563"/>
              <a:gd name="connsiteY83" fmla="*/ 623455 h 1970117"/>
              <a:gd name="connsiteX84" fmla="*/ 2236124 w 2279563"/>
              <a:gd name="connsiteY84" fmla="*/ 590204 h 1970117"/>
              <a:gd name="connsiteX85" fmla="*/ 2194560 w 2279563"/>
              <a:gd name="connsiteY85" fmla="*/ 498764 h 1970117"/>
              <a:gd name="connsiteX86" fmla="*/ 2169622 w 2279563"/>
              <a:gd name="connsiteY86" fmla="*/ 473826 h 1970117"/>
              <a:gd name="connsiteX87" fmla="*/ 2103120 w 2279563"/>
              <a:gd name="connsiteY87" fmla="*/ 407324 h 1970117"/>
              <a:gd name="connsiteX88" fmla="*/ 2069869 w 2279563"/>
              <a:gd name="connsiteY88" fmla="*/ 382386 h 1970117"/>
              <a:gd name="connsiteX89" fmla="*/ 2028305 w 2279563"/>
              <a:gd name="connsiteY89" fmla="*/ 349135 h 1970117"/>
              <a:gd name="connsiteX90" fmla="*/ 2003367 w 2279563"/>
              <a:gd name="connsiteY90" fmla="*/ 340822 h 1970117"/>
              <a:gd name="connsiteX91" fmla="*/ 1961804 w 2279563"/>
              <a:gd name="connsiteY91" fmla="*/ 299258 h 1970117"/>
              <a:gd name="connsiteX92" fmla="*/ 1945178 w 2279563"/>
              <a:gd name="connsiteY92" fmla="*/ 282633 h 1970117"/>
              <a:gd name="connsiteX93" fmla="*/ 1895302 w 2279563"/>
              <a:gd name="connsiteY93" fmla="*/ 249382 h 1970117"/>
              <a:gd name="connsiteX94" fmla="*/ 1837113 w 2279563"/>
              <a:gd name="connsiteY94" fmla="*/ 216131 h 1970117"/>
              <a:gd name="connsiteX95" fmla="*/ 1787236 w 2279563"/>
              <a:gd name="connsiteY95" fmla="*/ 199506 h 1970117"/>
              <a:gd name="connsiteX96" fmla="*/ 1720735 w 2279563"/>
              <a:gd name="connsiteY96" fmla="*/ 166255 h 1970117"/>
              <a:gd name="connsiteX97" fmla="*/ 1645920 w 2279563"/>
              <a:gd name="connsiteY97" fmla="*/ 149629 h 1970117"/>
              <a:gd name="connsiteX98" fmla="*/ 1521229 w 2279563"/>
              <a:gd name="connsiteY98" fmla="*/ 166255 h 197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79563" h="1970117">
                <a:moveTo>
                  <a:pt x="1521229" y="166255"/>
                </a:moveTo>
                <a:cubicBezTo>
                  <a:pt x="1475509" y="155171"/>
                  <a:pt x="1417251" y="98346"/>
                  <a:pt x="1371600" y="83128"/>
                </a:cubicBezTo>
                <a:cubicBezTo>
                  <a:pt x="1363287" y="80357"/>
                  <a:pt x="1354499" y="78734"/>
                  <a:pt x="1346662" y="74815"/>
                </a:cubicBezTo>
                <a:cubicBezTo>
                  <a:pt x="1337726" y="70347"/>
                  <a:pt x="1331293" y="61060"/>
                  <a:pt x="1321724" y="58189"/>
                </a:cubicBezTo>
                <a:cubicBezTo>
                  <a:pt x="1302957" y="52559"/>
                  <a:pt x="1282931" y="52648"/>
                  <a:pt x="1263535" y="49877"/>
                </a:cubicBezTo>
                <a:lnTo>
                  <a:pt x="1213658" y="33251"/>
                </a:lnTo>
                <a:cubicBezTo>
                  <a:pt x="1205345" y="30480"/>
                  <a:pt x="1197415" y="26025"/>
                  <a:pt x="1188720" y="24938"/>
                </a:cubicBezTo>
                <a:lnTo>
                  <a:pt x="1122218" y="16626"/>
                </a:lnTo>
                <a:lnTo>
                  <a:pt x="1005840" y="0"/>
                </a:lnTo>
                <a:cubicBezTo>
                  <a:pt x="797275" y="5489"/>
                  <a:pt x="773985" y="-8481"/>
                  <a:pt x="640080" y="16626"/>
                </a:cubicBezTo>
                <a:cubicBezTo>
                  <a:pt x="612306" y="21834"/>
                  <a:pt x="584662" y="27709"/>
                  <a:pt x="556953" y="33251"/>
                </a:cubicBezTo>
                <a:cubicBezTo>
                  <a:pt x="543098" y="36022"/>
                  <a:pt x="529096" y="38137"/>
                  <a:pt x="515389" y="41564"/>
                </a:cubicBezTo>
                <a:lnTo>
                  <a:pt x="448887" y="58189"/>
                </a:lnTo>
                <a:cubicBezTo>
                  <a:pt x="437803" y="63731"/>
                  <a:pt x="427026" y="69933"/>
                  <a:pt x="415636" y="74815"/>
                </a:cubicBezTo>
                <a:cubicBezTo>
                  <a:pt x="407582" y="78267"/>
                  <a:pt x="398358" y="78873"/>
                  <a:pt x="390698" y="83128"/>
                </a:cubicBezTo>
                <a:cubicBezTo>
                  <a:pt x="373231" y="92832"/>
                  <a:pt x="340822" y="116378"/>
                  <a:pt x="340822" y="116378"/>
                </a:cubicBezTo>
                <a:cubicBezTo>
                  <a:pt x="332509" y="127462"/>
                  <a:pt x="325681" y="139832"/>
                  <a:pt x="315884" y="149629"/>
                </a:cubicBezTo>
                <a:cubicBezTo>
                  <a:pt x="308819" y="156694"/>
                  <a:pt x="298620" y="159859"/>
                  <a:pt x="290945" y="166255"/>
                </a:cubicBezTo>
                <a:cubicBezTo>
                  <a:pt x="228608" y="218203"/>
                  <a:pt x="311786" y="163725"/>
                  <a:pt x="224444" y="216131"/>
                </a:cubicBezTo>
                <a:cubicBezTo>
                  <a:pt x="218902" y="227215"/>
                  <a:pt x="214692" y="239071"/>
                  <a:pt x="207818" y="249382"/>
                </a:cubicBezTo>
                <a:cubicBezTo>
                  <a:pt x="203471" y="255903"/>
                  <a:pt x="196089" y="259888"/>
                  <a:pt x="191193" y="266008"/>
                </a:cubicBezTo>
                <a:cubicBezTo>
                  <a:pt x="179841" y="280198"/>
                  <a:pt x="163967" y="308130"/>
                  <a:pt x="157942" y="324197"/>
                </a:cubicBezTo>
                <a:cubicBezTo>
                  <a:pt x="153931" y="334894"/>
                  <a:pt x="154129" y="346947"/>
                  <a:pt x="149629" y="357448"/>
                </a:cubicBezTo>
                <a:cubicBezTo>
                  <a:pt x="145694" y="366631"/>
                  <a:pt x="137472" y="373450"/>
                  <a:pt x="133004" y="382386"/>
                </a:cubicBezTo>
                <a:cubicBezTo>
                  <a:pt x="129085" y="390223"/>
                  <a:pt x="128317" y="399347"/>
                  <a:pt x="124691" y="407324"/>
                </a:cubicBezTo>
                <a:cubicBezTo>
                  <a:pt x="114435" y="429886"/>
                  <a:pt x="102524" y="451659"/>
                  <a:pt x="91440" y="473826"/>
                </a:cubicBezTo>
                <a:cubicBezTo>
                  <a:pt x="85898" y="484910"/>
                  <a:pt x="77821" y="495055"/>
                  <a:pt x="74815" y="507077"/>
                </a:cubicBezTo>
                <a:cubicBezTo>
                  <a:pt x="64079" y="550020"/>
                  <a:pt x="72840" y="530822"/>
                  <a:pt x="49876" y="565266"/>
                </a:cubicBezTo>
                <a:cubicBezTo>
                  <a:pt x="47105" y="581891"/>
                  <a:pt x="45096" y="598662"/>
                  <a:pt x="41564" y="615142"/>
                </a:cubicBezTo>
                <a:cubicBezTo>
                  <a:pt x="41561" y="615156"/>
                  <a:pt x="20783" y="698262"/>
                  <a:pt x="16625" y="714895"/>
                </a:cubicBezTo>
                <a:lnTo>
                  <a:pt x="8313" y="748146"/>
                </a:lnTo>
                <a:lnTo>
                  <a:pt x="0" y="781397"/>
                </a:lnTo>
                <a:cubicBezTo>
                  <a:pt x="2771" y="883921"/>
                  <a:pt x="1175" y="986656"/>
                  <a:pt x="8313" y="1088968"/>
                </a:cubicBezTo>
                <a:cubicBezTo>
                  <a:pt x="9533" y="1106450"/>
                  <a:pt x="24938" y="1138844"/>
                  <a:pt x="24938" y="1138844"/>
                </a:cubicBezTo>
                <a:cubicBezTo>
                  <a:pt x="28455" y="1166980"/>
                  <a:pt x="31654" y="1227890"/>
                  <a:pt x="49876" y="1255222"/>
                </a:cubicBezTo>
                <a:cubicBezTo>
                  <a:pt x="55418" y="1263535"/>
                  <a:pt x="62034" y="1271224"/>
                  <a:pt x="66502" y="1280160"/>
                </a:cubicBezTo>
                <a:cubicBezTo>
                  <a:pt x="70421" y="1287997"/>
                  <a:pt x="70560" y="1297438"/>
                  <a:pt x="74815" y="1305098"/>
                </a:cubicBezTo>
                <a:cubicBezTo>
                  <a:pt x="84519" y="1322565"/>
                  <a:pt x="101746" y="1336019"/>
                  <a:pt x="108065" y="1354975"/>
                </a:cubicBezTo>
                <a:cubicBezTo>
                  <a:pt x="119835" y="1390283"/>
                  <a:pt x="124850" y="1409248"/>
                  <a:pt x="149629" y="1446415"/>
                </a:cubicBezTo>
                <a:cubicBezTo>
                  <a:pt x="160713" y="1463040"/>
                  <a:pt x="176561" y="1477335"/>
                  <a:pt x="182880" y="1496291"/>
                </a:cubicBezTo>
                <a:cubicBezTo>
                  <a:pt x="190026" y="1517728"/>
                  <a:pt x="188258" y="1524815"/>
                  <a:pt x="207818" y="1537855"/>
                </a:cubicBezTo>
                <a:cubicBezTo>
                  <a:pt x="218129" y="1544729"/>
                  <a:pt x="229985" y="1548938"/>
                  <a:pt x="241069" y="1554480"/>
                </a:cubicBezTo>
                <a:cubicBezTo>
                  <a:pt x="248619" y="1565804"/>
                  <a:pt x="261161" y="1588148"/>
                  <a:pt x="274320" y="1596044"/>
                </a:cubicBezTo>
                <a:cubicBezTo>
                  <a:pt x="281834" y="1600552"/>
                  <a:pt x="290945" y="1601586"/>
                  <a:pt x="299258" y="1604357"/>
                </a:cubicBezTo>
                <a:cubicBezTo>
                  <a:pt x="329746" y="1634845"/>
                  <a:pt x="359489" y="1667723"/>
                  <a:pt x="399011" y="1687484"/>
                </a:cubicBezTo>
                <a:cubicBezTo>
                  <a:pt x="421178" y="1698568"/>
                  <a:pt x="445686" y="1705865"/>
                  <a:pt x="465513" y="1720735"/>
                </a:cubicBezTo>
                <a:cubicBezTo>
                  <a:pt x="508678" y="1753108"/>
                  <a:pt x="486372" y="1739477"/>
                  <a:pt x="532015" y="1762298"/>
                </a:cubicBezTo>
                <a:cubicBezTo>
                  <a:pt x="564486" y="1794771"/>
                  <a:pt x="530416" y="1765656"/>
                  <a:pt x="573578" y="1787237"/>
                </a:cubicBezTo>
                <a:cubicBezTo>
                  <a:pt x="582514" y="1791705"/>
                  <a:pt x="590715" y="1797621"/>
                  <a:pt x="598516" y="1803862"/>
                </a:cubicBezTo>
                <a:cubicBezTo>
                  <a:pt x="604636" y="1808758"/>
                  <a:pt x="608337" y="1816599"/>
                  <a:pt x="615142" y="1820488"/>
                </a:cubicBezTo>
                <a:cubicBezTo>
                  <a:pt x="661444" y="1846946"/>
                  <a:pt x="646722" y="1829214"/>
                  <a:pt x="689956" y="1845426"/>
                </a:cubicBezTo>
                <a:cubicBezTo>
                  <a:pt x="701559" y="1849777"/>
                  <a:pt x="712375" y="1856033"/>
                  <a:pt x="723207" y="1862051"/>
                </a:cubicBezTo>
                <a:cubicBezTo>
                  <a:pt x="737331" y="1869897"/>
                  <a:pt x="749691" y="1881189"/>
                  <a:pt x="764771" y="1886989"/>
                </a:cubicBezTo>
                <a:cubicBezTo>
                  <a:pt x="804934" y="1902436"/>
                  <a:pt x="840224" y="1903743"/>
                  <a:pt x="881149" y="1911928"/>
                </a:cubicBezTo>
                <a:cubicBezTo>
                  <a:pt x="892352" y="1914169"/>
                  <a:pt x="903457" y="1916957"/>
                  <a:pt x="914400" y="1920240"/>
                </a:cubicBezTo>
                <a:cubicBezTo>
                  <a:pt x="931186" y="1925276"/>
                  <a:pt x="946990" y="1933985"/>
                  <a:pt x="964276" y="1936866"/>
                </a:cubicBezTo>
                <a:cubicBezTo>
                  <a:pt x="997188" y="1942351"/>
                  <a:pt x="1030778" y="1942407"/>
                  <a:pt x="1064029" y="1945178"/>
                </a:cubicBezTo>
                <a:cubicBezTo>
                  <a:pt x="1125153" y="1965554"/>
                  <a:pt x="1062976" y="1947010"/>
                  <a:pt x="1188720" y="1961804"/>
                </a:cubicBezTo>
                <a:cubicBezTo>
                  <a:pt x="1202752" y="1963455"/>
                  <a:pt x="1216429" y="1967346"/>
                  <a:pt x="1230284" y="1970117"/>
                </a:cubicBezTo>
                <a:cubicBezTo>
                  <a:pt x="1376557" y="1965684"/>
                  <a:pt x="1450550" y="1972039"/>
                  <a:pt x="1571105" y="1953491"/>
                </a:cubicBezTo>
                <a:cubicBezTo>
                  <a:pt x="1599138" y="1949178"/>
                  <a:pt x="1612985" y="1946099"/>
                  <a:pt x="1637607" y="1936866"/>
                </a:cubicBezTo>
                <a:cubicBezTo>
                  <a:pt x="1651579" y="1931627"/>
                  <a:pt x="1665015" y="1924959"/>
                  <a:pt x="1679171" y="1920240"/>
                </a:cubicBezTo>
                <a:cubicBezTo>
                  <a:pt x="1690009" y="1916627"/>
                  <a:pt x="1701338" y="1914699"/>
                  <a:pt x="1712422" y="1911928"/>
                </a:cubicBezTo>
                <a:cubicBezTo>
                  <a:pt x="1723506" y="1906386"/>
                  <a:pt x="1734914" y="1901450"/>
                  <a:pt x="1745673" y="1895302"/>
                </a:cubicBezTo>
                <a:cubicBezTo>
                  <a:pt x="1754347" y="1890345"/>
                  <a:pt x="1761675" y="1883145"/>
                  <a:pt x="1770611" y="1878677"/>
                </a:cubicBezTo>
                <a:cubicBezTo>
                  <a:pt x="1778448" y="1874758"/>
                  <a:pt x="1787712" y="1874283"/>
                  <a:pt x="1795549" y="1870364"/>
                </a:cubicBezTo>
                <a:cubicBezTo>
                  <a:pt x="1855950" y="1840162"/>
                  <a:pt x="1790719" y="1868041"/>
                  <a:pt x="1837113" y="1837113"/>
                </a:cubicBezTo>
                <a:cubicBezTo>
                  <a:pt x="1847424" y="1830239"/>
                  <a:pt x="1859280" y="1826030"/>
                  <a:pt x="1870364" y="1820488"/>
                </a:cubicBezTo>
                <a:cubicBezTo>
                  <a:pt x="1876648" y="1812110"/>
                  <a:pt x="1898718" y="1779417"/>
                  <a:pt x="1911927" y="1770611"/>
                </a:cubicBezTo>
                <a:cubicBezTo>
                  <a:pt x="1922238" y="1763737"/>
                  <a:pt x="1934094" y="1759528"/>
                  <a:pt x="1945178" y="1753986"/>
                </a:cubicBezTo>
                <a:lnTo>
                  <a:pt x="2011680" y="1687484"/>
                </a:lnTo>
                <a:lnTo>
                  <a:pt x="2028305" y="1670858"/>
                </a:lnTo>
                <a:lnTo>
                  <a:pt x="2053244" y="1645920"/>
                </a:lnTo>
                <a:cubicBezTo>
                  <a:pt x="2086755" y="1578895"/>
                  <a:pt x="2052643" y="1638358"/>
                  <a:pt x="2086495" y="1596044"/>
                </a:cubicBezTo>
                <a:cubicBezTo>
                  <a:pt x="2128451" y="1543600"/>
                  <a:pt x="2079595" y="1594633"/>
                  <a:pt x="2119745" y="1554480"/>
                </a:cubicBezTo>
                <a:cubicBezTo>
                  <a:pt x="2137162" y="1484812"/>
                  <a:pt x="2115038" y="1549073"/>
                  <a:pt x="2144684" y="1504604"/>
                </a:cubicBezTo>
                <a:cubicBezTo>
                  <a:pt x="2159319" y="1482652"/>
                  <a:pt x="2167139" y="1453181"/>
                  <a:pt x="2177935" y="1429789"/>
                </a:cubicBezTo>
                <a:cubicBezTo>
                  <a:pt x="2188321" y="1407287"/>
                  <a:pt x="2205174" y="1387331"/>
                  <a:pt x="2211185" y="1363288"/>
                </a:cubicBezTo>
                <a:cubicBezTo>
                  <a:pt x="2219498" y="1330037"/>
                  <a:pt x="2225286" y="1296051"/>
                  <a:pt x="2236124" y="1263535"/>
                </a:cubicBezTo>
                <a:cubicBezTo>
                  <a:pt x="2238895" y="1255222"/>
                  <a:pt x="2242311" y="1247098"/>
                  <a:pt x="2244436" y="1238597"/>
                </a:cubicBezTo>
                <a:cubicBezTo>
                  <a:pt x="2259570" y="1178058"/>
                  <a:pt x="2246232" y="1213890"/>
                  <a:pt x="2261062" y="1147157"/>
                </a:cubicBezTo>
                <a:cubicBezTo>
                  <a:pt x="2262963" y="1138603"/>
                  <a:pt x="2266968" y="1130644"/>
                  <a:pt x="2269375" y="1122218"/>
                </a:cubicBezTo>
                <a:cubicBezTo>
                  <a:pt x="2272513" y="1111233"/>
                  <a:pt x="2274916" y="1100051"/>
                  <a:pt x="2277687" y="1088968"/>
                </a:cubicBezTo>
                <a:cubicBezTo>
                  <a:pt x="2275389" y="983234"/>
                  <a:pt x="2292910" y="764018"/>
                  <a:pt x="2252749" y="623455"/>
                </a:cubicBezTo>
                <a:cubicBezTo>
                  <a:pt x="2249345" y="611540"/>
                  <a:pt x="2241005" y="601594"/>
                  <a:pt x="2236124" y="590204"/>
                </a:cubicBezTo>
                <a:cubicBezTo>
                  <a:pt x="2221756" y="556678"/>
                  <a:pt x="2226688" y="530892"/>
                  <a:pt x="2194560" y="498764"/>
                </a:cubicBezTo>
                <a:cubicBezTo>
                  <a:pt x="2186247" y="490451"/>
                  <a:pt x="2176839" y="483106"/>
                  <a:pt x="2169622" y="473826"/>
                </a:cubicBezTo>
                <a:cubicBezTo>
                  <a:pt x="2100888" y="385453"/>
                  <a:pt x="2171985" y="450364"/>
                  <a:pt x="2103120" y="407324"/>
                </a:cubicBezTo>
                <a:cubicBezTo>
                  <a:pt x="2091371" y="399981"/>
                  <a:pt x="2080512" y="391256"/>
                  <a:pt x="2069869" y="382386"/>
                </a:cubicBezTo>
                <a:cubicBezTo>
                  <a:pt x="2046669" y="363052"/>
                  <a:pt x="2059141" y="364553"/>
                  <a:pt x="2028305" y="349135"/>
                </a:cubicBezTo>
                <a:cubicBezTo>
                  <a:pt x="2020468" y="345216"/>
                  <a:pt x="2011680" y="343593"/>
                  <a:pt x="2003367" y="340822"/>
                </a:cubicBezTo>
                <a:lnTo>
                  <a:pt x="1961804" y="299258"/>
                </a:lnTo>
                <a:cubicBezTo>
                  <a:pt x="1956262" y="293716"/>
                  <a:pt x="1951699" y="286980"/>
                  <a:pt x="1945178" y="282633"/>
                </a:cubicBezTo>
                <a:lnTo>
                  <a:pt x="1895302" y="249382"/>
                </a:lnTo>
                <a:cubicBezTo>
                  <a:pt x="1872811" y="234388"/>
                  <a:pt x="1863475" y="226676"/>
                  <a:pt x="1837113" y="216131"/>
                </a:cubicBezTo>
                <a:cubicBezTo>
                  <a:pt x="1820842" y="209622"/>
                  <a:pt x="1802911" y="207343"/>
                  <a:pt x="1787236" y="199506"/>
                </a:cubicBezTo>
                <a:cubicBezTo>
                  <a:pt x="1765069" y="188422"/>
                  <a:pt x="1745037" y="171116"/>
                  <a:pt x="1720735" y="166255"/>
                </a:cubicBezTo>
                <a:cubicBezTo>
                  <a:pt x="1667968" y="155701"/>
                  <a:pt x="1692878" y="161369"/>
                  <a:pt x="1645920" y="149629"/>
                </a:cubicBezTo>
                <a:cubicBezTo>
                  <a:pt x="1562843" y="158860"/>
                  <a:pt x="1566949" y="177339"/>
                  <a:pt x="1521229" y="1662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37091-6236-4926-9726-2CE2CD39DABE}"/>
              </a:ext>
            </a:extLst>
          </p:cNvPr>
          <p:cNvSpPr txBox="1"/>
          <p:nvPr/>
        </p:nvSpPr>
        <p:spPr>
          <a:xfrm>
            <a:off x="4959276" y="6572689"/>
            <a:ext cx="1870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Identity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Activation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11</cp:revision>
  <dcterms:created xsi:type="dcterms:W3CDTF">2017-07-06T18:36:00Z</dcterms:created>
  <dcterms:modified xsi:type="dcterms:W3CDTF">2017-08-29T14:59:50Z</dcterms:modified>
</cp:coreProperties>
</file>