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23AD-8278-BA4B-9807-33FA5091E6A9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D9523-2EDC-7846-90B3-141D4955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2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8AA5-5147-5A4C-A9F1-27025989ED96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 note on python/ </a:t>
            </a:r>
          </a:p>
          <a:p>
            <a:pPr algn="ctr"/>
            <a:r>
              <a:rPr lang="en-US" sz="6000" dirty="0" err="1"/>
              <a:t>numpy</a:t>
            </a:r>
            <a:r>
              <a:rPr lang="en-US" sz="6000" dirty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= (5,1))</a:t>
            </a:r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Courier</vt:lpstr>
      <vt:lpstr>Office Theme</vt:lpstr>
      <vt:lpstr>PowerPoint Presentation</vt:lpstr>
      <vt:lpstr>Python Demo</vt:lpstr>
      <vt:lpstr>Python / numpy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5</cp:revision>
  <dcterms:created xsi:type="dcterms:W3CDTF">2017-06-27T01:39:06Z</dcterms:created>
  <dcterms:modified xsi:type="dcterms:W3CDTF">2017-08-25T19:09:54Z</dcterms:modified>
</cp:coreProperties>
</file>