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59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1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49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3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2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2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1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09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5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9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6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19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1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7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7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3">16633 13300 0,'18'-18'15,"-18"0"1,18 18-16,-18 18 16,0 17-1,0-17 1,0 17-16,0 1 0,17-19 16,-17 54-16,0-36 15,18 0-15,-18-17 0,18 17 16,-18-17-16,17-18 15,-17 18-15,18-18 16</inkml:trace>
  <inkml:trace contextRef="#ctx0" brushRef="#br1" timeOffset="167275.8345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09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3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3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3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3">28116 12559 0,'-53'35'15,"36"0"-15,-18 36 16,17-36-16,0 1 16,18 34-16,0-35 15,0-17-15,0 17 16,18-17-16,0-18 16</inkml:trace>
  <inkml:trace contextRef="#ctx0" brushRef="#br1" timeOffset="212932.5809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6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6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6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7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6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48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399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6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6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2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6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6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7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79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28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2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2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8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8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1">8361 5415 0,'0'-17'31,"-18"17"-15,1 0 0,17-18-16,-18 18 15,0 0-15,1 0 16,-1 0-1,18 18 1</inkml:trace>
  <inkml:trace contextRef="#ctx0" brushRef="#br0" timeOffset="34567.2229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3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5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6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4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1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7">5151 9719 0,'-18'0'16,"36"0"15,17 0-15,35 0-16,-34 0 15,-19 0-15,19 0 0,-1 0 16,18 0-16,-36 0 16,1 0-16,-18 18 15</inkml:trace>
  <inkml:trace contextRef="#ctx0" brushRef="#br0" timeOffset="79736.7161">5786 9384 0,'17'0'15,"1"0"1,-1 0-16,19 18 15,-1-1-15,36 18 16,-36-17-16,53 17 16,-53-17-16,36 0 15,-36-1-15,0 1 16,-35 0-16,18-18 16</inkml:trace>
  <inkml:trace contextRef="#ctx0" brushRef="#br0" timeOffset="80020.7141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6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7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6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7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3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4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3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4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29">9013 12330 0,'0'35'16,"0"0"0,18 0-1,-18-17-15,35 17 16,-35-17-16,18-18 15,0 18-15</inkml:trace>
  <inkml:trace contextRef="#ctx0" brushRef="#br0" timeOffset="163182.4533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3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4">5574 14129 0,'88'0'16,"-17"-18"-1,17 18 1</inkml:trace>
  <inkml:trace contextRef="#ctx0" brushRef="#br0" timeOffset="166601.8504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59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3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4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5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1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29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3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8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3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3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18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3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6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399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58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6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6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7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3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6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6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6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7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6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6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7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6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4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2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4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3">15699 12418 0,'53'53'15,"17"35"-15,-35 0 16,-17-35-16,-18 53 16,-53 17-1</inkml:trace>
  <inkml:trace contextRef="#ctx0" brushRef="#br0" timeOffset="27538.6592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59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4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6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6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6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09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3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4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6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3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4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4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5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6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6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AC839EB1-68D4-6A45-86DC-35899D542BC8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35F68384-F35B-D444-9F9A-FE376320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208-C82F-DA4F-AAA4-3ED194697AD3}" type="datetimeFigureOut">
              <a:rPr lang="en-US" smtClean="0"/>
              <a:t>24-Aug-17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3.xml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5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3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6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2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6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0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3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151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PowerPoint Presentation</vt:lpstr>
      <vt:lpstr>Vectorizing Logistic Regression</vt:lpstr>
      <vt:lpstr>PowerPoint Presentation</vt:lpstr>
      <vt:lpstr>Vectorizing Logistic Regression</vt:lpstr>
      <vt:lpstr>Implementing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30</cp:revision>
  <cp:lastPrinted>2017-08-25T18:43:00Z</cp:lastPrinted>
  <dcterms:created xsi:type="dcterms:W3CDTF">2017-06-26T18:26:15Z</dcterms:created>
  <dcterms:modified xsi:type="dcterms:W3CDTF">2017-08-25T19:11:39Z</dcterms:modified>
</cp:coreProperties>
</file>