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65" r:id="rId6"/>
    <p:sldId id="268" r:id="rId7"/>
    <p:sldId id="267" r:id="rId8"/>
    <p:sldId id="258" r:id="rId9"/>
    <p:sldId id="260" r:id="rId10"/>
    <p:sldId id="261" r:id="rId11"/>
    <p:sldId id="266" r:id="rId12"/>
    <p:sldId id="25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66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86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041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787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294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114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3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58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62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73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33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26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08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77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3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22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iorthan/ESP32_NetworkFaultTe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C1A01-96EE-4768-8E12-4B5E53043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Network Fault Tester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F8691D-456C-46F5-9889-8D9415863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76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F07D0-FF27-49DA-938E-C47ACC01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und </a:t>
            </a:r>
            <a:r>
              <a:rPr lang="de-DE" dirty="0" err="1"/>
              <a:t>Keypad</a:t>
            </a:r>
            <a:r>
              <a:rPr lang="de-DE" dirty="0"/>
              <a:t> Objekt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371D30-E068-4D9E-A429-08001113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611298" cy="1103311"/>
          </a:xfrm>
        </p:spPr>
        <p:txBody>
          <a:bodyPr/>
          <a:lstStyle/>
          <a:p>
            <a:r>
              <a:rPr lang="de-DE" dirty="0"/>
              <a:t>Text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702F54-5706-4A8A-BF3F-1949225C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32" y="2385179"/>
            <a:ext cx="7249537" cy="43440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ED95429-795F-4192-87F7-A8E9FC97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32" y="2024421"/>
            <a:ext cx="3229426" cy="26673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F9E657-FE57-4C1F-BA6D-8CCBE0FC5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2" y="3973285"/>
            <a:ext cx="246797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0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1D545-2A2B-4618-AF42-ADEB1464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Execute Pings	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E1AB99-7B59-432A-ABE3-C1CC4DBF6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3" y="1469571"/>
            <a:ext cx="8692635" cy="384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4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6AD746F-53FA-40CD-B004-1F8D0A90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Edit Mode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82EAA0B-6581-4F52-A9F1-46AB080C9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73" y="1458473"/>
            <a:ext cx="8596667" cy="402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3D884-E94C-462F-8AFB-D2553D7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C2751-3438-44C1-ADCD-DB2498B8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GitHub Repository</a:t>
            </a:r>
            <a:endParaRPr lang="de-DE" dirty="0"/>
          </a:p>
          <a:p>
            <a:r>
              <a:rPr lang="de-DE" dirty="0"/>
              <a:t>Amazon.com für Preise</a:t>
            </a:r>
          </a:p>
          <a:p>
            <a:r>
              <a:rPr lang="de-DE" dirty="0"/>
              <a:t>Conrad.de für Preise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92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A11CD-4216-4FBC-B175-BD342580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D2FA5-AD8A-4EEA-A99C-F5E9E8BA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Projektübersicht</a:t>
            </a:r>
          </a:p>
          <a:p>
            <a:r>
              <a:rPr lang="de-DE" dirty="0"/>
              <a:t>Kostenaufteilung</a:t>
            </a:r>
          </a:p>
          <a:p>
            <a:r>
              <a:rPr lang="de-DE" dirty="0"/>
              <a:t>Zeitaufteilung</a:t>
            </a:r>
          </a:p>
          <a:p>
            <a:r>
              <a:rPr lang="de-DE" dirty="0"/>
              <a:t>Project- und Codeübersicht</a:t>
            </a:r>
          </a:p>
        </p:txBody>
      </p:sp>
    </p:spTree>
    <p:extLst>
      <p:ext uri="{BB962C8B-B14F-4D97-AF65-F5344CB8AC3E}">
        <p14:creationId xmlns:p14="http://schemas.microsoft.com/office/powerpoint/2010/main" val="228055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E9DC1-FAD7-4A57-B08E-12CEB63C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09" y="2119170"/>
            <a:ext cx="2701183" cy="4320474"/>
          </a:xfrm>
        </p:spPr>
        <p:txBody>
          <a:bodyPr/>
          <a:lstStyle/>
          <a:p>
            <a:r>
              <a:rPr lang="de-DE" dirty="0"/>
              <a:t>Text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EF410D0-894B-4712-AB19-28FCB32DC078}"/>
              </a:ext>
            </a:extLst>
          </p:cNvPr>
          <p:cNvSpPr/>
          <p:nvPr/>
        </p:nvSpPr>
        <p:spPr>
          <a:xfrm>
            <a:off x="3687009" y="2087701"/>
            <a:ext cx="3994681" cy="36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92362A1-7C19-4BD4-A36B-4993DBF32676}"/>
              </a:ext>
            </a:extLst>
          </p:cNvPr>
          <p:cNvSpPr/>
          <p:nvPr/>
        </p:nvSpPr>
        <p:spPr>
          <a:xfrm>
            <a:off x="3881744" y="2305801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CC67D1A-34C6-4210-AF88-797BACB029C3}"/>
              </a:ext>
            </a:extLst>
          </p:cNvPr>
          <p:cNvSpPr/>
          <p:nvPr/>
        </p:nvSpPr>
        <p:spPr>
          <a:xfrm>
            <a:off x="3984611" y="24392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C6312E3-15BF-4CE1-B981-A1DCF3B7EEC0}"/>
              </a:ext>
            </a:extLst>
          </p:cNvPr>
          <p:cNvSpPr/>
          <p:nvPr/>
        </p:nvSpPr>
        <p:spPr>
          <a:xfrm>
            <a:off x="3984611" y="275266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A3E013D-E153-49CA-813A-5D46738463A0}"/>
              </a:ext>
            </a:extLst>
          </p:cNvPr>
          <p:cNvSpPr/>
          <p:nvPr/>
        </p:nvSpPr>
        <p:spPr>
          <a:xfrm>
            <a:off x="3984611" y="30692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398EDBE-452E-46F3-9808-4D811196B676}"/>
              </a:ext>
            </a:extLst>
          </p:cNvPr>
          <p:cNvSpPr/>
          <p:nvPr/>
        </p:nvSpPr>
        <p:spPr>
          <a:xfrm>
            <a:off x="3984611" y="33885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8BDFE20-6699-4577-95D1-AFC2F866301A}"/>
              </a:ext>
            </a:extLst>
          </p:cNvPr>
          <p:cNvSpPr/>
          <p:nvPr/>
        </p:nvSpPr>
        <p:spPr>
          <a:xfrm>
            <a:off x="4293177" y="243923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C06FCBC-5CDE-433F-944B-AAB55962E6B0}"/>
              </a:ext>
            </a:extLst>
          </p:cNvPr>
          <p:cNvSpPr/>
          <p:nvPr/>
        </p:nvSpPr>
        <p:spPr>
          <a:xfrm>
            <a:off x="4293177" y="2752669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2A67D67-66BB-427C-AE79-DBFA36350DD4}"/>
              </a:ext>
            </a:extLst>
          </p:cNvPr>
          <p:cNvSpPr/>
          <p:nvPr/>
        </p:nvSpPr>
        <p:spPr>
          <a:xfrm>
            <a:off x="4293177" y="306923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85068D5-4CBD-40D9-8DBC-AF0C46C374ED}"/>
              </a:ext>
            </a:extLst>
          </p:cNvPr>
          <p:cNvSpPr/>
          <p:nvPr/>
        </p:nvSpPr>
        <p:spPr>
          <a:xfrm>
            <a:off x="4293177" y="3388501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E9360A2-D312-4DE7-AF23-2113BEB1A2C7}"/>
              </a:ext>
            </a:extLst>
          </p:cNvPr>
          <p:cNvSpPr/>
          <p:nvPr/>
        </p:nvSpPr>
        <p:spPr>
          <a:xfrm>
            <a:off x="4601743" y="2304742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IP#1: 10.10.1.8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6180199-3643-4C91-B705-E9BF0B88D269}"/>
              </a:ext>
            </a:extLst>
          </p:cNvPr>
          <p:cNvSpPr/>
          <p:nvPr/>
        </p:nvSpPr>
        <p:spPr>
          <a:xfrm>
            <a:off x="4601743" y="2666373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IP#2: 10.10.0.1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D948699-64CD-4947-8C31-580668986D2E}"/>
              </a:ext>
            </a:extLst>
          </p:cNvPr>
          <p:cNvSpPr/>
          <p:nvPr/>
        </p:nvSpPr>
        <p:spPr>
          <a:xfrm>
            <a:off x="4601743" y="3023738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IP#3:10.10.0.254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3088A07-1741-4A78-BEBE-A677500E0493}"/>
              </a:ext>
            </a:extLst>
          </p:cNvPr>
          <p:cNvSpPr/>
          <p:nvPr/>
        </p:nvSpPr>
        <p:spPr>
          <a:xfrm>
            <a:off x="4601743" y="3386622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IP#4: 1.1.1.1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E23D18C-4D62-4133-8838-A3161CE7E9CC}"/>
              </a:ext>
            </a:extLst>
          </p:cNvPr>
          <p:cNvSpPr/>
          <p:nvPr/>
        </p:nvSpPr>
        <p:spPr>
          <a:xfrm>
            <a:off x="3881744" y="3745800"/>
            <a:ext cx="144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75863B0-FDC4-4B89-A9C7-85128CEB66A7}"/>
              </a:ext>
            </a:extLst>
          </p:cNvPr>
          <p:cNvSpPr/>
          <p:nvPr/>
        </p:nvSpPr>
        <p:spPr>
          <a:xfrm>
            <a:off x="4061743" y="392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60DC5B1-C89D-4860-89F0-6E0B2E4F03E7}"/>
              </a:ext>
            </a:extLst>
          </p:cNvPr>
          <p:cNvSpPr/>
          <p:nvPr/>
        </p:nvSpPr>
        <p:spPr>
          <a:xfrm>
            <a:off x="4421743" y="392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7002B078-91CB-42B7-923A-0CF1A69287A8}"/>
              </a:ext>
            </a:extLst>
          </p:cNvPr>
          <p:cNvSpPr/>
          <p:nvPr/>
        </p:nvSpPr>
        <p:spPr>
          <a:xfrm>
            <a:off x="4781743" y="392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0829A2A-EB6B-4E2B-9AEA-3CDA6EDA19AF}"/>
              </a:ext>
            </a:extLst>
          </p:cNvPr>
          <p:cNvSpPr/>
          <p:nvPr/>
        </p:nvSpPr>
        <p:spPr>
          <a:xfrm>
            <a:off x="4061743" y="428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FA49628-9824-44C2-8999-7BE0B5163FA4}"/>
              </a:ext>
            </a:extLst>
          </p:cNvPr>
          <p:cNvSpPr/>
          <p:nvPr/>
        </p:nvSpPr>
        <p:spPr>
          <a:xfrm>
            <a:off x="4421743" y="428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F146341-7308-446B-B2B2-820DF37E5FA0}"/>
              </a:ext>
            </a:extLst>
          </p:cNvPr>
          <p:cNvSpPr/>
          <p:nvPr/>
        </p:nvSpPr>
        <p:spPr>
          <a:xfrm>
            <a:off x="4781743" y="428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25C3D55-2D30-4056-BC96-FA99A17AAB63}"/>
              </a:ext>
            </a:extLst>
          </p:cNvPr>
          <p:cNvSpPr/>
          <p:nvPr/>
        </p:nvSpPr>
        <p:spPr>
          <a:xfrm>
            <a:off x="4061743" y="464539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0628AB2-AE9F-4F85-BDE8-FDF466EC7AD4}"/>
              </a:ext>
            </a:extLst>
          </p:cNvPr>
          <p:cNvSpPr/>
          <p:nvPr/>
        </p:nvSpPr>
        <p:spPr>
          <a:xfrm>
            <a:off x="4421743" y="464539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E09CD03-0622-4A3F-B337-D5FDDA558E1D}"/>
              </a:ext>
            </a:extLst>
          </p:cNvPr>
          <p:cNvSpPr/>
          <p:nvPr/>
        </p:nvSpPr>
        <p:spPr>
          <a:xfrm>
            <a:off x="4781743" y="464539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7A6BB30-24F4-46A3-8159-76E6A58ADF2F}"/>
              </a:ext>
            </a:extLst>
          </p:cNvPr>
          <p:cNvSpPr/>
          <p:nvPr/>
        </p:nvSpPr>
        <p:spPr>
          <a:xfrm>
            <a:off x="4061743" y="50034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414911E-4938-4B76-A928-CED91AB6BFEB}"/>
              </a:ext>
            </a:extLst>
          </p:cNvPr>
          <p:cNvSpPr/>
          <p:nvPr/>
        </p:nvSpPr>
        <p:spPr>
          <a:xfrm>
            <a:off x="4421743" y="50034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33007E0-7FB2-4C8A-AAB8-76C732200BBA}"/>
              </a:ext>
            </a:extLst>
          </p:cNvPr>
          <p:cNvSpPr/>
          <p:nvPr/>
        </p:nvSpPr>
        <p:spPr>
          <a:xfrm>
            <a:off x="4781743" y="50034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4D6FBE6-F927-482F-92C8-8ECC64369938}"/>
              </a:ext>
            </a:extLst>
          </p:cNvPr>
          <p:cNvSpPr/>
          <p:nvPr/>
        </p:nvSpPr>
        <p:spPr>
          <a:xfrm>
            <a:off x="5321743" y="3749506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998501F2-A219-4A78-80C3-35DD7C79475C}"/>
              </a:ext>
            </a:extLst>
          </p:cNvPr>
          <p:cNvSpPr/>
          <p:nvPr/>
        </p:nvSpPr>
        <p:spPr>
          <a:xfrm>
            <a:off x="5411743" y="3835031"/>
            <a:ext cx="198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LCD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F351214-2868-44B5-AFCA-7CF239D51506}"/>
              </a:ext>
            </a:extLst>
          </p:cNvPr>
          <p:cNvSpPr/>
          <p:nvPr/>
        </p:nvSpPr>
        <p:spPr>
          <a:xfrm>
            <a:off x="6041742" y="4823440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0339E1DE-EE45-47EE-BE16-9FDB873025E7}"/>
              </a:ext>
            </a:extLst>
          </p:cNvPr>
          <p:cNvSpPr/>
          <p:nvPr/>
        </p:nvSpPr>
        <p:spPr>
          <a:xfrm>
            <a:off x="6131742" y="4913440"/>
            <a:ext cx="126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86CE1238-8EDF-4E13-B85E-0AF5571E85B6}"/>
              </a:ext>
            </a:extLst>
          </p:cNvPr>
          <p:cNvSpPr/>
          <p:nvPr/>
        </p:nvSpPr>
        <p:spPr>
          <a:xfrm>
            <a:off x="5321744" y="4825319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88A062E-4E3A-422F-A55C-7CABF3A34398}"/>
              </a:ext>
            </a:extLst>
          </p:cNvPr>
          <p:cNvSpPr/>
          <p:nvPr/>
        </p:nvSpPr>
        <p:spPr>
          <a:xfrm>
            <a:off x="5321743" y="5183440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C46D2B2-2C3C-41C2-B2E5-25B9EA2E5697}"/>
              </a:ext>
            </a:extLst>
          </p:cNvPr>
          <p:cNvSpPr/>
          <p:nvPr/>
        </p:nvSpPr>
        <p:spPr>
          <a:xfrm>
            <a:off x="5516479" y="4862587"/>
            <a:ext cx="360000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CAFAEB6-1129-484C-98DD-DC431E697C79}"/>
              </a:ext>
            </a:extLst>
          </p:cNvPr>
          <p:cNvSpPr/>
          <p:nvPr/>
        </p:nvSpPr>
        <p:spPr>
          <a:xfrm>
            <a:off x="5606479" y="49089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84D740A-DE05-4732-9054-1A4278FD27FF}"/>
              </a:ext>
            </a:extLst>
          </p:cNvPr>
          <p:cNvSpPr/>
          <p:nvPr/>
        </p:nvSpPr>
        <p:spPr>
          <a:xfrm>
            <a:off x="5391537" y="5228440"/>
            <a:ext cx="560205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8C69B6D-4A3A-408F-91D3-C5D2C6D22F5C}"/>
              </a:ext>
            </a:extLst>
          </p:cNvPr>
          <p:cNvSpPr/>
          <p:nvPr/>
        </p:nvSpPr>
        <p:spPr>
          <a:xfrm>
            <a:off x="5645160" y="5261830"/>
            <a:ext cx="102637" cy="18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BF5D9AD-4FCF-4EE2-92F8-664D1821E23F}"/>
              </a:ext>
            </a:extLst>
          </p:cNvPr>
          <p:cNvSpPr/>
          <p:nvPr/>
        </p:nvSpPr>
        <p:spPr>
          <a:xfrm>
            <a:off x="4678052" y="1065086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 LED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6CC4239-48E7-4B23-98FE-FDDC8A7A3B76}"/>
              </a:ext>
            </a:extLst>
          </p:cNvPr>
          <p:cNvSpPr/>
          <p:nvPr/>
        </p:nvSpPr>
        <p:spPr>
          <a:xfrm>
            <a:off x="4678052" y="1430604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No</a:t>
            </a:r>
            <a:r>
              <a:rPr lang="de-DE" sz="1600" dirty="0"/>
              <a:t> Response LED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1E596B19-8C12-4103-A936-32031EE0BFB2}"/>
              </a:ext>
            </a:extLst>
          </p:cNvPr>
          <p:cNvCxnSpPr>
            <a:stCxn id="79" idx="1"/>
            <a:endCxn id="47" idx="0"/>
          </p:cNvCxnSpPr>
          <p:nvPr/>
        </p:nvCxnSpPr>
        <p:spPr>
          <a:xfrm rot="10800000" flipV="1">
            <a:off x="4383178" y="1610603"/>
            <a:ext cx="294875" cy="82863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E5D48EE0-1FFB-422F-9678-8E2B1514E390}"/>
              </a:ext>
            </a:extLst>
          </p:cNvPr>
          <p:cNvCxnSpPr>
            <a:stCxn id="78" idx="1"/>
            <a:endCxn id="43" idx="0"/>
          </p:cNvCxnSpPr>
          <p:nvPr/>
        </p:nvCxnSpPr>
        <p:spPr>
          <a:xfrm rot="10800000" flipV="1">
            <a:off x="4074612" y="1245085"/>
            <a:ext cx="603441" cy="119414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C71CF914-299B-4D91-95F0-5C778DCD2B7B}"/>
              </a:ext>
            </a:extLst>
          </p:cNvPr>
          <p:cNvSpPr/>
          <p:nvPr/>
        </p:nvSpPr>
        <p:spPr>
          <a:xfrm>
            <a:off x="7492629" y="1196500"/>
            <a:ext cx="1800000" cy="59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Paper Insert IP List</a:t>
            </a:r>
          </a:p>
        </p:txBody>
      </p: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585014ED-CD97-4551-B880-CA71D0BBCE4D}"/>
              </a:ext>
            </a:extLst>
          </p:cNvPr>
          <p:cNvCxnSpPr>
            <a:stCxn id="82" idx="2"/>
            <a:endCxn id="51" idx="3"/>
          </p:cNvCxnSpPr>
          <p:nvPr/>
        </p:nvCxnSpPr>
        <p:spPr>
          <a:xfrm rot="5400000">
            <a:off x="7590117" y="1682229"/>
            <a:ext cx="694139" cy="91088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07143F94-82ED-4EE6-972A-F53926EEAC0B}"/>
              </a:ext>
            </a:extLst>
          </p:cNvPr>
          <p:cNvSpPr/>
          <p:nvPr/>
        </p:nvSpPr>
        <p:spPr>
          <a:xfrm>
            <a:off x="7937186" y="3835031"/>
            <a:ext cx="1800000" cy="59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LCD </a:t>
            </a:r>
            <a:r>
              <a:rPr lang="de-DE" dirty="0" err="1"/>
              <a:t>for</a:t>
            </a:r>
            <a:r>
              <a:rPr lang="de-DE" dirty="0"/>
              <a:t> Edit- </a:t>
            </a:r>
            <a:r>
              <a:rPr lang="de-DE" dirty="0" err="1"/>
              <a:t>mode</a:t>
            </a:r>
            <a:r>
              <a:rPr lang="de-DE" dirty="0"/>
              <a:t> Output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B8AEBDA-7B93-4CB4-A30E-9FDE3FCD3DB8}"/>
              </a:ext>
            </a:extLst>
          </p:cNvPr>
          <p:cNvCxnSpPr>
            <a:stCxn id="84" idx="1"/>
            <a:endCxn id="69" idx="3"/>
          </p:cNvCxnSpPr>
          <p:nvPr/>
        </p:nvCxnSpPr>
        <p:spPr>
          <a:xfrm flipH="1">
            <a:off x="7391743" y="4132083"/>
            <a:ext cx="54544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Rechteck 85">
            <a:extLst>
              <a:ext uri="{FF2B5EF4-FFF2-40B4-BE49-F238E27FC236}">
                <a16:creationId xmlns:a16="http://schemas.microsoft.com/office/drawing/2014/main" id="{C62CE730-1317-4138-A9B4-36731017043F}"/>
              </a:ext>
            </a:extLst>
          </p:cNvPr>
          <p:cNvSpPr/>
          <p:nvPr/>
        </p:nvSpPr>
        <p:spPr>
          <a:xfrm>
            <a:off x="3583274" y="5845541"/>
            <a:ext cx="1800000" cy="59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Keypad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Dataentry</a:t>
            </a:r>
            <a:endParaRPr lang="de-DE" dirty="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2A04FB5-D501-49BB-B678-1C19256CCEE3}"/>
              </a:ext>
            </a:extLst>
          </p:cNvPr>
          <p:cNvSpPr/>
          <p:nvPr/>
        </p:nvSpPr>
        <p:spPr>
          <a:xfrm>
            <a:off x="6478052" y="5782271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Activity</a:t>
            </a:r>
            <a:r>
              <a:rPr lang="de-DE" dirty="0"/>
              <a:t> LED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662E13A2-F0CB-4B32-869F-E4EA96D76B96}"/>
              </a:ext>
            </a:extLst>
          </p:cNvPr>
          <p:cNvSpPr/>
          <p:nvPr/>
        </p:nvSpPr>
        <p:spPr>
          <a:xfrm>
            <a:off x="6478052" y="6147789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Edit Mode Button</a:t>
            </a:r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1F1B4DCC-7A5D-43B0-8E13-E6A8C6BFA6BF}"/>
              </a:ext>
            </a:extLst>
          </p:cNvPr>
          <p:cNvCxnSpPr>
            <a:stCxn id="87" idx="1"/>
            <a:endCxn id="75" idx="6"/>
          </p:cNvCxnSpPr>
          <p:nvPr/>
        </p:nvCxnSpPr>
        <p:spPr>
          <a:xfrm rot="10800000">
            <a:off x="5786480" y="4998965"/>
            <a:ext cx="691573" cy="96330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Verbinder: gewinkelt 89">
            <a:extLst>
              <a:ext uri="{FF2B5EF4-FFF2-40B4-BE49-F238E27FC236}">
                <a16:creationId xmlns:a16="http://schemas.microsoft.com/office/drawing/2014/main" id="{7BDCAA71-D8B4-46CF-A0CC-4D28BBECDAD9}"/>
              </a:ext>
            </a:extLst>
          </p:cNvPr>
          <p:cNvCxnSpPr>
            <a:cxnSpLocks/>
            <a:stCxn id="88" idx="1"/>
            <a:endCxn id="76" idx="2"/>
          </p:cNvCxnSpPr>
          <p:nvPr/>
        </p:nvCxnSpPr>
        <p:spPr>
          <a:xfrm rot="10800000">
            <a:off x="5671640" y="5498441"/>
            <a:ext cx="806412" cy="82934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6E02D816-60DC-4A2D-B651-7FB5987ED0CB}"/>
              </a:ext>
            </a:extLst>
          </p:cNvPr>
          <p:cNvCxnSpPr>
            <a:cxnSpLocks/>
            <a:stCxn id="86" idx="0"/>
            <a:endCxn id="66" idx="2"/>
          </p:cNvCxnSpPr>
          <p:nvPr/>
        </p:nvCxnSpPr>
        <p:spPr>
          <a:xfrm flipV="1">
            <a:off x="4483274" y="5363440"/>
            <a:ext cx="0" cy="4821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itel 1">
            <a:extLst>
              <a:ext uri="{FF2B5EF4-FFF2-40B4-BE49-F238E27FC236}">
                <a16:creationId xmlns:a16="http://schemas.microsoft.com/office/drawing/2014/main" id="{D4C2B8BA-CDF9-416F-AFA4-229C70FC4BDA}"/>
              </a:ext>
            </a:extLst>
          </p:cNvPr>
          <p:cNvSpPr txBox="1">
            <a:spLocks/>
          </p:cNvSpPr>
          <p:nvPr/>
        </p:nvSpPr>
        <p:spPr>
          <a:xfrm>
            <a:off x="240518" y="249420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93" name="Titel 1">
            <a:extLst>
              <a:ext uri="{FF2B5EF4-FFF2-40B4-BE49-F238E27FC236}">
                <a16:creationId xmlns:a16="http://schemas.microsoft.com/office/drawing/2014/main" id="{F840325E-BA50-4949-9805-B91E5034F294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Interface </a:t>
            </a:r>
          </a:p>
        </p:txBody>
      </p:sp>
    </p:spTree>
    <p:extLst>
      <p:ext uri="{BB962C8B-B14F-4D97-AF65-F5344CB8AC3E}">
        <p14:creationId xmlns:p14="http://schemas.microsoft.com/office/powerpoint/2010/main" val="131183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6CD51-31C5-4BE0-8323-3765E30C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8882B62-281B-48A1-9D8F-7902533EE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60596"/>
              </p:ext>
            </p:extLst>
          </p:nvPr>
        </p:nvGraphicFramePr>
        <p:xfrm>
          <a:off x="529389" y="1559560"/>
          <a:ext cx="8741976" cy="4155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958">
                  <a:extLst>
                    <a:ext uri="{9D8B030D-6E8A-4147-A177-3AD203B41FA5}">
                      <a16:colId xmlns:a16="http://schemas.microsoft.com/office/drawing/2014/main" val="2904503805"/>
                    </a:ext>
                  </a:extLst>
                </a:gridCol>
                <a:gridCol w="1212202">
                  <a:extLst>
                    <a:ext uri="{9D8B030D-6E8A-4147-A177-3AD203B41FA5}">
                      <a16:colId xmlns:a16="http://schemas.microsoft.com/office/drawing/2014/main" val="3355634475"/>
                    </a:ext>
                  </a:extLst>
                </a:gridCol>
                <a:gridCol w="1129946">
                  <a:extLst>
                    <a:ext uri="{9D8B030D-6E8A-4147-A177-3AD203B41FA5}">
                      <a16:colId xmlns:a16="http://schemas.microsoft.com/office/drawing/2014/main" val="3265331570"/>
                    </a:ext>
                  </a:extLst>
                </a:gridCol>
                <a:gridCol w="1491916">
                  <a:extLst>
                    <a:ext uri="{9D8B030D-6E8A-4147-A177-3AD203B41FA5}">
                      <a16:colId xmlns:a16="http://schemas.microsoft.com/office/drawing/2014/main" val="2818013878"/>
                    </a:ext>
                  </a:extLst>
                </a:gridCol>
                <a:gridCol w="1411705">
                  <a:extLst>
                    <a:ext uri="{9D8B030D-6E8A-4147-A177-3AD203B41FA5}">
                      <a16:colId xmlns:a16="http://schemas.microsoft.com/office/drawing/2014/main" val="1869907153"/>
                    </a:ext>
                  </a:extLst>
                </a:gridCol>
                <a:gridCol w="1988249">
                  <a:extLst>
                    <a:ext uri="{9D8B030D-6E8A-4147-A177-3AD203B41FA5}">
                      <a16:colId xmlns:a16="http://schemas.microsoft.com/office/drawing/2014/main" val="3907036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Stk</a:t>
                      </a:r>
                      <a:r>
                        <a:rPr lang="de-DE" dirty="0"/>
                        <a:t> pro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Price pro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 pro </a:t>
                      </a:r>
                      <a:r>
                        <a:rPr lang="de-DE" dirty="0" err="1"/>
                        <a:t>Stk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 für </a:t>
                      </a:r>
                      <a:r>
                        <a:rPr lang="de-DE" dirty="0" err="1"/>
                        <a:t>Stk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 für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1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Male-Male Kabel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4,99€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0,12€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1,92€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1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220Ohm Widerstand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0,149€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1,34€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59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6,99€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0,23€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0,23€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68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Berrybase</a:t>
                      </a:r>
                      <a:r>
                        <a:rPr lang="de-DE" dirty="0"/>
                        <a:t> ESP32 NMCU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6,80€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6,80€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6,80€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6,80€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97624"/>
                  </a:ext>
                </a:extLst>
              </a:tr>
              <a:tr h="482333">
                <a:tc>
                  <a:txBody>
                    <a:bodyPr/>
                    <a:lstStyle/>
                    <a:p>
                      <a:r>
                        <a:rPr lang="de-DE" dirty="0"/>
                        <a:t>9 LEDs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4,99€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0,025€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0,225€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2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LCD L2C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8,30€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8,30€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8,30€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8,30€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18,815€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33,56€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32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08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0ADD0-A3AD-423A-A5FF-DD7901D7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700E5-C520-452B-B4F6-15F1F1C3F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985655" cy="3880773"/>
          </a:xfrm>
        </p:spPr>
        <p:txBody>
          <a:bodyPr/>
          <a:lstStyle/>
          <a:p>
            <a:r>
              <a:rPr lang="de-DE" dirty="0"/>
              <a:t>WIP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F2C39EF-A338-4E56-B5BA-BE4343F30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78223"/>
              </p:ext>
            </p:extLst>
          </p:nvPr>
        </p:nvGraphicFramePr>
        <p:xfrm>
          <a:off x="2662989" y="1270000"/>
          <a:ext cx="6611012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01">
                  <a:extLst>
                    <a:ext uri="{9D8B030D-6E8A-4147-A177-3AD203B41FA5}">
                      <a16:colId xmlns:a16="http://schemas.microsoft.com/office/drawing/2014/main" val="343419511"/>
                    </a:ext>
                  </a:extLst>
                </a:gridCol>
                <a:gridCol w="3179905">
                  <a:extLst>
                    <a:ext uri="{9D8B030D-6E8A-4147-A177-3AD203B41FA5}">
                      <a16:colId xmlns:a16="http://schemas.microsoft.com/office/drawing/2014/main" val="499282660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3392421850"/>
                    </a:ext>
                  </a:extLst>
                </a:gridCol>
                <a:gridCol w="1397327">
                  <a:extLst>
                    <a:ext uri="{9D8B030D-6E8A-4147-A177-3AD203B41FA5}">
                      <a16:colId xmlns:a16="http://schemas.microsoft.com/office/drawing/2014/main" val="89542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Dauer(h)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Vorgänger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7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Hardware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3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Pins zuteilen und testen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80184"/>
                  </a:ext>
                </a:extLst>
              </a:tr>
              <a:tr h="247583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Code Entwickeln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4185"/>
                  </a:ext>
                </a:extLst>
              </a:tr>
              <a:tr h="247583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Präsentation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34022"/>
                  </a:ext>
                </a:extLst>
              </a:tr>
              <a:tr h="247583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Dokumentation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05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0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C3390-F0FA-4046-863C-2E56846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Legende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B0AE3F8-D995-404F-8F8D-157CF5E05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824032"/>
              </p:ext>
            </p:extLst>
          </p:nvPr>
        </p:nvGraphicFramePr>
        <p:xfrm>
          <a:off x="677863" y="2160588"/>
          <a:ext cx="8596312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73605678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663032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LED Zustand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06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 roten LEDs und keine anderen LEDs leuchten, Blaue LED ist inaktiv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Gerät verbindet sich gerade mit WLAN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6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 roten LEDs und alle grünen LEDs leuchten, Blaue LED ist inaktiv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 mit WLAN hergestellt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9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 roten LEDs und alle grünen LEDs leuchten, Blaue LED ist aktiv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Edit Mode Aktiv, Warte auf IP Selektion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1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Eine rote LED Aktiv, Eine grüne LED Aktiv, Blaue LED aktiv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Edit Mode Aktiv, IP Selektiert, warte auf IP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6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Beliebige rote LEDs Aktiv, Beliebige grüne LEDs Aktiv, Blaue LED blinkt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Ping </a:t>
                      </a:r>
                      <a:r>
                        <a:rPr lang="de-DE"/>
                        <a:t>Programm läuft. </a:t>
                      </a:r>
                      <a:r>
                        <a:rPr lang="de-DE" dirty="0"/>
                        <a:t>Rote LED = IP nicht erreichbar, Grüne LED = IP erreichbar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175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01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27746-950A-4085-B134-7DD72C36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Pin Belegung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AB549-57DA-4259-AED3-C234A610F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076" y="1703389"/>
            <a:ext cx="2816980" cy="3880773"/>
          </a:xfrm>
        </p:spPr>
        <p:txBody>
          <a:bodyPr/>
          <a:lstStyle/>
          <a:p>
            <a:r>
              <a:rPr lang="de-DE" dirty="0"/>
              <a:t>Pin 6-11, 1-3, 39 und 36 nicht benutzbar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770E73-EC80-4C17-9DEE-E13B0A11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03389"/>
            <a:ext cx="6157742" cy="47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6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22781A0-29C5-4C64-83B5-0337F04E6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460658"/>
            <a:ext cx="7689049" cy="4346583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16AD746F-53FA-40CD-B004-1F8D0A90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54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F07D0-FF27-49DA-938E-C47ACC01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 Declaration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ACB9B7-BC6A-4EAD-9AD3-5279E6B27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95" y="2214392"/>
            <a:ext cx="4974297" cy="34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868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JD Mix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70C0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7F7F7F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338</Words>
  <Application>Microsoft Office PowerPoint</Application>
  <PresentationFormat>Breitbild</PresentationFormat>
  <Paragraphs>128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Network Fault Tester</vt:lpstr>
      <vt:lpstr>Inhaltsverzeichnis</vt:lpstr>
      <vt:lpstr>Text</vt:lpstr>
      <vt:lpstr>Kosten</vt:lpstr>
      <vt:lpstr>Zeit</vt:lpstr>
      <vt:lpstr>LED Legende</vt:lpstr>
      <vt:lpstr>Pin Belegung </vt:lpstr>
      <vt:lpstr>Overview</vt:lpstr>
      <vt:lpstr>Variable Declaration</vt:lpstr>
      <vt:lpstr>Funktionen und Keypad Objekt</vt:lpstr>
      <vt:lpstr>Execute Pings </vt:lpstr>
      <vt:lpstr>Edit Mode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Fault Tester</dc:title>
  <dc:creator>Marvin Bidar</dc:creator>
  <cp:lastModifiedBy>Marvin Bidar</cp:lastModifiedBy>
  <cp:revision>35</cp:revision>
  <dcterms:created xsi:type="dcterms:W3CDTF">2025-09-30T10:44:10Z</dcterms:created>
  <dcterms:modified xsi:type="dcterms:W3CDTF">2025-10-07T05:49:15Z</dcterms:modified>
</cp:coreProperties>
</file>