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60" r:id="rId6"/>
    <p:sldId id="261" r:id="rId7"/>
    <p:sldId id="259" r:id="rId8"/>
    <p:sldId id="264" r:id="rId9"/>
    <p:sldId id="265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966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58863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3041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2787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342948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51140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6775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333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65816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896212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45731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7337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6626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20089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4774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379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D9CC38-588B-4693-A1BC-177D03113154}" type="datetimeFigureOut">
              <a:rPr lang="de-DE" smtClean="0"/>
              <a:t>02.10.2025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95491169-5C28-43CF-B77F-99231D7A601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8224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riorthan/ESP32_NetworkFaultTes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1C1A01-96EE-4768-8E12-4B5E53043F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/>
              <a:t>Network Fault Tester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DF8691D-456C-46F5-9889-8D94158633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076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93D884-E94C-462F-8AFB-D2553D77A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Quellen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DC2751-3438-44C1-ADCD-DB2498B89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hlinkClick r:id="rId2"/>
              </a:rPr>
              <a:t>GitHub Repository</a:t>
            </a:r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38923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A11CD-4216-4FBC-B175-BD3425802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Inhaltsverzeichnis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76D2FA5-AD8A-4EEA-A99C-F5E9E8BA9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Project- und Codeübersicht</a:t>
            </a:r>
          </a:p>
          <a:p>
            <a:r>
              <a:rPr lang="de-DE" dirty="0"/>
              <a:t>Kostenaufteilung</a:t>
            </a:r>
          </a:p>
          <a:p>
            <a:r>
              <a:rPr lang="de-DE" dirty="0"/>
              <a:t>Zeitaufteilung</a:t>
            </a:r>
          </a:p>
        </p:txBody>
      </p:sp>
    </p:spTree>
    <p:extLst>
      <p:ext uri="{BB962C8B-B14F-4D97-AF65-F5344CB8AC3E}">
        <p14:creationId xmlns:p14="http://schemas.microsoft.com/office/powerpoint/2010/main" val="2280553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A8E9DC1-FAD7-4A57-B08E-12CEB63C2E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409" y="2119170"/>
            <a:ext cx="2701183" cy="4320474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DEF410D0-894B-4712-AB19-28FCB32DC078}"/>
              </a:ext>
            </a:extLst>
          </p:cNvPr>
          <p:cNvSpPr/>
          <p:nvPr/>
        </p:nvSpPr>
        <p:spPr>
          <a:xfrm>
            <a:off x="3687009" y="2087701"/>
            <a:ext cx="3994681" cy="36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C92362A1-7C19-4BD4-A36B-4993DBF32676}"/>
              </a:ext>
            </a:extLst>
          </p:cNvPr>
          <p:cNvSpPr/>
          <p:nvPr/>
        </p:nvSpPr>
        <p:spPr>
          <a:xfrm>
            <a:off x="3881744" y="2305801"/>
            <a:ext cx="72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3" name="Ellipse 42">
            <a:extLst>
              <a:ext uri="{FF2B5EF4-FFF2-40B4-BE49-F238E27FC236}">
                <a16:creationId xmlns:a16="http://schemas.microsoft.com/office/drawing/2014/main" id="{ECC67D1A-34C6-4210-AF88-797BACB029C3}"/>
              </a:ext>
            </a:extLst>
          </p:cNvPr>
          <p:cNvSpPr/>
          <p:nvPr/>
        </p:nvSpPr>
        <p:spPr>
          <a:xfrm>
            <a:off x="3984611" y="243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DC6312E3-15BF-4CE1-B981-A1DCF3B7EEC0}"/>
              </a:ext>
            </a:extLst>
          </p:cNvPr>
          <p:cNvSpPr/>
          <p:nvPr/>
        </p:nvSpPr>
        <p:spPr>
          <a:xfrm>
            <a:off x="3984611" y="2752669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5A3E013D-E153-49CA-813A-5D46738463A0}"/>
              </a:ext>
            </a:extLst>
          </p:cNvPr>
          <p:cNvSpPr/>
          <p:nvPr/>
        </p:nvSpPr>
        <p:spPr>
          <a:xfrm>
            <a:off x="3984611" y="3069235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A398EDBE-452E-46F3-9808-4D811196B676}"/>
              </a:ext>
            </a:extLst>
          </p:cNvPr>
          <p:cNvSpPr/>
          <p:nvPr/>
        </p:nvSpPr>
        <p:spPr>
          <a:xfrm>
            <a:off x="3984611" y="3388501"/>
            <a:ext cx="180000" cy="180000"/>
          </a:xfrm>
          <a:prstGeom prst="ellipse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E8BDFE20-6699-4577-95D1-AFC2F866301A}"/>
              </a:ext>
            </a:extLst>
          </p:cNvPr>
          <p:cNvSpPr/>
          <p:nvPr/>
        </p:nvSpPr>
        <p:spPr>
          <a:xfrm>
            <a:off x="4293177" y="243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5C06FCBC-5CDE-433F-944B-AAB55962E6B0}"/>
              </a:ext>
            </a:extLst>
          </p:cNvPr>
          <p:cNvSpPr/>
          <p:nvPr/>
        </p:nvSpPr>
        <p:spPr>
          <a:xfrm>
            <a:off x="4293177" y="2752669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02A67D67-66BB-427C-AE79-DBFA36350DD4}"/>
              </a:ext>
            </a:extLst>
          </p:cNvPr>
          <p:cNvSpPr/>
          <p:nvPr/>
        </p:nvSpPr>
        <p:spPr>
          <a:xfrm>
            <a:off x="4293177" y="3069235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0" name="Ellipse 49">
            <a:extLst>
              <a:ext uri="{FF2B5EF4-FFF2-40B4-BE49-F238E27FC236}">
                <a16:creationId xmlns:a16="http://schemas.microsoft.com/office/drawing/2014/main" id="{385068D5-4CBD-40D9-8DBC-AF0C46C374ED}"/>
              </a:ext>
            </a:extLst>
          </p:cNvPr>
          <p:cNvSpPr/>
          <p:nvPr/>
        </p:nvSpPr>
        <p:spPr>
          <a:xfrm>
            <a:off x="4293177" y="3388501"/>
            <a:ext cx="180000" cy="180000"/>
          </a:xfrm>
          <a:prstGeom prst="ellipse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Rechteck 50">
            <a:extLst>
              <a:ext uri="{FF2B5EF4-FFF2-40B4-BE49-F238E27FC236}">
                <a16:creationId xmlns:a16="http://schemas.microsoft.com/office/drawing/2014/main" id="{FE9360A2-D312-4DE7-AF23-2113BEB1A2C7}"/>
              </a:ext>
            </a:extLst>
          </p:cNvPr>
          <p:cNvSpPr/>
          <p:nvPr/>
        </p:nvSpPr>
        <p:spPr>
          <a:xfrm>
            <a:off x="4601743" y="230474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IP#1: 10.10.1.8</a:t>
            </a:r>
          </a:p>
        </p:txBody>
      </p:sp>
      <p:sp>
        <p:nvSpPr>
          <p:cNvPr id="52" name="Rechteck 51">
            <a:extLst>
              <a:ext uri="{FF2B5EF4-FFF2-40B4-BE49-F238E27FC236}">
                <a16:creationId xmlns:a16="http://schemas.microsoft.com/office/drawing/2014/main" id="{C6180199-3643-4C91-B705-E9BF0B88D269}"/>
              </a:ext>
            </a:extLst>
          </p:cNvPr>
          <p:cNvSpPr/>
          <p:nvPr/>
        </p:nvSpPr>
        <p:spPr>
          <a:xfrm>
            <a:off x="4601743" y="2666373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IP#2: 10.10.0.1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6D948699-64CD-4947-8C31-580668986D2E}"/>
              </a:ext>
            </a:extLst>
          </p:cNvPr>
          <p:cNvSpPr/>
          <p:nvPr/>
        </p:nvSpPr>
        <p:spPr>
          <a:xfrm>
            <a:off x="4601743" y="3023738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IP#3:10.10.0.254</a:t>
            </a: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F3088A07-1741-4A78-BEBE-A677500E0493}"/>
              </a:ext>
            </a:extLst>
          </p:cNvPr>
          <p:cNvSpPr/>
          <p:nvPr/>
        </p:nvSpPr>
        <p:spPr>
          <a:xfrm>
            <a:off x="4601743" y="3386622"/>
            <a:ext cx="288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IP#4: 1.1.1.1</a:t>
            </a:r>
          </a:p>
        </p:txBody>
      </p:sp>
      <p:sp>
        <p:nvSpPr>
          <p:cNvPr id="55" name="Rechteck 54">
            <a:extLst>
              <a:ext uri="{FF2B5EF4-FFF2-40B4-BE49-F238E27FC236}">
                <a16:creationId xmlns:a16="http://schemas.microsoft.com/office/drawing/2014/main" id="{6E23D18C-4D62-4133-8838-A3161CE7E9CC}"/>
              </a:ext>
            </a:extLst>
          </p:cNvPr>
          <p:cNvSpPr/>
          <p:nvPr/>
        </p:nvSpPr>
        <p:spPr>
          <a:xfrm>
            <a:off x="3881744" y="3745800"/>
            <a:ext cx="1440000" cy="180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 55">
            <a:extLst>
              <a:ext uri="{FF2B5EF4-FFF2-40B4-BE49-F238E27FC236}">
                <a16:creationId xmlns:a16="http://schemas.microsoft.com/office/drawing/2014/main" id="{D75863B0-FDC4-4B89-A9C7-85128CEB66A7}"/>
              </a:ext>
            </a:extLst>
          </p:cNvPr>
          <p:cNvSpPr/>
          <p:nvPr/>
        </p:nvSpPr>
        <p:spPr>
          <a:xfrm>
            <a:off x="406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1</a:t>
            </a:r>
          </a:p>
        </p:txBody>
      </p:sp>
      <p:sp>
        <p:nvSpPr>
          <p:cNvPr id="57" name="Rechteck 56">
            <a:extLst>
              <a:ext uri="{FF2B5EF4-FFF2-40B4-BE49-F238E27FC236}">
                <a16:creationId xmlns:a16="http://schemas.microsoft.com/office/drawing/2014/main" id="{560DC5B1-C89D-4860-89F0-6E0B2E4F03E7}"/>
              </a:ext>
            </a:extLst>
          </p:cNvPr>
          <p:cNvSpPr/>
          <p:nvPr/>
        </p:nvSpPr>
        <p:spPr>
          <a:xfrm>
            <a:off x="442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2</a:t>
            </a:r>
          </a:p>
        </p:txBody>
      </p:sp>
      <p:sp>
        <p:nvSpPr>
          <p:cNvPr id="58" name="Rechteck 57">
            <a:extLst>
              <a:ext uri="{FF2B5EF4-FFF2-40B4-BE49-F238E27FC236}">
                <a16:creationId xmlns:a16="http://schemas.microsoft.com/office/drawing/2014/main" id="{7002B078-91CB-42B7-923A-0CF1A69287A8}"/>
              </a:ext>
            </a:extLst>
          </p:cNvPr>
          <p:cNvSpPr/>
          <p:nvPr/>
        </p:nvSpPr>
        <p:spPr>
          <a:xfrm>
            <a:off x="4781743" y="392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3</a:t>
            </a:r>
          </a:p>
        </p:txBody>
      </p:sp>
      <p:sp>
        <p:nvSpPr>
          <p:cNvPr id="59" name="Rechteck 58">
            <a:extLst>
              <a:ext uri="{FF2B5EF4-FFF2-40B4-BE49-F238E27FC236}">
                <a16:creationId xmlns:a16="http://schemas.microsoft.com/office/drawing/2014/main" id="{60829A2A-EB6B-4E2B-9AEA-3CDA6EDA19AF}"/>
              </a:ext>
            </a:extLst>
          </p:cNvPr>
          <p:cNvSpPr/>
          <p:nvPr/>
        </p:nvSpPr>
        <p:spPr>
          <a:xfrm>
            <a:off x="406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4</a:t>
            </a:r>
          </a:p>
        </p:txBody>
      </p:sp>
      <p:sp>
        <p:nvSpPr>
          <p:cNvPr id="60" name="Rechteck 59">
            <a:extLst>
              <a:ext uri="{FF2B5EF4-FFF2-40B4-BE49-F238E27FC236}">
                <a16:creationId xmlns:a16="http://schemas.microsoft.com/office/drawing/2014/main" id="{AFA49628-9824-44C2-8999-7BE0B5163FA4}"/>
              </a:ext>
            </a:extLst>
          </p:cNvPr>
          <p:cNvSpPr/>
          <p:nvPr/>
        </p:nvSpPr>
        <p:spPr>
          <a:xfrm>
            <a:off x="442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5</a:t>
            </a:r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AF146341-7308-446B-B2B2-820DF37E5FA0}"/>
              </a:ext>
            </a:extLst>
          </p:cNvPr>
          <p:cNvSpPr/>
          <p:nvPr/>
        </p:nvSpPr>
        <p:spPr>
          <a:xfrm>
            <a:off x="4781743" y="42873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6</a:t>
            </a:r>
          </a:p>
        </p:txBody>
      </p:sp>
      <p:sp>
        <p:nvSpPr>
          <p:cNvPr id="62" name="Rechteck 61">
            <a:extLst>
              <a:ext uri="{FF2B5EF4-FFF2-40B4-BE49-F238E27FC236}">
                <a16:creationId xmlns:a16="http://schemas.microsoft.com/office/drawing/2014/main" id="{725C3D55-2D30-4056-BC96-FA99A17AAB63}"/>
              </a:ext>
            </a:extLst>
          </p:cNvPr>
          <p:cNvSpPr/>
          <p:nvPr/>
        </p:nvSpPr>
        <p:spPr>
          <a:xfrm>
            <a:off x="406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7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90628AB2-AE9F-4F85-BDE8-FDF466EC7AD4}"/>
              </a:ext>
            </a:extLst>
          </p:cNvPr>
          <p:cNvSpPr/>
          <p:nvPr/>
        </p:nvSpPr>
        <p:spPr>
          <a:xfrm>
            <a:off x="442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8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DE09CD03-0622-4A3F-B337-D5FDDA558E1D}"/>
              </a:ext>
            </a:extLst>
          </p:cNvPr>
          <p:cNvSpPr/>
          <p:nvPr/>
        </p:nvSpPr>
        <p:spPr>
          <a:xfrm>
            <a:off x="4781743" y="464539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9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E7A6BB30-24F4-46A3-8159-76E6A58ADF2F}"/>
              </a:ext>
            </a:extLst>
          </p:cNvPr>
          <p:cNvSpPr/>
          <p:nvPr/>
        </p:nvSpPr>
        <p:spPr>
          <a:xfrm>
            <a:off x="406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7414911E-4938-4B76-A928-CED91AB6BFEB}"/>
              </a:ext>
            </a:extLst>
          </p:cNvPr>
          <p:cNvSpPr/>
          <p:nvPr/>
        </p:nvSpPr>
        <p:spPr>
          <a:xfrm>
            <a:off x="442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0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B33007E0-7FB2-4C8A-AAB8-76C732200BBA}"/>
              </a:ext>
            </a:extLst>
          </p:cNvPr>
          <p:cNvSpPr/>
          <p:nvPr/>
        </p:nvSpPr>
        <p:spPr>
          <a:xfrm>
            <a:off x="4781743" y="5003440"/>
            <a:ext cx="360000" cy="360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</a:t>
            </a:r>
          </a:p>
        </p:txBody>
      </p:sp>
      <p:sp>
        <p:nvSpPr>
          <p:cNvPr id="68" name="Rechteck 67">
            <a:extLst>
              <a:ext uri="{FF2B5EF4-FFF2-40B4-BE49-F238E27FC236}">
                <a16:creationId xmlns:a16="http://schemas.microsoft.com/office/drawing/2014/main" id="{E4D6FBE6-F927-482F-92C8-8ECC64369938}"/>
              </a:ext>
            </a:extLst>
          </p:cNvPr>
          <p:cNvSpPr/>
          <p:nvPr/>
        </p:nvSpPr>
        <p:spPr>
          <a:xfrm>
            <a:off x="5321743" y="3749506"/>
            <a:ext cx="2160000" cy="108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69" name="Rechteck 68">
            <a:extLst>
              <a:ext uri="{FF2B5EF4-FFF2-40B4-BE49-F238E27FC236}">
                <a16:creationId xmlns:a16="http://schemas.microsoft.com/office/drawing/2014/main" id="{998501F2-A219-4A78-80C3-35DD7C79475C}"/>
              </a:ext>
            </a:extLst>
          </p:cNvPr>
          <p:cNvSpPr/>
          <p:nvPr/>
        </p:nvSpPr>
        <p:spPr>
          <a:xfrm>
            <a:off x="5411743" y="3835031"/>
            <a:ext cx="1980000" cy="90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5F351214-2868-44B5-AFCA-7CF239D51506}"/>
              </a:ext>
            </a:extLst>
          </p:cNvPr>
          <p:cNvSpPr/>
          <p:nvPr/>
        </p:nvSpPr>
        <p:spPr>
          <a:xfrm>
            <a:off x="6041742" y="4823440"/>
            <a:ext cx="1440000" cy="72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1" name="Rechteck 70">
            <a:extLst>
              <a:ext uri="{FF2B5EF4-FFF2-40B4-BE49-F238E27FC236}">
                <a16:creationId xmlns:a16="http://schemas.microsoft.com/office/drawing/2014/main" id="{0339E1DE-EE45-47EE-BE16-9FDB873025E7}"/>
              </a:ext>
            </a:extLst>
          </p:cNvPr>
          <p:cNvSpPr/>
          <p:nvPr/>
        </p:nvSpPr>
        <p:spPr>
          <a:xfrm>
            <a:off x="6131742" y="4913440"/>
            <a:ext cx="1260000" cy="540000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Batterie</a:t>
            </a:r>
          </a:p>
        </p:txBody>
      </p:sp>
      <p:sp>
        <p:nvSpPr>
          <p:cNvPr id="72" name="Rechteck 71">
            <a:extLst>
              <a:ext uri="{FF2B5EF4-FFF2-40B4-BE49-F238E27FC236}">
                <a16:creationId xmlns:a16="http://schemas.microsoft.com/office/drawing/2014/main" id="{86CE1238-8EDF-4E13-B85E-0AF5571E85B6}"/>
              </a:ext>
            </a:extLst>
          </p:cNvPr>
          <p:cNvSpPr/>
          <p:nvPr/>
        </p:nvSpPr>
        <p:spPr>
          <a:xfrm>
            <a:off x="5321744" y="4825319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388A062E-4E3A-422F-A55C-7CABF3A34398}"/>
              </a:ext>
            </a:extLst>
          </p:cNvPr>
          <p:cNvSpPr/>
          <p:nvPr/>
        </p:nvSpPr>
        <p:spPr>
          <a:xfrm>
            <a:off x="5321743" y="5183440"/>
            <a:ext cx="72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AC46D2B2-2C3C-41C2-B2E5-25B9EA2E5697}"/>
              </a:ext>
            </a:extLst>
          </p:cNvPr>
          <p:cNvSpPr/>
          <p:nvPr/>
        </p:nvSpPr>
        <p:spPr>
          <a:xfrm>
            <a:off x="5516479" y="4862587"/>
            <a:ext cx="360000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5" name="Ellipse 74">
            <a:extLst>
              <a:ext uri="{FF2B5EF4-FFF2-40B4-BE49-F238E27FC236}">
                <a16:creationId xmlns:a16="http://schemas.microsoft.com/office/drawing/2014/main" id="{4CAFAEB6-1129-484C-98DD-DC431E697C79}"/>
              </a:ext>
            </a:extLst>
          </p:cNvPr>
          <p:cNvSpPr/>
          <p:nvPr/>
        </p:nvSpPr>
        <p:spPr>
          <a:xfrm>
            <a:off x="5606479" y="4908965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84D740A-DE05-4732-9054-1A4278FD27FF}"/>
              </a:ext>
            </a:extLst>
          </p:cNvPr>
          <p:cNvSpPr/>
          <p:nvPr/>
        </p:nvSpPr>
        <p:spPr>
          <a:xfrm>
            <a:off x="5391537" y="5228440"/>
            <a:ext cx="560205" cy="270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F8C69B6D-4A3A-408F-91D3-C5D2C6D22F5C}"/>
              </a:ext>
            </a:extLst>
          </p:cNvPr>
          <p:cNvSpPr/>
          <p:nvPr/>
        </p:nvSpPr>
        <p:spPr>
          <a:xfrm>
            <a:off x="5645160" y="5261830"/>
            <a:ext cx="102637" cy="181069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0BF5D9AD-4FCF-4EE2-92F8-664D1821E23F}"/>
              </a:ext>
            </a:extLst>
          </p:cNvPr>
          <p:cNvSpPr/>
          <p:nvPr/>
        </p:nvSpPr>
        <p:spPr>
          <a:xfrm>
            <a:off x="4678052" y="1065086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Response LED</a:t>
            </a:r>
          </a:p>
        </p:txBody>
      </p:sp>
      <p:sp>
        <p:nvSpPr>
          <p:cNvPr id="79" name="Rechteck 78">
            <a:extLst>
              <a:ext uri="{FF2B5EF4-FFF2-40B4-BE49-F238E27FC236}">
                <a16:creationId xmlns:a16="http://schemas.microsoft.com/office/drawing/2014/main" id="{86CC4239-48E7-4B23-98FE-FDDC8A7A3B76}"/>
              </a:ext>
            </a:extLst>
          </p:cNvPr>
          <p:cNvSpPr/>
          <p:nvPr/>
        </p:nvSpPr>
        <p:spPr>
          <a:xfrm>
            <a:off x="4678052" y="1430604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 err="1"/>
              <a:t>No</a:t>
            </a:r>
            <a:r>
              <a:rPr lang="de-DE" sz="1600" dirty="0"/>
              <a:t> Response LED</a:t>
            </a:r>
          </a:p>
        </p:txBody>
      </p:sp>
      <p:cxnSp>
        <p:nvCxnSpPr>
          <p:cNvPr id="80" name="Verbinder: gewinkelt 79">
            <a:extLst>
              <a:ext uri="{FF2B5EF4-FFF2-40B4-BE49-F238E27FC236}">
                <a16:creationId xmlns:a16="http://schemas.microsoft.com/office/drawing/2014/main" id="{1E596B19-8C12-4103-A936-32031EE0BFB2}"/>
              </a:ext>
            </a:extLst>
          </p:cNvPr>
          <p:cNvCxnSpPr>
            <a:stCxn id="79" idx="1"/>
            <a:endCxn id="47" idx="0"/>
          </p:cNvCxnSpPr>
          <p:nvPr/>
        </p:nvCxnSpPr>
        <p:spPr>
          <a:xfrm rot="10800000" flipV="1">
            <a:off x="4383178" y="1610603"/>
            <a:ext cx="294875" cy="828631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1" name="Verbinder: gewinkelt 80">
            <a:extLst>
              <a:ext uri="{FF2B5EF4-FFF2-40B4-BE49-F238E27FC236}">
                <a16:creationId xmlns:a16="http://schemas.microsoft.com/office/drawing/2014/main" id="{E5D48EE0-1FFB-422F-9678-8E2B1514E390}"/>
              </a:ext>
            </a:extLst>
          </p:cNvPr>
          <p:cNvCxnSpPr>
            <a:stCxn id="78" idx="1"/>
            <a:endCxn id="43" idx="0"/>
          </p:cNvCxnSpPr>
          <p:nvPr/>
        </p:nvCxnSpPr>
        <p:spPr>
          <a:xfrm rot="10800000" flipV="1">
            <a:off x="4074612" y="1245085"/>
            <a:ext cx="603441" cy="11941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2" name="Rechteck 81">
            <a:extLst>
              <a:ext uri="{FF2B5EF4-FFF2-40B4-BE49-F238E27FC236}">
                <a16:creationId xmlns:a16="http://schemas.microsoft.com/office/drawing/2014/main" id="{C71CF914-299B-4D91-95F0-5C778DCD2B7B}"/>
              </a:ext>
            </a:extLst>
          </p:cNvPr>
          <p:cNvSpPr/>
          <p:nvPr/>
        </p:nvSpPr>
        <p:spPr>
          <a:xfrm>
            <a:off x="7492629" y="1196500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Paper Insert IP List</a:t>
            </a:r>
          </a:p>
        </p:txBody>
      </p:sp>
      <p:cxnSp>
        <p:nvCxnSpPr>
          <p:cNvPr id="83" name="Verbinder: gewinkelt 82">
            <a:extLst>
              <a:ext uri="{FF2B5EF4-FFF2-40B4-BE49-F238E27FC236}">
                <a16:creationId xmlns:a16="http://schemas.microsoft.com/office/drawing/2014/main" id="{585014ED-CD97-4551-B880-CA71D0BBCE4D}"/>
              </a:ext>
            </a:extLst>
          </p:cNvPr>
          <p:cNvCxnSpPr>
            <a:stCxn id="82" idx="2"/>
            <a:endCxn id="51" idx="3"/>
          </p:cNvCxnSpPr>
          <p:nvPr/>
        </p:nvCxnSpPr>
        <p:spPr>
          <a:xfrm rot="5400000">
            <a:off x="7590117" y="1682229"/>
            <a:ext cx="694139" cy="910886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hteck 83">
            <a:extLst>
              <a:ext uri="{FF2B5EF4-FFF2-40B4-BE49-F238E27FC236}">
                <a16:creationId xmlns:a16="http://schemas.microsoft.com/office/drawing/2014/main" id="{07143F94-82ED-4EE6-972A-F53926EEAC0B}"/>
              </a:ext>
            </a:extLst>
          </p:cNvPr>
          <p:cNvSpPr/>
          <p:nvPr/>
        </p:nvSpPr>
        <p:spPr>
          <a:xfrm>
            <a:off x="7937186" y="383503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LCD </a:t>
            </a:r>
            <a:r>
              <a:rPr lang="de-DE" dirty="0" err="1"/>
              <a:t>for</a:t>
            </a:r>
            <a:r>
              <a:rPr lang="de-DE" dirty="0"/>
              <a:t> Edit- </a:t>
            </a:r>
            <a:r>
              <a:rPr lang="de-DE" dirty="0" err="1"/>
              <a:t>mode</a:t>
            </a:r>
            <a:r>
              <a:rPr lang="de-DE" dirty="0"/>
              <a:t> Output</a:t>
            </a:r>
          </a:p>
        </p:txBody>
      </p: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9B8AEBDA-7B93-4CB4-A30E-9FDE3FCD3DB8}"/>
              </a:ext>
            </a:extLst>
          </p:cNvPr>
          <p:cNvCxnSpPr>
            <a:stCxn id="84" idx="1"/>
            <a:endCxn id="69" idx="3"/>
          </p:cNvCxnSpPr>
          <p:nvPr/>
        </p:nvCxnSpPr>
        <p:spPr>
          <a:xfrm flipH="1">
            <a:off x="7391743" y="4132083"/>
            <a:ext cx="545443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6" name="Rechteck 85">
            <a:extLst>
              <a:ext uri="{FF2B5EF4-FFF2-40B4-BE49-F238E27FC236}">
                <a16:creationId xmlns:a16="http://schemas.microsoft.com/office/drawing/2014/main" id="{C62CE730-1317-4138-A9B4-36731017043F}"/>
              </a:ext>
            </a:extLst>
          </p:cNvPr>
          <p:cNvSpPr/>
          <p:nvPr/>
        </p:nvSpPr>
        <p:spPr>
          <a:xfrm>
            <a:off x="3583274" y="5845541"/>
            <a:ext cx="1800000" cy="5941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Keypad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Dataentry</a:t>
            </a:r>
            <a:endParaRPr lang="de-DE" dirty="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22A04FB5-D501-49BB-B678-1C19256CCEE3}"/>
              </a:ext>
            </a:extLst>
          </p:cNvPr>
          <p:cNvSpPr/>
          <p:nvPr/>
        </p:nvSpPr>
        <p:spPr>
          <a:xfrm>
            <a:off x="6478052" y="5782271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Activity</a:t>
            </a:r>
            <a:r>
              <a:rPr lang="de-DE" dirty="0"/>
              <a:t> LED</a:t>
            </a: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662E13A2-F0CB-4B32-869F-E4EA96D76B96}"/>
              </a:ext>
            </a:extLst>
          </p:cNvPr>
          <p:cNvSpPr/>
          <p:nvPr/>
        </p:nvSpPr>
        <p:spPr>
          <a:xfrm>
            <a:off x="6478052" y="6147789"/>
            <a:ext cx="180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600" dirty="0"/>
              <a:t>Edit Mode Button</a:t>
            </a:r>
          </a:p>
        </p:txBody>
      </p:sp>
      <p:cxnSp>
        <p:nvCxnSpPr>
          <p:cNvPr id="89" name="Verbinder: gewinkelt 88">
            <a:extLst>
              <a:ext uri="{FF2B5EF4-FFF2-40B4-BE49-F238E27FC236}">
                <a16:creationId xmlns:a16="http://schemas.microsoft.com/office/drawing/2014/main" id="{1F1B4DCC-7A5D-43B0-8E13-E6A8C6BFA6BF}"/>
              </a:ext>
            </a:extLst>
          </p:cNvPr>
          <p:cNvCxnSpPr>
            <a:stCxn id="87" idx="1"/>
            <a:endCxn id="75" idx="6"/>
          </p:cNvCxnSpPr>
          <p:nvPr/>
        </p:nvCxnSpPr>
        <p:spPr>
          <a:xfrm rot="10800000">
            <a:off x="5786480" y="4998965"/>
            <a:ext cx="691573" cy="963306"/>
          </a:xfrm>
          <a:prstGeom prst="bentConnector3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0" name="Verbinder: gewinkelt 89">
            <a:extLst>
              <a:ext uri="{FF2B5EF4-FFF2-40B4-BE49-F238E27FC236}">
                <a16:creationId xmlns:a16="http://schemas.microsoft.com/office/drawing/2014/main" id="{7BDCAA71-D8B4-46CF-A0CC-4D28BBECDAD9}"/>
              </a:ext>
            </a:extLst>
          </p:cNvPr>
          <p:cNvCxnSpPr>
            <a:cxnSpLocks/>
            <a:stCxn id="88" idx="1"/>
            <a:endCxn id="76" idx="2"/>
          </p:cNvCxnSpPr>
          <p:nvPr/>
        </p:nvCxnSpPr>
        <p:spPr>
          <a:xfrm rot="10800000">
            <a:off x="5671640" y="5498441"/>
            <a:ext cx="806412" cy="829349"/>
          </a:xfrm>
          <a:prstGeom prst="bentConnector2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6E02D816-60DC-4A2D-B651-7FB5987ED0CB}"/>
              </a:ext>
            </a:extLst>
          </p:cNvPr>
          <p:cNvCxnSpPr>
            <a:cxnSpLocks/>
            <a:stCxn id="86" idx="0"/>
            <a:endCxn id="66" idx="2"/>
          </p:cNvCxnSpPr>
          <p:nvPr/>
        </p:nvCxnSpPr>
        <p:spPr>
          <a:xfrm flipV="1">
            <a:off x="4483274" y="5363440"/>
            <a:ext cx="0" cy="482101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2" name="Titel 1">
            <a:extLst>
              <a:ext uri="{FF2B5EF4-FFF2-40B4-BE49-F238E27FC236}">
                <a16:creationId xmlns:a16="http://schemas.microsoft.com/office/drawing/2014/main" id="{D4C2B8BA-CDF9-416F-AFA4-229C70FC4BDA}"/>
              </a:ext>
            </a:extLst>
          </p:cNvPr>
          <p:cNvSpPr txBox="1">
            <a:spLocks/>
          </p:cNvSpPr>
          <p:nvPr/>
        </p:nvSpPr>
        <p:spPr>
          <a:xfrm>
            <a:off x="240518" y="2494201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endParaRPr lang="de-DE" dirty="0"/>
          </a:p>
        </p:txBody>
      </p:sp>
      <p:sp>
        <p:nvSpPr>
          <p:cNvPr id="93" name="Titel 1">
            <a:extLst>
              <a:ext uri="{FF2B5EF4-FFF2-40B4-BE49-F238E27FC236}">
                <a16:creationId xmlns:a16="http://schemas.microsoft.com/office/drawing/2014/main" id="{F840325E-BA50-4949-9805-B91E5034F294}"/>
              </a:ext>
            </a:extLst>
          </p:cNvPr>
          <p:cNvSpPr txBox="1">
            <a:spLocks/>
          </p:cNvSpPr>
          <p:nvPr/>
        </p:nvSpPr>
        <p:spPr>
          <a:xfrm>
            <a:off x="829734" y="7620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dirty="0"/>
              <a:t>Übersicht</a:t>
            </a:r>
          </a:p>
        </p:txBody>
      </p:sp>
    </p:spTree>
    <p:extLst>
      <p:ext uri="{BB962C8B-B14F-4D97-AF65-F5344CB8AC3E}">
        <p14:creationId xmlns:p14="http://schemas.microsoft.com/office/powerpoint/2010/main" val="1311837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fik 10">
            <a:extLst>
              <a:ext uri="{FF2B5EF4-FFF2-40B4-BE49-F238E27FC236}">
                <a16:creationId xmlns:a16="http://schemas.microsoft.com/office/drawing/2014/main" id="{322781A0-29C5-4C64-83B5-0337F04E60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2496" y="2160589"/>
            <a:ext cx="5111506" cy="2889510"/>
          </a:xfrm>
          <a:prstGeom prst="rect">
            <a:avLst/>
          </a:prstGeom>
        </p:spPr>
      </p:pic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Overview</a:t>
            </a:r>
            <a:endParaRPr lang="de-DE" dirty="0"/>
          </a:p>
        </p:txBody>
      </p:sp>
      <p:sp>
        <p:nvSpPr>
          <p:cNvPr id="13" name="Inhaltsplatzhalter 12">
            <a:extLst>
              <a:ext uri="{FF2B5EF4-FFF2-40B4-BE49-F238E27FC236}">
                <a16:creationId xmlns:a16="http://schemas.microsoft.com/office/drawing/2014/main" id="{D09D3AF2-E36E-4BBB-B01E-8D8518C83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3349234" cy="3880773"/>
          </a:xfrm>
        </p:spPr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32544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Variable Declaration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71D30-E068-4D9E-A429-08001113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611298" cy="3880773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E9ACB9B7-BC6A-4EAD-9AD3-5279E6B27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08" y="2214393"/>
            <a:ext cx="3467584" cy="24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98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6F07D0-FF27-49DA-938E-C47ACC01A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Funktionen und </a:t>
            </a:r>
            <a:r>
              <a:rPr lang="de-DE" dirty="0" err="1"/>
              <a:t>Keypad</a:t>
            </a:r>
            <a:r>
              <a:rPr lang="de-DE" dirty="0"/>
              <a:t> </a:t>
            </a:r>
            <a:r>
              <a:rPr lang="de-DE" dirty="0" err="1"/>
              <a:t>Object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0371D30-E068-4D9E-A429-08001113A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611298" cy="1103311"/>
          </a:xfrm>
        </p:spPr>
        <p:txBody>
          <a:bodyPr/>
          <a:lstStyle/>
          <a:p>
            <a:r>
              <a:rPr lang="de-DE" dirty="0"/>
              <a:t>Text</a:t>
            </a: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69702F54-5706-4A8A-BF3F-1949225C56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8632" y="2385179"/>
            <a:ext cx="7249537" cy="4344006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4ED95429-795F-4192-87F7-A8E9FC97C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8632" y="2024421"/>
            <a:ext cx="3229426" cy="266737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3FF9E657-FE57-4C1F-BA6D-8CCBE0FC57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662" y="3973285"/>
            <a:ext cx="2467970" cy="275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40049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1">
            <a:extLst>
              <a:ext uri="{FF2B5EF4-FFF2-40B4-BE49-F238E27FC236}">
                <a16:creationId xmlns:a16="http://schemas.microsoft.com/office/drawing/2014/main" id="{16AD746F-53FA-40CD-B004-1F8D0A90F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Edit Mode</a:t>
            </a:r>
          </a:p>
        </p:txBody>
      </p:sp>
      <p:sp>
        <p:nvSpPr>
          <p:cNvPr id="5" name="Inhaltsplatzhalter 4">
            <a:extLst>
              <a:ext uri="{FF2B5EF4-FFF2-40B4-BE49-F238E27FC236}">
                <a16:creationId xmlns:a16="http://schemas.microsoft.com/office/drawing/2014/main" id="{6A99AAF1-5888-4E0E-B3D0-0E7A04020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2160589"/>
            <a:ext cx="2370666" cy="3880773"/>
          </a:xfrm>
        </p:spPr>
        <p:txBody>
          <a:bodyPr/>
          <a:lstStyle/>
          <a:p>
            <a:r>
              <a:rPr lang="de-DE" dirty="0" err="1"/>
              <a:t>test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382EAA0B-6581-4F52-A9F1-46AB080C99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0215" y="2715087"/>
            <a:ext cx="59150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0627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36CD51-31C5-4BE0-8323-3765E30C8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</a:t>
            </a:r>
          </a:p>
        </p:txBody>
      </p:sp>
      <p:graphicFrame>
        <p:nvGraphicFramePr>
          <p:cNvPr id="5" name="Tabelle 4">
            <a:extLst>
              <a:ext uri="{FF2B5EF4-FFF2-40B4-BE49-F238E27FC236}">
                <a16:creationId xmlns:a16="http://schemas.microsoft.com/office/drawing/2014/main" id="{08882B62-281B-48A1-9D8F-7902533EE6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1434738"/>
              </p:ext>
            </p:extLst>
          </p:nvPr>
        </p:nvGraphicFramePr>
        <p:xfrm>
          <a:off x="524042" y="1559560"/>
          <a:ext cx="8747323" cy="3672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3305">
                  <a:extLst>
                    <a:ext uri="{9D8B030D-6E8A-4147-A177-3AD203B41FA5}">
                      <a16:colId xmlns:a16="http://schemas.microsoft.com/office/drawing/2014/main" val="2904503805"/>
                    </a:ext>
                  </a:extLst>
                </a:gridCol>
                <a:gridCol w="1212202">
                  <a:extLst>
                    <a:ext uri="{9D8B030D-6E8A-4147-A177-3AD203B41FA5}">
                      <a16:colId xmlns:a16="http://schemas.microsoft.com/office/drawing/2014/main" val="3355634475"/>
                    </a:ext>
                  </a:extLst>
                </a:gridCol>
                <a:gridCol w="1129946">
                  <a:extLst>
                    <a:ext uri="{9D8B030D-6E8A-4147-A177-3AD203B41FA5}">
                      <a16:colId xmlns:a16="http://schemas.microsoft.com/office/drawing/2014/main" val="3265331570"/>
                    </a:ext>
                  </a:extLst>
                </a:gridCol>
                <a:gridCol w="1491916">
                  <a:extLst>
                    <a:ext uri="{9D8B030D-6E8A-4147-A177-3AD203B41FA5}">
                      <a16:colId xmlns:a16="http://schemas.microsoft.com/office/drawing/2014/main" val="2818013878"/>
                    </a:ext>
                  </a:extLst>
                </a:gridCol>
                <a:gridCol w="1411705">
                  <a:extLst>
                    <a:ext uri="{9D8B030D-6E8A-4147-A177-3AD203B41FA5}">
                      <a16:colId xmlns:a16="http://schemas.microsoft.com/office/drawing/2014/main" val="1869907153"/>
                    </a:ext>
                  </a:extLst>
                </a:gridCol>
                <a:gridCol w="1988249">
                  <a:extLst>
                    <a:ext uri="{9D8B030D-6E8A-4147-A177-3AD203B41FA5}">
                      <a16:colId xmlns:a16="http://schemas.microsoft.com/office/drawing/2014/main" val="3907036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Stk</a:t>
                      </a:r>
                      <a:r>
                        <a:rPr lang="de-DE" dirty="0"/>
                        <a:t>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Price pro 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Preis pro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</a:t>
                      </a:r>
                      <a:r>
                        <a:rPr lang="de-DE" dirty="0" err="1"/>
                        <a:t>Stk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Gesamt für Pack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813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Male-Male Kabel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1,92€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52107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220Ohm Widerstand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0,149€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1,34€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1,49€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25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Switch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0,23€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76813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Berrybase</a:t>
                      </a:r>
                      <a:r>
                        <a:rPr lang="de-DE" dirty="0"/>
                        <a:t> ESP32 NMCU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6,80€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9797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9 LEDs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0,025€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0,225€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4,99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028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Gesamt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281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10,515€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/>
                        <a:t>25,26€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75324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20877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20ADD0-A3AD-423A-A5FF-DD7901D7B7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Zeit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66700E5-C520-452B-B4F6-15F1F1C3F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900588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CJD Mix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0070C0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7F7F7F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155</Words>
  <Application>Microsoft Office PowerPoint</Application>
  <PresentationFormat>Breitbild</PresentationFormat>
  <Paragraphs>82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Facette</vt:lpstr>
      <vt:lpstr>Network Fault Tester</vt:lpstr>
      <vt:lpstr>Inhaltsverzeichnis</vt:lpstr>
      <vt:lpstr>Text</vt:lpstr>
      <vt:lpstr>Overview</vt:lpstr>
      <vt:lpstr>Variable Declaration</vt:lpstr>
      <vt:lpstr>Funktionen und Keypad Object</vt:lpstr>
      <vt:lpstr>Edit Mode</vt:lpstr>
      <vt:lpstr>Kosten</vt:lpstr>
      <vt:lpstr>Zeit</vt:lpstr>
      <vt:lpstr>Quellen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Fault Tester</dc:title>
  <dc:creator>Marvin Bidar</dc:creator>
  <cp:lastModifiedBy>Marvin Bidar</cp:lastModifiedBy>
  <cp:revision>17</cp:revision>
  <dcterms:created xsi:type="dcterms:W3CDTF">2025-09-30T10:44:10Z</dcterms:created>
  <dcterms:modified xsi:type="dcterms:W3CDTF">2025-10-02T07:20:14Z</dcterms:modified>
</cp:coreProperties>
</file>