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2ABEB0-4E03-46C1-A024-59D8323EE97A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72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1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04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30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46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92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8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9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78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3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68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2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F309-722D-4C70-9A57-95C9C01F60FC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843CD1-DDAE-44B6-80AB-7ADDEB9D96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9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5645F-0141-40A5-BAF4-63CD8CFAC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Network Fault Tester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52C634-96F1-4CBD-BB10-80B479F24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88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54961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IP: IP#1</a:t>
            </a:r>
          </a:p>
          <a:p>
            <a:pPr algn="ctr"/>
            <a:r>
              <a:rPr lang="de-DE" dirty="0"/>
              <a:t>   .   .   .   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22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54961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IP: IP#1</a:t>
            </a:r>
          </a:p>
          <a:p>
            <a:pPr algn="ctr"/>
            <a:r>
              <a:rPr lang="de-DE" dirty="0"/>
              <a:t>100.   .   .   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7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54961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IP: IP#1</a:t>
            </a:r>
          </a:p>
          <a:p>
            <a:pPr algn="ctr"/>
            <a:r>
              <a:rPr lang="de-DE" dirty="0"/>
              <a:t>110.   .   .   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07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54961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IP: IP#1</a:t>
            </a:r>
          </a:p>
          <a:p>
            <a:pPr algn="ctr"/>
            <a:r>
              <a:rPr lang="de-DE" dirty="0"/>
              <a:t>0  .   .   .   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5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54961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IP: IP#1</a:t>
            </a:r>
          </a:p>
          <a:p>
            <a:pPr algn="ctr"/>
            <a:r>
              <a:rPr lang="de-DE" dirty="0"/>
              <a:t>0  .   .   .   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5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054961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 IP: IP#1</a:t>
            </a:r>
          </a:p>
          <a:p>
            <a:pPr algn="ctr"/>
            <a:r>
              <a:rPr lang="de-DE" dirty="0"/>
              <a:t>1  .   .   .   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9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/>
              <a:t>Off-State - </a:t>
            </a:r>
            <a:r>
              <a:rPr lang="de-DE" dirty="0" err="1"/>
              <a:t>Bugged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9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/>
              <a:t>Off-State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D30538F-4BBA-43D3-9C78-837369CDED59}"/>
              </a:ext>
            </a:extLst>
          </p:cNvPr>
          <p:cNvSpPr/>
          <p:nvPr/>
        </p:nvSpPr>
        <p:spPr>
          <a:xfrm>
            <a:off x="1854641" y="1305718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LED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88BF5973-8316-434B-A19F-E94D1151B5AA}"/>
              </a:ext>
            </a:extLst>
          </p:cNvPr>
          <p:cNvSpPr/>
          <p:nvPr/>
        </p:nvSpPr>
        <p:spPr>
          <a:xfrm>
            <a:off x="1854641" y="1671236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Response LED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7084FA01-BD96-4CA8-845D-381BE212FEFD}"/>
              </a:ext>
            </a:extLst>
          </p:cNvPr>
          <p:cNvCxnSpPr>
            <a:stCxn id="71" idx="1"/>
            <a:endCxn id="45" idx="0"/>
          </p:cNvCxnSpPr>
          <p:nvPr/>
        </p:nvCxnSpPr>
        <p:spPr>
          <a:xfrm rot="10800000" flipV="1">
            <a:off x="1559767" y="1851235"/>
            <a:ext cx="294875" cy="8286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B18345F7-6A3B-4EB1-BCE6-976389999341}"/>
              </a:ext>
            </a:extLst>
          </p:cNvPr>
          <p:cNvCxnSpPr>
            <a:stCxn id="2" idx="1"/>
            <a:endCxn id="41" idx="0"/>
          </p:cNvCxnSpPr>
          <p:nvPr/>
        </p:nvCxnSpPr>
        <p:spPr>
          <a:xfrm rot="10800000" flipV="1">
            <a:off x="1251201" y="1485717"/>
            <a:ext cx="603441" cy="11941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43F9619F-908F-4523-A36E-E336EF3D0CB3}"/>
              </a:ext>
            </a:extLst>
          </p:cNvPr>
          <p:cNvSpPr/>
          <p:nvPr/>
        </p:nvSpPr>
        <p:spPr>
          <a:xfrm>
            <a:off x="4669218" y="1437132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Paper Insert IP List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CCCEA025-C6B5-4597-962A-C910D1AEC067}"/>
              </a:ext>
            </a:extLst>
          </p:cNvPr>
          <p:cNvCxnSpPr>
            <a:stCxn id="72" idx="2"/>
            <a:endCxn id="49" idx="3"/>
          </p:cNvCxnSpPr>
          <p:nvPr/>
        </p:nvCxnSpPr>
        <p:spPr>
          <a:xfrm rot="5400000">
            <a:off x="4766706" y="1922861"/>
            <a:ext cx="694139" cy="9108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4C771755-4323-4692-972F-7EFFAB886BBC}"/>
              </a:ext>
            </a:extLst>
          </p:cNvPr>
          <p:cNvSpPr/>
          <p:nvPr/>
        </p:nvSpPr>
        <p:spPr>
          <a:xfrm>
            <a:off x="5113775" y="4075663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 </a:t>
            </a:r>
            <a:r>
              <a:rPr lang="de-DE" dirty="0" err="1"/>
              <a:t>for</a:t>
            </a:r>
            <a:r>
              <a:rPr lang="de-DE" dirty="0"/>
              <a:t> Edit- </a:t>
            </a:r>
            <a:r>
              <a:rPr lang="de-DE" dirty="0" err="1"/>
              <a:t>mode</a:t>
            </a:r>
            <a:r>
              <a:rPr lang="de-DE" dirty="0"/>
              <a:t> Output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52B8617-0EF9-426F-A6E4-494BAE0FCFC4}"/>
              </a:ext>
            </a:extLst>
          </p:cNvPr>
          <p:cNvCxnSpPr>
            <a:stCxn id="73" idx="1"/>
            <a:endCxn id="67" idx="3"/>
          </p:cNvCxnSpPr>
          <p:nvPr/>
        </p:nvCxnSpPr>
        <p:spPr>
          <a:xfrm flipH="1">
            <a:off x="4568332" y="4372715"/>
            <a:ext cx="5454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97914665-BED2-4C44-B7EE-9A1768415C1D}"/>
              </a:ext>
            </a:extLst>
          </p:cNvPr>
          <p:cNvSpPr/>
          <p:nvPr/>
        </p:nvSpPr>
        <p:spPr>
          <a:xfrm>
            <a:off x="759863" y="6086173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Keypad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Dataentry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A2AD260-3ED1-486E-AB13-F02098DE6CFB}"/>
              </a:ext>
            </a:extLst>
          </p:cNvPr>
          <p:cNvSpPr/>
          <p:nvPr/>
        </p:nvSpPr>
        <p:spPr>
          <a:xfrm>
            <a:off x="3654641" y="6022903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Activity</a:t>
            </a:r>
            <a:r>
              <a:rPr lang="de-DE" dirty="0"/>
              <a:t> LED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14FB4612-3D1A-4B5F-B72B-BB84B9A706FE}"/>
              </a:ext>
            </a:extLst>
          </p:cNvPr>
          <p:cNvSpPr/>
          <p:nvPr/>
        </p:nvSpPr>
        <p:spPr>
          <a:xfrm>
            <a:off x="3654641" y="6388421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Edit Mode Button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07F2F54-23DA-473E-AF5A-AD692CFF6543}"/>
              </a:ext>
            </a:extLst>
          </p:cNvPr>
          <p:cNvCxnSpPr>
            <a:stCxn id="80" idx="1"/>
            <a:endCxn id="76" idx="6"/>
          </p:cNvCxnSpPr>
          <p:nvPr/>
        </p:nvCxnSpPr>
        <p:spPr>
          <a:xfrm rot="10800000">
            <a:off x="2963069" y="5239597"/>
            <a:ext cx="691573" cy="9633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AA31BAA3-854C-42FE-BE4D-FCE45D3C4BB5}"/>
              </a:ext>
            </a:extLst>
          </p:cNvPr>
          <p:cNvCxnSpPr>
            <a:cxnSpLocks/>
            <a:stCxn id="81" idx="1"/>
            <a:endCxn id="77" idx="2"/>
          </p:cNvCxnSpPr>
          <p:nvPr/>
        </p:nvCxnSpPr>
        <p:spPr>
          <a:xfrm rot="10800000">
            <a:off x="2848229" y="5739073"/>
            <a:ext cx="806412" cy="8293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ED33352-7D77-44F6-8380-8B6A30166B4A}"/>
              </a:ext>
            </a:extLst>
          </p:cNvPr>
          <p:cNvCxnSpPr>
            <a:cxnSpLocks/>
            <a:stCxn id="79" idx="0"/>
            <a:endCxn id="64" idx="2"/>
          </p:cNvCxnSpPr>
          <p:nvPr/>
        </p:nvCxnSpPr>
        <p:spPr>
          <a:xfrm flipV="1">
            <a:off x="1659863" y="5604072"/>
            <a:ext cx="0" cy="48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Wifi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28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 err="1"/>
              <a:t>Connected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Inhaltsplatzhalter 2">
            <a:extLst>
              <a:ext uri="{FF2B5EF4-FFF2-40B4-BE49-F238E27FC236}">
                <a16:creationId xmlns:a16="http://schemas.microsoft.com/office/drawing/2014/main" id="{C97AA7A8-5468-4B92-AECC-A97B96464846}"/>
              </a:ext>
            </a:extLst>
          </p:cNvPr>
          <p:cNvSpPr txBox="1">
            <a:spLocks/>
          </p:cNvSpPr>
          <p:nvPr/>
        </p:nvSpPr>
        <p:spPr>
          <a:xfrm>
            <a:off x="5573066" y="2328333"/>
            <a:ext cx="261129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Grüne LEDs leuchten für 1 Sekunde und Gerät kehrt zum Off-State zurück</a:t>
            </a:r>
          </a:p>
        </p:txBody>
      </p:sp>
    </p:spTree>
    <p:extLst>
      <p:ext uri="{BB962C8B-B14F-4D97-AF65-F5344CB8AC3E}">
        <p14:creationId xmlns:p14="http://schemas.microsoft.com/office/powerpoint/2010/main" val="246334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 err="1"/>
              <a:t>Executing</a:t>
            </a:r>
            <a:r>
              <a:rPr lang="de-DE" dirty="0"/>
              <a:t> Ping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Inhaltsplatzhalter 2">
            <a:extLst>
              <a:ext uri="{FF2B5EF4-FFF2-40B4-BE49-F238E27FC236}">
                <a16:creationId xmlns:a16="http://schemas.microsoft.com/office/drawing/2014/main" id="{DA6D38BD-46A3-45E0-87FA-23A00E9F7DC8}"/>
              </a:ext>
            </a:extLst>
          </p:cNvPr>
          <p:cNvSpPr txBox="1">
            <a:spLocks/>
          </p:cNvSpPr>
          <p:nvPr/>
        </p:nvSpPr>
        <p:spPr>
          <a:xfrm>
            <a:off x="5573066" y="2328333"/>
            <a:ext cx="261129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Aktivitäts</a:t>
            </a:r>
            <a:r>
              <a:rPr lang="de-DE" dirty="0"/>
              <a:t> LED blinkt einmal um Ping zu signalisieren</a:t>
            </a:r>
          </a:p>
        </p:txBody>
      </p:sp>
    </p:spTree>
    <p:extLst>
      <p:ext uri="{BB962C8B-B14F-4D97-AF65-F5344CB8AC3E}">
        <p14:creationId xmlns:p14="http://schemas.microsoft.com/office/powerpoint/2010/main" val="35741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/>
              <a:t>Ping </a:t>
            </a:r>
            <a:r>
              <a:rPr lang="de-DE" dirty="0" err="1"/>
              <a:t>Result</a:t>
            </a:r>
            <a:r>
              <a:rPr lang="de-DE" dirty="0"/>
              <a:t> - Offline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Inhaltsplatzhalter 2">
            <a:extLst>
              <a:ext uri="{FF2B5EF4-FFF2-40B4-BE49-F238E27FC236}">
                <a16:creationId xmlns:a16="http://schemas.microsoft.com/office/drawing/2014/main" id="{BAFCB823-790D-4D76-9CC3-294256DA0EF4}"/>
              </a:ext>
            </a:extLst>
          </p:cNvPr>
          <p:cNvSpPr txBox="1">
            <a:spLocks/>
          </p:cNvSpPr>
          <p:nvPr/>
        </p:nvSpPr>
        <p:spPr>
          <a:xfrm>
            <a:off x="5573066" y="2328333"/>
            <a:ext cx="261129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Falls die Gepingte IP nicht </a:t>
            </a:r>
            <a:r>
              <a:rPr lang="de-DE" dirty="0" err="1"/>
              <a:t>anwortet</a:t>
            </a:r>
            <a:r>
              <a:rPr lang="de-DE" dirty="0"/>
              <a:t> wird die jeweilige rote LED eingeschaltet und grüne LED ausgeschaltet</a:t>
            </a:r>
          </a:p>
        </p:txBody>
      </p:sp>
    </p:spTree>
    <p:extLst>
      <p:ext uri="{BB962C8B-B14F-4D97-AF65-F5344CB8AC3E}">
        <p14:creationId xmlns:p14="http://schemas.microsoft.com/office/powerpoint/2010/main" val="29722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90066" cy="1007533"/>
          </a:xfrm>
        </p:spPr>
        <p:txBody>
          <a:bodyPr/>
          <a:lstStyle/>
          <a:p>
            <a:r>
              <a:rPr lang="de-DE" dirty="0"/>
              <a:t>Ping </a:t>
            </a:r>
            <a:r>
              <a:rPr lang="de-DE" dirty="0" err="1"/>
              <a:t>Result</a:t>
            </a:r>
            <a:r>
              <a:rPr lang="de-DE" dirty="0"/>
              <a:t> - Online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Inhaltsplatzhalter 2">
            <a:extLst>
              <a:ext uri="{FF2B5EF4-FFF2-40B4-BE49-F238E27FC236}">
                <a16:creationId xmlns:a16="http://schemas.microsoft.com/office/drawing/2014/main" id="{78E4EFB5-23EF-4165-B303-2E212031A178}"/>
              </a:ext>
            </a:extLst>
          </p:cNvPr>
          <p:cNvSpPr txBox="1">
            <a:spLocks/>
          </p:cNvSpPr>
          <p:nvPr/>
        </p:nvSpPr>
        <p:spPr>
          <a:xfrm>
            <a:off x="5573066" y="2545374"/>
            <a:ext cx="261129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Falls die Gepingte IP </a:t>
            </a:r>
            <a:r>
              <a:rPr lang="de-DE" dirty="0" err="1"/>
              <a:t>anwortet</a:t>
            </a:r>
            <a:r>
              <a:rPr lang="de-DE" dirty="0"/>
              <a:t> wird die jeweilige rote LED ausgeschaltet und grüne LED eingeschaltet</a:t>
            </a:r>
          </a:p>
        </p:txBody>
      </p:sp>
    </p:spTree>
    <p:extLst>
      <p:ext uri="{BB962C8B-B14F-4D97-AF65-F5344CB8AC3E}">
        <p14:creationId xmlns:p14="http://schemas.microsoft.com/office/powerpoint/2010/main" val="260160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124519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Select IP:</a:t>
            </a:r>
          </a:p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Inhaltsplatzhalter 2">
            <a:extLst>
              <a:ext uri="{FF2B5EF4-FFF2-40B4-BE49-F238E27FC236}">
                <a16:creationId xmlns:a16="http://schemas.microsoft.com/office/drawing/2014/main" id="{B87F6E79-7EBC-4227-A2B0-04F160596A15}"/>
              </a:ext>
            </a:extLst>
          </p:cNvPr>
          <p:cNvSpPr txBox="1">
            <a:spLocks/>
          </p:cNvSpPr>
          <p:nvPr/>
        </p:nvSpPr>
        <p:spPr>
          <a:xfrm>
            <a:off x="5573066" y="2328333"/>
            <a:ext cx="261129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Falls die Gepingte IP nicht </a:t>
            </a:r>
            <a:r>
              <a:rPr lang="de-DE" dirty="0" err="1"/>
              <a:t>anwortet</a:t>
            </a:r>
            <a:r>
              <a:rPr lang="de-DE" dirty="0"/>
              <a:t> wird die jeweilige rote LED eingeschaltet und grüne LED ausgeschaltet</a:t>
            </a:r>
          </a:p>
        </p:txBody>
      </p:sp>
    </p:spTree>
    <p:extLst>
      <p:ext uri="{BB962C8B-B14F-4D97-AF65-F5344CB8AC3E}">
        <p14:creationId xmlns:p14="http://schemas.microsoft.com/office/powerpoint/2010/main" val="169345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2A8E02-0665-4212-B41C-B3DA6114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124519" cy="1007533"/>
          </a:xfrm>
        </p:spPr>
        <p:txBody>
          <a:bodyPr>
            <a:normAutofit/>
          </a:bodyPr>
          <a:lstStyle/>
          <a:p>
            <a:r>
              <a:rPr lang="de-DE" dirty="0"/>
              <a:t>Edit Mode – Select IP </a:t>
            </a:r>
            <a:r>
              <a:rPr lang="de-DE" dirty="0" err="1"/>
              <a:t>to</a:t>
            </a:r>
            <a:r>
              <a:rPr lang="de-DE" dirty="0"/>
              <a:t> Edit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AF8F943C-F9B6-4D05-9207-96349D9A7B15}"/>
              </a:ext>
            </a:extLst>
          </p:cNvPr>
          <p:cNvSpPr/>
          <p:nvPr/>
        </p:nvSpPr>
        <p:spPr>
          <a:xfrm>
            <a:off x="863598" y="2328333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6561281-158C-4A82-8A41-A122E08336AB}"/>
              </a:ext>
            </a:extLst>
          </p:cNvPr>
          <p:cNvSpPr/>
          <p:nvPr/>
        </p:nvSpPr>
        <p:spPr>
          <a:xfrm>
            <a:off x="1058333" y="2546433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C671F37-174F-41D4-B3AD-EC5DFC66D7C0}"/>
              </a:ext>
            </a:extLst>
          </p:cNvPr>
          <p:cNvSpPr/>
          <p:nvPr/>
        </p:nvSpPr>
        <p:spPr>
          <a:xfrm>
            <a:off x="1161200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14E9E5-C33D-4228-ADA2-65F9C5EBD1D3}"/>
              </a:ext>
            </a:extLst>
          </p:cNvPr>
          <p:cNvSpPr/>
          <p:nvPr/>
        </p:nvSpPr>
        <p:spPr>
          <a:xfrm>
            <a:off x="1161200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B69B1B8-9E3D-404E-AAFA-85CFD893DAD6}"/>
              </a:ext>
            </a:extLst>
          </p:cNvPr>
          <p:cNvSpPr/>
          <p:nvPr/>
        </p:nvSpPr>
        <p:spPr>
          <a:xfrm>
            <a:off x="1161200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7FDA06B-90E0-4373-AF7B-BF35D5CF95CE}"/>
              </a:ext>
            </a:extLst>
          </p:cNvPr>
          <p:cNvSpPr/>
          <p:nvPr/>
        </p:nvSpPr>
        <p:spPr>
          <a:xfrm>
            <a:off x="1161200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57BC78A-3486-4C93-9D0B-1BA1259089CB}"/>
              </a:ext>
            </a:extLst>
          </p:cNvPr>
          <p:cNvSpPr/>
          <p:nvPr/>
        </p:nvSpPr>
        <p:spPr>
          <a:xfrm>
            <a:off x="1469766" y="267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7BA957-2421-483A-9DD1-E601203EFFA4}"/>
              </a:ext>
            </a:extLst>
          </p:cNvPr>
          <p:cNvSpPr/>
          <p:nvPr/>
        </p:nvSpPr>
        <p:spPr>
          <a:xfrm>
            <a:off x="1469766" y="2993301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29DF0BA-7683-402F-8D0C-8EB4AA9BD909}"/>
              </a:ext>
            </a:extLst>
          </p:cNvPr>
          <p:cNvSpPr/>
          <p:nvPr/>
        </p:nvSpPr>
        <p:spPr>
          <a:xfrm>
            <a:off x="1469766" y="330986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ABBF06F1-4DE8-48F7-8486-1711D7C1060A}"/>
              </a:ext>
            </a:extLst>
          </p:cNvPr>
          <p:cNvSpPr/>
          <p:nvPr/>
        </p:nvSpPr>
        <p:spPr>
          <a:xfrm>
            <a:off x="1469766" y="3629133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CEB9DF2-80BF-469A-BDA2-5FC72C515720}"/>
              </a:ext>
            </a:extLst>
          </p:cNvPr>
          <p:cNvSpPr/>
          <p:nvPr/>
        </p:nvSpPr>
        <p:spPr>
          <a:xfrm>
            <a:off x="1778332" y="254537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4F24EBF-9D4B-44E8-9760-49F6099C0A2E}"/>
              </a:ext>
            </a:extLst>
          </p:cNvPr>
          <p:cNvSpPr/>
          <p:nvPr/>
        </p:nvSpPr>
        <p:spPr>
          <a:xfrm>
            <a:off x="1778332" y="2907005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9D4CEC1-F16B-4194-AA7A-7CD4E8B7A7A9}"/>
              </a:ext>
            </a:extLst>
          </p:cNvPr>
          <p:cNvSpPr/>
          <p:nvPr/>
        </p:nvSpPr>
        <p:spPr>
          <a:xfrm>
            <a:off x="1778332" y="3264370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B420D9C-B803-46A8-85F1-7F019AE89DAC}"/>
              </a:ext>
            </a:extLst>
          </p:cNvPr>
          <p:cNvSpPr/>
          <p:nvPr/>
        </p:nvSpPr>
        <p:spPr>
          <a:xfrm>
            <a:off x="1778332" y="3627254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7E81DF2-490C-43F3-AA4B-C54DB9C822E4}"/>
              </a:ext>
            </a:extLst>
          </p:cNvPr>
          <p:cNvSpPr/>
          <p:nvPr/>
        </p:nvSpPr>
        <p:spPr>
          <a:xfrm>
            <a:off x="1058333" y="3986432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F975FEF-D66D-4AA8-99C2-008E5AC82B64}"/>
              </a:ext>
            </a:extLst>
          </p:cNvPr>
          <p:cNvSpPr/>
          <p:nvPr/>
        </p:nvSpPr>
        <p:spPr>
          <a:xfrm>
            <a:off x="123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B91B96F-1CB8-469B-9602-98CEBCA895A7}"/>
              </a:ext>
            </a:extLst>
          </p:cNvPr>
          <p:cNvSpPr/>
          <p:nvPr/>
        </p:nvSpPr>
        <p:spPr>
          <a:xfrm>
            <a:off x="159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010D27A-3E25-49D8-880F-954FF0CD84C6}"/>
              </a:ext>
            </a:extLst>
          </p:cNvPr>
          <p:cNvSpPr/>
          <p:nvPr/>
        </p:nvSpPr>
        <p:spPr>
          <a:xfrm>
            <a:off x="1958332" y="416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24279DA-A942-4CD1-BB59-AEBD9F3D475F}"/>
              </a:ext>
            </a:extLst>
          </p:cNvPr>
          <p:cNvSpPr/>
          <p:nvPr/>
        </p:nvSpPr>
        <p:spPr>
          <a:xfrm>
            <a:off x="123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A28EF39-F449-4626-B496-42868497EDD7}"/>
              </a:ext>
            </a:extLst>
          </p:cNvPr>
          <p:cNvSpPr/>
          <p:nvPr/>
        </p:nvSpPr>
        <p:spPr>
          <a:xfrm>
            <a:off x="159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21536BF-45A8-4CEC-96B8-D0D976618DA6}"/>
              </a:ext>
            </a:extLst>
          </p:cNvPr>
          <p:cNvSpPr/>
          <p:nvPr/>
        </p:nvSpPr>
        <p:spPr>
          <a:xfrm>
            <a:off x="1958332" y="45279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64820F9-556B-48E6-A5CA-A355A5ECE971}"/>
              </a:ext>
            </a:extLst>
          </p:cNvPr>
          <p:cNvSpPr/>
          <p:nvPr/>
        </p:nvSpPr>
        <p:spPr>
          <a:xfrm>
            <a:off x="123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A4BA45-5D35-4ACE-9BCE-08E7222E298B}"/>
              </a:ext>
            </a:extLst>
          </p:cNvPr>
          <p:cNvSpPr/>
          <p:nvPr/>
        </p:nvSpPr>
        <p:spPr>
          <a:xfrm>
            <a:off x="159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8E25F2-8B49-4E70-934E-A0FD31C57816}"/>
              </a:ext>
            </a:extLst>
          </p:cNvPr>
          <p:cNvSpPr/>
          <p:nvPr/>
        </p:nvSpPr>
        <p:spPr>
          <a:xfrm>
            <a:off x="1958332" y="488602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994F906-3957-4D48-8AD1-B48050540A0C}"/>
              </a:ext>
            </a:extLst>
          </p:cNvPr>
          <p:cNvSpPr/>
          <p:nvPr/>
        </p:nvSpPr>
        <p:spPr>
          <a:xfrm>
            <a:off x="123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BABF459-0B83-40D9-B209-0AD10E3E32EF}"/>
              </a:ext>
            </a:extLst>
          </p:cNvPr>
          <p:cNvSpPr/>
          <p:nvPr/>
        </p:nvSpPr>
        <p:spPr>
          <a:xfrm>
            <a:off x="159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5315F66-9417-4757-BE51-0771062AEC71}"/>
              </a:ext>
            </a:extLst>
          </p:cNvPr>
          <p:cNvSpPr/>
          <p:nvPr/>
        </p:nvSpPr>
        <p:spPr>
          <a:xfrm>
            <a:off x="1958332" y="5244072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19DCC52-C927-4ABA-8047-88ADAE018850}"/>
              </a:ext>
            </a:extLst>
          </p:cNvPr>
          <p:cNvSpPr/>
          <p:nvPr/>
        </p:nvSpPr>
        <p:spPr>
          <a:xfrm>
            <a:off x="2498332" y="3990138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02FCAD0-78F7-49FA-A9F2-5B7642B74DCD}"/>
              </a:ext>
            </a:extLst>
          </p:cNvPr>
          <p:cNvSpPr/>
          <p:nvPr/>
        </p:nvSpPr>
        <p:spPr>
          <a:xfrm>
            <a:off x="2588332" y="4075663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Select </a:t>
            </a:r>
            <a:r>
              <a:rPr lang="de-DE" dirty="0" err="1"/>
              <a:t>IP:Error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90D4EF-1556-41FA-90B9-C594C3753FD4}"/>
              </a:ext>
            </a:extLst>
          </p:cNvPr>
          <p:cNvSpPr/>
          <p:nvPr/>
        </p:nvSpPr>
        <p:spPr>
          <a:xfrm>
            <a:off x="3218331" y="506407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7D192E4-6613-4CB6-89C3-9E2B8F3F32DD}"/>
              </a:ext>
            </a:extLst>
          </p:cNvPr>
          <p:cNvSpPr/>
          <p:nvPr/>
        </p:nvSpPr>
        <p:spPr>
          <a:xfrm>
            <a:off x="3308331" y="5154072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DCA2F0-F968-42E1-B21A-32BC996C9108}"/>
              </a:ext>
            </a:extLst>
          </p:cNvPr>
          <p:cNvSpPr/>
          <p:nvPr/>
        </p:nvSpPr>
        <p:spPr>
          <a:xfrm>
            <a:off x="2498333" y="506595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7E8F053-2A26-4225-A2E5-080F009C7748}"/>
              </a:ext>
            </a:extLst>
          </p:cNvPr>
          <p:cNvSpPr/>
          <p:nvPr/>
        </p:nvSpPr>
        <p:spPr>
          <a:xfrm>
            <a:off x="2498332" y="5424072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48D9EC5-99B1-4839-8979-886CFA0CEFAC}"/>
              </a:ext>
            </a:extLst>
          </p:cNvPr>
          <p:cNvSpPr/>
          <p:nvPr/>
        </p:nvSpPr>
        <p:spPr>
          <a:xfrm>
            <a:off x="2693068" y="5103219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8947559-96E3-4359-B59C-4E17E327C0EC}"/>
              </a:ext>
            </a:extLst>
          </p:cNvPr>
          <p:cNvSpPr/>
          <p:nvPr/>
        </p:nvSpPr>
        <p:spPr>
          <a:xfrm>
            <a:off x="2783068" y="5149597"/>
            <a:ext cx="180000" cy="180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8F6953F3-4238-4CE6-B24D-2703994362AD}"/>
              </a:ext>
            </a:extLst>
          </p:cNvPr>
          <p:cNvSpPr/>
          <p:nvPr/>
        </p:nvSpPr>
        <p:spPr>
          <a:xfrm>
            <a:off x="2568126" y="5469072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8B20C7E-F8AD-4D49-AFBD-B92578A2A4B9}"/>
              </a:ext>
            </a:extLst>
          </p:cNvPr>
          <p:cNvSpPr/>
          <p:nvPr/>
        </p:nvSpPr>
        <p:spPr>
          <a:xfrm>
            <a:off x="2821749" y="5502462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60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enutzerdefiniert 6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7F7F7F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705</Words>
  <Application>Microsoft Office PowerPoint</Application>
  <PresentationFormat>Breitbild</PresentationFormat>
  <Paragraphs>304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Network Fault Tester</vt:lpstr>
      <vt:lpstr>Off-State</vt:lpstr>
      <vt:lpstr>Connecting to Wifi</vt:lpstr>
      <vt:lpstr>Connected</vt:lpstr>
      <vt:lpstr>Executing Ping</vt:lpstr>
      <vt:lpstr>Ping Result - Offline</vt:lpstr>
      <vt:lpstr>Ping Result - Online</vt:lpstr>
      <vt:lpstr>Edit Mode – Select IP to Edit</vt:lpstr>
      <vt:lpstr>Edit Mode – Select IP to Edit</vt:lpstr>
      <vt:lpstr>Edit Mode – Select IP to Edit</vt:lpstr>
      <vt:lpstr>Edit Mode – Select IP to Edit</vt:lpstr>
      <vt:lpstr>Edit Mode – Select IP to Edit</vt:lpstr>
      <vt:lpstr>Edit Mode – Select IP to Edit</vt:lpstr>
      <vt:lpstr>Edit Mode – Select IP to Edit</vt:lpstr>
      <vt:lpstr>Edit Mode – Select IP to Edit</vt:lpstr>
      <vt:lpstr>Off-State - Bugged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Fault Tester</dc:title>
  <dc:creator>Marvin Bidar</dc:creator>
  <cp:lastModifiedBy>Marvin Bidar</cp:lastModifiedBy>
  <cp:revision>17</cp:revision>
  <dcterms:created xsi:type="dcterms:W3CDTF">2025-09-30T06:24:34Z</dcterms:created>
  <dcterms:modified xsi:type="dcterms:W3CDTF">2025-10-02T09:28:46Z</dcterms:modified>
</cp:coreProperties>
</file>