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24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708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23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5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45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9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288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25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786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324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23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3188-2490-4426-BBB2-6E5C098580D6}" type="datetimeFigureOut">
              <a:rPr lang="it-IT" smtClean="0"/>
              <a:t>12/10/2025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5154D-ABA9-4F6C-825B-6316D4E7A9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2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Connettore diritto 19"/>
          <p:cNvCxnSpPr/>
          <p:nvPr/>
        </p:nvCxnSpPr>
        <p:spPr>
          <a:xfrm>
            <a:off x="625705" y="4377942"/>
            <a:ext cx="2439969" cy="124310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/>
          <p:cNvCxnSpPr>
            <a:stCxn id="1032" idx="3"/>
          </p:cNvCxnSpPr>
          <p:nvPr/>
        </p:nvCxnSpPr>
        <p:spPr>
          <a:xfrm>
            <a:off x="1491018" y="3716298"/>
            <a:ext cx="2869926" cy="1449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igura a mano libera 4"/>
          <p:cNvSpPr/>
          <p:nvPr/>
        </p:nvSpPr>
        <p:spPr>
          <a:xfrm>
            <a:off x="3038558" y="5375140"/>
            <a:ext cx="4276631" cy="557685"/>
          </a:xfrm>
          <a:custGeom>
            <a:avLst/>
            <a:gdLst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61239 h 1110952"/>
              <a:gd name="connsiteX1" fmla="*/ 3770169 w 6498113"/>
              <a:gd name="connsiteY1" fmla="*/ 306637 h 1110952"/>
              <a:gd name="connsiteX2" fmla="*/ 1932491 w 6498113"/>
              <a:gd name="connsiteY2" fmla="*/ 13674 h 1110952"/>
              <a:gd name="connsiteX3" fmla="*/ 254611 w 6498113"/>
              <a:gd name="connsiteY3" fmla="*/ 262249 h 1110952"/>
              <a:gd name="connsiteX4" fmla="*/ 77058 w 6498113"/>
              <a:gd name="connsiteY4" fmla="*/ 643989 h 1110952"/>
              <a:gd name="connsiteX5" fmla="*/ 955947 w 6498113"/>
              <a:gd name="connsiteY5" fmla="*/ 936952 h 1110952"/>
              <a:gd name="connsiteX6" fmla="*/ 2829136 w 6498113"/>
              <a:gd name="connsiteY6" fmla="*/ 1025729 h 1110952"/>
              <a:gd name="connsiteX7" fmla="*/ 4666813 w 6498113"/>
              <a:gd name="connsiteY7" fmla="*/ 1034606 h 1110952"/>
              <a:gd name="connsiteX8" fmla="*/ 6486736 w 6498113"/>
              <a:gd name="connsiteY8" fmla="*/ 1061239 h 1110952"/>
              <a:gd name="connsiteX0" fmla="*/ 6488883 w 6500260"/>
              <a:gd name="connsiteY0" fmla="*/ 1069751 h 1119464"/>
              <a:gd name="connsiteX1" fmla="*/ 3772316 w 6500260"/>
              <a:gd name="connsiteY1" fmla="*/ 315149 h 1119464"/>
              <a:gd name="connsiteX2" fmla="*/ 1979026 w 6500260"/>
              <a:gd name="connsiteY2" fmla="*/ 13308 h 1119464"/>
              <a:gd name="connsiteX3" fmla="*/ 256758 w 6500260"/>
              <a:gd name="connsiteY3" fmla="*/ 270761 h 1119464"/>
              <a:gd name="connsiteX4" fmla="*/ 79205 w 6500260"/>
              <a:gd name="connsiteY4" fmla="*/ 652501 h 1119464"/>
              <a:gd name="connsiteX5" fmla="*/ 958094 w 6500260"/>
              <a:gd name="connsiteY5" fmla="*/ 945464 h 1119464"/>
              <a:gd name="connsiteX6" fmla="*/ 2831283 w 6500260"/>
              <a:gd name="connsiteY6" fmla="*/ 1034241 h 1119464"/>
              <a:gd name="connsiteX7" fmla="*/ 4668960 w 6500260"/>
              <a:gd name="connsiteY7" fmla="*/ 1043118 h 1119464"/>
              <a:gd name="connsiteX8" fmla="*/ 6488883 w 6500260"/>
              <a:gd name="connsiteY8" fmla="*/ 1069751 h 1119464"/>
              <a:gd name="connsiteX0" fmla="*/ 6488883 w 6500260"/>
              <a:gd name="connsiteY0" fmla="*/ 1064761 h 1114474"/>
              <a:gd name="connsiteX1" fmla="*/ 3772316 w 6500260"/>
              <a:gd name="connsiteY1" fmla="*/ 310159 h 1114474"/>
              <a:gd name="connsiteX2" fmla="*/ 1979026 w 6500260"/>
              <a:gd name="connsiteY2" fmla="*/ 8318 h 1114474"/>
              <a:gd name="connsiteX3" fmla="*/ 256758 w 6500260"/>
              <a:gd name="connsiteY3" fmla="*/ 265771 h 1114474"/>
              <a:gd name="connsiteX4" fmla="*/ 79205 w 6500260"/>
              <a:gd name="connsiteY4" fmla="*/ 647511 h 1114474"/>
              <a:gd name="connsiteX5" fmla="*/ 958094 w 6500260"/>
              <a:gd name="connsiteY5" fmla="*/ 940474 h 1114474"/>
              <a:gd name="connsiteX6" fmla="*/ 2831283 w 6500260"/>
              <a:gd name="connsiteY6" fmla="*/ 1029251 h 1114474"/>
              <a:gd name="connsiteX7" fmla="*/ 4668960 w 6500260"/>
              <a:gd name="connsiteY7" fmla="*/ 1038128 h 1114474"/>
              <a:gd name="connsiteX8" fmla="*/ 6488883 w 6500260"/>
              <a:gd name="connsiteY8" fmla="*/ 1064761 h 1114474"/>
              <a:gd name="connsiteX0" fmla="*/ 6488883 w 6500260"/>
              <a:gd name="connsiteY0" fmla="*/ 1072465 h 1122178"/>
              <a:gd name="connsiteX1" fmla="*/ 3772316 w 6500260"/>
              <a:gd name="connsiteY1" fmla="*/ 317863 h 1122178"/>
              <a:gd name="connsiteX2" fmla="*/ 1979026 w 6500260"/>
              <a:gd name="connsiteY2" fmla="*/ 16022 h 1122178"/>
              <a:gd name="connsiteX3" fmla="*/ 256758 w 6500260"/>
              <a:gd name="connsiteY3" fmla="*/ 273475 h 1122178"/>
              <a:gd name="connsiteX4" fmla="*/ 79205 w 6500260"/>
              <a:gd name="connsiteY4" fmla="*/ 655215 h 1122178"/>
              <a:gd name="connsiteX5" fmla="*/ 958094 w 6500260"/>
              <a:gd name="connsiteY5" fmla="*/ 948178 h 1122178"/>
              <a:gd name="connsiteX6" fmla="*/ 2831283 w 6500260"/>
              <a:gd name="connsiteY6" fmla="*/ 1036955 h 1122178"/>
              <a:gd name="connsiteX7" fmla="*/ 4668960 w 6500260"/>
              <a:gd name="connsiteY7" fmla="*/ 1045832 h 1122178"/>
              <a:gd name="connsiteX8" fmla="*/ 6488883 w 6500260"/>
              <a:gd name="connsiteY8" fmla="*/ 1072465 h 1122178"/>
              <a:gd name="connsiteX0" fmla="*/ 6488883 w 6500260"/>
              <a:gd name="connsiteY0" fmla="*/ 1057548 h 1107261"/>
              <a:gd name="connsiteX1" fmla="*/ 3772316 w 6500260"/>
              <a:gd name="connsiteY1" fmla="*/ 302946 h 1107261"/>
              <a:gd name="connsiteX2" fmla="*/ 1979026 w 6500260"/>
              <a:gd name="connsiteY2" fmla="*/ 1105 h 1107261"/>
              <a:gd name="connsiteX3" fmla="*/ 256758 w 6500260"/>
              <a:gd name="connsiteY3" fmla="*/ 258558 h 1107261"/>
              <a:gd name="connsiteX4" fmla="*/ 79205 w 6500260"/>
              <a:gd name="connsiteY4" fmla="*/ 640298 h 1107261"/>
              <a:gd name="connsiteX5" fmla="*/ 958094 w 6500260"/>
              <a:gd name="connsiteY5" fmla="*/ 933261 h 1107261"/>
              <a:gd name="connsiteX6" fmla="*/ 2831283 w 6500260"/>
              <a:gd name="connsiteY6" fmla="*/ 1022038 h 1107261"/>
              <a:gd name="connsiteX7" fmla="*/ 4668960 w 6500260"/>
              <a:gd name="connsiteY7" fmla="*/ 1030915 h 1107261"/>
              <a:gd name="connsiteX8" fmla="*/ 6488883 w 6500260"/>
              <a:gd name="connsiteY8" fmla="*/ 1057548 h 1107261"/>
              <a:gd name="connsiteX0" fmla="*/ 6423888 w 6435265"/>
              <a:gd name="connsiteY0" fmla="*/ 1057677 h 1107390"/>
              <a:gd name="connsiteX1" fmla="*/ 3707321 w 6435265"/>
              <a:gd name="connsiteY1" fmla="*/ 303075 h 1107390"/>
              <a:gd name="connsiteX2" fmla="*/ 1914031 w 6435265"/>
              <a:gd name="connsiteY2" fmla="*/ 1234 h 1107390"/>
              <a:gd name="connsiteX3" fmla="*/ 191763 w 6435265"/>
              <a:gd name="connsiteY3" fmla="*/ 258687 h 1107390"/>
              <a:gd name="connsiteX4" fmla="*/ 120772 w 6435265"/>
              <a:gd name="connsiteY4" fmla="*/ 756804 h 1107390"/>
              <a:gd name="connsiteX5" fmla="*/ 893099 w 6435265"/>
              <a:gd name="connsiteY5" fmla="*/ 933390 h 1107390"/>
              <a:gd name="connsiteX6" fmla="*/ 2766288 w 6435265"/>
              <a:gd name="connsiteY6" fmla="*/ 1022167 h 1107390"/>
              <a:gd name="connsiteX7" fmla="*/ 4603965 w 6435265"/>
              <a:gd name="connsiteY7" fmla="*/ 1031044 h 1107390"/>
              <a:gd name="connsiteX8" fmla="*/ 6423888 w 6435265"/>
              <a:gd name="connsiteY8" fmla="*/ 1057677 h 1107390"/>
              <a:gd name="connsiteX0" fmla="*/ 6423888 w 6435265"/>
              <a:gd name="connsiteY0" fmla="*/ 927122 h 976835"/>
              <a:gd name="connsiteX1" fmla="*/ 3707321 w 6435265"/>
              <a:gd name="connsiteY1" fmla="*/ 172520 h 976835"/>
              <a:gd name="connsiteX2" fmla="*/ 1914031 w 6435265"/>
              <a:gd name="connsiteY2" fmla="*/ 3685 h 976835"/>
              <a:gd name="connsiteX3" fmla="*/ 191763 w 6435265"/>
              <a:gd name="connsiteY3" fmla="*/ 128132 h 976835"/>
              <a:gd name="connsiteX4" fmla="*/ 120772 w 6435265"/>
              <a:gd name="connsiteY4" fmla="*/ 626249 h 976835"/>
              <a:gd name="connsiteX5" fmla="*/ 893099 w 6435265"/>
              <a:gd name="connsiteY5" fmla="*/ 802835 h 976835"/>
              <a:gd name="connsiteX6" fmla="*/ 2766288 w 6435265"/>
              <a:gd name="connsiteY6" fmla="*/ 891612 h 976835"/>
              <a:gd name="connsiteX7" fmla="*/ 4603965 w 6435265"/>
              <a:gd name="connsiteY7" fmla="*/ 900489 h 976835"/>
              <a:gd name="connsiteX8" fmla="*/ 6423888 w 6435265"/>
              <a:gd name="connsiteY8" fmla="*/ 927122 h 976835"/>
              <a:gd name="connsiteX0" fmla="*/ 6423888 w 6433337"/>
              <a:gd name="connsiteY0" fmla="*/ 927122 h 961023"/>
              <a:gd name="connsiteX1" fmla="*/ 3707321 w 6433337"/>
              <a:gd name="connsiteY1" fmla="*/ 172520 h 961023"/>
              <a:gd name="connsiteX2" fmla="*/ 1914031 w 6433337"/>
              <a:gd name="connsiteY2" fmla="*/ 3685 h 961023"/>
              <a:gd name="connsiteX3" fmla="*/ 191763 w 6433337"/>
              <a:gd name="connsiteY3" fmla="*/ 128132 h 961023"/>
              <a:gd name="connsiteX4" fmla="*/ 120772 w 6433337"/>
              <a:gd name="connsiteY4" fmla="*/ 626249 h 961023"/>
              <a:gd name="connsiteX5" fmla="*/ 893099 w 6433337"/>
              <a:gd name="connsiteY5" fmla="*/ 802835 h 961023"/>
              <a:gd name="connsiteX6" fmla="*/ 2766288 w 6433337"/>
              <a:gd name="connsiteY6" fmla="*/ 891612 h 961023"/>
              <a:gd name="connsiteX7" fmla="*/ 4537364 w 6433337"/>
              <a:gd name="connsiteY7" fmla="*/ 833986 h 961023"/>
              <a:gd name="connsiteX8" fmla="*/ 6423888 w 6433337"/>
              <a:gd name="connsiteY8" fmla="*/ 927122 h 961023"/>
              <a:gd name="connsiteX0" fmla="*/ 6423888 w 6433703"/>
              <a:gd name="connsiteY0" fmla="*/ 927122 h 1001675"/>
              <a:gd name="connsiteX1" fmla="*/ 3707321 w 6433703"/>
              <a:gd name="connsiteY1" fmla="*/ 172520 h 1001675"/>
              <a:gd name="connsiteX2" fmla="*/ 1914031 w 6433703"/>
              <a:gd name="connsiteY2" fmla="*/ 3685 h 1001675"/>
              <a:gd name="connsiteX3" fmla="*/ 191763 w 6433703"/>
              <a:gd name="connsiteY3" fmla="*/ 128132 h 1001675"/>
              <a:gd name="connsiteX4" fmla="*/ 120772 w 6433703"/>
              <a:gd name="connsiteY4" fmla="*/ 626249 h 1001675"/>
              <a:gd name="connsiteX5" fmla="*/ 893099 w 6433703"/>
              <a:gd name="connsiteY5" fmla="*/ 802835 h 1001675"/>
              <a:gd name="connsiteX6" fmla="*/ 2766288 w 6433703"/>
              <a:gd name="connsiteY6" fmla="*/ 891612 h 1001675"/>
              <a:gd name="connsiteX7" fmla="*/ 4550685 w 6433703"/>
              <a:gd name="connsiteY7" fmla="*/ 966991 h 1001675"/>
              <a:gd name="connsiteX8" fmla="*/ 6423888 w 6433703"/>
              <a:gd name="connsiteY8" fmla="*/ 927122 h 1001675"/>
              <a:gd name="connsiteX0" fmla="*/ 6423888 w 6433714"/>
              <a:gd name="connsiteY0" fmla="*/ 927122 h 1076285"/>
              <a:gd name="connsiteX1" fmla="*/ 3707321 w 6433714"/>
              <a:gd name="connsiteY1" fmla="*/ 172520 h 1076285"/>
              <a:gd name="connsiteX2" fmla="*/ 1914031 w 6433714"/>
              <a:gd name="connsiteY2" fmla="*/ 3685 h 1076285"/>
              <a:gd name="connsiteX3" fmla="*/ 191763 w 6433714"/>
              <a:gd name="connsiteY3" fmla="*/ 128132 h 1076285"/>
              <a:gd name="connsiteX4" fmla="*/ 120772 w 6433714"/>
              <a:gd name="connsiteY4" fmla="*/ 626249 h 1076285"/>
              <a:gd name="connsiteX5" fmla="*/ 893099 w 6433714"/>
              <a:gd name="connsiteY5" fmla="*/ 802835 h 1076285"/>
              <a:gd name="connsiteX6" fmla="*/ 2766288 w 6433714"/>
              <a:gd name="connsiteY6" fmla="*/ 1074493 h 1076285"/>
              <a:gd name="connsiteX7" fmla="*/ 4550685 w 6433714"/>
              <a:gd name="connsiteY7" fmla="*/ 966991 h 1076285"/>
              <a:gd name="connsiteX8" fmla="*/ 6423888 w 6433714"/>
              <a:gd name="connsiteY8" fmla="*/ 927122 h 1076285"/>
              <a:gd name="connsiteX0" fmla="*/ 6423888 w 6433712"/>
              <a:gd name="connsiteY0" fmla="*/ 927122 h 996075"/>
              <a:gd name="connsiteX1" fmla="*/ 3707321 w 6433712"/>
              <a:gd name="connsiteY1" fmla="*/ 172520 h 996075"/>
              <a:gd name="connsiteX2" fmla="*/ 1914031 w 6433712"/>
              <a:gd name="connsiteY2" fmla="*/ 3685 h 996075"/>
              <a:gd name="connsiteX3" fmla="*/ 191763 w 6433712"/>
              <a:gd name="connsiteY3" fmla="*/ 128132 h 996075"/>
              <a:gd name="connsiteX4" fmla="*/ 120772 w 6433712"/>
              <a:gd name="connsiteY4" fmla="*/ 626249 h 996075"/>
              <a:gd name="connsiteX5" fmla="*/ 893099 w 6433712"/>
              <a:gd name="connsiteY5" fmla="*/ 802835 h 996075"/>
              <a:gd name="connsiteX6" fmla="*/ 2766289 w 6433712"/>
              <a:gd name="connsiteY6" fmla="*/ 974739 h 996075"/>
              <a:gd name="connsiteX7" fmla="*/ 4550685 w 6433712"/>
              <a:gd name="connsiteY7" fmla="*/ 966991 h 996075"/>
              <a:gd name="connsiteX8" fmla="*/ 6423888 w 6433712"/>
              <a:gd name="connsiteY8" fmla="*/ 927122 h 996075"/>
              <a:gd name="connsiteX0" fmla="*/ 6421525 w 6431350"/>
              <a:gd name="connsiteY0" fmla="*/ 927122 h 996077"/>
              <a:gd name="connsiteX1" fmla="*/ 3704958 w 6431350"/>
              <a:gd name="connsiteY1" fmla="*/ 172520 h 996077"/>
              <a:gd name="connsiteX2" fmla="*/ 1911668 w 6431350"/>
              <a:gd name="connsiteY2" fmla="*/ 3685 h 996077"/>
              <a:gd name="connsiteX3" fmla="*/ 189400 w 6431350"/>
              <a:gd name="connsiteY3" fmla="*/ 128132 h 996077"/>
              <a:gd name="connsiteX4" fmla="*/ 118409 w 6431350"/>
              <a:gd name="connsiteY4" fmla="*/ 626249 h 996077"/>
              <a:gd name="connsiteX5" fmla="*/ 850775 w 6431350"/>
              <a:gd name="connsiteY5" fmla="*/ 919214 h 996077"/>
              <a:gd name="connsiteX6" fmla="*/ 2763926 w 6431350"/>
              <a:gd name="connsiteY6" fmla="*/ 974739 h 996077"/>
              <a:gd name="connsiteX7" fmla="*/ 4548322 w 6431350"/>
              <a:gd name="connsiteY7" fmla="*/ 966991 h 996077"/>
              <a:gd name="connsiteX8" fmla="*/ 6421525 w 6431350"/>
              <a:gd name="connsiteY8" fmla="*/ 927122 h 996077"/>
              <a:gd name="connsiteX0" fmla="*/ 6406903 w 6416728"/>
              <a:gd name="connsiteY0" fmla="*/ 975448 h 1044401"/>
              <a:gd name="connsiteX1" fmla="*/ 3690336 w 6416728"/>
              <a:gd name="connsiteY1" fmla="*/ 220846 h 1044401"/>
              <a:gd name="connsiteX2" fmla="*/ 1670602 w 6416728"/>
              <a:gd name="connsiteY2" fmla="*/ 2135 h 1044401"/>
              <a:gd name="connsiteX3" fmla="*/ 174778 w 6416728"/>
              <a:gd name="connsiteY3" fmla="*/ 176458 h 1044401"/>
              <a:gd name="connsiteX4" fmla="*/ 103787 w 6416728"/>
              <a:gd name="connsiteY4" fmla="*/ 674575 h 1044401"/>
              <a:gd name="connsiteX5" fmla="*/ 836153 w 6416728"/>
              <a:gd name="connsiteY5" fmla="*/ 967540 h 1044401"/>
              <a:gd name="connsiteX6" fmla="*/ 2749304 w 6416728"/>
              <a:gd name="connsiteY6" fmla="*/ 1023065 h 1044401"/>
              <a:gd name="connsiteX7" fmla="*/ 4533700 w 6416728"/>
              <a:gd name="connsiteY7" fmla="*/ 1015317 h 1044401"/>
              <a:gd name="connsiteX8" fmla="*/ 6406903 w 6416728"/>
              <a:gd name="connsiteY8" fmla="*/ 975448 h 1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6728" h="1044401">
                <a:moveTo>
                  <a:pt x="6406903" y="975448"/>
                </a:moveTo>
                <a:cubicBezTo>
                  <a:pt x="6266342" y="843036"/>
                  <a:pt x="4479720" y="383065"/>
                  <a:pt x="3690336" y="220846"/>
                </a:cubicBezTo>
                <a:cubicBezTo>
                  <a:pt x="2900953" y="58627"/>
                  <a:pt x="2283162" y="18409"/>
                  <a:pt x="1670602" y="2135"/>
                </a:cubicBezTo>
                <a:cubicBezTo>
                  <a:pt x="1058042" y="-14139"/>
                  <a:pt x="435914" y="64385"/>
                  <a:pt x="174778" y="176458"/>
                </a:cubicBezTo>
                <a:cubicBezTo>
                  <a:pt x="-86358" y="288531"/>
                  <a:pt x="-6442" y="542728"/>
                  <a:pt x="103787" y="674575"/>
                </a:cubicBezTo>
                <a:cubicBezTo>
                  <a:pt x="214016" y="806422"/>
                  <a:pt x="395234" y="909458"/>
                  <a:pt x="836153" y="967540"/>
                </a:cubicBezTo>
                <a:cubicBezTo>
                  <a:pt x="1277072" y="1025622"/>
                  <a:pt x="2130827" y="1006789"/>
                  <a:pt x="2749304" y="1023065"/>
                </a:cubicBezTo>
                <a:cubicBezTo>
                  <a:pt x="3367781" y="1039341"/>
                  <a:pt x="3924100" y="1023253"/>
                  <a:pt x="4533700" y="1015317"/>
                </a:cubicBezTo>
                <a:cubicBezTo>
                  <a:pt x="5143300" y="1007381"/>
                  <a:pt x="6547464" y="1107860"/>
                  <a:pt x="6406903" y="97544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/>
          <p:cNvCxnSpPr/>
          <p:nvPr/>
        </p:nvCxnSpPr>
        <p:spPr>
          <a:xfrm>
            <a:off x="571888" y="4460478"/>
            <a:ext cx="2606863" cy="13281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>
            <a:stCxn id="1032" idx="5"/>
          </p:cNvCxnSpPr>
          <p:nvPr/>
        </p:nvCxnSpPr>
        <p:spPr>
          <a:xfrm>
            <a:off x="2488831" y="3492561"/>
            <a:ext cx="2522427" cy="12574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igura a mano libera 25"/>
          <p:cNvSpPr/>
          <p:nvPr/>
        </p:nvSpPr>
        <p:spPr>
          <a:xfrm>
            <a:off x="5990165" y="3517701"/>
            <a:ext cx="4348965" cy="402179"/>
          </a:xfrm>
          <a:custGeom>
            <a:avLst/>
            <a:gdLst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61239 h 1110952"/>
              <a:gd name="connsiteX1" fmla="*/ 3770169 w 6498113"/>
              <a:gd name="connsiteY1" fmla="*/ 306637 h 1110952"/>
              <a:gd name="connsiteX2" fmla="*/ 1932491 w 6498113"/>
              <a:gd name="connsiteY2" fmla="*/ 13674 h 1110952"/>
              <a:gd name="connsiteX3" fmla="*/ 254611 w 6498113"/>
              <a:gd name="connsiteY3" fmla="*/ 262249 h 1110952"/>
              <a:gd name="connsiteX4" fmla="*/ 77058 w 6498113"/>
              <a:gd name="connsiteY4" fmla="*/ 643989 h 1110952"/>
              <a:gd name="connsiteX5" fmla="*/ 955947 w 6498113"/>
              <a:gd name="connsiteY5" fmla="*/ 936952 h 1110952"/>
              <a:gd name="connsiteX6" fmla="*/ 2829136 w 6498113"/>
              <a:gd name="connsiteY6" fmla="*/ 1025729 h 1110952"/>
              <a:gd name="connsiteX7" fmla="*/ 4666813 w 6498113"/>
              <a:gd name="connsiteY7" fmla="*/ 1034606 h 1110952"/>
              <a:gd name="connsiteX8" fmla="*/ 6486736 w 6498113"/>
              <a:gd name="connsiteY8" fmla="*/ 1061239 h 1110952"/>
              <a:gd name="connsiteX0" fmla="*/ 6488883 w 6500260"/>
              <a:gd name="connsiteY0" fmla="*/ 1069751 h 1119464"/>
              <a:gd name="connsiteX1" fmla="*/ 3772316 w 6500260"/>
              <a:gd name="connsiteY1" fmla="*/ 315149 h 1119464"/>
              <a:gd name="connsiteX2" fmla="*/ 1979026 w 6500260"/>
              <a:gd name="connsiteY2" fmla="*/ 13308 h 1119464"/>
              <a:gd name="connsiteX3" fmla="*/ 256758 w 6500260"/>
              <a:gd name="connsiteY3" fmla="*/ 270761 h 1119464"/>
              <a:gd name="connsiteX4" fmla="*/ 79205 w 6500260"/>
              <a:gd name="connsiteY4" fmla="*/ 652501 h 1119464"/>
              <a:gd name="connsiteX5" fmla="*/ 958094 w 6500260"/>
              <a:gd name="connsiteY5" fmla="*/ 945464 h 1119464"/>
              <a:gd name="connsiteX6" fmla="*/ 2831283 w 6500260"/>
              <a:gd name="connsiteY6" fmla="*/ 1034241 h 1119464"/>
              <a:gd name="connsiteX7" fmla="*/ 4668960 w 6500260"/>
              <a:gd name="connsiteY7" fmla="*/ 1043118 h 1119464"/>
              <a:gd name="connsiteX8" fmla="*/ 6488883 w 6500260"/>
              <a:gd name="connsiteY8" fmla="*/ 1069751 h 1119464"/>
              <a:gd name="connsiteX0" fmla="*/ 6488883 w 6500260"/>
              <a:gd name="connsiteY0" fmla="*/ 1064761 h 1114474"/>
              <a:gd name="connsiteX1" fmla="*/ 3772316 w 6500260"/>
              <a:gd name="connsiteY1" fmla="*/ 310159 h 1114474"/>
              <a:gd name="connsiteX2" fmla="*/ 1979026 w 6500260"/>
              <a:gd name="connsiteY2" fmla="*/ 8318 h 1114474"/>
              <a:gd name="connsiteX3" fmla="*/ 256758 w 6500260"/>
              <a:gd name="connsiteY3" fmla="*/ 265771 h 1114474"/>
              <a:gd name="connsiteX4" fmla="*/ 79205 w 6500260"/>
              <a:gd name="connsiteY4" fmla="*/ 647511 h 1114474"/>
              <a:gd name="connsiteX5" fmla="*/ 958094 w 6500260"/>
              <a:gd name="connsiteY5" fmla="*/ 940474 h 1114474"/>
              <a:gd name="connsiteX6" fmla="*/ 2831283 w 6500260"/>
              <a:gd name="connsiteY6" fmla="*/ 1029251 h 1114474"/>
              <a:gd name="connsiteX7" fmla="*/ 4668960 w 6500260"/>
              <a:gd name="connsiteY7" fmla="*/ 1038128 h 1114474"/>
              <a:gd name="connsiteX8" fmla="*/ 6488883 w 6500260"/>
              <a:gd name="connsiteY8" fmla="*/ 1064761 h 1114474"/>
              <a:gd name="connsiteX0" fmla="*/ 6488883 w 6500260"/>
              <a:gd name="connsiteY0" fmla="*/ 1072465 h 1122178"/>
              <a:gd name="connsiteX1" fmla="*/ 3772316 w 6500260"/>
              <a:gd name="connsiteY1" fmla="*/ 317863 h 1122178"/>
              <a:gd name="connsiteX2" fmla="*/ 1979026 w 6500260"/>
              <a:gd name="connsiteY2" fmla="*/ 16022 h 1122178"/>
              <a:gd name="connsiteX3" fmla="*/ 256758 w 6500260"/>
              <a:gd name="connsiteY3" fmla="*/ 273475 h 1122178"/>
              <a:gd name="connsiteX4" fmla="*/ 79205 w 6500260"/>
              <a:gd name="connsiteY4" fmla="*/ 655215 h 1122178"/>
              <a:gd name="connsiteX5" fmla="*/ 958094 w 6500260"/>
              <a:gd name="connsiteY5" fmla="*/ 948178 h 1122178"/>
              <a:gd name="connsiteX6" fmla="*/ 2831283 w 6500260"/>
              <a:gd name="connsiteY6" fmla="*/ 1036955 h 1122178"/>
              <a:gd name="connsiteX7" fmla="*/ 4668960 w 6500260"/>
              <a:gd name="connsiteY7" fmla="*/ 1045832 h 1122178"/>
              <a:gd name="connsiteX8" fmla="*/ 6488883 w 6500260"/>
              <a:gd name="connsiteY8" fmla="*/ 1072465 h 1122178"/>
              <a:gd name="connsiteX0" fmla="*/ 6488883 w 6500260"/>
              <a:gd name="connsiteY0" fmla="*/ 1057548 h 1107261"/>
              <a:gd name="connsiteX1" fmla="*/ 3772316 w 6500260"/>
              <a:gd name="connsiteY1" fmla="*/ 302946 h 1107261"/>
              <a:gd name="connsiteX2" fmla="*/ 1979026 w 6500260"/>
              <a:gd name="connsiteY2" fmla="*/ 1105 h 1107261"/>
              <a:gd name="connsiteX3" fmla="*/ 256758 w 6500260"/>
              <a:gd name="connsiteY3" fmla="*/ 258558 h 1107261"/>
              <a:gd name="connsiteX4" fmla="*/ 79205 w 6500260"/>
              <a:gd name="connsiteY4" fmla="*/ 640298 h 1107261"/>
              <a:gd name="connsiteX5" fmla="*/ 958094 w 6500260"/>
              <a:gd name="connsiteY5" fmla="*/ 933261 h 1107261"/>
              <a:gd name="connsiteX6" fmla="*/ 2831283 w 6500260"/>
              <a:gd name="connsiteY6" fmla="*/ 1022038 h 1107261"/>
              <a:gd name="connsiteX7" fmla="*/ 4668960 w 6500260"/>
              <a:gd name="connsiteY7" fmla="*/ 1030915 h 1107261"/>
              <a:gd name="connsiteX8" fmla="*/ 6488883 w 6500260"/>
              <a:gd name="connsiteY8" fmla="*/ 1057548 h 1107261"/>
              <a:gd name="connsiteX0" fmla="*/ 6423888 w 6435265"/>
              <a:gd name="connsiteY0" fmla="*/ 1057677 h 1107390"/>
              <a:gd name="connsiteX1" fmla="*/ 3707321 w 6435265"/>
              <a:gd name="connsiteY1" fmla="*/ 303075 h 1107390"/>
              <a:gd name="connsiteX2" fmla="*/ 1914031 w 6435265"/>
              <a:gd name="connsiteY2" fmla="*/ 1234 h 1107390"/>
              <a:gd name="connsiteX3" fmla="*/ 191763 w 6435265"/>
              <a:gd name="connsiteY3" fmla="*/ 258687 h 1107390"/>
              <a:gd name="connsiteX4" fmla="*/ 120772 w 6435265"/>
              <a:gd name="connsiteY4" fmla="*/ 756804 h 1107390"/>
              <a:gd name="connsiteX5" fmla="*/ 893099 w 6435265"/>
              <a:gd name="connsiteY5" fmla="*/ 933390 h 1107390"/>
              <a:gd name="connsiteX6" fmla="*/ 2766288 w 6435265"/>
              <a:gd name="connsiteY6" fmla="*/ 1022167 h 1107390"/>
              <a:gd name="connsiteX7" fmla="*/ 4603965 w 6435265"/>
              <a:gd name="connsiteY7" fmla="*/ 1031044 h 1107390"/>
              <a:gd name="connsiteX8" fmla="*/ 6423888 w 6435265"/>
              <a:gd name="connsiteY8" fmla="*/ 1057677 h 1107390"/>
              <a:gd name="connsiteX0" fmla="*/ 6423888 w 6435265"/>
              <a:gd name="connsiteY0" fmla="*/ 927122 h 976835"/>
              <a:gd name="connsiteX1" fmla="*/ 3707321 w 6435265"/>
              <a:gd name="connsiteY1" fmla="*/ 172520 h 976835"/>
              <a:gd name="connsiteX2" fmla="*/ 1914031 w 6435265"/>
              <a:gd name="connsiteY2" fmla="*/ 3685 h 976835"/>
              <a:gd name="connsiteX3" fmla="*/ 191763 w 6435265"/>
              <a:gd name="connsiteY3" fmla="*/ 128132 h 976835"/>
              <a:gd name="connsiteX4" fmla="*/ 120772 w 6435265"/>
              <a:gd name="connsiteY4" fmla="*/ 626249 h 976835"/>
              <a:gd name="connsiteX5" fmla="*/ 893099 w 6435265"/>
              <a:gd name="connsiteY5" fmla="*/ 802835 h 976835"/>
              <a:gd name="connsiteX6" fmla="*/ 2766288 w 6435265"/>
              <a:gd name="connsiteY6" fmla="*/ 891612 h 976835"/>
              <a:gd name="connsiteX7" fmla="*/ 4603965 w 6435265"/>
              <a:gd name="connsiteY7" fmla="*/ 900489 h 976835"/>
              <a:gd name="connsiteX8" fmla="*/ 6423888 w 6435265"/>
              <a:gd name="connsiteY8" fmla="*/ 927122 h 976835"/>
              <a:gd name="connsiteX0" fmla="*/ 6423888 w 6433337"/>
              <a:gd name="connsiteY0" fmla="*/ 927122 h 961023"/>
              <a:gd name="connsiteX1" fmla="*/ 3707321 w 6433337"/>
              <a:gd name="connsiteY1" fmla="*/ 172520 h 961023"/>
              <a:gd name="connsiteX2" fmla="*/ 1914031 w 6433337"/>
              <a:gd name="connsiteY2" fmla="*/ 3685 h 961023"/>
              <a:gd name="connsiteX3" fmla="*/ 191763 w 6433337"/>
              <a:gd name="connsiteY3" fmla="*/ 128132 h 961023"/>
              <a:gd name="connsiteX4" fmla="*/ 120772 w 6433337"/>
              <a:gd name="connsiteY4" fmla="*/ 626249 h 961023"/>
              <a:gd name="connsiteX5" fmla="*/ 893099 w 6433337"/>
              <a:gd name="connsiteY5" fmla="*/ 802835 h 961023"/>
              <a:gd name="connsiteX6" fmla="*/ 2766288 w 6433337"/>
              <a:gd name="connsiteY6" fmla="*/ 891612 h 961023"/>
              <a:gd name="connsiteX7" fmla="*/ 4537364 w 6433337"/>
              <a:gd name="connsiteY7" fmla="*/ 833986 h 961023"/>
              <a:gd name="connsiteX8" fmla="*/ 6423888 w 6433337"/>
              <a:gd name="connsiteY8" fmla="*/ 927122 h 961023"/>
              <a:gd name="connsiteX0" fmla="*/ 6423888 w 6433703"/>
              <a:gd name="connsiteY0" fmla="*/ 927122 h 1001675"/>
              <a:gd name="connsiteX1" fmla="*/ 3707321 w 6433703"/>
              <a:gd name="connsiteY1" fmla="*/ 172520 h 1001675"/>
              <a:gd name="connsiteX2" fmla="*/ 1914031 w 6433703"/>
              <a:gd name="connsiteY2" fmla="*/ 3685 h 1001675"/>
              <a:gd name="connsiteX3" fmla="*/ 191763 w 6433703"/>
              <a:gd name="connsiteY3" fmla="*/ 128132 h 1001675"/>
              <a:gd name="connsiteX4" fmla="*/ 120772 w 6433703"/>
              <a:gd name="connsiteY4" fmla="*/ 626249 h 1001675"/>
              <a:gd name="connsiteX5" fmla="*/ 893099 w 6433703"/>
              <a:gd name="connsiteY5" fmla="*/ 802835 h 1001675"/>
              <a:gd name="connsiteX6" fmla="*/ 2766288 w 6433703"/>
              <a:gd name="connsiteY6" fmla="*/ 891612 h 1001675"/>
              <a:gd name="connsiteX7" fmla="*/ 4550685 w 6433703"/>
              <a:gd name="connsiteY7" fmla="*/ 966991 h 1001675"/>
              <a:gd name="connsiteX8" fmla="*/ 6423888 w 6433703"/>
              <a:gd name="connsiteY8" fmla="*/ 927122 h 1001675"/>
              <a:gd name="connsiteX0" fmla="*/ 6423888 w 6433714"/>
              <a:gd name="connsiteY0" fmla="*/ 927122 h 1076285"/>
              <a:gd name="connsiteX1" fmla="*/ 3707321 w 6433714"/>
              <a:gd name="connsiteY1" fmla="*/ 172520 h 1076285"/>
              <a:gd name="connsiteX2" fmla="*/ 1914031 w 6433714"/>
              <a:gd name="connsiteY2" fmla="*/ 3685 h 1076285"/>
              <a:gd name="connsiteX3" fmla="*/ 191763 w 6433714"/>
              <a:gd name="connsiteY3" fmla="*/ 128132 h 1076285"/>
              <a:gd name="connsiteX4" fmla="*/ 120772 w 6433714"/>
              <a:gd name="connsiteY4" fmla="*/ 626249 h 1076285"/>
              <a:gd name="connsiteX5" fmla="*/ 893099 w 6433714"/>
              <a:gd name="connsiteY5" fmla="*/ 802835 h 1076285"/>
              <a:gd name="connsiteX6" fmla="*/ 2766288 w 6433714"/>
              <a:gd name="connsiteY6" fmla="*/ 1074493 h 1076285"/>
              <a:gd name="connsiteX7" fmla="*/ 4550685 w 6433714"/>
              <a:gd name="connsiteY7" fmla="*/ 966991 h 1076285"/>
              <a:gd name="connsiteX8" fmla="*/ 6423888 w 6433714"/>
              <a:gd name="connsiteY8" fmla="*/ 927122 h 1076285"/>
              <a:gd name="connsiteX0" fmla="*/ 6423888 w 6433712"/>
              <a:gd name="connsiteY0" fmla="*/ 927122 h 996075"/>
              <a:gd name="connsiteX1" fmla="*/ 3707321 w 6433712"/>
              <a:gd name="connsiteY1" fmla="*/ 172520 h 996075"/>
              <a:gd name="connsiteX2" fmla="*/ 1914031 w 6433712"/>
              <a:gd name="connsiteY2" fmla="*/ 3685 h 996075"/>
              <a:gd name="connsiteX3" fmla="*/ 191763 w 6433712"/>
              <a:gd name="connsiteY3" fmla="*/ 128132 h 996075"/>
              <a:gd name="connsiteX4" fmla="*/ 120772 w 6433712"/>
              <a:gd name="connsiteY4" fmla="*/ 626249 h 996075"/>
              <a:gd name="connsiteX5" fmla="*/ 893099 w 6433712"/>
              <a:gd name="connsiteY5" fmla="*/ 802835 h 996075"/>
              <a:gd name="connsiteX6" fmla="*/ 2766289 w 6433712"/>
              <a:gd name="connsiteY6" fmla="*/ 974739 h 996075"/>
              <a:gd name="connsiteX7" fmla="*/ 4550685 w 6433712"/>
              <a:gd name="connsiteY7" fmla="*/ 966991 h 996075"/>
              <a:gd name="connsiteX8" fmla="*/ 6423888 w 6433712"/>
              <a:gd name="connsiteY8" fmla="*/ 927122 h 996075"/>
              <a:gd name="connsiteX0" fmla="*/ 6421525 w 6431350"/>
              <a:gd name="connsiteY0" fmla="*/ 927122 h 996077"/>
              <a:gd name="connsiteX1" fmla="*/ 3704958 w 6431350"/>
              <a:gd name="connsiteY1" fmla="*/ 172520 h 996077"/>
              <a:gd name="connsiteX2" fmla="*/ 1911668 w 6431350"/>
              <a:gd name="connsiteY2" fmla="*/ 3685 h 996077"/>
              <a:gd name="connsiteX3" fmla="*/ 189400 w 6431350"/>
              <a:gd name="connsiteY3" fmla="*/ 128132 h 996077"/>
              <a:gd name="connsiteX4" fmla="*/ 118409 w 6431350"/>
              <a:gd name="connsiteY4" fmla="*/ 626249 h 996077"/>
              <a:gd name="connsiteX5" fmla="*/ 850775 w 6431350"/>
              <a:gd name="connsiteY5" fmla="*/ 919214 h 996077"/>
              <a:gd name="connsiteX6" fmla="*/ 2763926 w 6431350"/>
              <a:gd name="connsiteY6" fmla="*/ 974739 h 996077"/>
              <a:gd name="connsiteX7" fmla="*/ 4548322 w 6431350"/>
              <a:gd name="connsiteY7" fmla="*/ 966991 h 996077"/>
              <a:gd name="connsiteX8" fmla="*/ 6421525 w 6431350"/>
              <a:gd name="connsiteY8" fmla="*/ 927122 h 996077"/>
              <a:gd name="connsiteX0" fmla="*/ 6406903 w 6416728"/>
              <a:gd name="connsiteY0" fmla="*/ 975448 h 1044401"/>
              <a:gd name="connsiteX1" fmla="*/ 3690336 w 6416728"/>
              <a:gd name="connsiteY1" fmla="*/ 220846 h 1044401"/>
              <a:gd name="connsiteX2" fmla="*/ 1670602 w 6416728"/>
              <a:gd name="connsiteY2" fmla="*/ 2135 h 1044401"/>
              <a:gd name="connsiteX3" fmla="*/ 174778 w 6416728"/>
              <a:gd name="connsiteY3" fmla="*/ 176458 h 1044401"/>
              <a:gd name="connsiteX4" fmla="*/ 103787 w 6416728"/>
              <a:gd name="connsiteY4" fmla="*/ 674575 h 1044401"/>
              <a:gd name="connsiteX5" fmla="*/ 836153 w 6416728"/>
              <a:gd name="connsiteY5" fmla="*/ 967540 h 1044401"/>
              <a:gd name="connsiteX6" fmla="*/ 2749304 w 6416728"/>
              <a:gd name="connsiteY6" fmla="*/ 1023065 h 1044401"/>
              <a:gd name="connsiteX7" fmla="*/ 4533700 w 6416728"/>
              <a:gd name="connsiteY7" fmla="*/ 1015317 h 1044401"/>
              <a:gd name="connsiteX8" fmla="*/ 6406903 w 6416728"/>
              <a:gd name="connsiteY8" fmla="*/ 975448 h 1044401"/>
              <a:gd name="connsiteX0" fmla="*/ 6330682 w 6340937"/>
              <a:gd name="connsiteY0" fmla="*/ 842259 h 1036599"/>
              <a:gd name="connsiteX1" fmla="*/ 3690336 w 6340937"/>
              <a:gd name="connsiteY1" fmla="*/ 220846 h 1036599"/>
              <a:gd name="connsiteX2" fmla="*/ 1670602 w 6340937"/>
              <a:gd name="connsiteY2" fmla="*/ 2135 h 1036599"/>
              <a:gd name="connsiteX3" fmla="*/ 174778 w 6340937"/>
              <a:gd name="connsiteY3" fmla="*/ 176458 h 1036599"/>
              <a:gd name="connsiteX4" fmla="*/ 103787 w 6340937"/>
              <a:gd name="connsiteY4" fmla="*/ 674575 h 1036599"/>
              <a:gd name="connsiteX5" fmla="*/ 836153 w 6340937"/>
              <a:gd name="connsiteY5" fmla="*/ 967540 h 1036599"/>
              <a:gd name="connsiteX6" fmla="*/ 2749304 w 6340937"/>
              <a:gd name="connsiteY6" fmla="*/ 1023065 h 1036599"/>
              <a:gd name="connsiteX7" fmla="*/ 4533700 w 6340937"/>
              <a:gd name="connsiteY7" fmla="*/ 1015317 h 1036599"/>
              <a:gd name="connsiteX8" fmla="*/ 6330682 w 6340937"/>
              <a:gd name="connsiteY8" fmla="*/ 842259 h 10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40937" h="1036599">
                <a:moveTo>
                  <a:pt x="6330682" y="842259"/>
                </a:moveTo>
                <a:cubicBezTo>
                  <a:pt x="6190121" y="709847"/>
                  <a:pt x="4467016" y="360867"/>
                  <a:pt x="3690336" y="220846"/>
                </a:cubicBezTo>
                <a:cubicBezTo>
                  <a:pt x="2913656" y="80825"/>
                  <a:pt x="2283162" y="18409"/>
                  <a:pt x="1670602" y="2135"/>
                </a:cubicBezTo>
                <a:cubicBezTo>
                  <a:pt x="1058042" y="-14139"/>
                  <a:pt x="435914" y="64385"/>
                  <a:pt x="174778" y="176458"/>
                </a:cubicBezTo>
                <a:cubicBezTo>
                  <a:pt x="-86358" y="288531"/>
                  <a:pt x="-6442" y="542728"/>
                  <a:pt x="103787" y="674575"/>
                </a:cubicBezTo>
                <a:cubicBezTo>
                  <a:pt x="214016" y="806422"/>
                  <a:pt x="395234" y="909458"/>
                  <a:pt x="836153" y="967540"/>
                </a:cubicBezTo>
                <a:cubicBezTo>
                  <a:pt x="1277072" y="1025622"/>
                  <a:pt x="2130827" y="1006789"/>
                  <a:pt x="2749304" y="1023065"/>
                </a:cubicBezTo>
                <a:cubicBezTo>
                  <a:pt x="3367781" y="1039341"/>
                  <a:pt x="3936804" y="1045451"/>
                  <a:pt x="4533700" y="1015317"/>
                </a:cubicBezTo>
                <a:cubicBezTo>
                  <a:pt x="5130596" y="985183"/>
                  <a:pt x="6471243" y="974671"/>
                  <a:pt x="6330682" y="842259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scene3d>
            <a:camera prst="orthographicFront">
              <a:rot lat="30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Arco 32"/>
          <p:cNvSpPr/>
          <p:nvPr/>
        </p:nvSpPr>
        <p:spPr>
          <a:xfrm rot="7572471">
            <a:off x="4866260" y="577190"/>
            <a:ext cx="7096398" cy="4385753"/>
          </a:xfrm>
          <a:prstGeom prst="arc">
            <a:avLst>
              <a:gd name="adj1" fmla="val 15662820"/>
              <a:gd name="adj2" fmla="val 2059650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Arco 35"/>
          <p:cNvSpPr/>
          <p:nvPr/>
        </p:nvSpPr>
        <p:spPr>
          <a:xfrm rot="7572471">
            <a:off x="1193524" y="835163"/>
            <a:ext cx="6389463" cy="4216401"/>
          </a:xfrm>
          <a:prstGeom prst="arc">
            <a:avLst>
              <a:gd name="adj1" fmla="val 15474769"/>
              <a:gd name="adj2" fmla="val 2080502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Arco 37"/>
          <p:cNvSpPr/>
          <p:nvPr/>
        </p:nvSpPr>
        <p:spPr>
          <a:xfrm rot="7572471">
            <a:off x="1430276" y="1012446"/>
            <a:ext cx="5703802" cy="3706511"/>
          </a:xfrm>
          <a:prstGeom prst="arc">
            <a:avLst>
              <a:gd name="adj1" fmla="val 15544806"/>
              <a:gd name="adj2" fmla="val 2020847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" name="Connettore diritto 38"/>
          <p:cNvCxnSpPr/>
          <p:nvPr/>
        </p:nvCxnSpPr>
        <p:spPr>
          <a:xfrm flipH="1">
            <a:off x="6088380" y="1175991"/>
            <a:ext cx="1667125" cy="261955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diritto 45"/>
          <p:cNvCxnSpPr/>
          <p:nvPr/>
        </p:nvCxnSpPr>
        <p:spPr>
          <a:xfrm flipH="1">
            <a:off x="5968605" y="1062431"/>
            <a:ext cx="1661419" cy="2610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/>
          <p:cNvCxnSpPr/>
          <p:nvPr/>
        </p:nvCxnSpPr>
        <p:spPr>
          <a:xfrm flipH="1">
            <a:off x="6315080" y="1231533"/>
            <a:ext cx="1661419" cy="2610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/>
          <p:nvPr/>
        </p:nvCxnSpPr>
        <p:spPr>
          <a:xfrm flipH="1">
            <a:off x="10337455" y="1237333"/>
            <a:ext cx="1661419" cy="2610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o 29"/>
          <p:cNvSpPr/>
          <p:nvPr/>
        </p:nvSpPr>
        <p:spPr>
          <a:xfrm rot="7572471">
            <a:off x="996315" y="589107"/>
            <a:ext cx="6389463" cy="4316200"/>
          </a:xfrm>
          <a:prstGeom prst="arc">
            <a:avLst>
              <a:gd name="adj1" fmla="val 15757231"/>
              <a:gd name="adj2" fmla="val 20702812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2 81"/>
          <p:cNvCxnSpPr/>
          <p:nvPr/>
        </p:nvCxnSpPr>
        <p:spPr>
          <a:xfrm>
            <a:off x="10270959" y="5705516"/>
            <a:ext cx="0" cy="540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/>
          <p:nvPr/>
        </p:nvCxnSpPr>
        <p:spPr>
          <a:xfrm>
            <a:off x="10270958" y="5718437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sellaDiTesto 83"/>
              <p:cNvSpPr txBox="1"/>
              <p:nvPr/>
            </p:nvSpPr>
            <p:spPr>
              <a:xfrm>
                <a:off x="9737085" y="5284650"/>
                <a:ext cx="312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4" name="CasellaDiTesto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085" y="5284650"/>
                <a:ext cx="3126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/>
              <p:cNvSpPr txBox="1"/>
              <p:nvPr/>
            </p:nvSpPr>
            <p:spPr>
              <a:xfrm>
                <a:off x="9937948" y="6217627"/>
                <a:ext cx="45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5" name="CasellaDiTes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48" y="6217627"/>
                <a:ext cx="4500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/>
              <p:cNvSpPr txBox="1"/>
              <p:nvPr/>
            </p:nvSpPr>
            <p:spPr>
              <a:xfrm>
                <a:off x="10787684" y="5561339"/>
                <a:ext cx="4877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8" name="CasellaDiTes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684" y="5561339"/>
                <a:ext cx="4877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Connettore 2 91"/>
          <p:cNvCxnSpPr/>
          <p:nvPr/>
        </p:nvCxnSpPr>
        <p:spPr>
          <a:xfrm flipH="1" flipV="1">
            <a:off x="9968309" y="5565896"/>
            <a:ext cx="305071" cy="15254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Figura a mano libera 1031"/>
          <p:cNvSpPr/>
          <p:nvPr/>
        </p:nvSpPr>
        <p:spPr>
          <a:xfrm>
            <a:off x="485583" y="3457820"/>
            <a:ext cx="2472220" cy="1228771"/>
          </a:xfrm>
          <a:custGeom>
            <a:avLst/>
            <a:gdLst>
              <a:gd name="connsiteX0" fmla="*/ 191959 w 2692617"/>
              <a:gd name="connsiteY0" fmla="*/ 1338248 h 1338248"/>
              <a:gd name="connsiteX1" fmla="*/ 16861 w 2692617"/>
              <a:gd name="connsiteY1" fmla="*/ 822682 h 1338248"/>
              <a:gd name="connsiteX2" fmla="*/ 561610 w 2692617"/>
              <a:gd name="connsiteY2" fmla="*/ 540580 h 1338248"/>
              <a:gd name="connsiteX3" fmla="*/ 795074 w 2692617"/>
              <a:gd name="connsiteY3" fmla="*/ 258478 h 1338248"/>
              <a:gd name="connsiteX4" fmla="*/ 1096631 w 2692617"/>
              <a:gd name="connsiteY4" fmla="*/ 200112 h 1338248"/>
              <a:gd name="connsiteX5" fmla="*/ 1767840 w 2692617"/>
              <a:gd name="connsiteY5" fmla="*/ 34741 h 1338248"/>
              <a:gd name="connsiteX6" fmla="*/ 2030486 w 2692617"/>
              <a:gd name="connsiteY6" fmla="*/ 5558 h 1338248"/>
              <a:gd name="connsiteX7" fmla="*/ 2225040 w 2692617"/>
              <a:gd name="connsiteY7" fmla="*/ 112563 h 1338248"/>
              <a:gd name="connsiteX8" fmla="*/ 2516869 w 2692617"/>
              <a:gd name="connsiteY8" fmla="*/ 34741 h 1338248"/>
              <a:gd name="connsiteX9" fmla="*/ 2691967 w 2692617"/>
              <a:gd name="connsiteY9" fmla="*/ 200112 h 1338248"/>
              <a:gd name="connsiteX10" fmla="*/ 2575235 w 2692617"/>
              <a:gd name="connsiteY10" fmla="*/ 384937 h 1338248"/>
              <a:gd name="connsiteX11" fmla="*/ 2546052 w 2692617"/>
              <a:gd name="connsiteY11" fmla="*/ 433576 h 1338248"/>
              <a:gd name="connsiteX0" fmla="*/ 217595 w 2688539"/>
              <a:gd name="connsiteY0" fmla="*/ 1201088 h 1201088"/>
              <a:gd name="connsiteX1" fmla="*/ 12783 w 2688539"/>
              <a:gd name="connsiteY1" fmla="*/ 822682 h 1201088"/>
              <a:gd name="connsiteX2" fmla="*/ 557532 w 2688539"/>
              <a:gd name="connsiteY2" fmla="*/ 540580 h 1201088"/>
              <a:gd name="connsiteX3" fmla="*/ 790996 w 2688539"/>
              <a:gd name="connsiteY3" fmla="*/ 258478 h 1201088"/>
              <a:gd name="connsiteX4" fmla="*/ 1092553 w 2688539"/>
              <a:gd name="connsiteY4" fmla="*/ 200112 h 1201088"/>
              <a:gd name="connsiteX5" fmla="*/ 1763762 w 2688539"/>
              <a:gd name="connsiteY5" fmla="*/ 34741 h 1201088"/>
              <a:gd name="connsiteX6" fmla="*/ 2026408 w 2688539"/>
              <a:gd name="connsiteY6" fmla="*/ 5558 h 1201088"/>
              <a:gd name="connsiteX7" fmla="*/ 2220962 w 2688539"/>
              <a:gd name="connsiteY7" fmla="*/ 112563 h 1201088"/>
              <a:gd name="connsiteX8" fmla="*/ 2512791 w 2688539"/>
              <a:gd name="connsiteY8" fmla="*/ 34741 h 1201088"/>
              <a:gd name="connsiteX9" fmla="*/ 2687889 w 2688539"/>
              <a:gd name="connsiteY9" fmla="*/ 200112 h 1201088"/>
              <a:gd name="connsiteX10" fmla="*/ 2571157 w 2688539"/>
              <a:gd name="connsiteY10" fmla="*/ 384937 h 1201088"/>
              <a:gd name="connsiteX11" fmla="*/ 2541974 w 2688539"/>
              <a:gd name="connsiteY11" fmla="*/ 433576 h 1201088"/>
              <a:gd name="connsiteX0" fmla="*/ 236235 w 2707179"/>
              <a:gd name="connsiteY0" fmla="*/ 1201088 h 1211792"/>
              <a:gd name="connsiteX1" fmla="*/ 31423 w 2707179"/>
              <a:gd name="connsiteY1" fmla="*/ 822682 h 1211792"/>
              <a:gd name="connsiteX2" fmla="*/ 576172 w 2707179"/>
              <a:gd name="connsiteY2" fmla="*/ 540580 h 1211792"/>
              <a:gd name="connsiteX3" fmla="*/ 809636 w 2707179"/>
              <a:gd name="connsiteY3" fmla="*/ 258478 h 1211792"/>
              <a:gd name="connsiteX4" fmla="*/ 1111193 w 2707179"/>
              <a:gd name="connsiteY4" fmla="*/ 200112 h 1211792"/>
              <a:gd name="connsiteX5" fmla="*/ 1782402 w 2707179"/>
              <a:gd name="connsiteY5" fmla="*/ 34741 h 1211792"/>
              <a:gd name="connsiteX6" fmla="*/ 2045048 w 2707179"/>
              <a:gd name="connsiteY6" fmla="*/ 5558 h 1211792"/>
              <a:gd name="connsiteX7" fmla="*/ 2239602 w 2707179"/>
              <a:gd name="connsiteY7" fmla="*/ 112563 h 1211792"/>
              <a:gd name="connsiteX8" fmla="*/ 2531431 w 2707179"/>
              <a:gd name="connsiteY8" fmla="*/ 34741 h 1211792"/>
              <a:gd name="connsiteX9" fmla="*/ 2706529 w 2707179"/>
              <a:gd name="connsiteY9" fmla="*/ 200112 h 1211792"/>
              <a:gd name="connsiteX10" fmla="*/ 2589797 w 2707179"/>
              <a:gd name="connsiteY10" fmla="*/ 384937 h 1211792"/>
              <a:gd name="connsiteX11" fmla="*/ 2560614 w 2707179"/>
              <a:gd name="connsiteY11" fmla="*/ 433576 h 1211792"/>
              <a:gd name="connsiteX0" fmla="*/ 280506 w 2692021"/>
              <a:gd name="connsiteY0" fmla="*/ 1262048 h 1271545"/>
              <a:gd name="connsiteX1" fmla="*/ 16265 w 2692021"/>
              <a:gd name="connsiteY1" fmla="*/ 822682 h 1271545"/>
              <a:gd name="connsiteX2" fmla="*/ 561014 w 2692021"/>
              <a:gd name="connsiteY2" fmla="*/ 540580 h 1271545"/>
              <a:gd name="connsiteX3" fmla="*/ 794478 w 2692021"/>
              <a:gd name="connsiteY3" fmla="*/ 258478 h 1271545"/>
              <a:gd name="connsiteX4" fmla="*/ 1096035 w 2692021"/>
              <a:gd name="connsiteY4" fmla="*/ 200112 h 1271545"/>
              <a:gd name="connsiteX5" fmla="*/ 1767244 w 2692021"/>
              <a:gd name="connsiteY5" fmla="*/ 34741 h 1271545"/>
              <a:gd name="connsiteX6" fmla="*/ 2029890 w 2692021"/>
              <a:gd name="connsiteY6" fmla="*/ 5558 h 1271545"/>
              <a:gd name="connsiteX7" fmla="*/ 2224444 w 2692021"/>
              <a:gd name="connsiteY7" fmla="*/ 112563 h 1271545"/>
              <a:gd name="connsiteX8" fmla="*/ 2516273 w 2692021"/>
              <a:gd name="connsiteY8" fmla="*/ 34741 h 1271545"/>
              <a:gd name="connsiteX9" fmla="*/ 2691371 w 2692021"/>
              <a:gd name="connsiteY9" fmla="*/ 200112 h 1271545"/>
              <a:gd name="connsiteX10" fmla="*/ 2574639 w 2692021"/>
              <a:gd name="connsiteY10" fmla="*/ 384937 h 1271545"/>
              <a:gd name="connsiteX11" fmla="*/ 2545456 w 2692021"/>
              <a:gd name="connsiteY11" fmla="*/ 433576 h 1271545"/>
              <a:gd name="connsiteX0" fmla="*/ 280506 w 2692021"/>
              <a:gd name="connsiteY0" fmla="*/ 1231568 h 1241632"/>
              <a:gd name="connsiteX1" fmla="*/ 16265 w 2692021"/>
              <a:gd name="connsiteY1" fmla="*/ 822682 h 1241632"/>
              <a:gd name="connsiteX2" fmla="*/ 561014 w 2692021"/>
              <a:gd name="connsiteY2" fmla="*/ 540580 h 1241632"/>
              <a:gd name="connsiteX3" fmla="*/ 794478 w 2692021"/>
              <a:gd name="connsiteY3" fmla="*/ 258478 h 1241632"/>
              <a:gd name="connsiteX4" fmla="*/ 1096035 w 2692021"/>
              <a:gd name="connsiteY4" fmla="*/ 200112 h 1241632"/>
              <a:gd name="connsiteX5" fmla="*/ 1767244 w 2692021"/>
              <a:gd name="connsiteY5" fmla="*/ 34741 h 1241632"/>
              <a:gd name="connsiteX6" fmla="*/ 2029890 w 2692021"/>
              <a:gd name="connsiteY6" fmla="*/ 5558 h 1241632"/>
              <a:gd name="connsiteX7" fmla="*/ 2224444 w 2692021"/>
              <a:gd name="connsiteY7" fmla="*/ 112563 h 1241632"/>
              <a:gd name="connsiteX8" fmla="*/ 2516273 w 2692021"/>
              <a:gd name="connsiteY8" fmla="*/ 34741 h 1241632"/>
              <a:gd name="connsiteX9" fmla="*/ 2691371 w 2692021"/>
              <a:gd name="connsiteY9" fmla="*/ 200112 h 1241632"/>
              <a:gd name="connsiteX10" fmla="*/ 2574639 w 2692021"/>
              <a:gd name="connsiteY10" fmla="*/ 384937 h 1241632"/>
              <a:gd name="connsiteX11" fmla="*/ 2545456 w 2692021"/>
              <a:gd name="connsiteY11" fmla="*/ 433576 h 1241632"/>
              <a:gd name="connsiteX0" fmla="*/ 280506 w 2850128"/>
              <a:gd name="connsiteY0" fmla="*/ 1231568 h 1241632"/>
              <a:gd name="connsiteX1" fmla="*/ 16265 w 2850128"/>
              <a:gd name="connsiteY1" fmla="*/ 822682 h 1241632"/>
              <a:gd name="connsiteX2" fmla="*/ 561014 w 2850128"/>
              <a:gd name="connsiteY2" fmla="*/ 540580 h 1241632"/>
              <a:gd name="connsiteX3" fmla="*/ 794478 w 2850128"/>
              <a:gd name="connsiteY3" fmla="*/ 258478 h 1241632"/>
              <a:gd name="connsiteX4" fmla="*/ 1096035 w 2850128"/>
              <a:gd name="connsiteY4" fmla="*/ 200112 h 1241632"/>
              <a:gd name="connsiteX5" fmla="*/ 1767244 w 2850128"/>
              <a:gd name="connsiteY5" fmla="*/ 34741 h 1241632"/>
              <a:gd name="connsiteX6" fmla="*/ 2029890 w 2850128"/>
              <a:gd name="connsiteY6" fmla="*/ 5558 h 1241632"/>
              <a:gd name="connsiteX7" fmla="*/ 2224444 w 2850128"/>
              <a:gd name="connsiteY7" fmla="*/ 112563 h 1241632"/>
              <a:gd name="connsiteX8" fmla="*/ 2516273 w 2850128"/>
              <a:gd name="connsiteY8" fmla="*/ 34741 h 1241632"/>
              <a:gd name="connsiteX9" fmla="*/ 2691371 w 2850128"/>
              <a:gd name="connsiteY9" fmla="*/ 200112 h 1241632"/>
              <a:gd name="connsiteX10" fmla="*/ 2574639 w 2850128"/>
              <a:gd name="connsiteY10" fmla="*/ 384937 h 1241632"/>
              <a:gd name="connsiteX11" fmla="*/ 2850128 w 2850128"/>
              <a:gd name="connsiteY11" fmla="*/ 121059 h 1241632"/>
              <a:gd name="connsiteX0" fmla="*/ 280506 w 2691816"/>
              <a:gd name="connsiteY0" fmla="*/ 1231568 h 1241632"/>
              <a:gd name="connsiteX1" fmla="*/ 16265 w 2691816"/>
              <a:gd name="connsiteY1" fmla="*/ 822682 h 1241632"/>
              <a:gd name="connsiteX2" fmla="*/ 561014 w 2691816"/>
              <a:gd name="connsiteY2" fmla="*/ 540580 h 1241632"/>
              <a:gd name="connsiteX3" fmla="*/ 794478 w 2691816"/>
              <a:gd name="connsiteY3" fmla="*/ 258478 h 1241632"/>
              <a:gd name="connsiteX4" fmla="*/ 1096035 w 2691816"/>
              <a:gd name="connsiteY4" fmla="*/ 200112 h 1241632"/>
              <a:gd name="connsiteX5" fmla="*/ 1767244 w 2691816"/>
              <a:gd name="connsiteY5" fmla="*/ 34741 h 1241632"/>
              <a:gd name="connsiteX6" fmla="*/ 2029890 w 2691816"/>
              <a:gd name="connsiteY6" fmla="*/ 5558 h 1241632"/>
              <a:gd name="connsiteX7" fmla="*/ 2224444 w 2691816"/>
              <a:gd name="connsiteY7" fmla="*/ 112563 h 1241632"/>
              <a:gd name="connsiteX8" fmla="*/ 2516273 w 2691816"/>
              <a:gd name="connsiteY8" fmla="*/ 34741 h 1241632"/>
              <a:gd name="connsiteX9" fmla="*/ 2691371 w 2691816"/>
              <a:gd name="connsiteY9" fmla="*/ 200112 h 1241632"/>
              <a:gd name="connsiteX10" fmla="*/ 2574639 w 2691816"/>
              <a:gd name="connsiteY10" fmla="*/ 384937 h 1241632"/>
              <a:gd name="connsiteX0" fmla="*/ 280506 w 2691371"/>
              <a:gd name="connsiteY0" fmla="*/ 1231568 h 1241632"/>
              <a:gd name="connsiteX1" fmla="*/ 16265 w 2691371"/>
              <a:gd name="connsiteY1" fmla="*/ 822682 h 1241632"/>
              <a:gd name="connsiteX2" fmla="*/ 561014 w 2691371"/>
              <a:gd name="connsiteY2" fmla="*/ 540580 h 1241632"/>
              <a:gd name="connsiteX3" fmla="*/ 794478 w 2691371"/>
              <a:gd name="connsiteY3" fmla="*/ 258478 h 1241632"/>
              <a:gd name="connsiteX4" fmla="*/ 1096035 w 2691371"/>
              <a:gd name="connsiteY4" fmla="*/ 200112 h 1241632"/>
              <a:gd name="connsiteX5" fmla="*/ 1767244 w 2691371"/>
              <a:gd name="connsiteY5" fmla="*/ 34741 h 1241632"/>
              <a:gd name="connsiteX6" fmla="*/ 2029890 w 2691371"/>
              <a:gd name="connsiteY6" fmla="*/ 5558 h 1241632"/>
              <a:gd name="connsiteX7" fmla="*/ 2224444 w 2691371"/>
              <a:gd name="connsiteY7" fmla="*/ 112563 h 1241632"/>
              <a:gd name="connsiteX8" fmla="*/ 2516273 w 2691371"/>
              <a:gd name="connsiteY8" fmla="*/ 34741 h 1241632"/>
              <a:gd name="connsiteX9" fmla="*/ 2691371 w 2691371"/>
              <a:gd name="connsiteY9" fmla="*/ 200112 h 1241632"/>
              <a:gd name="connsiteX0" fmla="*/ 280506 w 2516273"/>
              <a:gd name="connsiteY0" fmla="*/ 1231568 h 1241632"/>
              <a:gd name="connsiteX1" fmla="*/ 16265 w 2516273"/>
              <a:gd name="connsiteY1" fmla="*/ 822682 h 1241632"/>
              <a:gd name="connsiteX2" fmla="*/ 561014 w 2516273"/>
              <a:gd name="connsiteY2" fmla="*/ 540580 h 1241632"/>
              <a:gd name="connsiteX3" fmla="*/ 794478 w 2516273"/>
              <a:gd name="connsiteY3" fmla="*/ 258478 h 1241632"/>
              <a:gd name="connsiteX4" fmla="*/ 1096035 w 2516273"/>
              <a:gd name="connsiteY4" fmla="*/ 200112 h 1241632"/>
              <a:gd name="connsiteX5" fmla="*/ 1767244 w 2516273"/>
              <a:gd name="connsiteY5" fmla="*/ 34741 h 1241632"/>
              <a:gd name="connsiteX6" fmla="*/ 2029890 w 2516273"/>
              <a:gd name="connsiteY6" fmla="*/ 5558 h 1241632"/>
              <a:gd name="connsiteX7" fmla="*/ 2224444 w 2516273"/>
              <a:gd name="connsiteY7" fmla="*/ 112563 h 1241632"/>
              <a:gd name="connsiteX8" fmla="*/ 2516273 w 2516273"/>
              <a:gd name="connsiteY8" fmla="*/ 34741 h 1241632"/>
              <a:gd name="connsiteX0" fmla="*/ 280506 w 2224444"/>
              <a:gd name="connsiteY0" fmla="*/ 1231568 h 1241632"/>
              <a:gd name="connsiteX1" fmla="*/ 16265 w 2224444"/>
              <a:gd name="connsiteY1" fmla="*/ 822682 h 1241632"/>
              <a:gd name="connsiteX2" fmla="*/ 561014 w 2224444"/>
              <a:gd name="connsiteY2" fmla="*/ 540580 h 1241632"/>
              <a:gd name="connsiteX3" fmla="*/ 794478 w 2224444"/>
              <a:gd name="connsiteY3" fmla="*/ 258478 h 1241632"/>
              <a:gd name="connsiteX4" fmla="*/ 1096035 w 2224444"/>
              <a:gd name="connsiteY4" fmla="*/ 200112 h 1241632"/>
              <a:gd name="connsiteX5" fmla="*/ 1767244 w 2224444"/>
              <a:gd name="connsiteY5" fmla="*/ 34741 h 1241632"/>
              <a:gd name="connsiteX6" fmla="*/ 2029890 w 2224444"/>
              <a:gd name="connsiteY6" fmla="*/ 5558 h 1241632"/>
              <a:gd name="connsiteX7" fmla="*/ 2224444 w 2224444"/>
              <a:gd name="connsiteY7" fmla="*/ 112563 h 1241632"/>
              <a:gd name="connsiteX0" fmla="*/ 97740 w 2515613"/>
              <a:gd name="connsiteY0" fmla="*/ 1185269 h 1196337"/>
              <a:gd name="connsiteX1" fmla="*/ 307434 w 2515613"/>
              <a:gd name="connsiteY1" fmla="*/ 822682 h 1196337"/>
              <a:gd name="connsiteX2" fmla="*/ 852183 w 2515613"/>
              <a:gd name="connsiteY2" fmla="*/ 540580 h 1196337"/>
              <a:gd name="connsiteX3" fmla="*/ 1085647 w 2515613"/>
              <a:gd name="connsiteY3" fmla="*/ 258478 h 1196337"/>
              <a:gd name="connsiteX4" fmla="*/ 1387204 w 2515613"/>
              <a:gd name="connsiteY4" fmla="*/ 200112 h 1196337"/>
              <a:gd name="connsiteX5" fmla="*/ 2058413 w 2515613"/>
              <a:gd name="connsiteY5" fmla="*/ 34741 h 1196337"/>
              <a:gd name="connsiteX6" fmla="*/ 2321059 w 2515613"/>
              <a:gd name="connsiteY6" fmla="*/ 5558 h 1196337"/>
              <a:gd name="connsiteX7" fmla="*/ 2515613 w 2515613"/>
              <a:gd name="connsiteY7" fmla="*/ 112563 h 1196337"/>
              <a:gd name="connsiteX0" fmla="*/ 101148 w 2496453"/>
              <a:gd name="connsiteY0" fmla="*/ 1312591 h 1321276"/>
              <a:gd name="connsiteX1" fmla="*/ 288274 w 2496453"/>
              <a:gd name="connsiteY1" fmla="*/ 822682 h 1321276"/>
              <a:gd name="connsiteX2" fmla="*/ 833023 w 2496453"/>
              <a:gd name="connsiteY2" fmla="*/ 540580 h 1321276"/>
              <a:gd name="connsiteX3" fmla="*/ 1066487 w 2496453"/>
              <a:gd name="connsiteY3" fmla="*/ 258478 h 1321276"/>
              <a:gd name="connsiteX4" fmla="*/ 1368044 w 2496453"/>
              <a:gd name="connsiteY4" fmla="*/ 200112 h 1321276"/>
              <a:gd name="connsiteX5" fmla="*/ 2039253 w 2496453"/>
              <a:gd name="connsiteY5" fmla="*/ 34741 h 1321276"/>
              <a:gd name="connsiteX6" fmla="*/ 2301899 w 2496453"/>
              <a:gd name="connsiteY6" fmla="*/ 5558 h 1321276"/>
              <a:gd name="connsiteX7" fmla="*/ 2496453 w 2496453"/>
              <a:gd name="connsiteY7" fmla="*/ 112563 h 1321276"/>
              <a:gd name="connsiteX0" fmla="*/ 100000 w 2502734"/>
              <a:gd name="connsiteY0" fmla="*/ 1244011 h 1253836"/>
              <a:gd name="connsiteX1" fmla="*/ 294555 w 2502734"/>
              <a:gd name="connsiteY1" fmla="*/ 822682 h 1253836"/>
              <a:gd name="connsiteX2" fmla="*/ 839304 w 2502734"/>
              <a:gd name="connsiteY2" fmla="*/ 540580 h 1253836"/>
              <a:gd name="connsiteX3" fmla="*/ 1072768 w 2502734"/>
              <a:gd name="connsiteY3" fmla="*/ 258478 h 1253836"/>
              <a:gd name="connsiteX4" fmla="*/ 1374325 w 2502734"/>
              <a:gd name="connsiteY4" fmla="*/ 200112 h 1253836"/>
              <a:gd name="connsiteX5" fmla="*/ 2045534 w 2502734"/>
              <a:gd name="connsiteY5" fmla="*/ 34741 h 1253836"/>
              <a:gd name="connsiteX6" fmla="*/ 2308180 w 2502734"/>
              <a:gd name="connsiteY6" fmla="*/ 5558 h 1253836"/>
              <a:gd name="connsiteX7" fmla="*/ 2502734 w 2502734"/>
              <a:gd name="connsiteY7" fmla="*/ 112563 h 1253836"/>
              <a:gd name="connsiteX0" fmla="*/ 5096 w 2407830"/>
              <a:gd name="connsiteY0" fmla="*/ 1244011 h 1244011"/>
              <a:gd name="connsiteX1" fmla="*/ 199651 w 2407830"/>
              <a:gd name="connsiteY1" fmla="*/ 822682 h 1244011"/>
              <a:gd name="connsiteX2" fmla="*/ 744400 w 2407830"/>
              <a:gd name="connsiteY2" fmla="*/ 540580 h 1244011"/>
              <a:gd name="connsiteX3" fmla="*/ 977864 w 2407830"/>
              <a:gd name="connsiteY3" fmla="*/ 258478 h 1244011"/>
              <a:gd name="connsiteX4" fmla="*/ 1279421 w 2407830"/>
              <a:gd name="connsiteY4" fmla="*/ 200112 h 1244011"/>
              <a:gd name="connsiteX5" fmla="*/ 1950630 w 2407830"/>
              <a:gd name="connsiteY5" fmla="*/ 34741 h 1244011"/>
              <a:gd name="connsiteX6" fmla="*/ 2213276 w 2407830"/>
              <a:gd name="connsiteY6" fmla="*/ 5558 h 1244011"/>
              <a:gd name="connsiteX7" fmla="*/ 2407830 w 2407830"/>
              <a:gd name="connsiteY7" fmla="*/ 112563 h 1244011"/>
              <a:gd name="connsiteX0" fmla="*/ 6653 w 2372244"/>
              <a:gd name="connsiteY0" fmla="*/ 1304971 h 1304971"/>
              <a:gd name="connsiteX1" fmla="*/ 164065 w 2372244"/>
              <a:gd name="connsiteY1" fmla="*/ 822682 h 1304971"/>
              <a:gd name="connsiteX2" fmla="*/ 708814 w 2372244"/>
              <a:gd name="connsiteY2" fmla="*/ 540580 h 1304971"/>
              <a:gd name="connsiteX3" fmla="*/ 942278 w 2372244"/>
              <a:gd name="connsiteY3" fmla="*/ 258478 h 1304971"/>
              <a:gd name="connsiteX4" fmla="*/ 1243835 w 2372244"/>
              <a:gd name="connsiteY4" fmla="*/ 200112 h 1304971"/>
              <a:gd name="connsiteX5" fmla="*/ 1915044 w 2372244"/>
              <a:gd name="connsiteY5" fmla="*/ 34741 h 1304971"/>
              <a:gd name="connsiteX6" fmla="*/ 2177690 w 2372244"/>
              <a:gd name="connsiteY6" fmla="*/ 5558 h 1304971"/>
              <a:gd name="connsiteX7" fmla="*/ 2372244 w 2372244"/>
              <a:gd name="connsiteY7" fmla="*/ 112563 h 1304971"/>
              <a:gd name="connsiteX0" fmla="*/ 3558 w 2473151"/>
              <a:gd name="connsiteY0" fmla="*/ 1221151 h 1221151"/>
              <a:gd name="connsiteX1" fmla="*/ 264972 w 2473151"/>
              <a:gd name="connsiteY1" fmla="*/ 822682 h 1221151"/>
              <a:gd name="connsiteX2" fmla="*/ 809721 w 2473151"/>
              <a:gd name="connsiteY2" fmla="*/ 540580 h 1221151"/>
              <a:gd name="connsiteX3" fmla="*/ 1043185 w 2473151"/>
              <a:gd name="connsiteY3" fmla="*/ 258478 h 1221151"/>
              <a:gd name="connsiteX4" fmla="*/ 1344742 w 2473151"/>
              <a:gd name="connsiteY4" fmla="*/ 200112 h 1221151"/>
              <a:gd name="connsiteX5" fmla="*/ 2015951 w 2473151"/>
              <a:gd name="connsiteY5" fmla="*/ 34741 h 1221151"/>
              <a:gd name="connsiteX6" fmla="*/ 2278597 w 2473151"/>
              <a:gd name="connsiteY6" fmla="*/ 5558 h 1221151"/>
              <a:gd name="connsiteX7" fmla="*/ 2473151 w 2473151"/>
              <a:gd name="connsiteY7" fmla="*/ 112563 h 1221151"/>
              <a:gd name="connsiteX0" fmla="*/ 0 w 2469593"/>
              <a:gd name="connsiteY0" fmla="*/ 1221151 h 1221151"/>
              <a:gd name="connsiteX1" fmla="*/ 261414 w 2469593"/>
              <a:gd name="connsiteY1" fmla="*/ 822682 h 1221151"/>
              <a:gd name="connsiteX2" fmla="*/ 806163 w 2469593"/>
              <a:gd name="connsiteY2" fmla="*/ 540580 h 1221151"/>
              <a:gd name="connsiteX3" fmla="*/ 1039627 w 2469593"/>
              <a:gd name="connsiteY3" fmla="*/ 258478 h 1221151"/>
              <a:gd name="connsiteX4" fmla="*/ 1341184 w 2469593"/>
              <a:gd name="connsiteY4" fmla="*/ 200112 h 1221151"/>
              <a:gd name="connsiteX5" fmla="*/ 2012393 w 2469593"/>
              <a:gd name="connsiteY5" fmla="*/ 34741 h 1221151"/>
              <a:gd name="connsiteX6" fmla="*/ 2275039 w 2469593"/>
              <a:gd name="connsiteY6" fmla="*/ 5558 h 1221151"/>
              <a:gd name="connsiteX7" fmla="*/ 2469593 w 2469593"/>
              <a:gd name="connsiteY7" fmla="*/ 112563 h 1221151"/>
              <a:gd name="connsiteX0" fmla="*/ 0 w 2410163"/>
              <a:gd name="connsiteY0" fmla="*/ 1228771 h 1228771"/>
              <a:gd name="connsiteX1" fmla="*/ 201984 w 2410163"/>
              <a:gd name="connsiteY1" fmla="*/ 822682 h 1228771"/>
              <a:gd name="connsiteX2" fmla="*/ 746733 w 2410163"/>
              <a:gd name="connsiteY2" fmla="*/ 540580 h 1228771"/>
              <a:gd name="connsiteX3" fmla="*/ 980197 w 2410163"/>
              <a:gd name="connsiteY3" fmla="*/ 258478 h 1228771"/>
              <a:gd name="connsiteX4" fmla="*/ 1281754 w 2410163"/>
              <a:gd name="connsiteY4" fmla="*/ 200112 h 1228771"/>
              <a:gd name="connsiteX5" fmla="*/ 1952963 w 2410163"/>
              <a:gd name="connsiteY5" fmla="*/ 34741 h 1228771"/>
              <a:gd name="connsiteX6" fmla="*/ 2215609 w 2410163"/>
              <a:gd name="connsiteY6" fmla="*/ 5558 h 1228771"/>
              <a:gd name="connsiteX7" fmla="*/ 2410163 w 2410163"/>
              <a:gd name="connsiteY7" fmla="*/ 112563 h 122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0163" h="1228771">
                <a:moveTo>
                  <a:pt x="0" y="1228771"/>
                </a:moveTo>
                <a:cubicBezTo>
                  <a:pt x="111937" y="900300"/>
                  <a:pt x="77529" y="937380"/>
                  <a:pt x="201984" y="822682"/>
                </a:cubicBezTo>
                <a:cubicBezTo>
                  <a:pt x="326439" y="707984"/>
                  <a:pt x="617031" y="634614"/>
                  <a:pt x="746733" y="540580"/>
                </a:cubicBezTo>
                <a:cubicBezTo>
                  <a:pt x="876435" y="446546"/>
                  <a:pt x="891027" y="315223"/>
                  <a:pt x="980197" y="258478"/>
                </a:cubicBezTo>
                <a:cubicBezTo>
                  <a:pt x="1069367" y="201733"/>
                  <a:pt x="1119626" y="237402"/>
                  <a:pt x="1281754" y="200112"/>
                </a:cubicBezTo>
                <a:cubicBezTo>
                  <a:pt x="1443882" y="162822"/>
                  <a:pt x="1797321" y="67167"/>
                  <a:pt x="1952963" y="34741"/>
                </a:cubicBezTo>
                <a:cubicBezTo>
                  <a:pt x="2108605" y="2315"/>
                  <a:pt x="2139409" y="-7412"/>
                  <a:pt x="2215609" y="5558"/>
                </a:cubicBezTo>
                <a:cubicBezTo>
                  <a:pt x="2291809" y="18528"/>
                  <a:pt x="2329099" y="107699"/>
                  <a:pt x="2410163" y="11256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9" name="Figura a mano libera 1038"/>
          <p:cNvSpPr/>
          <p:nvPr/>
        </p:nvSpPr>
        <p:spPr>
          <a:xfrm>
            <a:off x="7315188" y="834547"/>
            <a:ext cx="4876811" cy="612427"/>
          </a:xfrm>
          <a:custGeom>
            <a:avLst/>
            <a:gdLst>
              <a:gd name="connsiteX0" fmla="*/ 0 w 1782501"/>
              <a:gd name="connsiteY0" fmla="*/ 0 h 591766"/>
              <a:gd name="connsiteX1" fmla="*/ 266217 w 1782501"/>
              <a:gd name="connsiteY1" fmla="*/ 370390 h 591766"/>
              <a:gd name="connsiteX2" fmla="*/ 671331 w 1782501"/>
              <a:gd name="connsiteY2" fmla="*/ 428263 h 591766"/>
              <a:gd name="connsiteX3" fmla="*/ 1238491 w 1782501"/>
              <a:gd name="connsiteY3" fmla="*/ 590309 h 591766"/>
              <a:gd name="connsiteX4" fmla="*/ 1782501 w 1782501"/>
              <a:gd name="connsiteY4" fmla="*/ 324091 h 591766"/>
              <a:gd name="connsiteX5" fmla="*/ 1782501 w 1782501"/>
              <a:gd name="connsiteY5" fmla="*/ 324091 h 59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501" h="591766">
                <a:moveTo>
                  <a:pt x="0" y="0"/>
                </a:moveTo>
                <a:cubicBezTo>
                  <a:pt x="77164" y="149506"/>
                  <a:pt x="154329" y="299013"/>
                  <a:pt x="266217" y="370390"/>
                </a:cubicBezTo>
                <a:cubicBezTo>
                  <a:pt x="378105" y="441767"/>
                  <a:pt x="509285" y="391610"/>
                  <a:pt x="671331" y="428263"/>
                </a:cubicBezTo>
                <a:cubicBezTo>
                  <a:pt x="833377" y="464916"/>
                  <a:pt x="1053296" y="607671"/>
                  <a:pt x="1238491" y="590309"/>
                </a:cubicBezTo>
                <a:cubicBezTo>
                  <a:pt x="1423686" y="572947"/>
                  <a:pt x="1782501" y="324091"/>
                  <a:pt x="1782501" y="324091"/>
                </a:cubicBezTo>
                <a:lnTo>
                  <a:pt x="1782501" y="32409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igura a mano libera 23"/>
          <p:cNvSpPr/>
          <p:nvPr/>
        </p:nvSpPr>
        <p:spPr>
          <a:xfrm>
            <a:off x="3038557" y="5375139"/>
            <a:ext cx="4276631" cy="557685"/>
          </a:xfrm>
          <a:custGeom>
            <a:avLst/>
            <a:gdLst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61239 h 1110952"/>
              <a:gd name="connsiteX1" fmla="*/ 3770169 w 6498113"/>
              <a:gd name="connsiteY1" fmla="*/ 306637 h 1110952"/>
              <a:gd name="connsiteX2" fmla="*/ 1932491 w 6498113"/>
              <a:gd name="connsiteY2" fmla="*/ 13674 h 1110952"/>
              <a:gd name="connsiteX3" fmla="*/ 254611 w 6498113"/>
              <a:gd name="connsiteY3" fmla="*/ 262249 h 1110952"/>
              <a:gd name="connsiteX4" fmla="*/ 77058 w 6498113"/>
              <a:gd name="connsiteY4" fmla="*/ 643989 h 1110952"/>
              <a:gd name="connsiteX5" fmla="*/ 955947 w 6498113"/>
              <a:gd name="connsiteY5" fmla="*/ 936952 h 1110952"/>
              <a:gd name="connsiteX6" fmla="*/ 2829136 w 6498113"/>
              <a:gd name="connsiteY6" fmla="*/ 1025729 h 1110952"/>
              <a:gd name="connsiteX7" fmla="*/ 4666813 w 6498113"/>
              <a:gd name="connsiteY7" fmla="*/ 1034606 h 1110952"/>
              <a:gd name="connsiteX8" fmla="*/ 6486736 w 6498113"/>
              <a:gd name="connsiteY8" fmla="*/ 1061239 h 1110952"/>
              <a:gd name="connsiteX0" fmla="*/ 6488883 w 6500260"/>
              <a:gd name="connsiteY0" fmla="*/ 1069751 h 1119464"/>
              <a:gd name="connsiteX1" fmla="*/ 3772316 w 6500260"/>
              <a:gd name="connsiteY1" fmla="*/ 315149 h 1119464"/>
              <a:gd name="connsiteX2" fmla="*/ 1979026 w 6500260"/>
              <a:gd name="connsiteY2" fmla="*/ 13308 h 1119464"/>
              <a:gd name="connsiteX3" fmla="*/ 256758 w 6500260"/>
              <a:gd name="connsiteY3" fmla="*/ 270761 h 1119464"/>
              <a:gd name="connsiteX4" fmla="*/ 79205 w 6500260"/>
              <a:gd name="connsiteY4" fmla="*/ 652501 h 1119464"/>
              <a:gd name="connsiteX5" fmla="*/ 958094 w 6500260"/>
              <a:gd name="connsiteY5" fmla="*/ 945464 h 1119464"/>
              <a:gd name="connsiteX6" fmla="*/ 2831283 w 6500260"/>
              <a:gd name="connsiteY6" fmla="*/ 1034241 h 1119464"/>
              <a:gd name="connsiteX7" fmla="*/ 4668960 w 6500260"/>
              <a:gd name="connsiteY7" fmla="*/ 1043118 h 1119464"/>
              <a:gd name="connsiteX8" fmla="*/ 6488883 w 6500260"/>
              <a:gd name="connsiteY8" fmla="*/ 1069751 h 1119464"/>
              <a:gd name="connsiteX0" fmla="*/ 6488883 w 6500260"/>
              <a:gd name="connsiteY0" fmla="*/ 1064761 h 1114474"/>
              <a:gd name="connsiteX1" fmla="*/ 3772316 w 6500260"/>
              <a:gd name="connsiteY1" fmla="*/ 310159 h 1114474"/>
              <a:gd name="connsiteX2" fmla="*/ 1979026 w 6500260"/>
              <a:gd name="connsiteY2" fmla="*/ 8318 h 1114474"/>
              <a:gd name="connsiteX3" fmla="*/ 256758 w 6500260"/>
              <a:gd name="connsiteY3" fmla="*/ 265771 h 1114474"/>
              <a:gd name="connsiteX4" fmla="*/ 79205 w 6500260"/>
              <a:gd name="connsiteY4" fmla="*/ 647511 h 1114474"/>
              <a:gd name="connsiteX5" fmla="*/ 958094 w 6500260"/>
              <a:gd name="connsiteY5" fmla="*/ 940474 h 1114474"/>
              <a:gd name="connsiteX6" fmla="*/ 2831283 w 6500260"/>
              <a:gd name="connsiteY6" fmla="*/ 1029251 h 1114474"/>
              <a:gd name="connsiteX7" fmla="*/ 4668960 w 6500260"/>
              <a:gd name="connsiteY7" fmla="*/ 1038128 h 1114474"/>
              <a:gd name="connsiteX8" fmla="*/ 6488883 w 6500260"/>
              <a:gd name="connsiteY8" fmla="*/ 1064761 h 1114474"/>
              <a:gd name="connsiteX0" fmla="*/ 6488883 w 6500260"/>
              <a:gd name="connsiteY0" fmla="*/ 1072465 h 1122178"/>
              <a:gd name="connsiteX1" fmla="*/ 3772316 w 6500260"/>
              <a:gd name="connsiteY1" fmla="*/ 317863 h 1122178"/>
              <a:gd name="connsiteX2" fmla="*/ 1979026 w 6500260"/>
              <a:gd name="connsiteY2" fmla="*/ 16022 h 1122178"/>
              <a:gd name="connsiteX3" fmla="*/ 256758 w 6500260"/>
              <a:gd name="connsiteY3" fmla="*/ 273475 h 1122178"/>
              <a:gd name="connsiteX4" fmla="*/ 79205 w 6500260"/>
              <a:gd name="connsiteY4" fmla="*/ 655215 h 1122178"/>
              <a:gd name="connsiteX5" fmla="*/ 958094 w 6500260"/>
              <a:gd name="connsiteY5" fmla="*/ 948178 h 1122178"/>
              <a:gd name="connsiteX6" fmla="*/ 2831283 w 6500260"/>
              <a:gd name="connsiteY6" fmla="*/ 1036955 h 1122178"/>
              <a:gd name="connsiteX7" fmla="*/ 4668960 w 6500260"/>
              <a:gd name="connsiteY7" fmla="*/ 1045832 h 1122178"/>
              <a:gd name="connsiteX8" fmla="*/ 6488883 w 6500260"/>
              <a:gd name="connsiteY8" fmla="*/ 1072465 h 1122178"/>
              <a:gd name="connsiteX0" fmla="*/ 6488883 w 6500260"/>
              <a:gd name="connsiteY0" fmla="*/ 1057548 h 1107261"/>
              <a:gd name="connsiteX1" fmla="*/ 3772316 w 6500260"/>
              <a:gd name="connsiteY1" fmla="*/ 302946 h 1107261"/>
              <a:gd name="connsiteX2" fmla="*/ 1979026 w 6500260"/>
              <a:gd name="connsiteY2" fmla="*/ 1105 h 1107261"/>
              <a:gd name="connsiteX3" fmla="*/ 256758 w 6500260"/>
              <a:gd name="connsiteY3" fmla="*/ 258558 h 1107261"/>
              <a:gd name="connsiteX4" fmla="*/ 79205 w 6500260"/>
              <a:gd name="connsiteY4" fmla="*/ 640298 h 1107261"/>
              <a:gd name="connsiteX5" fmla="*/ 958094 w 6500260"/>
              <a:gd name="connsiteY5" fmla="*/ 933261 h 1107261"/>
              <a:gd name="connsiteX6" fmla="*/ 2831283 w 6500260"/>
              <a:gd name="connsiteY6" fmla="*/ 1022038 h 1107261"/>
              <a:gd name="connsiteX7" fmla="*/ 4668960 w 6500260"/>
              <a:gd name="connsiteY7" fmla="*/ 1030915 h 1107261"/>
              <a:gd name="connsiteX8" fmla="*/ 6488883 w 6500260"/>
              <a:gd name="connsiteY8" fmla="*/ 1057548 h 1107261"/>
              <a:gd name="connsiteX0" fmla="*/ 6423888 w 6435265"/>
              <a:gd name="connsiteY0" fmla="*/ 1057677 h 1107390"/>
              <a:gd name="connsiteX1" fmla="*/ 3707321 w 6435265"/>
              <a:gd name="connsiteY1" fmla="*/ 303075 h 1107390"/>
              <a:gd name="connsiteX2" fmla="*/ 1914031 w 6435265"/>
              <a:gd name="connsiteY2" fmla="*/ 1234 h 1107390"/>
              <a:gd name="connsiteX3" fmla="*/ 191763 w 6435265"/>
              <a:gd name="connsiteY3" fmla="*/ 258687 h 1107390"/>
              <a:gd name="connsiteX4" fmla="*/ 120772 w 6435265"/>
              <a:gd name="connsiteY4" fmla="*/ 756804 h 1107390"/>
              <a:gd name="connsiteX5" fmla="*/ 893099 w 6435265"/>
              <a:gd name="connsiteY5" fmla="*/ 933390 h 1107390"/>
              <a:gd name="connsiteX6" fmla="*/ 2766288 w 6435265"/>
              <a:gd name="connsiteY6" fmla="*/ 1022167 h 1107390"/>
              <a:gd name="connsiteX7" fmla="*/ 4603965 w 6435265"/>
              <a:gd name="connsiteY7" fmla="*/ 1031044 h 1107390"/>
              <a:gd name="connsiteX8" fmla="*/ 6423888 w 6435265"/>
              <a:gd name="connsiteY8" fmla="*/ 1057677 h 1107390"/>
              <a:gd name="connsiteX0" fmla="*/ 6423888 w 6435265"/>
              <a:gd name="connsiteY0" fmla="*/ 927122 h 976835"/>
              <a:gd name="connsiteX1" fmla="*/ 3707321 w 6435265"/>
              <a:gd name="connsiteY1" fmla="*/ 172520 h 976835"/>
              <a:gd name="connsiteX2" fmla="*/ 1914031 w 6435265"/>
              <a:gd name="connsiteY2" fmla="*/ 3685 h 976835"/>
              <a:gd name="connsiteX3" fmla="*/ 191763 w 6435265"/>
              <a:gd name="connsiteY3" fmla="*/ 128132 h 976835"/>
              <a:gd name="connsiteX4" fmla="*/ 120772 w 6435265"/>
              <a:gd name="connsiteY4" fmla="*/ 626249 h 976835"/>
              <a:gd name="connsiteX5" fmla="*/ 893099 w 6435265"/>
              <a:gd name="connsiteY5" fmla="*/ 802835 h 976835"/>
              <a:gd name="connsiteX6" fmla="*/ 2766288 w 6435265"/>
              <a:gd name="connsiteY6" fmla="*/ 891612 h 976835"/>
              <a:gd name="connsiteX7" fmla="*/ 4603965 w 6435265"/>
              <a:gd name="connsiteY7" fmla="*/ 900489 h 976835"/>
              <a:gd name="connsiteX8" fmla="*/ 6423888 w 6435265"/>
              <a:gd name="connsiteY8" fmla="*/ 927122 h 976835"/>
              <a:gd name="connsiteX0" fmla="*/ 6423888 w 6433337"/>
              <a:gd name="connsiteY0" fmla="*/ 927122 h 961023"/>
              <a:gd name="connsiteX1" fmla="*/ 3707321 w 6433337"/>
              <a:gd name="connsiteY1" fmla="*/ 172520 h 961023"/>
              <a:gd name="connsiteX2" fmla="*/ 1914031 w 6433337"/>
              <a:gd name="connsiteY2" fmla="*/ 3685 h 961023"/>
              <a:gd name="connsiteX3" fmla="*/ 191763 w 6433337"/>
              <a:gd name="connsiteY3" fmla="*/ 128132 h 961023"/>
              <a:gd name="connsiteX4" fmla="*/ 120772 w 6433337"/>
              <a:gd name="connsiteY4" fmla="*/ 626249 h 961023"/>
              <a:gd name="connsiteX5" fmla="*/ 893099 w 6433337"/>
              <a:gd name="connsiteY5" fmla="*/ 802835 h 961023"/>
              <a:gd name="connsiteX6" fmla="*/ 2766288 w 6433337"/>
              <a:gd name="connsiteY6" fmla="*/ 891612 h 961023"/>
              <a:gd name="connsiteX7" fmla="*/ 4537364 w 6433337"/>
              <a:gd name="connsiteY7" fmla="*/ 833986 h 961023"/>
              <a:gd name="connsiteX8" fmla="*/ 6423888 w 6433337"/>
              <a:gd name="connsiteY8" fmla="*/ 927122 h 961023"/>
              <a:gd name="connsiteX0" fmla="*/ 6423888 w 6433703"/>
              <a:gd name="connsiteY0" fmla="*/ 927122 h 1001675"/>
              <a:gd name="connsiteX1" fmla="*/ 3707321 w 6433703"/>
              <a:gd name="connsiteY1" fmla="*/ 172520 h 1001675"/>
              <a:gd name="connsiteX2" fmla="*/ 1914031 w 6433703"/>
              <a:gd name="connsiteY2" fmla="*/ 3685 h 1001675"/>
              <a:gd name="connsiteX3" fmla="*/ 191763 w 6433703"/>
              <a:gd name="connsiteY3" fmla="*/ 128132 h 1001675"/>
              <a:gd name="connsiteX4" fmla="*/ 120772 w 6433703"/>
              <a:gd name="connsiteY4" fmla="*/ 626249 h 1001675"/>
              <a:gd name="connsiteX5" fmla="*/ 893099 w 6433703"/>
              <a:gd name="connsiteY5" fmla="*/ 802835 h 1001675"/>
              <a:gd name="connsiteX6" fmla="*/ 2766288 w 6433703"/>
              <a:gd name="connsiteY6" fmla="*/ 891612 h 1001675"/>
              <a:gd name="connsiteX7" fmla="*/ 4550685 w 6433703"/>
              <a:gd name="connsiteY7" fmla="*/ 966991 h 1001675"/>
              <a:gd name="connsiteX8" fmla="*/ 6423888 w 6433703"/>
              <a:gd name="connsiteY8" fmla="*/ 927122 h 1001675"/>
              <a:gd name="connsiteX0" fmla="*/ 6423888 w 6433714"/>
              <a:gd name="connsiteY0" fmla="*/ 927122 h 1076285"/>
              <a:gd name="connsiteX1" fmla="*/ 3707321 w 6433714"/>
              <a:gd name="connsiteY1" fmla="*/ 172520 h 1076285"/>
              <a:gd name="connsiteX2" fmla="*/ 1914031 w 6433714"/>
              <a:gd name="connsiteY2" fmla="*/ 3685 h 1076285"/>
              <a:gd name="connsiteX3" fmla="*/ 191763 w 6433714"/>
              <a:gd name="connsiteY3" fmla="*/ 128132 h 1076285"/>
              <a:gd name="connsiteX4" fmla="*/ 120772 w 6433714"/>
              <a:gd name="connsiteY4" fmla="*/ 626249 h 1076285"/>
              <a:gd name="connsiteX5" fmla="*/ 893099 w 6433714"/>
              <a:gd name="connsiteY5" fmla="*/ 802835 h 1076285"/>
              <a:gd name="connsiteX6" fmla="*/ 2766288 w 6433714"/>
              <a:gd name="connsiteY6" fmla="*/ 1074493 h 1076285"/>
              <a:gd name="connsiteX7" fmla="*/ 4550685 w 6433714"/>
              <a:gd name="connsiteY7" fmla="*/ 966991 h 1076285"/>
              <a:gd name="connsiteX8" fmla="*/ 6423888 w 6433714"/>
              <a:gd name="connsiteY8" fmla="*/ 927122 h 1076285"/>
              <a:gd name="connsiteX0" fmla="*/ 6423888 w 6433712"/>
              <a:gd name="connsiteY0" fmla="*/ 927122 h 996075"/>
              <a:gd name="connsiteX1" fmla="*/ 3707321 w 6433712"/>
              <a:gd name="connsiteY1" fmla="*/ 172520 h 996075"/>
              <a:gd name="connsiteX2" fmla="*/ 1914031 w 6433712"/>
              <a:gd name="connsiteY2" fmla="*/ 3685 h 996075"/>
              <a:gd name="connsiteX3" fmla="*/ 191763 w 6433712"/>
              <a:gd name="connsiteY3" fmla="*/ 128132 h 996075"/>
              <a:gd name="connsiteX4" fmla="*/ 120772 w 6433712"/>
              <a:gd name="connsiteY4" fmla="*/ 626249 h 996075"/>
              <a:gd name="connsiteX5" fmla="*/ 893099 w 6433712"/>
              <a:gd name="connsiteY5" fmla="*/ 802835 h 996075"/>
              <a:gd name="connsiteX6" fmla="*/ 2766289 w 6433712"/>
              <a:gd name="connsiteY6" fmla="*/ 974739 h 996075"/>
              <a:gd name="connsiteX7" fmla="*/ 4550685 w 6433712"/>
              <a:gd name="connsiteY7" fmla="*/ 966991 h 996075"/>
              <a:gd name="connsiteX8" fmla="*/ 6423888 w 6433712"/>
              <a:gd name="connsiteY8" fmla="*/ 927122 h 996075"/>
              <a:gd name="connsiteX0" fmla="*/ 6421525 w 6431350"/>
              <a:gd name="connsiteY0" fmla="*/ 927122 h 996077"/>
              <a:gd name="connsiteX1" fmla="*/ 3704958 w 6431350"/>
              <a:gd name="connsiteY1" fmla="*/ 172520 h 996077"/>
              <a:gd name="connsiteX2" fmla="*/ 1911668 w 6431350"/>
              <a:gd name="connsiteY2" fmla="*/ 3685 h 996077"/>
              <a:gd name="connsiteX3" fmla="*/ 189400 w 6431350"/>
              <a:gd name="connsiteY3" fmla="*/ 128132 h 996077"/>
              <a:gd name="connsiteX4" fmla="*/ 118409 w 6431350"/>
              <a:gd name="connsiteY4" fmla="*/ 626249 h 996077"/>
              <a:gd name="connsiteX5" fmla="*/ 850775 w 6431350"/>
              <a:gd name="connsiteY5" fmla="*/ 919214 h 996077"/>
              <a:gd name="connsiteX6" fmla="*/ 2763926 w 6431350"/>
              <a:gd name="connsiteY6" fmla="*/ 974739 h 996077"/>
              <a:gd name="connsiteX7" fmla="*/ 4548322 w 6431350"/>
              <a:gd name="connsiteY7" fmla="*/ 966991 h 996077"/>
              <a:gd name="connsiteX8" fmla="*/ 6421525 w 6431350"/>
              <a:gd name="connsiteY8" fmla="*/ 927122 h 996077"/>
              <a:gd name="connsiteX0" fmla="*/ 6406903 w 6416728"/>
              <a:gd name="connsiteY0" fmla="*/ 975448 h 1044401"/>
              <a:gd name="connsiteX1" fmla="*/ 3690336 w 6416728"/>
              <a:gd name="connsiteY1" fmla="*/ 220846 h 1044401"/>
              <a:gd name="connsiteX2" fmla="*/ 1670602 w 6416728"/>
              <a:gd name="connsiteY2" fmla="*/ 2135 h 1044401"/>
              <a:gd name="connsiteX3" fmla="*/ 174778 w 6416728"/>
              <a:gd name="connsiteY3" fmla="*/ 176458 h 1044401"/>
              <a:gd name="connsiteX4" fmla="*/ 103787 w 6416728"/>
              <a:gd name="connsiteY4" fmla="*/ 674575 h 1044401"/>
              <a:gd name="connsiteX5" fmla="*/ 836153 w 6416728"/>
              <a:gd name="connsiteY5" fmla="*/ 967540 h 1044401"/>
              <a:gd name="connsiteX6" fmla="*/ 2749304 w 6416728"/>
              <a:gd name="connsiteY6" fmla="*/ 1023065 h 1044401"/>
              <a:gd name="connsiteX7" fmla="*/ 4533700 w 6416728"/>
              <a:gd name="connsiteY7" fmla="*/ 1015317 h 1044401"/>
              <a:gd name="connsiteX8" fmla="*/ 6406903 w 6416728"/>
              <a:gd name="connsiteY8" fmla="*/ 975448 h 1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6728" h="1044401">
                <a:moveTo>
                  <a:pt x="6406903" y="975448"/>
                </a:moveTo>
                <a:cubicBezTo>
                  <a:pt x="6266342" y="843036"/>
                  <a:pt x="4479720" y="383065"/>
                  <a:pt x="3690336" y="220846"/>
                </a:cubicBezTo>
                <a:cubicBezTo>
                  <a:pt x="2900953" y="58627"/>
                  <a:pt x="2283162" y="18409"/>
                  <a:pt x="1670602" y="2135"/>
                </a:cubicBezTo>
                <a:cubicBezTo>
                  <a:pt x="1058042" y="-14139"/>
                  <a:pt x="435914" y="64385"/>
                  <a:pt x="174778" y="176458"/>
                </a:cubicBezTo>
                <a:cubicBezTo>
                  <a:pt x="-86358" y="288531"/>
                  <a:pt x="-6442" y="542728"/>
                  <a:pt x="103787" y="674575"/>
                </a:cubicBezTo>
                <a:cubicBezTo>
                  <a:pt x="214016" y="806422"/>
                  <a:pt x="395234" y="909458"/>
                  <a:pt x="836153" y="967540"/>
                </a:cubicBezTo>
                <a:cubicBezTo>
                  <a:pt x="1277072" y="1025622"/>
                  <a:pt x="2130827" y="1006789"/>
                  <a:pt x="2749304" y="1023065"/>
                </a:cubicBezTo>
                <a:cubicBezTo>
                  <a:pt x="3367781" y="1039341"/>
                  <a:pt x="3924100" y="1023253"/>
                  <a:pt x="4533700" y="1015317"/>
                </a:cubicBezTo>
                <a:cubicBezTo>
                  <a:pt x="5143300" y="1007381"/>
                  <a:pt x="6547464" y="1107860"/>
                  <a:pt x="6406903" y="975448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66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onnettore diritto 58"/>
          <p:cNvCxnSpPr/>
          <p:nvPr/>
        </p:nvCxnSpPr>
        <p:spPr>
          <a:xfrm rot="5400000" flipV="1">
            <a:off x="7359800" y="2373035"/>
            <a:ext cx="18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/>
          <p:cNvCxnSpPr/>
          <p:nvPr/>
        </p:nvCxnSpPr>
        <p:spPr>
          <a:xfrm>
            <a:off x="1229360" y="4622800"/>
            <a:ext cx="54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/>
          <p:cNvCxnSpPr/>
          <p:nvPr/>
        </p:nvCxnSpPr>
        <p:spPr>
          <a:xfrm flipV="1">
            <a:off x="1219200" y="4826000"/>
            <a:ext cx="5400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1229360" y="5019040"/>
            <a:ext cx="54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6619200" y="4622800"/>
            <a:ext cx="0" cy="3962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o 16"/>
          <p:cNvSpPr/>
          <p:nvPr/>
        </p:nvSpPr>
        <p:spPr>
          <a:xfrm rot="5400000">
            <a:off x="5009330" y="1575532"/>
            <a:ext cx="3240059" cy="3260880"/>
          </a:xfrm>
          <a:prstGeom prst="arc">
            <a:avLst>
              <a:gd name="adj1" fmla="val 16328353"/>
              <a:gd name="adj2" fmla="val 0"/>
            </a:avLst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Arco 17"/>
          <p:cNvSpPr/>
          <p:nvPr/>
        </p:nvSpPr>
        <p:spPr>
          <a:xfrm rot="5400000">
            <a:off x="4873198" y="1416159"/>
            <a:ext cx="3492002" cy="3713760"/>
          </a:xfrm>
          <a:prstGeom prst="arc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Arco 18"/>
          <p:cNvSpPr/>
          <p:nvPr/>
        </p:nvSpPr>
        <p:spPr>
          <a:xfrm rot="5400000">
            <a:off x="5246965" y="1839369"/>
            <a:ext cx="2744470" cy="2822400"/>
          </a:xfrm>
          <a:prstGeom prst="arc">
            <a:avLst>
              <a:gd name="adj1" fmla="val 16222355"/>
              <a:gd name="adj2" fmla="val 0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diritto 19"/>
          <p:cNvCxnSpPr/>
          <p:nvPr/>
        </p:nvCxnSpPr>
        <p:spPr>
          <a:xfrm>
            <a:off x="8030400" y="3273039"/>
            <a:ext cx="4656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 flipV="1">
            <a:off x="8030400" y="1473039"/>
            <a:ext cx="0" cy="18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/>
          <p:cNvCxnSpPr/>
          <p:nvPr/>
        </p:nvCxnSpPr>
        <p:spPr>
          <a:xfrm rot="16200000">
            <a:off x="7576079" y="2373039"/>
            <a:ext cx="180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/>
          <p:cNvCxnSpPr/>
          <p:nvPr/>
        </p:nvCxnSpPr>
        <p:spPr>
          <a:xfrm>
            <a:off x="1964987" y="-22373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/>
          <p:cNvCxnSpPr/>
          <p:nvPr/>
        </p:nvCxnSpPr>
        <p:spPr>
          <a:xfrm>
            <a:off x="2062264" y="-2918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 flipH="1" flipV="1">
            <a:off x="7942648" y="4174592"/>
            <a:ext cx="489428" cy="327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/>
          <p:cNvCxnSpPr>
            <a:stCxn id="19" idx="2"/>
          </p:cNvCxnSpPr>
          <p:nvPr/>
        </p:nvCxnSpPr>
        <p:spPr>
          <a:xfrm flipH="1" flipV="1">
            <a:off x="6616191" y="2772383"/>
            <a:ext cx="3009" cy="1850421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/>
          <p:cNvCxnSpPr/>
          <p:nvPr/>
        </p:nvCxnSpPr>
        <p:spPr>
          <a:xfrm flipH="1">
            <a:off x="6017781" y="3273035"/>
            <a:ext cx="2012619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/>
              <p:cNvSpPr txBox="1"/>
              <p:nvPr/>
            </p:nvSpPr>
            <p:spPr>
              <a:xfrm>
                <a:off x="8403163" y="4146744"/>
                <a:ext cx="1242069" cy="619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6" name="CasellaDiTes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63" y="4146744"/>
                <a:ext cx="1242069" cy="619400"/>
              </a:xfrm>
              <a:prstGeom prst="rect">
                <a:avLst/>
              </a:prstGeom>
              <a:blipFill>
                <a:blip r:embed="rId2"/>
                <a:stretch>
                  <a:fillRect l="-3922" b="-39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Connettore 2 66"/>
          <p:cNvCxnSpPr/>
          <p:nvPr/>
        </p:nvCxnSpPr>
        <p:spPr>
          <a:xfrm flipH="1" flipV="1">
            <a:off x="6635278" y="3306827"/>
            <a:ext cx="1293562" cy="86463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uppo 99"/>
          <p:cNvGrpSpPr/>
          <p:nvPr/>
        </p:nvGrpSpPr>
        <p:grpSpPr>
          <a:xfrm>
            <a:off x="9300376" y="4622800"/>
            <a:ext cx="2065168" cy="1260355"/>
            <a:chOff x="9648069" y="5008880"/>
            <a:chExt cx="2065168" cy="1260355"/>
          </a:xfrm>
        </p:grpSpPr>
        <p:cxnSp>
          <p:nvCxnSpPr>
            <p:cNvPr id="84" name="Connettore 2 83"/>
            <p:cNvCxnSpPr/>
            <p:nvPr/>
          </p:nvCxnSpPr>
          <p:spPr>
            <a:xfrm flipV="1">
              <a:off x="10909434" y="5248397"/>
              <a:ext cx="0" cy="54000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/>
            <p:cNvCxnSpPr/>
            <p:nvPr/>
          </p:nvCxnSpPr>
          <p:spPr>
            <a:xfrm flipH="1">
              <a:off x="10269104" y="5888240"/>
              <a:ext cx="540000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85"/>
                <p:cNvSpPr txBox="1"/>
                <p:nvPr/>
              </p:nvSpPr>
              <p:spPr>
                <a:xfrm>
                  <a:off x="9648069" y="5899903"/>
                  <a:ext cx="1242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6" name="CasellaDiTesto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069" y="5899903"/>
                  <a:ext cx="12420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/>
                <p:cNvSpPr txBox="1"/>
                <p:nvPr/>
              </p:nvSpPr>
              <p:spPr>
                <a:xfrm>
                  <a:off x="10133506" y="5008880"/>
                  <a:ext cx="1242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7" name="CasellaDiTesto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3506" y="5008880"/>
                  <a:ext cx="1242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e 90"/>
            <p:cNvSpPr/>
            <p:nvPr/>
          </p:nvSpPr>
          <p:spPr>
            <a:xfrm>
              <a:off x="10820917" y="5796526"/>
              <a:ext cx="180000" cy="18000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98" name="Gruppo 97"/>
            <p:cNvGrpSpPr/>
            <p:nvPr/>
          </p:nvGrpSpPr>
          <p:grpSpPr>
            <a:xfrm rot="2700000">
              <a:off x="10819433" y="5801644"/>
              <a:ext cx="180000" cy="180000"/>
              <a:chOff x="11078054" y="6104626"/>
              <a:chExt cx="180000" cy="180000"/>
            </a:xfrm>
          </p:grpSpPr>
          <p:cxnSp>
            <p:nvCxnSpPr>
              <p:cNvPr id="95" name="Connettore diritto 94"/>
              <p:cNvCxnSpPr/>
              <p:nvPr/>
            </p:nvCxnSpPr>
            <p:spPr>
              <a:xfrm>
                <a:off x="11168054" y="6104626"/>
                <a:ext cx="0" cy="1800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/>
              <p:cNvCxnSpPr/>
              <p:nvPr/>
            </p:nvCxnSpPr>
            <p:spPr>
              <a:xfrm rot="5400000">
                <a:off x="11168054" y="6099879"/>
                <a:ext cx="0" cy="18000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CasellaDiTesto 98"/>
                <p:cNvSpPr txBox="1"/>
                <p:nvPr/>
              </p:nvSpPr>
              <p:spPr>
                <a:xfrm>
                  <a:off x="10471168" y="5895237"/>
                  <a:ext cx="12420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9" name="CasellaDiTesto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168" y="5895237"/>
                  <a:ext cx="12420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Figura a mano libera 103"/>
          <p:cNvSpPr/>
          <p:nvPr/>
        </p:nvSpPr>
        <p:spPr>
          <a:xfrm rot="5400000" flipV="1">
            <a:off x="8209273" y="1015998"/>
            <a:ext cx="101054" cy="853443"/>
          </a:xfrm>
          <a:custGeom>
            <a:avLst/>
            <a:gdLst>
              <a:gd name="connsiteX0" fmla="*/ 0 w 399071"/>
              <a:gd name="connsiteY0" fmla="*/ 0 h 2003898"/>
              <a:gd name="connsiteX1" fmla="*/ 301558 w 399071"/>
              <a:gd name="connsiteY1" fmla="*/ 233464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3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4 w 399071"/>
              <a:gd name="connsiteY6" fmla="*/ 1254212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4 w 399071"/>
              <a:gd name="connsiteY6" fmla="*/ 1254212 h 2003898"/>
              <a:gd name="connsiteX7" fmla="*/ 305840 w 399071"/>
              <a:gd name="connsiteY7" fmla="*/ 1419301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467"/>
              <a:gd name="connsiteY0" fmla="*/ 0 h 2003898"/>
              <a:gd name="connsiteX1" fmla="*/ 335778 w 399467"/>
              <a:gd name="connsiteY1" fmla="*/ 243108 h 2003898"/>
              <a:gd name="connsiteX2" fmla="*/ 12072 w 399467"/>
              <a:gd name="connsiteY2" fmla="*/ 433405 h 2003898"/>
              <a:gd name="connsiteX3" fmla="*/ 330741 w 399467"/>
              <a:gd name="connsiteY3" fmla="*/ 631642 h 2003898"/>
              <a:gd name="connsiteX4" fmla="*/ 27663 w 399467"/>
              <a:gd name="connsiteY4" fmla="*/ 827233 h 2003898"/>
              <a:gd name="connsiteX5" fmla="*/ 301562 w 399467"/>
              <a:gd name="connsiteY5" fmla="*/ 1040393 h 2003898"/>
              <a:gd name="connsiteX6" fmla="*/ 4 w 399467"/>
              <a:gd name="connsiteY6" fmla="*/ 1254212 h 2003898"/>
              <a:gd name="connsiteX7" fmla="*/ 305840 w 399467"/>
              <a:gd name="connsiteY7" fmla="*/ 1419301 h 2003898"/>
              <a:gd name="connsiteX8" fmla="*/ 19873 w 399467"/>
              <a:gd name="connsiteY8" fmla="*/ 1619236 h 2003898"/>
              <a:gd name="connsiteX9" fmla="*/ 398834 w 399467"/>
              <a:gd name="connsiteY9" fmla="*/ 1760706 h 2003898"/>
              <a:gd name="connsiteX10" fmla="*/ 116732 w 399467"/>
              <a:gd name="connsiteY10" fmla="*/ 2003898 h 2003898"/>
              <a:gd name="connsiteX11" fmla="*/ 116732 w 399467"/>
              <a:gd name="connsiteY11" fmla="*/ 2003898 h 2003898"/>
              <a:gd name="connsiteX12" fmla="*/ 116732 w 399467"/>
              <a:gd name="connsiteY12" fmla="*/ 2003898 h 2003898"/>
              <a:gd name="connsiteX0" fmla="*/ 0 w 344130"/>
              <a:gd name="connsiteY0" fmla="*/ 0 h 2003898"/>
              <a:gd name="connsiteX1" fmla="*/ 335778 w 344130"/>
              <a:gd name="connsiteY1" fmla="*/ 243108 h 2003898"/>
              <a:gd name="connsiteX2" fmla="*/ 12072 w 344130"/>
              <a:gd name="connsiteY2" fmla="*/ 433405 h 2003898"/>
              <a:gd name="connsiteX3" fmla="*/ 330741 w 344130"/>
              <a:gd name="connsiteY3" fmla="*/ 631642 h 2003898"/>
              <a:gd name="connsiteX4" fmla="*/ 27663 w 344130"/>
              <a:gd name="connsiteY4" fmla="*/ 827233 h 2003898"/>
              <a:gd name="connsiteX5" fmla="*/ 301562 w 344130"/>
              <a:gd name="connsiteY5" fmla="*/ 1040393 h 2003898"/>
              <a:gd name="connsiteX6" fmla="*/ 4 w 344130"/>
              <a:gd name="connsiteY6" fmla="*/ 1254212 h 2003898"/>
              <a:gd name="connsiteX7" fmla="*/ 305840 w 344130"/>
              <a:gd name="connsiteY7" fmla="*/ 1419301 h 2003898"/>
              <a:gd name="connsiteX8" fmla="*/ 19873 w 344130"/>
              <a:gd name="connsiteY8" fmla="*/ 1619236 h 2003898"/>
              <a:gd name="connsiteX9" fmla="*/ 343226 w 344130"/>
              <a:gd name="connsiteY9" fmla="*/ 1866672 h 2003898"/>
              <a:gd name="connsiteX10" fmla="*/ 116732 w 344130"/>
              <a:gd name="connsiteY10" fmla="*/ 2003898 h 2003898"/>
              <a:gd name="connsiteX11" fmla="*/ 116732 w 344130"/>
              <a:gd name="connsiteY11" fmla="*/ 2003898 h 2003898"/>
              <a:gd name="connsiteX12" fmla="*/ 116732 w 344130"/>
              <a:gd name="connsiteY12" fmla="*/ 2003898 h 2003898"/>
              <a:gd name="connsiteX0" fmla="*/ 7312 w 351442"/>
              <a:gd name="connsiteY0" fmla="*/ 0 h 2047254"/>
              <a:gd name="connsiteX1" fmla="*/ 343090 w 351442"/>
              <a:gd name="connsiteY1" fmla="*/ 243108 h 2047254"/>
              <a:gd name="connsiteX2" fmla="*/ 19384 w 351442"/>
              <a:gd name="connsiteY2" fmla="*/ 433405 h 2047254"/>
              <a:gd name="connsiteX3" fmla="*/ 338053 w 351442"/>
              <a:gd name="connsiteY3" fmla="*/ 631642 h 2047254"/>
              <a:gd name="connsiteX4" fmla="*/ 34975 w 351442"/>
              <a:gd name="connsiteY4" fmla="*/ 827233 h 2047254"/>
              <a:gd name="connsiteX5" fmla="*/ 308874 w 351442"/>
              <a:gd name="connsiteY5" fmla="*/ 1040393 h 2047254"/>
              <a:gd name="connsiteX6" fmla="*/ 7316 w 351442"/>
              <a:gd name="connsiteY6" fmla="*/ 1254212 h 2047254"/>
              <a:gd name="connsiteX7" fmla="*/ 313152 w 351442"/>
              <a:gd name="connsiteY7" fmla="*/ 1419301 h 2047254"/>
              <a:gd name="connsiteX8" fmla="*/ 27185 w 351442"/>
              <a:gd name="connsiteY8" fmla="*/ 1619236 h 2047254"/>
              <a:gd name="connsiteX9" fmla="*/ 350538 w 351442"/>
              <a:gd name="connsiteY9" fmla="*/ 1866672 h 2047254"/>
              <a:gd name="connsiteX10" fmla="*/ 124044 w 351442"/>
              <a:gd name="connsiteY10" fmla="*/ 2003898 h 2047254"/>
              <a:gd name="connsiteX11" fmla="*/ 124044 w 351442"/>
              <a:gd name="connsiteY11" fmla="*/ 2003898 h 2047254"/>
              <a:gd name="connsiteX12" fmla="*/ -1 w 351442"/>
              <a:gd name="connsiteY12" fmla="*/ 2047253 h 204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1442" h="2047254">
                <a:moveTo>
                  <a:pt x="7312" y="0"/>
                </a:moveTo>
                <a:cubicBezTo>
                  <a:pt x="155659" y="76200"/>
                  <a:pt x="341078" y="170874"/>
                  <a:pt x="343090" y="243108"/>
                </a:cubicBezTo>
                <a:cubicBezTo>
                  <a:pt x="345102" y="315342"/>
                  <a:pt x="20224" y="368649"/>
                  <a:pt x="19384" y="433405"/>
                </a:cubicBezTo>
                <a:cubicBezTo>
                  <a:pt x="18545" y="498161"/>
                  <a:pt x="335454" y="566004"/>
                  <a:pt x="338053" y="631642"/>
                </a:cubicBezTo>
                <a:cubicBezTo>
                  <a:pt x="340652" y="697280"/>
                  <a:pt x="39838" y="759108"/>
                  <a:pt x="34975" y="827233"/>
                </a:cubicBezTo>
                <a:cubicBezTo>
                  <a:pt x="30112" y="895358"/>
                  <a:pt x="313484" y="969230"/>
                  <a:pt x="308874" y="1040393"/>
                </a:cubicBezTo>
                <a:cubicBezTo>
                  <a:pt x="304264" y="1111556"/>
                  <a:pt x="6603" y="1191061"/>
                  <a:pt x="7316" y="1254212"/>
                </a:cubicBezTo>
                <a:cubicBezTo>
                  <a:pt x="8029" y="1317363"/>
                  <a:pt x="309841" y="1358464"/>
                  <a:pt x="313152" y="1419301"/>
                </a:cubicBezTo>
                <a:cubicBezTo>
                  <a:pt x="316464" y="1480138"/>
                  <a:pt x="20954" y="1544674"/>
                  <a:pt x="27185" y="1619236"/>
                </a:cubicBezTo>
                <a:cubicBezTo>
                  <a:pt x="33416" y="1693798"/>
                  <a:pt x="334395" y="1802562"/>
                  <a:pt x="350538" y="1866672"/>
                </a:cubicBezTo>
                <a:cubicBezTo>
                  <a:pt x="366681" y="1930782"/>
                  <a:pt x="161793" y="1981027"/>
                  <a:pt x="124044" y="2003898"/>
                </a:cubicBezTo>
                <a:lnTo>
                  <a:pt x="124044" y="2003898"/>
                </a:lnTo>
                <a:lnTo>
                  <a:pt x="-1" y="204725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Figura a mano libera 104"/>
          <p:cNvSpPr/>
          <p:nvPr/>
        </p:nvSpPr>
        <p:spPr>
          <a:xfrm rot="10800000">
            <a:off x="1158514" y="4380744"/>
            <a:ext cx="101054" cy="853443"/>
          </a:xfrm>
          <a:custGeom>
            <a:avLst/>
            <a:gdLst>
              <a:gd name="connsiteX0" fmla="*/ 0 w 399071"/>
              <a:gd name="connsiteY0" fmla="*/ 0 h 2003898"/>
              <a:gd name="connsiteX1" fmla="*/ 301558 w 399071"/>
              <a:gd name="connsiteY1" fmla="*/ 233464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3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29183 w 399071"/>
              <a:gd name="connsiteY2" fmla="*/ 486383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564204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87549 w 399071"/>
              <a:gd name="connsiteY4" fmla="*/ 865762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58 w 399071"/>
              <a:gd name="connsiteY5" fmla="*/ 992221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0 w 399071"/>
              <a:gd name="connsiteY6" fmla="*/ 1186774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4 w 399071"/>
              <a:gd name="connsiteY6" fmla="*/ 1254212 h 2003898"/>
              <a:gd name="connsiteX7" fmla="*/ 301558 w 399071"/>
              <a:gd name="connsiteY7" fmla="*/ 1322962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071"/>
              <a:gd name="connsiteY0" fmla="*/ 0 h 2003898"/>
              <a:gd name="connsiteX1" fmla="*/ 335778 w 399071"/>
              <a:gd name="connsiteY1" fmla="*/ 243108 h 2003898"/>
              <a:gd name="connsiteX2" fmla="*/ 12072 w 399071"/>
              <a:gd name="connsiteY2" fmla="*/ 433405 h 2003898"/>
              <a:gd name="connsiteX3" fmla="*/ 330741 w 399071"/>
              <a:gd name="connsiteY3" fmla="*/ 631642 h 2003898"/>
              <a:gd name="connsiteX4" fmla="*/ 27663 w 399071"/>
              <a:gd name="connsiteY4" fmla="*/ 827233 h 2003898"/>
              <a:gd name="connsiteX5" fmla="*/ 301562 w 399071"/>
              <a:gd name="connsiteY5" fmla="*/ 1040393 h 2003898"/>
              <a:gd name="connsiteX6" fmla="*/ 4 w 399071"/>
              <a:gd name="connsiteY6" fmla="*/ 1254212 h 2003898"/>
              <a:gd name="connsiteX7" fmla="*/ 305840 w 399071"/>
              <a:gd name="connsiteY7" fmla="*/ 1419301 h 2003898"/>
              <a:gd name="connsiteX8" fmla="*/ 58366 w 399071"/>
              <a:gd name="connsiteY8" fmla="*/ 1575881 h 2003898"/>
              <a:gd name="connsiteX9" fmla="*/ 398834 w 399071"/>
              <a:gd name="connsiteY9" fmla="*/ 1760706 h 2003898"/>
              <a:gd name="connsiteX10" fmla="*/ 116732 w 399071"/>
              <a:gd name="connsiteY10" fmla="*/ 2003898 h 2003898"/>
              <a:gd name="connsiteX11" fmla="*/ 116732 w 399071"/>
              <a:gd name="connsiteY11" fmla="*/ 2003898 h 2003898"/>
              <a:gd name="connsiteX12" fmla="*/ 116732 w 399071"/>
              <a:gd name="connsiteY12" fmla="*/ 2003898 h 2003898"/>
              <a:gd name="connsiteX0" fmla="*/ 0 w 399467"/>
              <a:gd name="connsiteY0" fmla="*/ 0 h 2003898"/>
              <a:gd name="connsiteX1" fmla="*/ 335778 w 399467"/>
              <a:gd name="connsiteY1" fmla="*/ 243108 h 2003898"/>
              <a:gd name="connsiteX2" fmla="*/ 12072 w 399467"/>
              <a:gd name="connsiteY2" fmla="*/ 433405 h 2003898"/>
              <a:gd name="connsiteX3" fmla="*/ 330741 w 399467"/>
              <a:gd name="connsiteY3" fmla="*/ 631642 h 2003898"/>
              <a:gd name="connsiteX4" fmla="*/ 27663 w 399467"/>
              <a:gd name="connsiteY4" fmla="*/ 827233 h 2003898"/>
              <a:gd name="connsiteX5" fmla="*/ 301562 w 399467"/>
              <a:gd name="connsiteY5" fmla="*/ 1040393 h 2003898"/>
              <a:gd name="connsiteX6" fmla="*/ 4 w 399467"/>
              <a:gd name="connsiteY6" fmla="*/ 1254212 h 2003898"/>
              <a:gd name="connsiteX7" fmla="*/ 305840 w 399467"/>
              <a:gd name="connsiteY7" fmla="*/ 1419301 h 2003898"/>
              <a:gd name="connsiteX8" fmla="*/ 19873 w 399467"/>
              <a:gd name="connsiteY8" fmla="*/ 1619236 h 2003898"/>
              <a:gd name="connsiteX9" fmla="*/ 398834 w 399467"/>
              <a:gd name="connsiteY9" fmla="*/ 1760706 h 2003898"/>
              <a:gd name="connsiteX10" fmla="*/ 116732 w 399467"/>
              <a:gd name="connsiteY10" fmla="*/ 2003898 h 2003898"/>
              <a:gd name="connsiteX11" fmla="*/ 116732 w 399467"/>
              <a:gd name="connsiteY11" fmla="*/ 2003898 h 2003898"/>
              <a:gd name="connsiteX12" fmla="*/ 116732 w 399467"/>
              <a:gd name="connsiteY12" fmla="*/ 2003898 h 2003898"/>
              <a:gd name="connsiteX0" fmla="*/ 0 w 344130"/>
              <a:gd name="connsiteY0" fmla="*/ 0 h 2003898"/>
              <a:gd name="connsiteX1" fmla="*/ 335778 w 344130"/>
              <a:gd name="connsiteY1" fmla="*/ 243108 h 2003898"/>
              <a:gd name="connsiteX2" fmla="*/ 12072 w 344130"/>
              <a:gd name="connsiteY2" fmla="*/ 433405 h 2003898"/>
              <a:gd name="connsiteX3" fmla="*/ 330741 w 344130"/>
              <a:gd name="connsiteY3" fmla="*/ 631642 h 2003898"/>
              <a:gd name="connsiteX4" fmla="*/ 27663 w 344130"/>
              <a:gd name="connsiteY4" fmla="*/ 827233 h 2003898"/>
              <a:gd name="connsiteX5" fmla="*/ 301562 w 344130"/>
              <a:gd name="connsiteY5" fmla="*/ 1040393 h 2003898"/>
              <a:gd name="connsiteX6" fmla="*/ 4 w 344130"/>
              <a:gd name="connsiteY6" fmla="*/ 1254212 h 2003898"/>
              <a:gd name="connsiteX7" fmla="*/ 305840 w 344130"/>
              <a:gd name="connsiteY7" fmla="*/ 1419301 h 2003898"/>
              <a:gd name="connsiteX8" fmla="*/ 19873 w 344130"/>
              <a:gd name="connsiteY8" fmla="*/ 1619236 h 2003898"/>
              <a:gd name="connsiteX9" fmla="*/ 343226 w 344130"/>
              <a:gd name="connsiteY9" fmla="*/ 1866672 h 2003898"/>
              <a:gd name="connsiteX10" fmla="*/ 116732 w 344130"/>
              <a:gd name="connsiteY10" fmla="*/ 2003898 h 2003898"/>
              <a:gd name="connsiteX11" fmla="*/ 116732 w 344130"/>
              <a:gd name="connsiteY11" fmla="*/ 2003898 h 2003898"/>
              <a:gd name="connsiteX12" fmla="*/ 116732 w 344130"/>
              <a:gd name="connsiteY12" fmla="*/ 2003898 h 2003898"/>
              <a:gd name="connsiteX0" fmla="*/ 7312 w 351442"/>
              <a:gd name="connsiteY0" fmla="*/ 0 h 2047254"/>
              <a:gd name="connsiteX1" fmla="*/ 343090 w 351442"/>
              <a:gd name="connsiteY1" fmla="*/ 243108 h 2047254"/>
              <a:gd name="connsiteX2" fmla="*/ 19384 w 351442"/>
              <a:gd name="connsiteY2" fmla="*/ 433405 h 2047254"/>
              <a:gd name="connsiteX3" fmla="*/ 338053 w 351442"/>
              <a:gd name="connsiteY3" fmla="*/ 631642 h 2047254"/>
              <a:gd name="connsiteX4" fmla="*/ 34975 w 351442"/>
              <a:gd name="connsiteY4" fmla="*/ 827233 h 2047254"/>
              <a:gd name="connsiteX5" fmla="*/ 308874 w 351442"/>
              <a:gd name="connsiteY5" fmla="*/ 1040393 h 2047254"/>
              <a:gd name="connsiteX6" fmla="*/ 7316 w 351442"/>
              <a:gd name="connsiteY6" fmla="*/ 1254212 h 2047254"/>
              <a:gd name="connsiteX7" fmla="*/ 313152 w 351442"/>
              <a:gd name="connsiteY7" fmla="*/ 1419301 h 2047254"/>
              <a:gd name="connsiteX8" fmla="*/ 27185 w 351442"/>
              <a:gd name="connsiteY8" fmla="*/ 1619236 h 2047254"/>
              <a:gd name="connsiteX9" fmla="*/ 350538 w 351442"/>
              <a:gd name="connsiteY9" fmla="*/ 1866672 h 2047254"/>
              <a:gd name="connsiteX10" fmla="*/ 124044 w 351442"/>
              <a:gd name="connsiteY10" fmla="*/ 2003898 h 2047254"/>
              <a:gd name="connsiteX11" fmla="*/ 124044 w 351442"/>
              <a:gd name="connsiteY11" fmla="*/ 2003898 h 2047254"/>
              <a:gd name="connsiteX12" fmla="*/ -1 w 351442"/>
              <a:gd name="connsiteY12" fmla="*/ 2047253 h 204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1442" h="2047254">
                <a:moveTo>
                  <a:pt x="7312" y="0"/>
                </a:moveTo>
                <a:cubicBezTo>
                  <a:pt x="155659" y="76200"/>
                  <a:pt x="341078" y="170874"/>
                  <a:pt x="343090" y="243108"/>
                </a:cubicBezTo>
                <a:cubicBezTo>
                  <a:pt x="345102" y="315342"/>
                  <a:pt x="20224" y="368649"/>
                  <a:pt x="19384" y="433405"/>
                </a:cubicBezTo>
                <a:cubicBezTo>
                  <a:pt x="18545" y="498161"/>
                  <a:pt x="335454" y="566004"/>
                  <a:pt x="338053" y="631642"/>
                </a:cubicBezTo>
                <a:cubicBezTo>
                  <a:pt x="340652" y="697280"/>
                  <a:pt x="39838" y="759108"/>
                  <a:pt x="34975" y="827233"/>
                </a:cubicBezTo>
                <a:cubicBezTo>
                  <a:pt x="30112" y="895358"/>
                  <a:pt x="313484" y="969230"/>
                  <a:pt x="308874" y="1040393"/>
                </a:cubicBezTo>
                <a:cubicBezTo>
                  <a:pt x="304264" y="1111556"/>
                  <a:pt x="6603" y="1191061"/>
                  <a:pt x="7316" y="1254212"/>
                </a:cubicBezTo>
                <a:cubicBezTo>
                  <a:pt x="8029" y="1317363"/>
                  <a:pt x="309841" y="1358464"/>
                  <a:pt x="313152" y="1419301"/>
                </a:cubicBezTo>
                <a:cubicBezTo>
                  <a:pt x="316464" y="1480138"/>
                  <a:pt x="20954" y="1544674"/>
                  <a:pt x="27185" y="1619236"/>
                </a:cubicBezTo>
                <a:cubicBezTo>
                  <a:pt x="33416" y="1693798"/>
                  <a:pt x="334395" y="1802562"/>
                  <a:pt x="350538" y="1866672"/>
                </a:cubicBezTo>
                <a:cubicBezTo>
                  <a:pt x="366681" y="1930782"/>
                  <a:pt x="161793" y="1981027"/>
                  <a:pt x="124044" y="2003898"/>
                </a:cubicBezTo>
                <a:lnTo>
                  <a:pt x="124044" y="2003898"/>
                </a:lnTo>
                <a:lnTo>
                  <a:pt x="-1" y="204725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6" name="Connettore diritto 105"/>
          <p:cNvCxnSpPr/>
          <p:nvPr/>
        </p:nvCxnSpPr>
        <p:spPr>
          <a:xfrm rot="-900000">
            <a:off x="7034512" y="4567477"/>
            <a:ext cx="0" cy="396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ttore diritto 106"/>
          <p:cNvCxnSpPr/>
          <p:nvPr/>
        </p:nvCxnSpPr>
        <p:spPr>
          <a:xfrm rot="-1800000">
            <a:off x="7426890" y="4425558"/>
            <a:ext cx="0" cy="396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07"/>
          <p:cNvCxnSpPr/>
          <p:nvPr/>
        </p:nvCxnSpPr>
        <p:spPr>
          <a:xfrm rot="-2700000">
            <a:off x="7802645" y="4140042"/>
            <a:ext cx="0" cy="396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08"/>
          <p:cNvCxnSpPr/>
          <p:nvPr/>
        </p:nvCxnSpPr>
        <p:spPr>
          <a:xfrm>
            <a:off x="7904281" y="3858847"/>
            <a:ext cx="353798" cy="2016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11"/>
          <p:cNvCxnSpPr/>
          <p:nvPr/>
        </p:nvCxnSpPr>
        <p:spPr>
          <a:xfrm>
            <a:off x="8001848" y="3546713"/>
            <a:ext cx="430228" cy="972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9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/>
          <p:cNvSpPr/>
          <p:nvPr/>
        </p:nvSpPr>
        <p:spPr>
          <a:xfrm rot="21425296">
            <a:off x="3862024" y="4347806"/>
            <a:ext cx="2442908" cy="228616"/>
          </a:xfrm>
          <a:custGeom>
            <a:avLst/>
            <a:gdLst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61239 h 1110952"/>
              <a:gd name="connsiteX1" fmla="*/ 3770169 w 6498113"/>
              <a:gd name="connsiteY1" fmla="*/ 306637 h 1110952"/>
              <a:gd name="connsiteX2" fmla="*/ 1932491 w 6498113"/>
              <a:gd name="connsiteY2" fmla="*/ 13674 h 1110952"/>
              <a:gd name="connsiteX3" fmla="*/ 254611 w 6498113"/>
              <a:gd name="connsiteY3" fmla="*/ 262249 h 1110952"/>
              <a:gd name="connsiteX4" fmla="*/ 77058 w 6498113"/>
              <a:gd name="connsiteY4" fmla="*/ 643989 h 1110952"/>
              <a:gd name="connsiteX5" fmla="*/ 955947 w 6498113"/>
              <a:gd name="connsiteY5" fmla="*/ 936952 h 1110952"/>
              <a:gd name="connsiteX6" fmla="*/ 2829136 w 6498113"/>
              <a:gd name="connsiteY6" fmla="*/ 1025729 h 1110952"/>
              <a:gd name="connsiteX7" fmla="*/ 4666813 w 6498113"/>
              <a:gd name="connsiteY7" fmla="*/ 1034606 h 1110952"/>
              <a:gd name="connsiteX8" fmla="*/ 6486736 w 6498113"/>
              <a:gd name="connsiteY8" fmla="*/ 1061239 h 1110952"/>
              <a:gd name="connsiteX0" fmla="*/ 6488883 w 6500260"/>
              <a:gd name="connsiteY0" fmla="*/ 1069751 h 1119464"/>
              <a:gd name="connsiteX1" fmla="*/ 3772316 w 6500260"/>
              <a:gd name="connsiteY1" fmla="*/ 315149 h 1119464"/>
              <a:gd name="connsiteX2" fmla="*/ 1979026 w 6500260"/>
              <a:gd name="connsiteY2" fmla="*/ 13308 h 1119464"/>
              <a:gd name="connsiteX3" fmla="*/ 256758 w 6500260"/>
              <a:gd name="connsiteY3" fmla="*/ 270761 h 1119464"/>
              <a:gd name="connsiteX4" fmla="*/ 79205 w 6500260"/>
              <a:gd name="connsiteY4" fmla="*/ 652501 h 1119464"/>
              <a:gd name="connsiteX5" fmla="*/ 958094 w 6500260"/>
              <a:gd name="connsiteY5" fmla="*/ 945464 h 1119464"/>
              <a:gd name="connsiteX6" fmla="*/ 2831283 w 6500260"/>
              <a:gd name="connsiteY6" fmla="*/ 1034241 h 1119464"/>
              <a:gd name="connsiteX7" fmla="*/ 4668960 w 6500260"/>
              <a:gd name="connsiteY7" fmla="*/ 1043118 h 1119464"/>
              <a:gd name="connsiteX8" fmla="*/ 6488883 w 6500260"/>
              <a:gd name="connsiteY8" fmla="*/ 1069751 h 1119464"/>
              <a:gd name="connsiteX0" fmla="*/ 6488883 w 6500260"/>
              <a:gd name="connsiteY0" fmla="*/ 1064761 h 1114474"/>
              <a:gd name="connsiteX1" fmla="*/ 3772316 w 6500260"/>
              <a:gd name="connsiteY1" fmla="*/ 310159 h 1114474"/>
              <a:gd name="connsiteX2" fmla="*/ 1979026 w 6500260"/>
              <a:gd name="connsiteY2" fmla="*/ 8318 h 1114474"/>
              <a:gd name="connsiteX3" fmla="*/ 256758 w 6500260"/>
              <a:gd name="connsiteY3" fmla="*/ 265771 h 1114474"/>
              <a:gd name="connsiteX4" fmla="*/ 79205 w 6500260"/>
              <a:gd name="connsiteY4" fmla="*/ 647511 h 1114474"/>
              <a:gd name="connsiteX5" fmla="*/ 958094 w 6500260"/>
              <a:gd name="connsiteY5" fmla="*/ 940474 h 1114474"/>
              <a:gd name="connsiteX6" fmla="*/ 2831283 w 6500260"/>
              <a:gd name="connsiteY6" fmla="*/ 1029251 h 1114474"/>
              <a:gd name="connsiteX7" fmla="*/ 4668960 w 6500260"/>
              <a:gd name="connsiteY7" fmla="*/ 1038128 h 1114474"/>
              <a:gd name="connsiteX8" fmla="*/ 6488883 w 6500260"/>
              <a:gd name="connsiteY8" fmla="*/ 1064761 h 1114474"/>
              <a:gd name="connsiteX0" fmla="*/ 6488883 w 6500260"/>
              <a:gd name="connsiteY0" fmla="*/ 1072465 h 1122178"/>
              <a:gd name="connsiteX1" fmla="*/ 3772316 w 6500260"/>
              <a:gd name="connsiteY1" fmla="*/ 317863 h 1122178"/>
              <a:gd name="connsiteX2" fmla="*/ 1979026 w 6500260"/>
              <a:gd name="connsiteY2" fmla="*/ 16022 h 1122178"/>
              <a:gd name="connsiteX3" fmla="*/ 256758 w 6500260"/>
              <a:gd name="connsiteY3" fmla="*/ 273475 h 1122178"/>
              <a:gd name="connsiteX4" fmla="*/ 79205 w 6500260"/>
              <a:gd name="connsiteY4" fmla="*/ 655215 h 1122178"/>
              <a:gd name="connsiteX5" fmla="*/ 958094 w 6500260"/>
              <a:gd name="connsiteY5" fmla="*/ 948178 h 1122178"/>
              <a:gd name="connsiteX6" fmla="*/ 2831283 w 6500260"/>
              <a:gd name="connsiteY6" fmla="*/ 1036955 h 1122178"/>
              <a:gd name="connsiteX7" fmla="*/ 4668960 w 6500260"/>
              <a:gd name="connsiteY7" fmla="*/ 1045832 h 1122178"/>
              <a:gd name="connsiteX8" fmla="*/ 6488883 w 6500260"/>
              <a:gd name="connsiteY8" fmla="*/ 1072465 h 1122178"/>
              <a:gd name="connsiteX0" fmla="*/ 6488883 w 6500260"/>
              <a:gd name="connsiteY0" fmla="*/ 1057548 h 1107261"/>
              <a:gd name="connsiteX1" fmla="*/ 3772316 w 6500260"/>
              <a:gd name="connsiteY1" fmla="*/ 302946 h 1107261"/>
              <a:gd name="connsiteX2" fmla="*/ 1979026 w 6500260"/>
              <a:gd name="connsiteY2" fmla="*/ 1105 h 1107261"/>
              <a:gd name="connsiteX3" fmla="*/ 256758 w 6500260"/>
              <a:gd name="connsiteY3" fmla="*/ 258558 h 1107261"/>
              <a:gd name="connsiteX4" fmla="*/ 79205 w 6500260"/>
              <a:gd name="connsiteY4" fmla="*/ 640298 h 1107261"/>
              <a:gd name="connsiteX5" fmla="*/ 958094 w 6500260"/>
              <a:gd name="connsiteY5" fmla="*/ 933261 h 1107261"/>
              <a:gd name="connsiteX6" fmla="*/ 2831283 w 6500260"/>
              <a:gd name="connsiteY6" fmla="*/ 1022038 h 1107261"/>
              <a:gd name="connsiteX7" fmla="*/ 4668960 w 6500260"/>
              <a:gd name="connsiteY7" fmla="*/ 1030915 h 1107261"/>
              <a:gd name="connsiteX8" fmla="*/ 6488883 w 6500260"/>
              <a:gd name="connsiteY8" fmla="*/ 1057548 h 1107261"/>
              <a:gd name="connsiteX0" fmla="*/ 6423888 w 6435265"/>
              <a:gd name="connsiteY0" fmla="*/ 1057677 h 1107390"/>
              <a:gd name="connsiteX1" fmla="*/ 3707321 w 6435265"/>
              <a:gd name="connsiteY1" fmla="*/ 303075 h 1107390"/>
              <a:gd name="connsiteX2" fmla="*/ 1914031 w 6435265"/>
              <a:gd name="connsiteY2" fmla="*/ 1234 h 1107390"/>
              <a:gd name="connsiteX3" fmla="*/ 191763 w 6435265"/>
              <a:gd name="connsiteY3" fmla="*/ 258687 h 1107390"/>
              <a:gd name="connsiteX4" fmla="*/ 120772 w 6435265"/>
              <a:gd name="connsiteY4" fmla="*/ 756804 h 1107390"/>
              <a:gd name="connsiteX5" fmla="*/ 893099 w 6435265"/>
              <a:gd name="connsiteY5" fmla="*/ 933390 h 1107390"/>
              <a:gd name="connsiteX6" fmla="*/ 2766288 w 6435265"/>
              <a:gd name="connsiteY6" fmla="*/ 1022167 h 1107390"/>
              <a:gd name="connsiteX7" fmla="*/ 4603965 w 6435265"/>
              <a:gd name="connsiteY7" fmla="*/ 1031044 h 1107390"/>
              <a:gd name="connsiteX8" fmla="*/ 6423888 w 6435265"/>
              <a:gd name="connsiteY8" fmla="*/ 1057677 h 1107390"/>
              <a:gd name="connsiteX0" fmla="*/ 6423888 w 6435265"/>
              <a:gd name="connsiteY0" fmla="*/ 927122 h 976835"/>
              <a:gd name="connsiteX1" fmla="*/ 3707321 w 6435265"/>
              <a:gd name="connsiteY1" fmla="*/ 172520 h 976835"/>
              <a:gd name="connsiteX2" fmla="*/ 1914031 w 6435265"/>
              <a:gd name="connsiteY2" fmla="*/ 3685 h 976835"/>
              <a:gd name="connsiteX3" fmla="*/ 191763 w 6435265"/>
              <a:gd name="connsiteY3" fmla="*/ 128132 h 976835"/>
              <a:gd name="connsiteX4" fmla="*/ 120772 w 6435265"/>
              <a:gd name="connsiteY4" fmla="*/ 626249 h 976835"/>
              <a:gd name="connsiteX5" fmla="*/ 893099 w 6435265"/>
              <a:gd name="connsiteY5" fmla="*/ 802835 h 976835"/>
              <a:gd name="connsiteX6" fmla="*/ 2766288 w 6435265"/>
              <a:gd name="connsiteY6" fmla="*/ 891612 h 976835"/>
              <a:gd name="connsiteX7" fmla="*/ 4603965 w 6435265"/>
              <a:gd name="connsiteY7" fmla="*/ 900489 h 976835"/>
              <a:gd name="connsiteX8" fmla="*/ 6423888 w 6435265"/>
              <a:gd name="connsiteY8" fmla="*/ 927122 h 976835"/>
              <a:gd name="connsiteX0" fmla="*/ 6423888 w 6433337"/>
              <a:gd name="connsiteY0" fmla="*/ 927122 h 961023"/>
              <a:gd name="connsiteX1" fmla="*/ 3707321 w 6433337"/>
              <a:gd name="connsiteY1" fmla="*/ 172520 h 961023"/>
              <a:gd name="connsiteX2" fmla="*/ 1914031 w 6433337"/>
              <a:gd name="connsiteY2" fmla="*/ 3685 h 961023"/>
              <a:gd name="connsiteX3" fmla="*/ 191763 w 6433337"/>
              <a:gd name="connsiteY3" fmla="*/ 128132 h 961023"/>
              <a:gd name="connsiteX4" fmla="*/ 120772 w 6433337"/>
              <a:gd name="connsiteY4" fmla="*/ 626249 h 961023"/>
              <a:gd name="connsiteX5" fmla="*/ 893099 w 6433337"/>
              <a:gd name="connsiteY5" fmla="*/ 802835 h 961023"/>
              <a:gd name="connsiteX6" fmla="*/ 2766288 w 6433337"/>
              <a:gd name="connsiteY6" fmla="*/ 891612 h 961023"/>
              <a:gd name="connsiteX7" fmla="*/ 4537364 w 6433337"/>
              <a:gd name="connsiteY7" fmla="*/ 833986 h 961023"/>
              <a:gd name="connsiteX8" fmla="*/ 6423888 w 6433337"/>
              <a:gd name="connsiteY8" fmla="*/ 927122 h 961023"/>
              <a:gd name="connsiteX0" fmla="*/ 6423888 w 6433703"/>
              <a:gd name="connsiteY0" fmla="*/ 927122 h 1001675"/>
              <a:gd name="connsiteX1" fmla="*/ 3707321 w 6433703"/>
              <a:gd name="connsiteY1" fmla="*/ 172520 h 1001675"/>
              <a:gd name="connsiteX2" fmla="*/ 1914031 w 6433703"/>
              <a:gd name="connsiteY2" fmla="*/ 3685 h 1001675"/>
              <a:gd name="connsiteX3" fmla="*/ 191763 w 6433703"/>
              <a:gd name="connsiteY3" fmla="*/ 128132 h 1001675"/>
              <a:gd name="connsiteX4" fmla="*/ 120772 w 6433703"/>
              <a:gd name="connsiteY4" fmla="*/ 626249 h 1001675"/>
              <a:gd name="connsiteX5" fmla="*/ 893099 w 6433703"/>
              <a:gd name="connsiteY5" fmla="*/ 802835 h 1001675"/>
              <a:gd name="connsiteX6" fmla="*/ 2766288 w 6433703"/>
              <a:gd name="connsiteY6" fmla="*/ 891612 h 1001675"/>
              <a:gd name="connsiteX7" fmla="*/ 4550685 w 6433703"/>
              <a:gd name="connsiteY7" fmla="*/ 966991 h 1001675"/>
              <a:gd name="connsiteX8" fmla="*/ 6423888 w 6433703"/>
              <a:gd name="connsiteY8" fmla="*/ 927122 h 1001675"/>
              <a:gd name="connsiteX0" fmla="*/ 6423888 w 6433714"/>
              <a:gd name="connsiteY0" fmla="*/ 927122 h 1076285"/>
              <a:gd name="connsiteX1" fmla="*/ 3707321 w 6433714"/>
              <a:gd name="connsiteY1" fmla="*/ 172520 h 1076285"/>
              <a:gd name="connsiteX2" fmla="*/ 1914031 w 6433714"/>
              <a:gd name="connsiteY2" fmla="*/ 3685 h 1076285"/>
              <a:gd name="connsiteX3" fmla="*/ 191763 w 6433714"/>
              <a:gd name="connsiteY3" fmla="*/ 128132 h 1076285"/>
              <a:gd name="connsiteX4" fmla="*/ 120772 w 6433714"/>
              <a:gd name="connsiteY4" fmla="*/ 626249 h 1076285"/>
              <a:gd name="connsiteX5" fmla="*/ 893099 w 6433714"/>
              <a:gd name="connsiteY5" fmla="*/ 802835 h 1076285"/>
              <a:gd name="connsiteX6" fmla="*/ 2766288 w 6433714"/>
              <a:gd name="connsiteY6" fmla="*/ 1074493 h 1076285"/>
              <a:gd name="connsiteX7" fmla="*/ 4550685 w 6433714"/>
              <a:gd name="connsiteY7" fmla="*/ 966991 h 1076285"/>
              <a:gd name="connsiteX8" fmla="*/ 6423888 w 6433714"/>
              <a:gd name="connsiteY8" fmla="*/ 927122 h 1076285"/>
              <a:gd name="connsiteX0" fmla="*/ 6423888 w 6433712"/>
              <a:gd name="connsiteY0" fmla="*/ 927122 h 996075"/>
              <a:gd name="connsiteX1" fmla="*/ 3707321 w 6433712"/>
              <a:gd name="connsiteY1" fmla="*/ 172520 h 996075"/>
              <a:gd name="connsiteX2" fmla="*/ 1914031 w 6433712"/>
              <a:gd name="connsiteY2" fmla="*/ 3685 h 996075"/>
              <a:gd name="connsiteX3" fmla="*/ 191763 w 6433712"/>
              <a:gd name="connsiteY3" fmla="*/ 128132 h 996075"/>
              <a:gd name="connsiteX4" fmla="*/ 120772 w 6433712"/>
              <a:gd name="connsiteY4" fmla="*/ 626249 h 996075"/>
              <a:gd name="connsiteX5" fmla="*/ 893099 w 6433712"/>
              <a:gd name="connsiteY5" fmla="*/ 802835 h 996075"/>
              <a:gd name="connsiteX6" fmla="*/ 2766289 w 6433712"/>
              <a:gd name="connsiteY6" fmla="*/ 974739 h 996075"/>
              <a:gd name="connsiteX7" fmla="*/ 4550685 w 6433712"/>
              <a:gd name="connsiteY7" fmla="*/ 966991 h 996075"/>
              <a:gd name="connsiteX8" fmla="*/ 6423888 w 6433712"/>
              <a:gd name="connsiteY8" fmla="*/ 927122 h 996075"/>
              <a:gd name="connsiteX0" fmla="*/ 6421525 w 6431350"/>
              <a:gd name="connsiteY0" fmla="*/ 927122 h 996077"/>
              <a:gd name="connsiteX1" fmla="*/ 3704958 w 6431350"/>
              <a:gd name="connsiteY1" fmla="*/ 172520 h 996077"/>
              <a:gd name="connsiteX2" fmla="*/ 1911668 w 6431350"/>
              <a:gd name="connsiteY2" fmla="*/ 3685 h 996077"/>
              <a:gd name="connsiteX3" fmla="*/ 189400 w 6431350"/>
              <a:gd name="connsiteY3" fmla="*/ 128132 h 996077"/>
              <a:gd name="connsiteX4" fmla="*/ 118409 w 6431350"/>
              <a:gd name="connsiteY4" fmla="*/ 626249 h 996077"/>
              <a:gd name="connsiteX5" fmla="*/ 850775 w 6431350"/>
              <a:gd name="connsiteY5" fmla="*/ 919214 h 996077"/>
              <a:gd name="connsiteX6" fmla="*/ 2763926 w 6431350"/>
              <a:gd name="connsiteY6" fmla="*/ 974739 h 996077"/>
              <a:gd name="connsiteX7" fmla="*/ 4548322 w 6431350"/>
              <a:gd name="connsiteY7" fmla="*/ 966991 h 996077"/>
              <a:gd name="connsiteX8" fmla="*/ 6421525 w 6431350"/>
              <a:gd name="connsiteY8" fmla="*/ 927122 h 996077"/>
              <a:gd name="connsiteX0" fmla="*/ 6406903 w 6416728"/>
              <a:gd name="connsiteY0" fmla="*/ 975448 h 1044401"/>
              <a:gd name="connsiteX1" fmla="*/ 3690336 w 6416728"/>
              <a:gd name="connsiteY1" fmla="*/ 220846 h 1044401"/>
              <a:gd name="connsiteX2" fmla="*/ 1670602 w 6416728"/>
              <a:gd name="connsiteY2" fmla="*/ 2135 h 1044401"/>
              <a:gd name="connsiteX3" fmla="*/ 174778 w 6416728"/>
              <a:gd name="connsiteY3" fmla="*/ 176458 h 1044401"/>
              <a:gd name="connsiteX4" fmla="*/ 103787 w 6416728"/>
              <a:gd name="connsiteY4" fmla="*/ 674575 h 1044401"/>
              <a:gd name="connsiteX5" fmla="*/ 836153 w 6416728"/>
              <a:gd name="connsiteY5" fmla="*/ 967540 h 1044401"/>
              <a:gd name="connsiteX6" fmla="*/ 2749304 w 6416728"/>
              <a:gd name="connsiteY6" fmla="*/ 1023065 h 1044401"/>
              <a:gd name="connsiteX7" fmla="*/ 4533700 w 6416728"/>
              <a:gd name="connsiteY7" fmla="*/ 1015317 h 1044401"/>
              <a:gd name="connsiteX8" fmla="*/ 6406903 w 6416728"/>
              <a:gd name="connsiteY8" fmla="*/ 975448 h 1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6728" h="1044401">
                <a:moveTo>
                  <a:pt x="6406903" y="975448"/>
                </a:moveTo>
                <a:cubicBezTo>
                  <a:pt x="6266342" y="843036"/>
                  <a:pt x="4479720" y="383065"/>
                  <a:pt x="3690336" y="220846"/>
                </a:cubicBezTo>
                <a:cubicBezTo>
                  <a:pt x="2900953" y="58627"/>
                  <a:pt x="2283162" y="18409"/>
                  <a:pt x="1670602" y="2135"/>
                </a:cubicBezTo>
                <a:cubicBezTo>
                  <a:pt x="1058042" y="-14139"/>
                  <a:pt x="435914" y="64385"/>
                  <a:pt x="174778" y="176458"/>
                </a:cubicBezTo>
                <a:cubicBezTo>
                  <a:pt x="-86358" y="288531"/>
                  <a:pt x="-6442" y="542728"/>
                  <a:pt x="103787" y="674575"/>
                </a:cubicBezTo>
                <a:cubicBezTo>
                  <a:pt x="214016" y="806422"/>
                  <a:pt x="395234" y="909458"/>
                  <a:pt x="836153" y="967540"/>
                </a:cubicBezTo>
                <a:cubicBezTo>
                  <a:pt x="1277072" y="1025622"/>
                  <a:pt x="2130827" y="1006789"/>
                  <a:pt x="2749304" y="1023065"/>
                </a:cubicBezTo>
                <a:cubicBezTo>
                  <a:pt x="3367781" y="1039341"/>
                  <a:pt x="3924100" y="1023253"/>
                  <a:pt x="4533700" y="1015317"/>
                </a:cubicBezTo>
                <a:cubicBezTo>
                  <a:pt x="5143300" y="1007381"/>
                  <a:pt x="6547464" y="1107860"/>
                  <a:pt x="6406903" y="97544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diritto 81"/>
          <p:cNvCxnSpPr/>
          <p:nvPr/>
        </p:nvCxnSpPr>
        <p:spPr>
          <a:xfrm>
            <a:off x="4028380" y="4416894"/>
            <a:ext cx="25095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/>
          <p:cNvCxnSpPr/>
          <p:nvPr/>
        </p:nvCxnSpPr>
        <p:spPr>
          <a:xfrm>
            <a:off x="4240245" y="4337694"/>
            <a:ext cx="253393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83"/>
          <p:cNvCxnSpPr/>
          <p:nvPr/>
        </p:nvCxnSpPr>
        <p:spPr>
          <a:xfrm>
            <a:off x="4541520" y="4233810"/>
            <a:ext cx="252694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diritto 84"/>
          <p:cNvCxnSpPr/>
          <p:nvPr/>
        </p:nvCxnSpPr>
        <p:spPr>
          <a:xfrm>
            <a:off x="4747260" y="4154610"/>
            <a:ext cx="255742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85"/>
          <p:cNvCxnSpPr/>
          <p:nvPr/>
        </p:nvCxnSpPr>
        <p:spPr>
          <a:xfrm>
            <a:off x="4945380" y="4075410"/>
            <a:ext cx="25782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igura a mano libera 52"/>
          <p:cNvSpPr/>
          <p:nvPr/>
        </p:nvSpPr>
        <p:spPr>
          <a:xfrm rot="20255040">
            <a:off x="576120" y="1502529"/>
            <a:ext cx="10946244" cy="4449889"/>
          </a:xfrm>
          <a:custGeom>
            <a:avLst/>
            <a:gdLst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5514836 w 8134887"/>
              <a:gd name="connsiteY7" fmla="*/ 1623385 h 2877264"/>
              <a:gd name="connsiteX8" fmla="*/ 5661140 w 8134887"/>
              <a:gd name="connsiteY8" fmla="*/ 1659961 h 2877264"/>
              <a:gd name="connsiteX9" fmla="*/ 5776964 w 8134887"/>
              <a:gd name="connsiteY9" fmla="*/ 1727017 h 2877264"/>
              <a:gd name="connsiteX10" fmla="*/ 5898884 w 8134887"/>
              <a:gd name="connsiteY10" fmla="*/ 177578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661140 w 8134887"/>
              <a:gd name="connsiteY8" fmla="*/ 1659961 h 2877264"/>
              <a:gd name="connsiteX9" fmla="*/ 5776964 w 8134887"/>
              <a:gd name="connsiteY9" fmla="*/ 1727017 h 2877264"/>
              <a:gd name="connsiteX10" fmla="*/ 5898884 w 8134887"/>
              <a:gd name="connsiteY10" fmla="*/ 177578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475720 w 8134887"/>
              <a:gd name="connsiteY8" fmla="*/ 1659961 h 2877264"/>
              <a:gd name="connsiteX9" fmla="*/ 5776964 w 8134887"/>
              <a:gd name="connsiteY9" fmla="*/ 1727017 h 2877264"/>
              <a:gd name="connsiteX10" fmla="*/ 5898884 w 8134887"/>
              <a:gd name="connsiteY10" fmla="*/ 177578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470640 w 8134887"/>
              <a:gd name="connsiteY8" fmla="*/ 1624401 h 2877264"/>
              <a:gd name="connsiteX9" fmla="*/ 5776964 w 8134887"/>
              <a:gd name="connsiteY9" fmla="*/ 1727017 h 2877264"/>
              <a:gd name="connsiteX10" fmla="*/ 5898884 w 8134887"/>
              <a:gd name="connsiteY10" fmla="*/ 177578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470640 w 8134887"/>
              <a:gd name="connsiteY8" fmla="*/ 1624401 h 2877264"/>
              <a:gd name="connsiteX9" fmla="*/ 5751564 w 8134887"/>
              <a:gd name="connsiteY9" fmla="*/ 1742257 h 2877264"/>
              <a:gd name="connsiteX10" fmla="*/ 5898884 w 8134887"/>
              <a:gd name="connsiteY10" fmla="*/ 177578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470640 w 8134887"/>
              <a:gd name="connsiteY8" fmla="*/ 1624401 h 2877264"/>
              <a:gd name="connsiteX9" fmla="*/ 5751564 w 8134887"/>
              <a:gd name="connsiteY9" fmla="*/ 1742257 h 2877264"/>
              <a:gd name="connsiteX10" fmla="*/ 5919204 w 8134887"/>
              <a:gd name="connsiteY10" fmla="*/ 180372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540500 w 8134887"/>
              <a:gd name="connsiteY32" fmla="*/ 82480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4052 w 8134887"/>
              <a:gd name="connsiteY0" fmla="*/ 361513 h 2877264"/>
              <a:gd name="connsiteX1" fmla="*/ 95492 w 8134887"/>
              <a:gd name="connsiteY1" fmla="*/ 227401 h 2877264"/>
              <a:gd name="connsiteX2" fmla="*/ 351524 w 8134887"/>
              <a:gd name="connsiteY2" fmla="*/ 184729 h 2877264"/>
              <a:gd name="connsiteX3" fmla="*/ 601460 w 8134887"/>
              <a:gd name="connsiteY3" fmla="*/ 93289 h 2877264"/>
              <a:gd name="connsiteX4" fmla="*/ 845300 w 8134887"/>
              <a:gd name="connsiteY4" fmla="*/ 1849 h 2877264"/>
              <a:gd name="connsiteX5" fmla="*/ 1375652 w 8134887"/>
              <a:gd name="connsiteY5" fmla="*/ 111577 h 2877264"/>
              <a:gd name="connsiteX6" fmla="*/ 3515348 w 8134887"/>
              <a:gd name="connsiteY6" fmla="*/ 855289 h 2877264"/>
              <a:gd name="connsiteX7" fmla="*/ 4630916 w 8134887"/>
              <a:gd name="connsiteY7" fmla="*/ 1280485 h 2877264"/>
              <a:gd name="connsiteX8" fmla="*/ 5470640 w 8134887"/>
              <a:gd name="connsiteY8" fmla="*/ 1624401 h 2877264"/>
              <a:gd name="connsiteX9" fmla="*/ 5751564 w 8134887"/>
              <a:gd name="connsiteY9" fmla="*/ 1742257 h 2877264"/>
              <a:gd name="connsiteX10" fmla="*/ 5919204 w 8134887"/>
              <a:gd name="connsiteY10" fmla="*/ 1803725 h 2877264"/>
              <a:gd name="connsiteX11" fmla="*/ 6209780 w 8134887"/>
              <a:gd name="connsiteY11" fmla="*/ 1708729 h 2877264"/>
              <a:gd name="connsiteX12" fmla="*/ 7160756 w 8134887"/>
              <a:gd name="connsiteY12" fmla="*/ 1178377 h 2877264"/>
              <a:gd name="connsiteX13" fmla="*/ 7502132 w 8134887"/>
              <a:gd name="connsiteY13" fmla="*/ 1007689 h 2877264"/>
              <a:gd name="connsiteX14" fmla="*/ 7642340 w 8134887"/>
              <a:gd name="connsiteY14" fmla="*/ 965017 h 2877264"/>
              <a:gd name="connsiteX15" fmla="*/ 7941044 w 8134887"/>
              <a:gd name="connsiteY15" fmla="*/ 1044265 h 2877264"/>
              <a:gd name="connsiteX16" fmla="*/ 8050772 w 8134887"/>
              <a:gd name="connsiteY16" fmla="*/ 1117417 h 2877264"/>
              <a:gd name="connsiteX17" fmla="*/ 8117828 w 8134887"/>
              <a:gd name="connsiteY17" fmla="*/ 1257625 h 2877264"/>
              <a:gd name="connsiteX18" fmla="*/ 7721588 w 8134887"/>
              <a:gd name="connsiteY18" fmla="*/ 1769689 h 2877264"/>
              <a:gd name="connsiteX19" fmla="*/ 7270484 w 8134887"/>
              <a:gd name="connsiteY19" fmla="*/ 2379289 h 2877264"/>
              <a:gd name="connsiteX20" fmla="*/ 7288772 w 8134887"/>
              <a:gd name="connsiteY20" fmla="*/ 2464633 h 2877264"/>
              <a:gd name="connsiteX21" fmla="*/ 7404596 w 8134887"/>
              <a:gd name="connsiteY21" fmla="*/ 2513401 h 2877264"/>
              <a:gd name="connsiteX22" fmla="*/ 7648436 w 8134887"/>
              <a:gd name="connsiteY22" fmla="*/ 2653609 h 2877264"/>
              <a:gd name="connsiteX23" fmla="*/ 7721588 w 8134887"/>
              <a:gd name="connsiteY23" fmla="*/ 2751145 h 2877264"/>
              <a:gd name="connsiteX24" fmla="*/ 7697204 w 8134887"/>
              <a:gd name="connsiteY24" fmla="*/ 2848681 h 2877264"/>
              <a:gd name="connsiteX25" fmla="*/ 7252196 w 8134887"/>
              <a:gd name="connsiteY25" fmla="*/ 2873065 h 2877264"/>
              <a:gd name="connsiteX26" fmla="*/ 6356084 w 8134887"/>
              <a:gd name="connsiteY26" fmla="*/ 2775529 h 2877264"/>
              <a:gd name="connsiteX27" fmla="*/ 5411204 w 8134887"/>
              <a:gd name="connsiteY27" fmla="*/ 2641417 h 2877264"/>
              <a:gd name="connsiteX28" fmla="*/ 4045700 w 8134887"/>
              <a:gd name="connsiteY28" fmla="*/ 2220793 h 2877264"/>
              <a:gd name="connsiteX29" fmla="*/ 2771636 w 8134887"/>
              <a:gd name="connsiteY29" fmla="*/ 1794073 h 2877264"/>
              <a:gd name="connsiteX30" fmla="*/ 1400036 w 8134887"/>
              <a:gd name="connsiteY30" fmla="*/ 1288105 h 2877264"/>
              <a:gd name="connsiteX31" fmla="*/ 759956 w 8134887"/>
              <a:gd name="connsiteY31" fmla="*/ 1019881 h 2877264"/>
              <a:gd name="connsiteX32" fmla="*/ 393180 w 8134887"/>
              <a:gd name="connsiteY32" fmla="*/ 840049 h 2877264"/>
              <a:gd name="connsiteX33" fmla="*/ 211316 w 8134887"/>
              <a:gd name="connsiteY33" fmla="*/ 623641 h 2877264"/>
              <a:gd name="connsiteX34" fmla="*/ 4052 w 8134887"/>
              <a:gd name="connsiteY34" fmla="*/ 361513 h 2877264"/>
              <a:gd name="connsiteX0" fmla="*/ 5362 w 8136197"/>
              <a:gd name="connsiteY0" fmla="*/ 361513 h 2877264"/>
              <a:gd name="connsiteX1" fmla="*/ 444725 w 8136197"/>
              <a:gd name="connsiteY1" fmla="*/ 340390 h 2877264"/>
              <a:gd name="connsiteX2" fmla="*/ 352834 w 8136197"/>
              <a:gd name="connsiteY2" fmla="*/ 184729 h 2877264"/>
              <a:gd name="connsiteX3" fmla="*/ 602770 w 8136197"/>
              <a:gd name="connsiteY3" fmla="*/ 93289 h 2877264"/>
              <a:gd name="connsiteX4" fmla="*/ 846610 w 8136197"/>
              <a:gd name="connsiteY4" fmla="*/ 1849 h 2877264"/>
              <a:gd name="connsiteX5" fmla="*/ 1376962 w 8136197"/>
              <a:gd name="connsiteY5" fmla="*/ 111577 h 2877264"/>
              <a:gd name="connsiteX6" fmla="*/ 3516658 w 8136197"/>
              <a:gd name="connsiteY6" fmla="*/ 855289 h 2877264"/>
              <a:gd name="connsiteX7" fmla="*/ 4632226 w 8136197"/>
              <a:gd name="connsiteY7" fmla="*/ 1280485 h 2877264"/>
              <a:gd name="connsiteX8" fmla="*/ 5471950 w 8136197"/>
              <a:gd name="connsiteY8" fmla="*/ 1624401 h 2877264"/>
              <a:gd name="connsiteX9" fmla="*/ 5752874 w 8136197"/>
              <a:gd name="connsiteY9" fmla="*/ 1742257 h 2877264"/>
              <a:gd name="connsiteX10" fmla="*/ 5920514 w 8136197"/>
              <a:gd name="connsiteY10" fmla="*/ 1803725 h 2877264"/>
              <a:gd name="connsiteX11" fmla="*/ 6211090 w 8136197"/>
              <a:gd name="connsiteY11" fmla="*/ 1708729 h 2877264"/>
              <a:gd name="connsiteX12" fmla="*/ 7162066 w 8136197"/>
              <a:gd name="connsiteY12" fmla="*/ 1178377 h 2877264"/>
              <a:gd name="connsiteX13" fmla="*/ 7503442 w 8136197"/>
              <a:gd name="connsiteY13" fmla="*/ 1007689 h 2877264"/>
              <a:gd name="connsiteX14" fmla="*/ 7643650 w 8136197"/>
              <a:gd name="connsiteY14" fmla="*/ 965017 h 2877264"/>
              <a:gd name="connsiteX15" fmla="*/ 7942354 w 8136197"/>
              <a:gd name="connsiteY15" fmla="*/ 1044265 h 2877264"/>
              <a:gd name="connsiteX16" fmla="*/ 8052082 w 8136197"/>
              <a:gd name="connsiteY16" fmla="*/ 1117417 h 2877264"/>
              <a:gd name="connsiteX17" fmla="*/ 8119138 w 8136197"/>
              <a:gd name="connsiteY17" fmla="*/ 1257625 h 2877264"/>
              <a:gd name="connsiteX18" fmla="*/ 7722898 w 8136197"/>
              <a:gd name="connsiteY18" fmla="*/ 1769689 h 2877264"/>
              <a:gd name="connsiteX19" fmla="*/ 7271794 w 8136197"/>
              <a:gd name="connsiteY19" fmla="*/ 2379289 h 2877264"/>
              <a:gd name="connsiteX20" fmla="*/ 7290082 w 8136197"/>
              <a:gd name="connsiteY20" fmla="*/ 2464633 h 2877264"/>
              <a:gd name="connsiteX21" fmla="*/ 7405906 w 8136197"/>
              <a:gd name="connsiteY21" fmla="*/ 2513401 h 2877264"/>
              <a:gd name="connsiteX22" fmla="*/ 7649746 w 8136197"/>
              <a:gd name="connsiteY22" fmla="*/ 2653609 h 2877264"/>
              <a:gd name="connsiteX23" fmla="*/ 7722898 w 8136197"/>
              <a:gd name="connsiteY23" fmla="*/ 2751145 h 2877264"/>
              <a:gd name="connsiteX24" fmla="*/ 7698514 w 8136197"/>
              <a:gd name="connsiteY24" fmla="*/ 2848681 h 2877264"/>
              <a:gd name="connsiteX25" fmla="*/ 7253506 w 8136197"/>
              <a:gd name="connsiteY25" fmla="*/ 2873065 h 2877264"/>
              <a:gd name="connsiteX26" fmla="*/ 6357394 w 8136197"/>
              <a:gd name="connsiteY26" fmla="*/ 2775529 h 2877264"/>
              <a:gd name="connsiteX27" fmla="*/ 5412514 w 8136197"/>
              <a:gd name="connsiteY27" fmla="*/ 2641417 h 2877264"/>
              <a:gd name="connsiteX28" fmla="*/ 4047010 w 8136197"/>
              <a:gd name="connsiteY28" fmla="*/ 2220793 h 2877264"/>
              <a:gd name="connsiteX29" fmla="*/ 2772946 w 8136197"/>
              <a:gd name="connsiteY29" fmla="*/ 1794073 h 2877264"/>
              <a:gd name="connsiteX30" fmla="*/ 1401346 w 8136197"/>
              <a:gd name="connsiteY30" fmla="*/ 1288105 h 2877264"/>
              <a:gd name="connsiteX31" fmla="*/ 761266 w 8136197"/>
              <a:gd name="connsiteY31" fmla="*/ 1019881 h 2877264"/>
              <a:gd name="connsiteX32" fmla="*/ 394490 w 8136197"/>
              <a:gd name="connsiteY32" fmla="*/ 840049 h 2877264"/>
              <a:gd name="connsiteX33" fmla="*/ 212626 w 8136197"/>
              <a:gd name="connsiteY33" fmla="*/ 623641 h 2877264"/>
              <a:gd name="connsiteX34" fmla="*/ 5362 w 8136197"/>
              <a:gd name="connsiteY34" fmla="*/ 361513 h 2877264"/>
              <a:gd name="connsiteX0" fmla="*/ 221173 w 7923881"/>
              <a:gd name="connsiteY0" fmla="*/ 560042 h 2877264"/>
              <a:gd name="connsiteX1" fmla="*/ 232409 w 7923881"/>
              <a:gd name="connsiteY1" fmla="*/ 340390 h 2877264"/>
              <a:gd name="connsiteX2" fmla="*/ 140518 w 7923881"/>
              <a:gd name="connsiteY2" fmla="*/ 184729 h 2877264"/>
              <a:gd name="connsiteX3" fmla="*/ 390454 w 7923881"/>
              <a:gd name="connsiteY3" fmla="*/ 93289 h 2877264"/>
              <a:gd name="connsiteX4" fmla="*/ 634294 w 7923881"/>
              <a:gd name="connsiteY4" fmla="*/ 1849 h 2877264"/>
              <a:gd name="connsiteX5" fmla="*/ 1164646 w 7923881"/>
              <a:gd name="connsiteY5" fmla="*/ 111577 h 2877264"/>
              <a:gd name="connsiteX6" fmla="*/ 3304342 w 7923881"/>
              <a:gd name="connsiteY6" fmla="*/ 855289 h 2877264"/>
              <a:gd name="connsiteX7" fmla="*/ 4419910 w 7923881"/>
              <a:gd name="connsiteY7" fmla="*/ 1280485 h 2877264"/>
              <a:gd name="connsiteX8" fmla="*/ 5259634 w 7923881"/>
              <a:gd name="connsiteY8" fmla="*/ 1624401 h 2877264"/>
              <a:gd name="connsiteX9" fmla="*/ 5540558 w 7923881"/>
              <a:gd name="connsiteY9" fmla="*/ 1742257 h 2877264"/>
              <a:gd name="connsiteX10" fmla="*/ 5708198 w 7923881"/>
              <a:gd name="connsiteY10" fmla="*/ 1803725 h 2877264"/>
              <a:gd name="connsiteX11" fmla="*/ 5998774 w 7923881"/>
              <a:gd name="connsiteY11" fmla="*/ 1708729 h 2877264"/>
              <a:gd name="connsiteX12" fmla="*/ 6949750 w 7923881"/>
              <a:gd name="connsiteY12" fmla="*/ 1178377 h 2877264"/>
              <a:gd name="connsiteX13" fmla="*/ 7291126 w 7923881"/>
              <a:gd name="connsiteY13" fmla="*/ 1007689 h 2877264"/>
              <a:gd name="connsiteX14" fmla="*/ 7431334 w 7923881"/>
              <a:gd name="connsiteY14" fmla="*/ 965017 h 2877264"/>
              <a:gd name="connsiteX15" fmla="*/ 7730038 w 7923881"/>
              <a:gd name="connsiteY15" fmla="*/ 1044265 h 2877264"/>
              <a:gd name="connsiteX16" fmla="*/ 7839766 w 7923881"/>
              <a:gd name="connsiteY16" fmla="*/ 1117417 h 2877264"/>
              <a:gd name="connsiteX17" fmla="*/ 7906822 w 7923881"/>
              <a:gd name="connsiteY17" fmla="*/ 1257625 h 2877264"/>
              <a:gd name="connsiteX18" fmla="*/ 7510582 w 7923881"/>
              <a:gd name="connsiteY18" fmla="*/ 1769689 h 2877264"/>
              <a:gd name="connsiteX19" fmla="*/ 7059478 w 7923881"/>
              <a:gd name="connsiteY19" fmla="*/ 2379289 h 2877264"/>
              <a:gd name="connsiteX20" fmla="*/ 7077766 w 7923881"/>
              <a:gd name="connsiteY20" fmla="*/ 2464633 h 2877264"/>
              <a:gd name="connsiteX21" fmla="*/ 7193590 w 7923881"/>
              <a:gd name="connsiteY21" fmla="*/ 2513401 h 2877264"/>
              <a:gd name="connsiteX22" fmla="*/ 7437430 w 7923881"/>
              <a:gd name="connsiteY22" fmla="*/ 2653609 h 2877264"/>
              <a:gd name="connsiteX23" fmla="*/ 7510582 w 7923881"/>
              <a:gd name="connsiteY23" fmla="*/ 2751145 h 2877264"/>
              <a:gd name="connsiteX24" fmla="*/ 7486198 w 7923881"/>
              <a:gd name="connsiteY24" fmla="*/ 2848681 h 2877264"/>
              <a:gd name="connsiteX25" fmla="*/ 7041190 w 7923881"/>
              <a:gd name="connsiteY25" fmla="*/ 2873065 h 2877264"/>
              <a:gd name="connsiteX26" fmla="*/ 6145078 w 7923881"/>
              <a:gd name="connsiteY26" fmla="*/ 2775529 h 2877264"/>
              <a:gd name="connsiteX27" fmla="*/ 5200198 w 7923881"/>
              <a:gd name="connsiteY27" fmla="*/ 2641417 h 2877264"/>
              <a:gd name="connsiteX28" fmla="*/ 3834694 w 7923881"/>
              <a:gd name="connsiteY28" fmla="*/ 2220793 h 2877264"/>
              <a:gd name="connsiteX29" fmla="*/ 2560630 w 7923881"/>
              <a:gd name="connsiteY29" fmla="*/ 1794073 h 2877264"/>
              <a:gd name="connsiteX30" fmla="*/ 1189030 w 7923881"/>
              <a:gd name="connsiteY30" fmla="*/ 1288105 h 2877264"/>
              <a:gd name="connsiteX31" fmla="*/ 548950 w 7923881"/>
              <a:gd name="connsiteY31" fmla="*/ 1019881 h 2877264"/>
              <a:gd name="connsiteX32" fmla="*/ 182174 w 7923881"/>
              <a:gd name="connsiteY32" fmla="*/ 840049 h 2877264"/>
              <a:gd name="connsiteX33" fmla="*/ 310 w 7923881"/>
              <a:gd name="connsiteY33" fmla="*/ 623641 h 2877264"/>
              <a:gd name="connsiteX34" fmla="*/ 221173 w 7923881"/>
              <a:gd name="connsiteY34" fmla="*/ 560042 h 2877264"/>
              <a:gd name="connsiteX0" fmla="*/ 43954 w 7934780"/>
              <a:gd name="connsiteY0" fmla="*/ 469684 h 2877264"/>
              <a:gd name="connsiteX1" fmla="*/ 243308 w 7934780"/>
              <a:gd name="connsiteY1" fmla="*/ 340390 h 2877264"/>
              <a:gd name="connsiteX2" fmla="*/ 151417 w 7934780"/>
              <a:gd name="connsiteY2" fmla="*/ 184729 h 2877264"/>
              <a:gd name="connsiteX3" fmla="*/ 401353 w 7934780"/>
              <a:gd name="connsiteY3" fmla="*/ 93289 h 2877264"/>
              <a:gd name="connsiteX4" fmla="*/ 645193 w 7934780"/>
              <a:gd name="connsiteY4" fmla="*/ 1849 h 2877264"/>
              <a:gd name="connsiteX5" fmla="*/ 1175545 w 7934780"/>
              <a:gd name="connsiteY5" fmla="*/ 111577 h 2877264"/>
              <a:gd name="connsiteX6" fmla="*/ 3315241 w 7934780"/>
              <a:gd name="connsiteY6" fmla="*/ 855289 h 2877264"/>
              <a:gd name="connsiteX7" fmla="*/ 4430809 w 7934780"/>
              <a:gd name="connsiteY7" fmla="*/ 1280485 h 2877264"/>
              <a:gd name="connsiteX8" fmla="*/ 5270533 w 7934780"/>
              <a:gd name="connsiteY8" fmla="*/ 1624401 h 2877264"/>
              <a:gd name="connsiteX9" fmla="*/ 5551457 w 7934780"/>
              <a:gd name="connsiteY9" fmla="*/ 1742257 h 2877264"/>
              <a:gd name="connsiteX10" fmla="*/ 5719097 w 7934780"/>
              <a:gd name="connsiteY10" fmla="*/ 1803725 h 2877264"/>
              <a:gd name="connsiteX11" fmla="*/ 6009673 w 7934780"/>
              <a:gd name="connsiteY11" fmla="*/ 1708729 h 2877264"/>
              <a:gd name="connsiteX12" fmla="*/ 6960649 w 7934780"/>
              <a:gd name="connsiteY12" fmla="*/ 1178377 h 2877264"/>
              <a:gd name="connsiteX13" fmla="*/ 7302025 w 7934780"/>
              <a:gd name="connsiteY13" fmla="*/ 1007689 h 2877264"/>
              <a:gd name="connsiteX14" fmla="*/ 7442233 w 7934780"/>
              <a:gd name="connsiteY14" fmla="*/ 965017 h 2877264"/>
              <a:gd name="connsiteX15" fmla="*/ 7740937 w 7934780"/>
              <a:gd name="connsiteY15" fmla="*/ 1044265 h 2877264"/>
              <a:gd name="connsiteX16" fmla="*/ 7850665 w 7934780"/>
              <a:gd name="connsiteY16" fmla="*/ 1117417 h 2877264"/>
              <a:gd name="connsiteX17" fmla="*/ 7917721 w 7934780"/>
              <a:gd name="connsiteY17" fmla="*/ 1257625 h 2877264"/>
              <a:gd name="connsiteX18" fmla="*/ 7521481 w 7934780"/>
              <a:gd name="connsiteY18" fmla="*/ 1769689 h 2877264"/>
              <a:gd name="connsiteX19" fmla="*/ 7070377 w 7934780"/>
              <a:gd name="connsiteY19" fmla="*/ 2379289 h 2877264"/>
              <a:gd name="connsiteX20" fmla="*/ 7088665 w 7934780"/>
              <a:gd name="connsiteY20" fmla="*/ 2464633 h 2877264"/>
              <a:gd name="connsiteX21" fmla="*/ 7204489 w 7934780"/>
              <a:gd name="connsiteY21" fmla="*/ 2513401 h 2877264"/>
              <a:gd name="connsiteX22" fmla="*/ 7448329 w 7934780"/>
              <a:gd name="connsiteY22" fmla="*/ 2653609 h 2877264"/>
              <a:gd name="connsiteX23" fmla="*/ 7521481 w 7934780"/>
              <a:gd name="connsiteY23" fmla="*/ 2751145 h 2877264"/>
              <a:gd name="connsiteX24" fmla="*/ 7497097 w 7934780"/>
              <a:gd name="connsiteY24" fmla="*/ 2848681 h 2877264"/>
              <a:gd name="connsiteX25" fmla="*/ 7052089 w 7934780"/>
              <a:gd name="connsiteY25" fmla="*/ 2873065 h 2877264"/>
              <a:gd name="connsiteX26" fmla="*/ 6155977 w 7934780"/>
              <a:gd name="connsiteY26" fmla="*/ 2775529 h 2877264"/>
              <a:gd name="connsiteX27" fmla="*/ 5211097 w 7934780"/>
              <a:gd name="connsiteY27" fmla="*/ 2641417 h 2877264"/>
              <a:gd name="connsiteX28" fmla="*/ 3845593 w 7934780"/>
              <a:gd name="connsiteY28" fmla="*/ 2220793 h 2877264"/>
              <a:gd name="connsiteX29" fmla="*/ 2571529 w 7934780"/>
              <a:gd name="connsiteY29" fmla="*/ 1794073 h 2877264"/>
              <a:gd name="connsiteX30" fmla="*/ 1199929 w 7934780"/>
              <a:gd name="connsiteY30" fmla="*/ 1288105 h 2877264"/>
              <a:gd name="connsiteX31" fmla="*/ 559849 w 7934780"/>
              <a:gd name="connsiteY31" fmla="*/ 1019881 h 2877264"/>
              <a:gd name="connsiteX32" fmla="*/ 193073 w 7934780"/>
              <a:gd name="connsiteY32" fmla="*/ 840049 h 2877264"/>
              <a:gd name="connsiteX33" fmla="*/ 11209 w 7934780"/>
              <a:gd name="connsiteY33" fmla="*/ 623641 h 2877264"/>
              <a:gd name="connsiteX34" fmla="*/ 43954 w 7934780"/>
              <a:gd name="connsiteY34" fmla="*/ 469684 h 2877264"/>
              <a:gd name="connsiteX0" fmla="*/ 222807 w 8113633"/>
              <a:gd name="connsiteY0" fmla="*/ 469684 h 2877264"/>
              <a:gd name="connsiteX1" fmla="*/ 1090 w 8113633"/>
              <a:gd name="connsiteY1" fmla="*/ 215180 h 2877264"/>
              <a:gd name="connsiteX2" fmla="*/ 330270 w 8113633"/>
              <a:gd name="connsiteY2" fmla="*/ 184729 h 2877264"/>
              <a:gd name="connsiteX3" fmla="*/ 580206 w 8113633"/>
              <a:gd name="connsiteY3" fmla="*/ 93289 h 2877264"/>
              <a:gd name="connsiteX4" fmla="*/ 824046 w 8113633"/>
              <a:gd name="connsiteY4" fmla="*/ 1849 h 2877264"/>
              <a:gd name="connsiteX5" fmla="*/ 1354398 w 8113633"/>
              <a:gd name="connsiteY5" fmla="*/ 111577 h 2877264"/>
              <a:gd name="connsiteX6" fmla="*/ 3494094 w 8113633"/>
              <a:gd name="connsiteY6" fmla="*/ 855289 h 2877264"/>
              <a:gd name="connsiteX7" fmla="*/ 4609662 w 8113633"/>
              <a:gd name="connsiteY7" fmla="*/ 1280485 h 2877264"/>
              <a:gd name="connsiteX8" fmla="*/ 5449386 w 8113633"/>
              <a:gd name="connsiteY8" fmla="*/ 1624401 h 2877264"/>
              <a:gd name="connsiteX9" fmla="*/ 5730310 w 8113633"/>
              <a:gd name="connsiteY9" fmla="*/ 1742257 h 2877264"/>
              <a:gd name="connsiteX10" fmla="*/ 5897950 w 8113633"/>
              <a:gd name="connsiteY10" fmla="*/ 1803725 h 2877264"/>
              <a:gd name="connsiteX11" fmla="*/ 6188526 w 8113633"/>
              <a:gd name="connsiteY11" fmla="*/ 1708729 h 2877264"/>
              <a:gd name="connsiteX12" fmla="*/ 7139502 w 8113633"/>
              <a:gd name="connsiteY12" fmla="*/ 1178377 h 2877264"/>
              <a:gd name="connsiteX13" fmla="*/ 7480878 w 8113633"/>
              <a:gd name="connsiteY13" fmla="*/ 1007689 h 2877264"/>
              <a:gd name="connsiteX14" fmla="*/ 7621086 w 8113633"/>
              <a:gd name="connsiteY14" fmla="*/ 965017 h 2877264"/>
              <a:gd name="connsiteX15" fmla="*/ 7919790 w 8113633"/>
              <a:gd name="connsiteY15" fmla="*/ 1044265 h 2877264"/>
              <a:gd name="connsiteX16" fmla="*/ 8029518 w 8113633"/>
              <a:gd name="connsiteY16" fmla="*/ 1117417 h 2877264"/>
              <a:gd name="connsiteX17" fmla="*/ 8096574 w 8113633"/>
              <a:gd name="connsiteY17" fmla="*/ 1257625 h 2877264"/>
              <a:gd name="connsiteX18" fmla="*/ 7700334 w 8113633"/>
              <a:gd name="connsiteY18" fmla="*/ 1769689 h 2877264"/>
              <a:gd name="connsiteX19" fmla="*/ 7249230 w 8113633"/>
              <a:gd name="connsiteY19" fmla="*/ 2379289 h 2877264"/>
              <a:gd name="connsiteX20" fmla="*/ 7267518 w 8113633"/>
              <a:gd name="connsiteY20" fmla="*/ 2464633 h 2877264"/>
              <a:gd name="connsiteX21" fmla="*/ 7383342 w 8113633"/>
              <a:gd name="connsiteY21" fmla="*/ 2513401 h 2877264"/>
              <a:gd name="connsiteX22" fmla="*/ 7627182 w 8113633"/>
              <a:gd name="connsiteY22" fmla="*/ 2653609 h 2877264"/>
              <a:gd name="connsiteX23" fmla="*/ 7700334 w 8113633"/>
              <a:gd name="connsiteY23" fmla="*/ 2751145 h 2877264"/>
              <a:gd name="connsiteX24" fmla="*/ 7675950 w 8113633"/>
              <a:gd name="connsiteY24" fmla="*/ 2848681 h 2877264"/>
              <a:gd name="connsiteX25" fmla="*/ 7230942 w 8113633"/>
              <a:gd name="connsiteY25" fmla="*/ 2873065 h 2877264"/>
              <a:gd name="connsiteX26" fmla="*/ 6334830 w 8113633"/>
              <a:gd name="connsiteY26" fmla="*/ 2775529 h 2877264"/>
              <a:gd name="connsiteX27" fmla="*/ 5389950 w 8113633"/>
              <a:gd name="connsiteY27" fmla="*/ 2641417 h 2877264"/>
              <a:gd name="connsiteX28" fmla="*/ 4024446 w 8113633"/>
              <a:gd name="connsiteY28" fmla="*/ 2220793 h 2877264"/>
              <a:gd name="connsiteX29" fmla="*/ 2750382 w 8113633"/>
              <a:gd name="connsiteY29" fmla="*/ 1794073 h 2877264"/>
              <a:gd name="connsiteX30" fmla="*/ 1378782 w 8113633"/>
              <a:gd name="connsiteY30" fmla="*/ 1288105 h 2877264"/>
              <a:gd name="connsiteX31" fmla="*/ 738702 w 8113633"/>
              <a:gd name="connsiteY31" fmla="*/ 1019881 h 2877264"/>
              <a:gd name="connsiteX32" fmla="*/ 371926 w 8113633"/>
              <a:gd name="connsiteY32" fmla="*/ 840049 h 2877264"/>
              <a:gd name="connsiteX33" fmla="*/ 190062 w 8113633"/>
              <a:gd name="connsiteY33" fmla="*/ 623641 h 2877264"/>
              <a:gd name="connsiteX34" fmla="*/ 222807 w 8113633"/>
              <a:gd name="connsiteY34" fmla="*/ 469684 h 2877264"/>
              <a:gd name="connsiteX0" fmla="*/ 8883 w 8217857"/>
              <a:gd name="connsiteY0" fmla="*/ 476483 h 2877264"/>
              <a:gd name="connsiteX1" fmla="*/ 105314 w 8217857"/>
              <a:gd name="connsiteY1" fmla="*/ 215180 h 2877264"/>
              <a:gd name="connsiteX2" fmla="*/ 434494 w 8217857"/>
              <a:gd name="connsiteY2" fmla="*/ 184729 h 2877264"/>
              <a:gd name="connsiteX3" fmla="*/ 684430 w 8217857"/>
              <a:gd name="connsiteY3" fmla="*/ 93289 h 2877264"/>
              <a:gd name="connsiteX4" fmla="*/ 928270 w 8217857"/>
              <a:gd name="connsiteY4" fmla="*/ 1849 h 2877264"/>
              <a:gd name="connsiteX5" fmla="*/ 1458622 w 8217857"/>
              <a:gd name="connsiteY5" fmla="*/ 111577 h 2877264"/>
              <a:gd name="connsiteX6" fmla="*/ 3598318 w 8217857"/>
              <a:gd name="connsiteY6" fmla="*/ 855289 h 2877264"/>
              <a:gd name="connsiteX7" fmla="*/ 4713886 w 8217857"/>
              <a:gd name="connsiteY7" fmla="*/ 1280485 h 2877264"/>
              <a:gd name="connsiteX8" fmla="*/ 5553610 w 8217857"/>
              <a:gd name="connsiteY8" fmla="*/ 1624401 h 2877264"/>
              <a:gd name="connsiteX9" fmla="*/ 5834534 w 8217857"/>
              <a:gd name="connsiteY9" fmla="*/ 1742257 h 2877264"/>
              <a:gd name="connsiteX10" fmla="*/ 6002174 w 8217857"/>
              <a:gd name="connsiteY10" fmla="*/ 1803725 h 2877264"/>
              <a:gd name="connsiteX11" fmla="*/ 6292750 w 8217857"/>
              <a:gd name="connsiteY11" fmla="*/ 1708729 h 2877264"/>
              <a:gd name="connsiteX12" fmla="*/ 7243726 w 8217857"/>
              <a:gd name="connsiteY12" fmla="*/ 1178377 h 2877264"/>
              <a:gd name="connsiteX13" fmla="*/ 7585102 w 8217857"/>
              <a:gd name="connsiteY13" fmla="*/ 1007689 h 2877264"/>
              <a:gd name="connsiteX14" fmla="*/ 7725310 w 8217857"/>
              <a:gd name="connsiteY14" fmla="*/ 965017 h 2877264"/>
              <a:gd name="connsiteX15" fmla="*/ 8024014 w 8217857"/>
              <a:gd name="connsiteY15" fmla="*/ 1044265 h 2877264"/>
              <a:gd name="connsiteX16" fmla="*/ 8133742 w 8217857"/>
              <a:gd name="connsiteY16" fmla="*/ 1117417 h 2877264"/>
              <a:gd name="connsiteX17" fmla="*/ 8200798 w 8217857"/>
              <a:gd name="connsiteY17" fmla="*/ 1257625 h 2877264"/>
              <a:gd name="connsiteX18" fmla="*/ 7804558 w 8217857"/>
              <a:gd name="connsiteY18" fmla="*/ 1769689 h 2877264"/>
              <a:gd name="connsiteX19" fmla="*/ 7353454 w 8217857"/>
              <a:gd name="connsiteY19" fmla="*/ 2379289 h 2877264"/>
              <a:gd name="connsiteX20" fmla="*/ 7371742 w 8217857"/>
              <a:gd name="connsiteY20" fmla="*/ 2464633 h 2877264"/>
              <a:gd name="connsiteX21" fmla="*/ 7487566 w 8217857"/>
              <a:gd name="connsiteY21" fmla="*/ 2513401 h 2877264"/>
              <a:gd name="connsiteX22" fmla="*/ 7731406 w 8217857"/>
              <a:gd name="connsiteY22" fmla="*/ 2653609 h 2877264"/>
              <a:gd name="connsiteX23" fmla="*/ 7804558 w 8217857"/>
              <a:gd name="connsiteY23" fmla="*/ 2751145 h 2877264"/>
              <a:gd name="connsiteX24" fmla="*/ 7780174 w 8217857"/>
              <a:gd name="connsiteY24" fmla="*/ 2848681 h 2877264"/>
              <a:gd name="connsiteX25" fmla="*/ 7335166 w 8217857"/>
              <a:gd name="connsiteY25" fmla="*/ 2873065 h 2877264"/>
              <a:gd name="connsiteX26" fmla="*/ 6439054 w 8217857"/>
              <a:gd name="connsiteY26" fmla="*/ 2775529 h 2877264"/>
              <a:gd name="connsiteX27" fmla="*/ 5494174 w 8217857"/>
              <a:gd name="connsiteY27" fmla="*/ 2641417 h 2877264"/>
              <a:gd name="connsiteX28" fmla="*/ 4128670 w 8217857"/>
              <a:gd name="connsiteY28" fmla="*/ 2220793 h 2877264"/>
              <a:gd name="connsiteX29" fmla="*/ 2854606 w 8217857"/>
              <a:gd name="connsiteY29" fmla="*/ 1794073 h 2877264"/>
              <a:gd name="connsiteX30" fmla="*/ 1483006 w 8217857"/>
              <a:gd name="connsiteY30" fmla="*/ 1288105 h 2877264"/>
              <a:gd name="connsiteX31" fmla="*/ 842926 w 8217857"/>
              <a:gd name="connsiteY31" fmla="*/ 1019881 h 2877264"/>
              <a:gd name="connsiteX32" fmla="*/ 476150 w 8217857"/>
              <a:gd name="connsiteY32" fmla="*/ 840049 h 2877264"/>
              <a:gd name="connsiteX33" fmla="*/ 294286 w 8217857"/>
              <a:gd name="connsiteY33" fmla="*/ 623641 h 2877264"/>
              <a:gd name="connsiteX34" fmla="*/ 8883 w 8217857"/>
              <a:gd name="connsiteY34" fmla="*/ 476483 h 2877264"/>
              <a:gd name="connsiteX0" fmla="*/ 5218 w 8214192"/>
              <a:gd name="connsiteY0" fmla="*/ 476483 h 2877264"/>
              <a:gd name="connsiteX1" fmla="*/ 101649 w 8214192"/>
              <a:gd name="connsiteY1" fmla="*/ 215180 h 2877264"/>
              <a:gd name="connsiteX2" fmla="*/ 430829 w 8214192"/>
              <a:gd name="connsiteY2" fmla="*/ 184729 h 2877264"/>
              <a:gd name="connsiteX3" fmla="*/ 680765 w 8214192"/>
              <a:gd name="connsiteY3" fmla="*/ 93289 h 2877264"/>
              <a:gd name="connsiteX4" fmla="*/ 924605 w 8214192"/>
              <a:gd name="connsiteY4" fmla="*/ 1849 h 2877264"/>
              <a:gd name="connsiteX5" fmla="*/ 1454957 w 8214192"/>
              <a:gd name="connsiteY5" fmla="*/ 111577 h 2877264"/>
              <a:gd name="connsiteX6" fmla="*/ 3594653 w 8214192"/>
              <a:gd name="connsiteY6" fmla="*/ 855289 h 2877264"/>
              <a:gd name="connsiteX7" fmla="*/ 4710221 w 8214192"/>
              <a:gd name="connsiteY7" fmla="*/ 1280485 h 2877264"/>
              <a:gd name="connsiteX8" fmla="*/ 5549945 w 8214192"/>
              <a:gd name="connsiteY8" fmla="*/ 1624401 h 2877264"/>
              <a:gd name="connsiteX9" fmla="*/ 5830869 w 8214192"/>
              <a:gd name="connsiteY9" fmla="*/ 1742257 h 2877264"/>
              <a:gd name="connsiteX10" fmla="*/ 5998509 w 8214192"/>
              <a:gd name="connsiteY10" fmla="*/ 1803725 h 2877264"/>
              <a:gd name="connsiteX11" fmla="*/ 6289085 w 8214192"/>
              <a:gd name="connsiteY11" fmla="*/ 1708729 h 2877264"/>
              <a:gd name="connsiteX12" fmla="*/ 7240061 w 8214192"/>
              <a:gd name="connsiteY12" fmla="*/ 1178377 h 2877264"/>
              <a:gd name="connsiteX13" fmla="*/ 7581437 w 8214192"/>
              <a:gd name="connsiteY13" fmla="*/ 1007689 h 2877264"/>
              <a:gd name="connsiteX14" fmla="*/ 7721645 w 8214192"/>
              <a:gd name="connsiteY14" fmla="*/ 965017 h 2877264"/>
              <a:gd name="connsiteX15" fmla="*/ 8020349 w 8214192"/>
              <a:gd name="connsiteY15" fmla="*/ 1044265 h 2877264"/>
              <a:gd name="connsiteX16" fmla="*/ 8130077 w 8214192"/>
              <a:gd name="connsiteY16" fmla="*/ 1117417 h 2877264"/>
              <a:gd name="connsiteX17" fmla="*/ 8197133 w 8214192"/>
              <a:gd name="connsiteY17" fmla="*/ 1257625 h 2877264"/>
              <a:gd name="connsiteX18" fmla="*/ 7800893 w 8214192"/>
              <a:gd name="connsiteY18" fmla="*/ 1769689 h 2877264"/>
              <a:gd name="connsiteX19" fmla="*/ 7349789 w 8214192"/>
              <a:gd name="connsiteY19" fmla="*/ 2379289 h 2877264"/>
              <a:gd name="connsiteX20" fmla="*/ 7368077 w 8214192"/>
              <a:gd name="connsiteY20" fmla="*/ 2464633 h 2877264"/>
              <a:gd name="connsiteX21" fmla="*/ 7483901 w 8214192"/>
              <a:gd name="connsiteY21" fmla="*/ 2513401 h 2877264"/>
              <a:gd name="connsiteX22" fmla="*/ 7727741 w 8214192"/>
              <a:gd name="connsiteY22" fmla="*/ 2653609 h 2877264"/>
              <a:gd name="connsiteX23" fmla="*/ 7800893 w 8214192"/>
              <a:gd name="connsiteY23" fmla="*/ 2751145 h 2877264"/>
              <a:gd name="connsiteX24" fmla="*/ 7776509 w 8214192"/>
              <a:gd name="connsiteY24" fmla="*/ 2848681 h 2877264"/>
              <a:gd name="connsiteX25" fmla="*/ 7331501 w 8214192"/>
              <a:gd name="connsiteY25" fmla="*/ 2873065 h 2877264"/>
              <a:gd name="connsiteX26" fmla="*/ 6435389 w 8214192"/>
              <a:gd name="connsiteY26" fmla="*/ 2775529 h 2877264"/>
              <a:gd name="connsiteX27" fmla="*/ 5490509 w 8214192"/>
              <a:gd name="connsiteY27" fmla="*/ 2641417 h 2877264"/>
              <a:gd name="connsiteX28" fmla="*/ 4125005 w 8214192"/>
              <a:gd name="connsiteY28" fmla="*/ 2220793 h 2877264"/>
              <a:gd name="connsiteX29" fmla="*/ 2850941 w 8214192"/>
              <a:gd name="connsiteY29" fmla="*/ 1794073 h 2877264"/>
              <a:gd name="connsiteX30" fmla="*/ 1479341 w 8214192"/>
              <a:gd name="connsiteY30" fmla="*/ 1288105 h 2877264"/>
              <a:gd name="connsiteX31" fmla="*/ 839261 w 8214192"/>
              <a:gd name="connsiteY31" fmla="*/ 1019881 h 2877264"/>
              <a:gd name="connsiteX32" fmla="*/ 472485 w 8214192"/>
              <a:gd name="connsiteY32" fmla="*/ 840049 h 2877264"/>
              <a:gd name="connsiteX33" fmla="*/ 230124 w 8214192"/>
              <a:gd name="connsiteY33" fmla="*/ 705996 h 2877264"/>
              <a:gd name="connsiteX34" fmla="*/ 5218 w 8214192"/>
              <a:gd name="connsiteY34" fmla="*/ 476483 h 2877264"/>
              <a:gd name="connsiteX0" fmla="*/ 4341 w 8213315"/>
              <a:gd name="connsiteY0" fmla="*/ 476483 h 2877264"/>
              <a:gd name="connsiteX1" fmla="*/ 100772 w 8213315"/>
              <a:gd name="connsiteY1" fmla="*/ 215180 h 2877264"/>
              <a:gd name="connsiteX2" fmla="*/ 429952 w 8213315"/>
              <a:gd name="connsiteY2" fmla="*/ 184729 h 2877264"/>
              <a:gd name="connsiteX3" fmla="*/ 679888 w 8213315"/>
              <a:gd name="connsiteY3" fmla="*/ 93289 h 2877264"/>
              <a:gd name="connsiteX4" fmla="*/ 923728 w 8213315"/>
              <a:gd name="connsiteY4" fmla="*/ 1849 h 2877264"/>
              <a:gd name="connsiteX5" fmla="*/ 1454080 w 8213315"/>
              <a:gd name="connsiteY5" fmla="*/ 111577 h 2877264"/>
              <a:gd name="connsiteX6" fmla="*/ 3593776 w 8213315"/>
              <a:gd name="connsiteY6" fmla="*/ 855289 h 2877264"/>
              <a:gd name="connsiteX7" fmla="*/ 4709344 w 8213315"/>
              <a:gd name="connsiteY7" fmla="*/ 1280485 h 2877264"/>
              <a:gd name="connsiteX8" fmla="*/ 5549068 w 8213315"/>
              <a:gd name="connsiteY8" fmla="*/ 1624401 h 2877264"/>
              <a:gd name="connsiteX9" fmla="*/ 5829992 w 8213315"/>
              <a:gd name="connsiteY9" fmla="*/ 1742257 h 2877264"/>
              <a:gd name="connsiteX10" fmla="*/ 5997632 w 8213315"/>
              <a:gd name="connsiteY10" fmla="*/ 1803725 h 2877264"/>
              <a:gd name="connsiteX11" fmla="*/ 6288208 w 8213315"/>
              <a:gd name="connsiteY11" fmla="*/ 1708729 h 2877264"/>
              <a:gd name="connsiteX12" fmla="*/ 7239184 w 8213315"/>
              <a:gd name="connsiteY12" fmla="*/ 1178377 h 2877264"/>
              <a:gd name="connsiteX13" fmla="*/ 7580560 w 8213315"/>
              <a:gd name="connsiteY13" fmla="*/ 1007689 h 2877264"/>
              <a:gd name="connsiteX14" fmla="*/ 7720768 w 8213315"/>
              <a:gd name="connsiteY14" fmla="*/ 965017 h 2877264"/>
              <a:gd name="connsiteX15" fmla="*/ 8019472 w 8213315"/>
              <a:gd name="connsiteY15" fmla="*/ 1044265 h 2877264"/>
              <a:gd name="connsiteX16" fmla="*/ 8129200 w 8213315"/>
              <a:gd name="connsiteY16" fmla="*/ 1117417 h 2877264"/>
              <a:gd name="connsiteX17" fmla="*/ 8196256 w 8213315"/>
              <a:gd name="connsiteY17" fmla="*/ 1257625 h 2877264"/>
              <a:gd name="connsiteX18" fmla="*/ 7800016 w 8213315"/>
              <a:gd name="connsiteY18" fmla="*/ 1769689 h 2877264"/>
              <a:gd name="connsiteX19" fmla="*/ 7348912 w 8213315"/>
              <a:gd name="connsiteY19" fmla="*/ 2379289 h 2877264"/>
              <a:gd name="connsiteX20" fmla="*/ 7367200 w 8213315"/>
              <a:gd name="connsiteY20" fmla="*/ 2464633 h 2877264"/>
              <a:gd name="connsiteX21" fmla="*/ 7483024 w 8213315"/>
              <a:gd name="connsiteY21" fmla="*/ 2513401 h 2877264"/>
              <a:gd name="connsiteX22" fmla="*/ 7726864 w 8213315"/>
              <a:gd name="connsiteY22" fmla="*/ 2653609 h 2877264"/>
              <a:gd name="connsiteX23" fmla="*/ 7800016 w 8213315"/>
              <a:gd name="connsiteY23" fmla="*/ 2751145 h 2877264"/>
              <a:gd name="connsiteX24" fmla="*/ 7775632 w 8213315"/>
              <a:gd name="connsiteY24" fmla="*/ 2848681 h 2877264"/>
              <a:gd name="connsiteX25" fmla="*/ 7330624 w 8213315"/>
              <a:gd name="connsiteY25" fmla="*/ 2873065 h 2877264"/>
              <a:gd name="connsiteX26" fmla="*/ 6434512 w 8213315"/>
              <a:gd name="connsiteY26" fmla="*/ 2775529 h 2877264"/>
              <a:gd name="connsiteX27" fmla="*/ 5489632 w 8213315"/>
              <a:gd name="connsiteY27" fmla="*/ 2641417 h 2877264"/>
              <a:gd name="connsiteX28" fmla="*/ 4124128 w 8213315"/>
              <a:gd name="connsiteY28" fmla="*/ 2220793 h 2877264"/>
              <a:gd name="connsiteX29" fmla="*/ 2850064 w 8213315"/>
              <a:gd name="connsiteY29" fmla="*/ 1794073 h 2877264"/>
              <a:gd name="connsiteX30" fmla="*/ 1478464 w 8213315"/>
              <a:gd name="connsiteY30" fmla="*/ 1288105 h 2877264"/>
              <a:gd name="connsiteX31" fmla="*/ 838384 w 8213315"/>
              <a:gd name="connsiteY31" fmla="*/ 1019881 h 2877264"/>
              <a:gd name="connsiteX32" fmla="*/ 471608 w 8213315"/>
              <a:gd name="connsiteY32" fmla="*/ 840049 h 2877264"/>
              <a:gd name="connsiteX33" fmla="*/ 213757 w 8213315"/>
              <a:gd name="connsiteY33" fmla="*/ 713569 h 2877264"/>
              <a:gd name="connsiteX34" fmla="*/ 4341 w 8213315"/>
              <a:gd name="connsiteY34" fmla="*/ 476483 h 2877264"/>
              <a:gd name="connsiteX0" fmla="*/ 4341 w 8213315"/>
              <a:gd name="connsiteY0" fmla="*/ 476483 h 2877264"/>
              <a:gd name="connsiteX1" fmla="*/ 100772 w 8213315"/>
              <a:gd name="connsiteY1" fmla="*/ 215180 h 2877264"/>
              <a:gd name="connsiteX2" fmla="*/ 429952 w 8213315"/>
              <a:gd name="connsiteY2" fmla="*/ 184729 h 2877264"/>
              <a:gd name="connsiteX3" fmla="*/ 679888 w 8213315"/>
              <a:gd name="connsiteY3" fmla="*/ 93289 h 2877264"/>
              <a:gd name="connsiteX4" fmla="*/ 923728 w 8213315"/>
              <a:gd name="connsiteY4" fmla="*/ 1849 h 2877264"/>
              <a:gd name="connsiteX5" fmla="*/ 1454080 w 8213315"/>
              <a:gd name="connsiteY5" fmla="*/ 111577 h 2877264"/>
              <a:gd name="connsiteX6" fmla="*/ 3593776 w 8213315"/>
              <a:gd name="connsiteY6" fmla="*/ 855289 h 2877264"/>
              <a:gd name="connsiteX7" fmla="*/ 4709344 w 8213315"/>
              <a:gd name="connsiteY7" fmla="*/ 1280485 h 2877264"/>
              <a:gd name="connsiteX8" fmla="*/ 5549068 w 8213315"/>
              <a:gd name="connsiteY8" fmla="*/ 1624401 h 2877264"/>
              <a:gd name="connsiteX9" fmla="*/ 5829992 w 8213315"/>
              <a:gd name="connsiteY9" fmla="*/ 1742257 h 2877264"/>
              <a:gd name="connsiteX10" fmla="*/ 5997632 w 8213315"/>
              <a:gd name="connsiteY10" fmla="*/ 1803725 h 2877264"/>
              <a:gd name="connsiteX11" fmla="*/ 6288208 w 8213315"/>
              <a:gd name="connsiteY11" fmla="*/ 1708729 h 2877264"/>
              <a:gd name="connsiteX12" fmla="*/ 7239184 w 8213315"/>
              <a:gd name="connsiteY12" fmla="*/ 1178377 h 2877264"/>
              <a:gd name="connsiteX13" fmla="*/ 7580560 w 8213315"/>
              <a:gd name="connsiteY13" fmla="*/ 1007689 h 2877264"/>
              <a:gd name="connsiteX14" fmla="*/ 7720768 w 8213315"/>
              <a:gd name="connsiteY14" fmla="*/ 965017 h 2877264"/>
              <a:gd name="connsiteX15" fmla="*/ 8019472 w 8213315"/>
              <a:gd name="connsiteY15" fmla="*/ 1044265 h 2877264"/>
              <a:gd name="connsiteX16" fmla="*/ 8129200 w 8213315"/>
              <a:gd name="connsiteY16" fmla="*/ 1117417 h 2877264"/>
              <a:gd name="connsiteX17" fmla="*/ 8196256 w 8213315"/>
              <a:gd name="connsiteY17" fmla="*/ 1257625 h 2877264"/>
              <a:gd name="connsiteX18" fmla="*/ 7800016 w 8213315"/>
              <a:gd name="connsiteY18" fmla="*/ 1769689 h 2877264"/>
              <a:gd name="connsiteX19" fmla="*/ 7348912 w 8213315"/>
              <a:gd name="connsiteY19" fmla="*/ 2379289 h 2877264"/>
              <a:gd name="connsiteX20" fmla="*/ 7367200 w 8213315"/>
              <a:gd name="connsiteY20" fmla="*/ 2464633 h 2877264"/>
              <a:gd name="connsiteX21" fmla="*/ 7483024 w 8213315"/>
              <a:gd name="connsiteY21" fmla="*/ 2513401 h 2877264"/>
              <a:gd name="connsiteX22" fmla="*/ 7726864 w 8213315"/>
              <a:gd name="connsiteY22" fmla="*/ 2653609 h 2877264"/>
              <a:gd name="connsiteX23" fmla="*/ 7800016 w 8213315"/>
              <a:gd name="connsiteY23" fmla="*/ 2751145 h 2877264"/>
              <a:gd name="connsiteX24" fmla="*/ 7775632 w 8213315"/>
              <a:gd name="connsiteY24" fmla="*/ 2848681 h 2877264"/>
              <a:gd name="connsiteX25" fmla="*/ 7330624 w 8213315"/>
              <a:gd name="connsiteY25" fmla="*/ 2873065 h 2877264"/>
              <a:gd name="connsiteX26" fmla="*/ 6434512 w 8213315"/>
              <a:gd name="connsiteY26" fmla="*/ 2775529 h 2877264"/>
              <a:gd name="connsiteX27" fmla="*/ 5489632 w 8213315"/>
              <a:gd name="connsiteY27" fmla="*/ 2641417 h 2877264"/>
              <a:gd name="connsiteX28" fmla="*/ 4124128 w 8213315"/>
              <a:gd name="connsiteY28" fmla="*/ 2220793 h 2877264"/>
              <a:gd name="connsiteX29" fmla="*/ 2850064 w 8213315"/>
              <a:gd name="connsiteY29" fmla="*/ 1794073 h 2877264"/>
              <a:gd name="connsiteX30" fmla="*/ 1478464 w 8213315"/>
              <a:gd name="connsiteY30" fmla="*/ 1288105 h 2877264"/>
              <a:gd name="connsiteX31" fmla="*/ 838384 w 8213315"/>
              <a:gd name="connsiteY31" fmla="*/ 1019881 h 2877264"/>
              <a:gd name="connsiteX32" fmla="*/ 426945 w 8213315"/>
              <a:gd name="connsiteY32" fmla="*/ 876279 h 2877264"/>
              <a:gd name="connsiteX33" fmla="*/ 213757 w 8213315"/>
              <a:gd name="connsiteY33" fmla="*/ 713569 h 2877264"/>
              <a:gd name="connsiteX34" fmla="*/ 4341 w 8213315"/>
              <a:gd name="connsiteY34" fmla="*/ 476483 h 2877264"/>
              <a:gd name="connsiteX0" fmla="*/ 4341 w 8213315"/>
              <a:gd name="connsiteY0" fmla="*/ 482048 h 2882829"/>
              <a:gd name="connsiteX1" fmla="*/ 100772 w 8213315"/>
              <a:gd name="connsiteY1" fmla="*/ 220745 h 2882829"/>
              <a:gd name="connsiteX2" fmla="*/ 429952 w 8213315"/>
              <a:gd name="connsiteY2" fmla="*/ 190294 h 2882829"/>
              <a:gd name="connsiteX3" fmla="*/ 692710 w 8213315"/>
              <a:gd name="connsiteY3" fmla="*/ 174152 h 2882829"/>
              <a:gd name="connsiteX4" fmla="*/ 923728 w 8213315"/>
              <a:gd name="connsiteY4" fmla="*/ 7414 h 2882829"/>
              <a:gd name="connsiteX5" fmla="*/ 1454080 w 8213315"/>
              <a:gd name="connsiteY5" fmla="*/ 117142 h 2882829"/>
              <a:gd name="connsiteX6" fmla="*/ 3593776 w 8213315"/>
              <a:gd name="connsiteY6" fmla="*/ 860854 h 2882829"/>
              <a:gd name="connsiteX7" fmla="*/ 4709344 w 8213315"/>
              <a:gd name="connsiteY7" fmla="*/ 1286050 h 2882829"/>
              <a:gd name="connsiteX8" fmla="*/ 5549068 w 8213315"/>
              <a:gd name="connsiteY8" fmla="*/ 1629966 h 2882829"/>
              <a:gd name="connsiteX9" fmla="*/ 5829992 w 8213315"/>
              <a:gd name="connsiteY9" fmla="*/ 1747822 h 2882829"/>
              <a:gd name="connsiteX10" fmla="*/ 5997632 w 8213315"/>
              <a:gd name="connsiteY10" fmla="*/ 1809290 h 2882829"/>
              <a:gd name="connsiteX11" fmla="*/ 6288208 w 8213315"/>
              <a:gd name="connsiteY11" fmla="*/ 1714294 h 2882829"/>
              <a:gd name="connsiteX12" fmla="*/ 7239184 w 8213315"/>
              <a:gd name="connsiteY12" fmla="*/ 1183942 h 2882829"/>
              <a:gd name="connsiteX13" fmla="*/ 7580560 w 8213315"/>
              <a:gd name="connsiteY13" fmla="*/ 1013254 h 2882829"/>
              <a:gd name="connsiteX14" fmla="*/ 7720768 w 8213315"/>
              <a:gd name="connsiteY14" fmla="*/ 970582 h 2882829"/>
              <a:gd name="connsiteX15" fmla="*/ 8019472 w 8213315"/>
              <a:gd name="connsiteY15" fmla="*/ 1049830 h 2882829"/>
              <a:gd name="connsiteX16" fmla="*/ 8129200 w 8213315"/>
              <a:gd name="connsiteY16" fmla="*/ 1122982 h 2882829"/>
              <a:gd name="connsiteX17" fmla="*/ 8196256 w 8213315"/>
              <a:gd name="connsiteY17" fmla="*/ 1263190 h 2882829"/>
              <a:gd name="connsiteX18" fmla="*/ 7800016 w 8213315"/>
              <a:gd name="connsiteY18" fmla="*/ 1775254 h 2882829"/>
              <a:gd name="connsiteX19" fmla="*/ 7348912 w 8213315"/>
              <a:gd name="connsiteY19" fmla="*/ 2384854 h 2882829"/>
              <a:gd name="connsiteX20" fmla="*/ 7367200 w 8213315"/>
              <a:gd name="connsiteY20" fmla="*/ 2470198 h 2882829"/>
              <a:gd name="connsiteX21" fmla="*/ 7483024 w 8213315"/>
              <a:gd name="connsiteY21" fmla="*/ 2518966 h 2882829"/>
              <a:gd name="connsiteX22" fmla="*/ 7726864 w 8213315"/>
              <a:gd name="connsiteY22" fmla="*/ 2659174 h 2882829"/>
              <a:gd name="connsiteX23" fmla="*/ 7800016 w 8213315"/>
              <a:gd name="connsiteY23" fmla="*/ 2756710 h 2882829"/>
              <a:gd name="connsiteX24" fmla="*/ 7775632 w 8213315"/>
              <a:gd name="connsiteY24" fmla="*/ 2854246 h 2882829"/>
              <a:gd name="connsiteX25" fmla="*/ 7330624 w 8213315"/>
              <a:gd name="connsiteY25" fmla="*/ 2878630 h 2882829"/>
              <a:gd name="connsiteX26" fmla="*/ 6434512 w 8213315"/>
              <a:gd name="connsiteY26" fmla="*/ 2781094 h 2882829"/>
              <a:gd name="connsiteX27" fmla="*/ 5489632 w 8213315"/>
              <a:gd name="connsiteY27" fmla="*/ 2646982 h 2882829"/>
              <a:gd name="connsiteX28" fmla="*/ 4124128 w 8213315"/>
              <a:gd name="connsiteY28" fmla="*/ 2226358 h 2882829"/>
              <a:gd name="connsiteX29" fmla="*/ 2850064 w 8213315"/>
              <a:gd name="connsiteY29" fmla="*/ 1799638 h 2882829"/>
              <a:gd name="connsiteX30" fmla="*/ 1478464 w 8213315"/>
              <a:gd name="connsiteY30" fmla="*/ 1293670 h 2882829"/>
              <a:gd name="connsiteX31" fmla="*/ 838384 w 8213315"/>
              <a:gd name="connsiteY31" fmla="*/ 1025446 h 2882829"/>
              <a:gd name="connsiteX32" fmla="*/ 426945 w 8213315"/>
              <a:gd name="connsiteY32" fmla="*/ 881844 h 2882829"/>
              <a:gd name="connsiteX33" fmla="*/ 213757 w 8213315"/>
              <a:gd name="connsiteY33" fmla="*/ 719134 h 2882829"/>
              <a:gd name="connsiteX34" fmla="*/ 4341 w 8213315"/>
              <a:gd name="connsiteY34" fmla="*/ 482048 h 2882829"/>
              <a:gd name="connsiteX0" fmla="*/ 4534 w 8213508"/>
              <a:gd name="connsiteY0" fmla="*/ 482048 h 2882829"/>
              <a:gd name="connsiteX1" fmla="*/ 100965 w 8213508"/>
              <a:gd name="connsiteY1" fmla="*/ 220745 h 2882829"/>
              <a:gd name="connsiteX2" fmla="*/ 448302 w 8213508"/>
              <a:gd name="connsiteY2" fmla="*/ 99851 h 2882829"/>
              <a:gd name="connsiteX3" fmla="*/ 692903 w 8213508"/>
              <a:gd name="connsiteY3" fmla="*/ 174152 h 2882829"/>
              <a:gd name="connsiteX4" fmla="*/ 923921 w 8213508"/>
              <a:gd name="connsiteY4" fmla="*/ 7414 h 2882829"/>
              <a:gd name="connsiteX5" fmla="*/ 1454273 w 8213508"/>
              <a:gd name="connsiteY5" fmla="*/ 117142 h 2882829"/>
              <a:gd name="connsiteX6" fmla="*/ 3593969 w 8213508"/>
              <a:gd name="connsiteY6" fmla="*/ 860854 h 2882829"/>
              <a:gd name="connsiteX7" fmla="*/ 4709537 w 8213508"/>
              <a:gd name="connsiteY7" fmla="*/ 1286050 h 2882829"/>
              <a:gd name="connsiteX8" fmla="*/ 5549261 w 8213508"/>
              <a:gd name="connsiteY8" fmla="*/ 1629966 h 2882829"/>
              <a:gd name="connsiteX9" fmla="*/ 5830185 w 8213508"/>
              <a:gd name="connsiteY9" fmla="*/ 1747822 h 2882829"/>
              <a:gd name="connsiteX10" fmla="*/ 5997825 w 8213508"/>
              <a:gd name="connsiteY10" fmla="*/ 1809290 h 2882829"/>
              <a:gd name="connsiteX11" fmla="*/ 6288401 w 8213508"/>
              <a:gd name="connsiteY11" fmla="*/ 1714294 h 2882829"/>
              <a:gd name="connsiteX12" fmla="*/ 7239377 w 8213508"/>
              <a:gd name="connsiteY12" fmla="*/ 1183942 h 2882829"/>
              <a:gd name="connsiteX13" fmla="*/ 7580753 w 8213508"/>
              <a:gd name="connsiteY13" fmla="*/ 1013254 h 2882829"/>
              <a:gd name="connsiteX14" fmla="*/ 7720961 w 8213508"/>
              <a:gd name="connsiteY14" fmla="*/ 970582 h 2882829"/>
              <a:gd name="connsiteX15" fmla="*/ 8019665 w 8213508"/>
              <a:gd name="connsiteY15" fmla="*/ 1049830 h 2882829"/>
              <a:gd name="connsiteX16" fmla="*/ 8129393 w 8213508"/>
              <a:gd name="connsiteY16" fmla="*/ 1122982 h 2882829"/>
              <a:gd name="connsiteX17" fmla="*/ 8196449 w 8213508"/>
              <a:gd name="connsiteY17" fmla="*/ 1263190 h 2882829"/>
              <a:gd name="connsiteX18" fmla="*/ 7800209 w 8213508"/>
              <a:gd name="connsiteY18" fmla="*/ 1775254 h 2882829"/>
              <a:gd name="connsiteX19" fmla="*/ 7349105 w 8213508"/>
              <a:gd name="connsiteY19" fmla="*/ 2384854 h 2882829"/>
              <a:gd name="connsiteX20" fmla="*/ 7367393 w 8213508"/>
              <a:gd name="connsiteY20" fmla="*/ 2470198 h 2882829"/>
              <a:gd name="connsiteX21" fmla="*/ 7483217 w 8213508"/>
              <a:gd name="connsiteY21" fmla="*/ 2518966 h 2882829"/>
              <a:gd name="connsiteX22" fmla="*/ 7727057 w 8213508"/>
              <a:gd name="connsiteY22" fmla="*/ 2659174 h 2882829"/>
              <a:gd name="connsiteX23" fmla="*/ 7800209 w 8213508"/>
              <a:gd name="connsiteY23" fmla="*/ 2756710 h 2882829"/>
              <a:gd name="connsiteX24" fmla="*/ 7775825 w 8213508"/>
              <a:gd name="connsiteY24" fmla="*/ 2854246 h 2882829"/>
              <a:gd name="connsiteX25" fmla="*/ 7330817 w 8213508"/>
              <a:gd name="connsiteY25" fmla="*/ 2878630 h 2882829"/>
              <a:gd name="connsiteX26" fmla="*/ 6434705 w 8213508"/>
              <a:gd name="connsiteY26" fmla="*/ 2781094 h 2882829"/>
              <a:gd name="connsiteX27" fmla="*/ 5489825 w 8213508"/>
              <a:gd name="connsiteY27" fmla="*/ 2646982 h 2882829"/>
              <a:gd name="connsiteX28" fmla="*/ 4124321 w 8213508"/>
              <a:gd name="connsiteY28" fmla="*/ 2226358 h 2882829"/>
              <a:gd name="connsiteX29" fmla="*/ 2850257 w 8213508"/>
              <a:gd name="connsiteY29" fmla="*/ 1799638 h 2882829"/>
              <a:gd name="connsiteX30" fmla="*/ 1478657 w 8213508"/>
              <a:gd name="connsiteY30" fmla="*/ 1293670 h 2882829"/>
              <a:gd name="connsiteX31" fmla="*/ 838577 w 8213508"/>
              <a:gd name="connsiteY31" fmla="*/ 1025446 h 2882829"/>
              <a:gd name="connsiteX32" fmla="*/ 427138 w 8213508"/>
              <a:gd name="connsiteY32" fmla="*/ 881844 h 2882829"/>
              <a:gd name="connsiteX33" fmla="*/ 213950 w 8213508"/>
              <a:gd name="connsiteY33" fmla="*/ 719134 h 2882829"/>
              <a:gd name="connsiteX34" fmla="*/ 4534 w 8213508"/>
              <a:gd name="connsiteY34" fmla="*/ 482048 h 2882829"/>
              <a:gd name="connsiteX0" fmla="*/ 4245 w 8213219"/>
              <a:gd name="connsiteY0" fmla="*/ 482048 h 2882829"/>
              <a:gd name="connsiteX1" fmla="*/ 100676 w 8213219"/>
              <a:gd name="connsiteY1" fmla="*/ 220745 h 2882829"/>
              <a:gd name="connsiteX2" fmla="*/ 420304 w 8213219"/>
              <a:gd name="connsiteY2" fmla="*/ 180572 h 2882829"/>
              <a:gd name="connsiteX3" fmla="*/ 692614 w 8213219"/>
              <a:gd name="connsiteY3" fmla="*/ 174152 h 2882829"/>
              <a:gd name="connsiteX4" fmla="*/ 923632 w 8213219"/>
              <a:gd name="connsiteY4" fmla="*/ 7414 h 2882829"/>
              <a:gd name="connsiteX5" fmla="*/ 1453984 w 8213219"/>
              <a:gd name="connsiteY5" fmla="*/ 117142 h 2882829"/>
              <a:gd name="connsiteX6" fmla="*/ 3593680 w 8213219"/>
              <a:gd name="connsiteY6" fmla="*/ 860854 h 2882829"/>
              <a:gd name="connsiteX7" fmla="*/ 4709248 w 8213219"/>
              <a:gd name="connsiteY7" fmla="*/ 1286050 h 2882829"/>
              <a:gd name="connsiteX8" fmla="*/ 5548972 w 8213219"/>
              <a:gd name="connsiteY8" fmla="*/ 1629966 h 2882829"/>
              <a:gd name="connsiteX9" fmla="*/ 5829896 w 8213219"/>
              <a:gd name="connsiteY9" fmla="*/ 1747822 h 2882829"/>
              <a:gd name="connsiteX10" fmla="*/ 5997536 w 8213219"/>
              <a:gd name="connsiteY10" fmla="*/ 1809290 h 2882829"/>
              <a:gd name="connsiteX11" fmla="*/ 6288112 w 8213219"/>
              <a:gd name="connsiteY11" fmla="*/ 1714294 h 2882829"/>
              <a:gd name="connsiteX12" fmla="*/ 7239088 w 8213219"/>
              <a:gd name="connsiteY12" fmla="*/ 1183942 h 2882829"/>
              <a:gd name="connsiteX13" fmla="*/ 7580464 w 8213219"/>
              <a:gd name="connsiteY13" fmla="*/ 1013254 h 2882829"/>
              <a:gd name="connsiteX14" fmla="*/ 7720672 w 8213219"/>
              <a:gd name="connsiteY14" fmla="*/ 970582 h 2882829"/>
              <a:gd name="connsiteX15" fmla="*/ 8019376 w 8213219"/>
              <a:gd name="connsiteY15" fmla="*/ 1049830 h 2882829"/>
              <a:gd name="connsiteX16" fmla="*/ 8129104 w 8213219"/>
              <a:gd name="connsiteY16" fmla="*/ 1122982 h 2882829"/>
              <a:gd name="connsiteX17" fmla="*/ 8196160 w 8213219"/>
              <a:gd name="connsiteY17" fmla="*/ 1263190 h 2882829"/>
              <a:gd name="connsiteX18" fmla="*/ 7799920 w 8213219"/>
              <a:gd name="connsiteY18" fmla="*/ 1775254 h 2882829"/>
              <a:gd name="connsiteX19" fmla="*/ 7348816 w 8213219"/>
              <a:gd name="connsiteY19" fmla="*/ 2384854 h 2882829"/>
              <a:gd name="connsiteX20" fmla="*/ 7367104 w 8213219"/>
              <a:gd name="connsiteY20" fmla="*/ 2470198 h 2882829"/>
              <a:gd name="connsiteX21" fmla="*/ 7482928 w 8213219"/>
              <a:gd name="connsiteY21" fmla="*/ 2518966 h 2882829"/>
              <a:gd name="connsiteX22" fmla="*/ 7726768 w 8213219"/>
              <a:gd name="connsiteY22" fmla="*/ 2659174 h 2882829"/>
              <a:gd name="connsiteX23" fmla="*/ 7799920 w 8213219"/>
              <a:gd name="connsiteY23" fmla="*/ 2756710 h 2882829"/>
              <a:gd name="connsiteX24" fmla="*/ 7775536 w 8213219"/>
              <a:gd name="connsiteY24" fmla="*/ 2854246 h 2882829"/>
              <a:gd name="connsiteX25" fmla="*/ 7330528 w 8213219"/>
              <a:gd name="connsiteY25" fmla="*/ 2878630 h 2882829"/>
              <a:gd name="connsiteX26" fmla="*/ 6434416 w 8213219"/>
              <a:gd name="connsiteY26" fmla="*/ 2781094 h 2882829"/>
              <a:gd name="connsiteX27" fmla="*/ 5489536 w 8213219"/>
              <a:gd name="connsiteY27" fmla="*/ 2646982 h 2882829"/>
              <a:gd name="connsiteX28" fmla="*/ 4124032 w 8213219"/>
              <a:gd name="connsiteY28" fmla="*/ 2226358 h 2882829"/>
              <a:gd name="connsiteX29" fmla="*/ 2849968 w 8213219"/>
              <a:gd name="connsiteY29" fmla="*/ 1799638 h 2882829"/>
              <a:gd name="connsiteX30" fmla="*/ 1478368 w 8213219"/>
              <a:gd name="connsiteY30" fmla="*/ 1293670 h 2882829"/>
              <a:gd name="connsiteX31" fmla="*/ 838288 w 8213219"/>
              <a:gd name="connsiteY31" fmla="*/ 1025446 h 2882829"/>
              <a:gd name="connsiteX32" fmla="*/ 426849 w 8213219"/>
              <a:gd name="connsiteY32" fmla="*/ 881844 h 2882829"/>
              <a:gd name="connsiteX33" fmla="*/ 213661 w 8213219"/>
              <a:gd name="connsiteY33" fmla="*/ 719134 h 2882829"/>
              <a:gd name="connsiteX34" fmla="*/ 4245 w 8213219"/>
              <a:gd name="connsiteY34" fmla="*/ 482048 h 2882829"/>
              <a:gd name="connsiteX0" fmla="*/ 1238 w 8210212"/>
              <a:gd name="connsiteY0" fmla="*/ 482048 h 2882829"/>
              <a:gd name="connsiteX1" fmla="*/ 137857 w 8210212"/>
              <a:gd name="connsiteY1" fmla="*/ 253876 h 2882829"/>
              <a:gd name="connsiteX2" fmla="*/ 417297 w 8210212"/>
              <a:gd name="connsiteY2" fmla="*/ 180572 h 2882829"/>
              <a:gd name="connsiteX3" fmla="*/ 689607 w 8210212"/>
              <a:gd name="connsiteY3" fmla="*/ 174152 h 2882829"/>
              <a:gd name="connsiteX4" fmla="*/ 920625 w 8210212"/>
              <a:gd name="connsiteY4" fmla="*/ 7414 h 2882829"/>
              <a:gd name="connsiteX5" fmla="*/ 1450977 w 8210212"/>
              <a:gd name="connsiteY5" fmla="*/ 117142 h 2882829"/>
              <a:gd name="connsiteX6" fmla="*/ 3590673 w 8210212"/>
              <a:gd name="connsiteY6" fmla="*/ 860854 h 2882829"/>
              <a:gd name="connsiteX7" fmla="*/ 4706241 w 8210212"/>
              <a:gd name="connsiteY7" fmla="*/ 1286050 h 2882829"/>
              <a:gd name="connsiteX8" fmla="*/ 5545965 w 8210212"/>
              <a:gd name="connsiteY8" fmla="*/ 1629966 h 2882829"/>
              <a:gd name="connsiteX9" fmla="*/ 5826889 w 8210212"/>
              <a:gd name="connsiteY9" fmla="*/ 1747822 h 2882829"/>
              <a:gd name="connsiteX10" fmla="*/ 5994529 w 8210212"/>
              <a:gd name="connsiteY10" fmla="*/ 1809290 h 2882829"/>
              <a:gd name="connsiteX11" fmla="*/ 6285105 w 8210212"/>
              <a:gd name="connsiteY11" fmla="*/ 1714294 h 2882829"/>
              <a:gd name="connsiteX12" fmla="*/ 7236081 w 8210212"/>
              <a:gd name="connsiteY12" fmla="*/ 1183942 h 2882829"/>
              <a:gd name="connsiteX13" fmla="*/ 7577457 w 8210212"/>
              <a:gd name="connsiteY13" fmla="*/ 1013254 h 2882829"/>
              <a:gd name="connsiteX14" fmla="*/ 7717665 w 8210212"/>
              <a:gd name="connsiteY14" fmla="*/ 970582 h 2882829"/>
              <a:gd name="connsiteX15" fmla="*/ 8016369 w 8210212"/>
              <a:gd name="connsiteY15" fmla="*/ 1049830 h 2882829"/>
              <a:gd name="connsiteX16" fmla="*/ 8126097 w 8210212"/>
              <a:gd name="connsiteY16" fmla="*/ 1122982 h 2882829"/>
              <a:gd name="connsiteX17" fmla="*/ 8193153 w 8210212"/>
              <a:gd name="connsiteY17" fmla="*/ 1263190 h 2882829"/>
              <a:gd name="connsiteX18" fmla="*/ 7796913 w 8210212"/>
              <a:gd name="connsiteY18" fmla="*/ 1775254 h 2882829"/>
              <a:gd name="connsiteX19" fmla="*/ 7345809 w 8210212"/>
              <a:gd name="connsiteY19" fmla="*/ 2384854 h 2882829"/>
              <a:gd name="connsiteX20" fmla="*/ 7364097 w 8210212"/>
              <a:gd name="connsiteY20" fmla="*/ 2470198 h 2882829"/>
              <a:gd name="connsiteX21" fmla="*/ 7479921 w 8210212"/>
              <a:gd name="connsiteY21" fmla="*/ 2518966 h 2882829"/>
              <a:gd name="connsiteX22" fmla="*/ 7723761 w 8210212"/>
              <a:gd name="connsiteY22" fmla="*/ 2659174 h 2882829"/>
              <a:gd name="connsiteX23" fmla="*/ 7796913 w 8210212"/>
              <a:gd name="connsiteY23" fmla="*/ 2756710 h 2882829"/>
              <a:gd name="connsiteX24" fmla="*/ 7772529 w 8210212"/>
              <a:gd name="connsiteY24" fmla="*/ 2854246 h 2882829"/>
              <a:gd name="connsiteX25" fmla="*/ 7327521 w 8210212"/>
              <a:gd name="connsiteY25" fmla="*/ 2878630 h 2882829"/>
              <a:gd name="connsiteX26" fmla="*/ 6431409 w 8210212"/>
              <a:gd name="connsiteY26" fmla="*/ 2781094 h 2882829"/>
              <a:gd name="connsiteX27" fmla="*/ 5486529 w 8210212"/>
              <a:gd name="connsiteY27" fmla="*/ 2646982 h 2882829"/>
              <a:gd name="connsiteX28" fmla="*/ 4121025 w 8210212"/>
              <a:gd name="connsiteY28" fmla="*/ 2226358 h 2882829"/>
              <a:gd name="connsiteX29" fmla="*/ 2846961 w 8210212"/>
              <a:gd name="connsiteY29" fmla="*/ 1799638 h 2882829"/>
              <a:gd name="connsiteX30" fmla="*/ 1475361 w 8210212"/>
              <a:gd name="connsiteY30" fmla="*/ 1293670 h 2882829"/>
              <a:gd name="connsiteX31" fmla="*/ 835281 w 8210212"/>
              <a:gd name="connsiteY31" fmla="*/ 1025446 h 2882829"/>
              <a:gd name="connsiteX32" fmla="*/ 423842 w 8210212"/>
              <a:gd name="connsiteY32" fmla="*/ 881844 h 2882829"/>
              <a:gd name="connsiteX33" fmla="*/ 210654 w 8210212"/>
              <a:gd name="connsiteY33" fmla="*/ 719134 h 2882829"/>
              <a:gd name="connsiteX34" fmla="*/ 1238 w 8210212"/>
              <a:gd name="connsiteY34" fmla="*/ 482048 h 2882829"/>
              <a:gd name="connsiteX0" fmla="*/ 2582 w 8153898"/>
              <a:gd name="connsiteY0" fmla="*/ 501840 h 2882829"/>
              <a:gd name="connsiteX1" fmla="*/ 81543 w 8153898"/>
              <a:gd name="connsiteY1" fmla="*/ 253876 h 2882829"/>
              <a:gd name="connsiteX2" fmla="*/ 360983 w 8153898"/>
              <a:gd name="connsiteY2" fmla="*/ 180572 h 2882829"/>
              <a:gd name="connsiteX3" fmla="*/ 633293 w 8153898"/>
              <a:gd name="connsiteY3" fmla="*/ 174152 h 2882829"/>
              <a:gd name="connsiteX4" fmla="*/ 864311 w 8153898"/>
              <a:gd name="connsiteY4" fmla="*/ 7414 h 2882829"/>
              <a:gd name="connsiteX5" fmla="*/ 1394663 w 8153898"/>
              <a:gd name="connsiteY5" fmla="*/ 117142 h 2882829"/>
              <a:gd name="connsiteX6" fmla="*/ 3534359 w 8153898"/>
              <a:gd name="connsiteY6" fmla="*/ 860854 h 2882829"/>
              <a:gd name="connsiteX7" fmla="*/ 4649927 w 8153898"/>
              <a:gd name="connsiteY7" fmla="*/ 1286050 h 2882829"/>
              <a:gd name="connsiteX8" fmla="*/ 5489651 w 8153898"/>
              <a:gd name="connsiteY8" fmla="*/ 1629966 h 2882829"/>
              <a:gd name="connsiteX9" fmla="*/ 5770575 w 8153898"/>
              <a:gd name="connsiteY9" fmla="*/ 1747822 h 2882829"/>
              <a:gd name="connsiteX10" fmla="*/ 5938215 w 8153898"/>
              <a:gd name="connsiteY10" fmla="*/ 1809290 h 2882829"/>
              <a:gd name="connsiteX11" fmla="*/ 6228791 w 8153898"/>
              <a:gd name="connsiteY11" fmla="*/ 1714294 h 2882829"/>
              <a:gd name="connsiteX12" fmla="*/ 7179767 w 8153898"/>
              <a:gd name="connsiteY12" fmla="*/ 1183942 h 2882829"/>
              <a:gd name="connsiteX13" fmla="*/ 7521143 w 8153898"/>
              <a:gd name="connsiteY13" fmla="*/ 1013254 h 2882829"/>
              <a:gd name="connsiteX14" fmla="*/ 7661351 w 8153898"/>
              <a:gd name="connsiteY14" fmla="*/ 970582 h 2882829"/>
              <a:gd name="connsiteX15" fmla="*/ 7960055 w 8153898"/>
              <a:gd name="connsiteY15" fmla="*/ 1049830 h 2882829"/>
              <a:gd name="connsiteX16" fmla="*/ 8069783 w 8153898"/>
              <a:gd name="connsiteY16" fmla="*/ 1122982 h 2882829"/>
              <a:gd name="connsiteX17" fmla="*/ 8136839 w 8153898"/>
              <a:gd name="connsiteY17" fmla="*/ 1263190 h 2882829"/>
              <a:gd name="connsiteX18" fmla="*/ 7740599 w 8153898"/>
              <a:gd name="connsiteY18" fmla="*/ 1775254 h 2882829"/>
              <a:gd name="connsiteX19" fmla="*/ 7289495 w 8153898"/>
              <a:gd name="connsiteY19" fmla="*/ 2384854 h 2882829"/>
              <a:gd name="connsiteX20" fmla="*/ 7307783 w 8153898"/>
              <a:gd name="connsiteY20" fmla="*/ 2470198 h 2882829"/>
              <a:gd name="connsiteX21" fmla="*/ 7423607 w 8153898"/>
              <a:gd name="connsiteY21" fmla="*/ 2518966 h 2882829"/>
              <a:gd name="connsiteX22" fmla="*/ 7667447 w 8153898"/>
              <a:gd name="connsiteY22" fmla="*/ 2659174 h 2882829"/>
              <a:gd name="connsiteX23" fmla="*/ 7740599 w 8153898"/>
              <a:gd name="connsiteY23" fmla="*/ 2756710 h 2882829"/>
              <a:gd name="connsiteX24" fmla="*/ 7716215 w 8153898"/>
              <a:gd name="connsiteY24" fmla="*/ 2854246 h 2882829"/>
              <a:gd name="connsiteX25" fmla="*/ 7271207 w 8153898"/>
              <a:gd name="connsiteY25" fmla="*/ 2878630 h 2882829"/>
              <a:gd name="connsiteX26" fmla="*/ 6375095 w 8153898"/>
              <a:gd name="connsiteY26" fmla="*/ 2781094 h 2882829"/>
              <a:gd name="connsiteX27" fmla="*/ 5430215 w 8153898"/>
              <a:gd name="connsiteY27" fmla="*/ 2646982 h 2882829"/>
              <a:gd name="connsiteX28" fmla="*/ 4064711 w 8153898"/>
              <a:gd name="connsiteY28" fmla="*/ 2226358 h 2882829"/>
              <a:gd name="connsiteX29" fmla="*/ 2790647 w 8153898"/>
              <a:gd name="connsiteY29" fmla="*/ 1799638 h 2882829"/>
              <a:gd name="connsiteX30" fmla="*/ 1419047 w 8153898"/>
              <a:gd name="connsiteY30" fmla="*/ 1293670 h 2882829"/>
              <a:gd name="connsiteX31" fmla="*/ 778967 w 8153898"/>
              <a:gd name="connsiteY31" fmla="*/ 1025446 h 2882829"/>
              <a:gd name="connsiteX32" fmla="*/ 367528 w 8153898"/>
              <a:gd name="connsiteY32" fmla="*/ 881844 h 2882829"/>
              <a:gd name="connsiteX33" fmla="*/ 154340 w 8153898"/>
              <a:gd name="connsiteY33" fmla="*/ 719134 h 2882829"/>
              <a:gd name="connsiteX34" fmla="*/ 2582 w 8153898"/>
              <a:gd name="connsiteY34" fmla="*/ 501840 h 2882829"/>
              <a:gd name="connsiteX0" fmla="*/ 4240 w 8155556"/>
              <a:gd name="connsiteY0" fmla="*/ 501840 h 2882829"/>
              <a:gd name="connsiteX1" fmla="*/ 83201 w 8155556"/>
              <a:gd name="connsiteY1" fmla="*/ 253876 h 2882829"/>
              <a:gd name="connsiteX2" fmla="*/ 362641 w 8155556"/>
              <a:gd name="connsiteY2" fmla="*/ 180572 h 2882829"/>
              <a:gd name="connsiteX3" fmla="*/ 634951 w 8155556"/>
              <a:gd name="connsiteY3" fmla="*/ 174152 h 2882829"/>
              <a:gd name="connsiteX4" fmla="*/ 865969 w 8155556"/>
              <a:gd name="connsiteY4" fmla="*/ 7414 h 2882829"/>
              <a:gd name="connsiteX5" fmla="*/ 1396321 w 8155556"/>
              <a:gd name="connsiteY5" fmla="*/ 117142 h 2882829"/>
              <a:gd name="connsiteX6" fmla="*/ 3536017 w 8155556"/>
              <a:gd name="connsiteY6" fmla="*/ 860854 h 2882829"/>
              <a:gd name="connsiteX7" fmla="*/ 4651585 w 8155556"/>
              <a:gd name="connsiteY7" fmla="*/ 1286050 h 2882829"/>
              <a:gd name="connsiteX8" fmla="*/ 5491309 w 8155556"/>
              <a:gd name="connsiteY8" fmla="*/ 1629966 h 2882829"/>
              <a:gd name="connsiteX9" fmla="*/ 5772233 w 8155556"/>
              <a:gd name="connsiteY9" fmla="*/ 1747822 h 2882829"/>
              <a:gd name="connsiteX10" fmla="*/ 5939873 w 8155556"/>
              <a:gd name="connsiteY10" fmla="*/ 1809290 h 2882829"/>
              <a:gd name="connsiteX11" fmla="*/ 6230449 w 8155556"/>
              <a:gd name="connsiteY11" fmla="*/ 1714294 h 2882829"/>
              <a:gd name="connsiteX12" fmla="*/ 7181425 w 8155556"/>
              <a:gd name="connsiteY12" fmla="*/ 1183942 h 2882829"/>
              <a:gd name="connsiteX13" fmla="*/ 7522801 w 8155556"/>
              <a:gd name="connsiteY13" fmla="*/ 1013254 h 2882829"/>
              <a:gd name="connsiteX14" fmla="*/ 7663009 w 8155556"/>
              <a:gd name="connsiteY14" fmla="*/ 970582 h 2882829"/>
              <a:gd name="connsiteX15" fmla="*/ 7961713 w 8155556"/>
              <a:gd name="connsiteY15" fmla="*/ 1049830 h 2882829"/>
              <a:gd name="connsiteX16" fmla="*/ 8071441 w 8155556"/>
              <a:gd name="connsiteY16" fmla="*/ 1122982 h 2882829"/>
              <a:gd name="connsiteX17" fmla="*/ 8138497 w 8155556"/>
              <a:gd name="connsiteY17" fmla="*/ 1263190 h 2882829"/>
              <a:gd name="connsiteX18" fmla="*/ 7742257 w 8155556"/>
              <a:gd name="connsiteY18" fmla="*/ 1775254 h 2882829"/>
              <a:gd name="connsiteX19" fmla="*/ 7291153 w 8155556"/>
              <a:gd name="connsiteY19" fmla="*/ 2384854 h 2882829"/>
              <a:gd name="connsiteX20" fmla="*/ 7309441 w 8155556"/>
              <a:gd name="connsiteY20" fmla="*/ 2470198 h 2882829"/>
              <a:gd name="connsiteX21" fmla="*/ 7425265 w 8155556"/>
              <a:gd name="connsiteY21" fmla="*/ 2518966 h 2882829"/>
              <a:gd name="connsiteX22" fmla="*/ 7669105 w 8155556"/>
              <a:gd name="connsiteY22" fmla="*/ 2659174 h 2882829"/>
              <a:gd name="connsiteX23" fmla="*/ 7742257 w 8155556"/>
              <a:gd name="connsiteY23" fmla="*/ 2756710 h 2882829"/>
              <a:gd name="connsiteX24" fmla="*/ 7717873 w 8155556"/>
              <a:gd name="connsiteY24" fmla="*/ 2854246 h 2882829"/>
              <a:gd name="connsiteX25" fmla="*/ 7272865 w 8155556"/>
              <a:gd name="connsiteY25" fmla="*/ 2878630 h 2882829"/>
              <a:gd name="connsiteX26" fmla="*/ 6376753 w 8155556"/>
              <a:gd name="connsiteY26" fmla="*/ 2781094 h 2882829"/>
              <a:gd name="connsiteX27" fmla="*/ 5431873 w 8155556"/>
              <a:gd name="connsiteY27" fmla="*/ 2646982 h 2882829"/>
              <a:gd name="connsiteX28" fmla="*/ 4066369 w 8155556"/>
              <a:gd name="connsiteY28" fmla="*/ 2226358 h 2882829"/>
              <a:gd name="connsiteX29" fmla="*/ 2792305 w 8155556"/>
              <a:gd name="connsiteY29" fmla="*/ 1799638 h 2882829"/>
              <a:gd name="connsiteX30" fmla="*/ 1420705 w 8155556"/>
              <a:gd name="connsiteY30" fmla="*/ 1293670 h 2882829"/>
              <a:gd name="connsiteX31" fmla="*/ 780625 w 8155556"/>
              <a:gd name="connsiteY31" fmla="*/ 1025446 h 2882829"/>
              <a:gd name="connsiteX32" fmla="*/ 369186 w 8155556"/>
              <a:gd name="connsiteY32" fmla="*/ 881844 h 2882829"/>
              <a:gd name="connsiteX33" fmla="*/ 185859 w 8155556"/>
              <a:gd name="connsiteY33" fmla="*/ 613371 h 2882829"/>
              <a:gd name="connsiteX34" fmla="*/ 4240 w 8155556"/>
              <a:gd name="connsiteY34" fmla="*/ 501840 h 2882829"/>
              <a:gd name="connsiteX0" fmla="*/ 2505 w 8153821"/>
              <a:gd name="connsiteY0" fmla="*/ 501840 h 2882829"/>
              <a:gd name="connsiteX1" fmla="*/ 81466 w 8153821"/>
              <a:gd name="connsiteY1" fmla="*/ 253876 h 2882829"/>
              <a:gd name="connsiteX2" fmla="*/ 360906 w 8153821"/>
              <a:gd name="connsiteY2" fmla="*/ 180572 h 2882829"/>
              <a:gd name="connsiteX3" fmla="*/ 633216 w 8153821"/>
              <a:gd name="connsiteY3" fmla="*/ 174152 h 2882829"/>
              <a:gd name="connsiteX4" fmla="*/ 864234 w 8153821"/>
              <a:gd name="connsiteY4" fmla="*/ 7414 h 2882829"/>
              <a:gd name="connsiteX5" fmla="*/ 1394586 w 8153821"/>
              <a:gd name="connsiteY5" fmla="*/ 117142 h 2882829"/>
              <a:gd name="connsiteX6" fmla="*/ 3534282 w 8153821"/>
              <a:gd name="connsiteY6" fmla="*/ 860854 h 2882829"/>
              <a:gd name="connsiteX7" fmla="*/ 4649850 w 8153821"/>
              <a:gd name="connsiteY7" fmla="*/ 1286050 h 2882829"/>
              <a:gd name="connsiteX8" fmla="*/ 5489574 w 8153821"/>
              <a:gd name="connsiteY8" fmla="*/ 1629966 h 2882829"/>
              <a:gd name="connsiteX9" fmla="*/ 5770498 w 8153821"/>
              <a:gd name="connsiteY9" fmla="*/ 1747822 h 2882829"/>
              <a:gd name="connsiteX10" fmla="*/ 5938138 w 8153821"/>
              <a:gd name="connsiteY10" fmla="*/ 1809290 h 2882829"/>
              <a:gd name="connsiteX11" fmla="*/ 6228714 w 8153821"/>
              <a:gd name="connsiteY11" fmla="*/ 1714294 h 2882829"/>
              <a:gd name="connsiteX12" fmla="*/ 7179690 w 8153821"/>
              <a:gd name="connsiteY12" fmla="*/ 1183942 h 2882829"/>
              <a:gd name="connsiteX13" fmla="*/ 7521066 w 8153821"/>
              <a:gd name="connsiteY13" fmla="*/ 1013254 h 2882829"/>
              <a:gd name="connsiteX14" fmla="*/ 7661274 w 8153821"/>
              <a:gd name="connsiteY14" fmla="*/ 970582 h 2882829"/>
              <a:gd name="connsiteX15" fmla="*/ 7959978 w 8153821"/>
              <a:gd name="connsiteY15" fmla="*/ 1049830 h 2882829"/>
              <a:gd name="connsiteX16" fmla="*/ 8069706 w 8153821"/>
              <a:gd name="connsiteY16" fmla="*/ 1122982 h 2882829"/>
              <a:gd name="connsiteX17" fmla="*/ 8136762 w 8153821"/>
              <a:gd name="connsiteY17" fmla="*/ 1263190 h 2882829"/>
              <a:gd name="connsiteX18" fmla="*/ 7740522 w 8153821"/>
              <a:gd name="connsiteY18" fmla="*/ 1775254 h 2882829"/>
              <a:gd name="connsiteX19" fmla="*/ 7289418 w 8153821"/>
              <a:gd name="connsiteY19" fmla="*/ 2384854 h 2882829"/>
              <a:gd name="connsiteX20" fmla="*/ 7307706 w 8153821"/>
              <a:gd name="connsiteY20" fmla="*/ 2470198 h 2882829"/>
              <a:gd name="connsiteX21" fmla="*/ 7423530 w 8153821"/>
              <a:gd name="connsiteY21" fmla="*/ 2518966 h 2882829"/>
              <a:gd name="connsiteX22" fmla="*/ 7667370 w 8153821"/>
              <a:gd name="connsiteY22" fmla="*/ 2659174 h 2882829"/>
              <a:gd name="connsiteX23" fmla="*/ 7740522 w 8153821"/>
              <a:gd name="connsiteY23" fmla="*/ 2756710 h 2882829"/>
              <a:gd name="connsiteX24" fmla="*/ 7716138 w 8153821"/>
              <a:gd name="connsiteY24" fmla="*/ 2854246 h 2882829"/>
              <a:gd name="connsiteX25" fmla="*/ 7271130 w 8153821"/>
              <a:gd name="connsiteY25" fmla="*/ 2878630 h 2882829"/>
              <a:gd name="connsiteX26" fmla="*/ 6375018 w 8153821"/>
              <a:gd name="connsiteY26" fmla="*/ 2781094 h 2882829"/>
              <a:gd name="connsiteX27" fmla="*/ 5430138 w 8153821"/>
              <a:gd name="connsiteY27" fmla="*/ 2646982 h 2882829"/>
              <a:gd name="connsiteX28" fmla="*/ 4064634 w 8153821"/>
              <a:gd name="connsiteY28" fmla="*/ 2226358 h 2882829"/>
              <a:gd name="connsiteX29" fmla="*/ 2790570 w 8153821"/>
              <a:gd name="connsiteY29" fmla="*/ 1799638 h 2882829"/>
              <a:gd name="connsiteX30" fmla="*/ 1418970 w 8153821"/>
              <a:gd name="connsiteY30" fmla="*/ 1293670 h 2882829"/>
              <a:gd name="connsiteX31" fmla="*/ 778890 w 8153821"/>
              <a:gd name="connsiteY31" fmla="*/ 1025446 h 2882829"/>
              <a:gd name="connsiteX32" fmla="*/ 367451 w 8153821"/>
              <a:gd name="connsiteY32" fmla="*/ 881844 h 2882829"/>
              <a:gd name="connsiteX33" fmla="*/ 152800 w 8153821"/>
              <a:gd name="connsiteY33" fmla="*/ 667070 h 2882829"/>
              <a:gd name="connsiteX34" fmla="*/ 2505 w 8153821"/>
              <a:gd name="connsiteY34" fmla="*/ 501840 h 2882829"/>
              <a:gd name="connsiteX0" fmla="*/ 54 w 8151370"/>
              <a:gd name="connsiteY0" fmla="*/ 501840 h 2882829"/>
              <a:gd name="connsiteX1" fmla="*/ 79015 w 8151370"/>
              <a:gd name="connsiteY1" fmla="*/ 253876 h 2882829"/>
              <a:gd name="connsiteX2" fmla="*/ 358455 w 8151370"/>
              <a:gd name="connsiteY2" fmla="*/ 180572 h 2882829"/>
              <a:gd name="connsiteX3" fmla="*/ 630765 w 8151370"/>
              <a:gd name="connsiteY3" fmla="*/ 174152 h 2882829"/>
              <a:gd name="connsiteX4" fmla="*/ 861783 w 8151370"/>
              <a:gd name="connsiteY4" fmla="*/ 7414 h 2882829"/>
              <a:gd name="connsiteX5" fmla="*/ 1392135 w 8151370"/>
              <a:gd name="connsiteY5" fmla="*/ 117142 h 2882829"/>
              <a:gd name="connsiteX6" fmla="*/ 3531831 w 8151370"/>
              <a:gd name="connsiteY6" fmla="*/ 860854 h 2882829"/>
              <a:gd name="connsiteX7" fmla="*/ 4647399 w 8151370"/>
              <a:gd name="connsiteY7" fmla="*/ 1286050 h 2882829"/>
              <a:gd name="connsiteX8" fmla="*/ 5487123 w 8151370"/>
              <a:gd name="connsiteY8" fmla="*/ 1629966 h 2882829"/>
              <a:gd name="connsiteX9" fmla="*/ 5768047 w 8151370"/>
              <a:gd name="connsiteY9" fmla="*/ 1747822 h 2882829"/>
              <a:gd name="connsiteX10" fmla="*/ 5935687 w 8151370"/>
              <a:gd name="connsiteY10" fmla="*/ 1809290 h 2882829"/>
              <a:gd name="connsiteX11" fmla="*/ 6226263 w 8151370"/>
              <a:gd name="connsiteY11" fmla="*/ 1714294 h 2882829"/>
              <a:gd name="connsiteX12" fmla="*/ 7177239 w 8151370"/>
              <a:gd name="connsiteY12" fmla="*/ 1183942 h 2882829"/>
              <a:gd name="connsiteX13" fmla="*/ 7518615 w 8151370"/>
              <a:gd name="connsiteY13" fmla="*/ 1013254 h 2882829"/>
              <a:gd name="connsiteX14" fmla="*/ 7658823 w 8151370"/>
              <a:gd name="connsiteY14" fmla="*/ 970582 h 2882829"/>
              <a:gd name="connsiteX15" fmla="*/ 7957527 w 8151370"/>
              <a:gd name="connsiteY15" fmla="*/ 1049830 h 2882829"/>
              <a:gd name="connsiteX16" fmla="*/ 8067255 w 8151370"/>
              <a:gd name="connsiteY16" fmla="*/ 1122982 h 2882829"/>
              <a:gd name="connsiteX17" fmla="*/ 8134311 w 8151370"/>
              <a:gd name="connsiteY17" fmla="*/ 1263190 h 2882829"/>
              <a:gd name="connsiteX18" fmla="*/ 7738071 w 8151370"/>
              <a:gd name="connsiteY18" fmla="*/ 1775254 h 2882829"/>
              <a:gd name="connsiteX19" fmla="*/ 7286967 w 8151370"/>
              <a:gd name="connsiteY19" fmla="*/ 2384854 h 2882829"/>
              <a:gd name="connsiteX20" fmla="*/ 7305255 w 8151370"/>
              <a:gd name="connsiteY20" fmla="*/ 2470198 h 2882829"/>
              <a:gd name="connsiteX21" fmla="*/ 7421079 w 8151370"/>
              <a:gd name="connsiteY21" fmla="*/ 2518966 h 2882829"/>
              <a:gd name="connsiteX22" fmla="*/ 7664919 w 8151370"/>
              <a:gd name="connsiteY22" fmla="*/ 2659174 h 2882829"/>
              <a:gd name="connsiteX23" fmla="*/ 7738071 w 8151370"/>
              <a:gd name="connsiteY23" fmla="*/ 2756710 h 2882829"/>
              <a:gd name="connsiteX24" fmla="*/ 7713687 w 8151370"/>
              <a:gd name="connsiteY24" fmla="*/ 2854246 h 2882829"/>
              <a:gd name="connsiteX25" fmla="*/ 7268679 w 8151370"/>
              <a:gd name="connsiteY25" fmla="*/ 2878630 h 2882829"/>
              <a:gd name="connsiteX26" fmla="*/ 6372567 w 8151370"/>
              <a:gd name="connsiteY26" fmla="*/ 2781094 h 2882829"/>
              <a:gd name="connsiteX27" fmla="*/ 5427687 w 8151370"/>
              <a:gd name="connsiteY27" fmla="*/ 2646982 h 2882829"/>
              <a:gd name="connsiteX28" fmla="*/ 4062183 w 8151370"/>
              <a:gd name="connsiteY28" fmla="*/ 2226358 h 2882829"/>
              <a:gd name="connsiteX29" fmla="*/ 2788119 w 8151370"/>
              <a:gd name="connsiteY29" fmla="*/ 1799638 h 2882829"/>
              <a:gd name="connsiteX30" fmla="*/ 1416519 w 8151370"/>
              <a:gd name="connsiteY30" fmla="*/ 1293670 h 2882829"/>
              <a:gd name="connsiteX31" fmla="*/ 776439 w 8151370"/>
              <a:gd name="connsiteY31" fmla="*/ 1025446 h 2882829"/>
              <a:gd name="connsiteX32" fmla="*/ 365000 w 8151370"/>
              <a:gd name="connsiteY32" fmla="*/ 881844 h 2882829"/>
              <a:gd name="connsiteX33" fmla="*/ 72899 w 8151370"/>
              <a:gd name="connsiteY33" fmla="*/ 704935 h 2882829"/>
              <a:gd name="connsiteX34" fmla="*/ 54 w 8151370"/>
              <a:gd name="connsiteY34" fmla="*/ 501840 h 2882829"/>
              <a:gd name="connsiteX0" fmla="*/ 45 w 8151361"/>
              <a:gd name="connsiteY0" fmla="*/ 501840 h 2882829"/>
              <a:gd name="connsiteX1" fmla="*/ 79006 w 8151361"/>
              <a:gd name="connsiteY1" fmla="*/ 253876 h 2882829"/>
              <a:gd name="connsiteX2" fmla="*/ 358446 w 8151361"/>
              <a:gd name="connsiteY2" fmla="*/ 180572 h 2882829"/>
              <a:gd name="connsiteX3" fmla="*/ 630756 w 8151361"/>
              <a:gd name="connsiteY3" fmla="*/ 174152 h 2882829"/>
              <a:gd name="connsiteX4" fmla="*/ 861774 w 8151361"/>
              <a:gd name="connsiteY4" fmla="*/ 7414 h 2882829"/>
              <a:gd name="connsiteX5" fmla="*/ 1392126 w 8151361"/>
              <a:gd name="connsiteY5" fmla="*/ 117142 h 2882829"/>
              <a:gd name="connsiteX6" fmla="*/ 3531822 w 8151361"/>
              <a:gd name="connsiteY6" fmla="*/ 860854 h 2882829"/>
              <a:gd name="connsiteX7" fmla="*/ 4647390 w 8151361"/>
              <a:gd name="connsiteY7" fmla="*/ 1286050 h 2882829"/>
              <a:gd name="connsiteX8" fmla="*/ 5487114 w 8151361"/>
              <a:gd name="connsiteY8" fmla="*/ 1629966 h 2882829"/>
              <a:gd name="connsiteX9" fmla="*/ 5768038 w 8151361"/>
              <a:gd name="connsiteY9" fmla="*/ 1747822 h 2882829"/>
              <a:gd name="connsiteX10" fmla="*/ 5935678 w 8151361"/>
              <a:gd name="connsiteY10" fmla="*/ 1809290 h 2882829"/>
              <a:gd name="connsiteX11" fmla="*/ 6226254 w 8151361"/>
              <a:gd name="connsiteY11" fmla="*/ 1714294 h 2882829"/>
              <a:gd name="connsiteX12" fmla="*/ 7177230 w 8151361"/>
              <a:gd name="connsiteY12" fmla="*/ 1183942 h 2882829"/>
              <a:gd name="connsiteX13" fmla="*/ 7518606 w 8151361"/>
              <a:gd name="connsiteY13" fmla="*/ 1013254 h 2882829"/>
              <a:gd name="connsiteX14" fmla="*/ 7658814 w 8151361"/>
              <a:gd name="connsiteY14" fmla="*/ 970582 h 2882829"/>
              <a:gd name="connsiteX15" fmla="*/ 7957518 w 8151361"/>
              <a:gd name="connsiteY15" fmla="*/ 1049830 h 2882829"/>
              <a:gd name="connsiteX16" fmla="*/ 8067246 w 8151361"/>
              <a:gd name="connsiteY16" fmla="*/ 1122982 h 2882829"/>
              <a:gd name="connsiteX17" fmla="*/ 8134302 w 8151361"/>
              <a:gd name="connsiteY17" fmla="*/ 1263190 h 2882829"/>
              <a:gd name="connsiteX18" fmla="*/ 7738062 w 8151361"/>
              <a:gd name="connsiteY18" fmla="*/ 1775254 h 2882829"/>
              <a:gd name="connsiteX19" fmla="*/ 7286958 w 8151361"/>
              <a:gd name="connsiteY19" fmla="*/ 2384854 h 2882829"/>
              <a:gd name="connsiteX20" fmla="*/ 7305246 w 8151361"/>
              <a:gd name="connsiteY20" fmla="*/ 2470198 h 2882829"/>
              <a:gd name="connsiteX21" fmla="*/ 7421070 w 8151361"/>
              <a:gd name="connsiteY21" fmla="*/ 2518966 h 2882829"/>
              <a:gd name="connsiteX22" fmla="*/ 7664910 w 8151361"/>
              <a:gd name="connsiteY22" fmla="*/ 2659174 h 2882829"/>
              <a:gd name="connsiteX23" fmla="*/ 7738062 w 8151361"/>
              <a:gd name="connsiteY23" fmla="*/ 2756710 h 2882829"/>
              <a:gd name="connsiteX24" fmla="*/ 7713678 w 8151361"/>
              <a:gd name="connsiteY24" fmla="*/ 2854246 h 2882829"/>
              <a:gd name="connsiteX25" fmla="*/ 7268670 w 8151361"/>
              <a:gd name="connsiteY25" fmla="*/ 2878630 h 2882829"/>
              <a:gd name="connsiteX26" fmla="*/ 6372558 w 8151361"/>
              <a:gd name="connsiteY26" fmla="*/ 2781094 h 2882829"/>
              <a:gd name="connsiteX27" fmla="*/ 5427678 w 8151361"/>
              <a:gd name="connsiteY27" fmla="*/ 2646982 h 2882829"/>
              <a:gd name="connsiteX28" fmla="*/ 4062174 w 8151361"/>
              <a:gd name="connsiteY28" fmla="*/ 2226358 h 2882829"/>
              <a:gd name="connsiteX29" fmla="*/ 2788110 w 8151361"/>
              <a:gd name="connsiteY29" fmla="*/ 1799638 h 2882829"/>
              <a:gd name="connsiteX30" fmla="*/ 1416510 w 8151361"/>
              <a:gd name="connsiteY30" fmla="*/ 1293670 h 2882829"/>
              <a:gd name="connsiteX31" fmla="*/ 776430 w 8151361"/>
              <a:gd name="connsiteY31" fmla="*/ 1025446 h 2882829"/>
              <a:gd name="connsiteX32" fmla="*/ 346230 w 8151361"/>
              <a:gd name="connsiteY32" fmla="*/ 823843 h 2882829"/>
              <a:gd name="connsiteX33" fmla="*/ 72890 w 8151361"/>
              <a:gd name="connsiteY33" fmla="*/ 704935 h 2882829"/>
              <a:gd name="connsiteX34" fmla="*/ 45 w 8151361"/>
              <a:gd name="connsiteY34" fmla="*/ 501840 h 2882829"/>
              <a:gd name="connsiteX0" fmla="*/ 30 w 8151346"/>
              <a:gd name="connsiteY0" fmla="*/ 501840 h 2882829"/>
              <a:gd name="connsiteX1" fmla="*/ 78991 w 8151346"/>
              <a:gd name="connsiteY1" fmla="*/ 253876 h 2882829"/>
              <a:gd name="connsiteX2" fmla="*/ 358431 w 8151346"/>
              <a:gd name="connsiteY2" fmla="*/ 180572 h 2882829"/>
              <a:gd name="connsiteX3" fmla="*/ 630741 w 8151346"/>
              <a:gd name="connsiteY3" fmla="*/ 174152 h 2882829"/>
              <a:gd name="connsiteX4" fmla="*/ 861759 w 8151346"/>
              <a:gd name="connsiteY4" fmla="*/ 7414 h 2882829"/>
              <a:gd name="connsiteX5" fmla="*/ 1392111 w 8151346"/>
              <a:gd name="connsiteY5" fmla="*/ 117142 h 2882829"/>
              <a:gd name="connsiteX6" fmla="*/ 3531807 w 8151346"/>
              <a:gd name="connsiteY6" fmla="*/ 860854 h 2882829"/>
              <a:gd name="connsiteX7" fmla="*/ 4647375 w 8151346"/>
              <a:gd name="connsiteY7" fmla="*/ 1286050 h 2882829"/>
              <a:gd name="connsiteX8" fmla="*/ 5487099 w 8151346"/>
              <a:gd name="connsiteY8" fmla="*/ 1629966 h 2882829"/>
              <a:gd name="connsiteX9" fmla="*/ 5768023 w 8151346"/>
              <a:gd name="connsiteY9" fmla="*/ 1747822 h 2882829"/>
              <a:gd name="connsiteX10" fmla="*/ 5935663 w 8151346"/>
              <a:gd name="connsiteY10" fmla="*/ 1809290 h 2882829"/>
              <a:gd name="connsiteX11" fmla="*/ 6226239 w 8151346"/>
              <a:gd name="connsiteY11" fmla="*/ 1714294 h 2882829"/>
              <a:gd name="connsiteX12" fmla="*/ 7177215 w 8151346"/>
              <a:gd name="connsiteY12" fmla="*/ 1183942 h 2882829"/>
              <a:gd name="connsiteX13" fmla="*/ 7518591 w 8151346"/>
              <a:gd name="connsiteY13" fmla="*/ 1013254 h 2882829"/>
              <a:gd name="connsiteX14" fmla="*/ 7658799 w 8151346"/>
              <a:gd name="connsiteY14" fmla="*/ 970582 h 2882829"/>
              <a:gd name="connsiteX15" fmla="*/ 7957503 w 8151346"/>
              <a:gd name="connsiteY15" fmla="*/ 1049830 h 2882829"/>
              <a:gd name="connsiteX16" fmla="*/ 8067231 w 8151346"/>
              <a:gd name="connsiteY16" fmla="*/ 1122982 h 2882829"/>
              <a:gd name="connsiteX17" fmla="*/ 8134287 w 8151346"/>
              <a:gd name="connsiteY17" fmla="*/ 1263190 h 2882829"/>
              <a:gd name="connsiteX18" fmla="*/ 7738047 w 8151346"/>
              <a:gd name="connsiteY18" fmla="*/ 1775254 h 2882829"/>
              <a:gd name="connsiteX19" fmla="*/ 7286943 w 8151346"/>
              <a:gd name="connsiteY19" fmla="*/ 2384854 h 2882829"/>
              <a:gd name="connsiteX20" fmla="*/ 7305231 w 8151346"/>
              <a:gd name="connsiteY20" fmla="*/ 2470198 h 2882829"/>
              <a:gd name="connsiteX21" fmla="*/ 7421055 w 8151346"/>
              <a:gd name="connsiteY21" fmla="*/ 2518966 h 2882829"/>
              <a:gd name="connsiteX22" fmla="*/ 7664895 w 8151346"/>
              <a:gd name="connsiteY22" fmla="*/ 2659174 h 2882829"/>
              <a:gd name="connsiteX23" fmla="*/ 7738047 w 8151346"/>
              <a:gd name="connsiteY23" fmla="*/ 2756710 h 2882829"/>
              <a:gd name="connsiteX24" fmla="*/ 7713663 w 8151346"/>
              <a:gd name="connsiteY24" fmla="*/ 2854246 h 2882829"/>
              <a:gd name="connsiteX25" fmla="*/ 7268655 w 8151346"/>
              <a:gd name="connsiteY25" fmla="*/ 2878630 h 2882829"/>
              <a:gd name="connsiteX26" fmla="*/ 6372543 w 8151346"/>
              <a:gd name="connsiteY26" fmla="*/ 2781094 h 2882829"/>
              <a:gd name="connsiteX27" fmla="*/ 5427663 w 8151346"/>
              <a:gd name="connsiteY27" fmla="*/ 2646982 h 2882829"/>
              <a:gd name="connsiteX28" fmla="*/ 4062159 w 8151346"/>
              <a:gd name="connsiteY28" fmla="*/ 2226358 h 2882829"/>
              <a:gd name="connsiteX29" fmla="*/ 2788095 w 8151346"/>
              <a:gd name="connsiteY29" fmla="*/ 1799638 h 2882829"/>
              <a:gd name="connsiteX30" fmla="*/ 1416495 w 8151346"/>
              <a:gd name="connsiteY30" fmla="*/ 1293670 h 2882829"/>
              <a:gd name="connsiteX31" fmla="*/ 776415 w 8151346"/>
              <a:gd name="connsiteY31" fmla="*/ 1025446 h 2882829"/>
              <a:gd name="connsiteX32" fmla="*/ 290021 w 8151346"/>
              <a:gd name="connsiteY32" fmla="*/ 856114 h 2882829"/>
              <a:gd name="connsiteX33" fmla="*/ 72875 w 8151346"/>
              <a:gd name="connsiteY33" fmla="*/ 704935 h 2882829"/>
              <a:gd name="connsiteX34" fmla="*/ 30 w 8151346"/>
              <a:gd name="connsiteY34" fmla="*/ 501840 h 2882829"/>
              <a:gd name="connsiteX0" fmla="*/ 30 w 8151346"/>
              <a:gd name="connsiteY0" fmla="*/ 501840 h 2882829"/>
              <a:gd name="connsiteX1" fmla="*/ 78991 w 8151346"/>
              <a:gd name="connsiteY1" fmla="*/ 253876 h 2882829"/>
              <a:gd name="connsiteX2" fmla="*/ 375556 w 8151346"/>
              <a:gd name="connsiteY2" fmla="*/ 205786 h 2882829"/>
              <a:gd name="connsiteX3" fmla="*/ 630741 w 8151346"/>
              <a:gd name="connsiteY3" fmla="*/ 174152 h 2882829"/>
              <a:gd name="connsiteX4" fmla="*/ 861759 w 8151346"/>
              <a:gd name="connsiteY4" fmla="*/ 7414 h 2882829"/>
              <a:gd name="connsiteX5" fmla="*/ 1392111 w 8151346"/>
              <a:gd name="connsiteY5" fmla="*/ 117142 h 2882829"/>
              <a:gd name="connsiteX6" fmla="*/ 3531807 w 8151346"/>
              <a:gd name="connsiteY6" fmla="*/ 860854 h 2882829"/>
              <a:gd name="connsiteX7" fmla="*/ 4647375 w 8151346"/>
              <a:gd name="connsiteY7" fmla="*/ 1286050 h 2882829"/>
              <a:gd name="connsiteX8" fmla="*/ 5487099 w 8151346"/>
              <a:gd name="connsiteY8" fmla="*/ 1629966 h 2882829"/>
              <a:gd name="connsiteX9" fmla="*/ 5768023 w 8151346"/>
              <a:gd name="connsiteY9" fmla="*/ 1747822 h 2882829"/>
              <a:gd name="connsiteX10" fmla="*/ 5935663 w 8151346"/>
              <a:gd name="connsiteY10" fmla="*/ 1809290 h 2882829"/>
              <a:gd name="connsiteX11" fmla="*/ 6226239 w 8151346"/>
              <a:gd name="connsiteY11" fmla="*/ 1714294 h 2882829"/>
              <a:gd name="connsiteX12" fmla="*/ 7177215 w 8151346"/>
              <a:gd name="connsiteY12" fmla="*/ 1183942 h 2882829"/>
              <a:gd name="connsiteX13" fmla="*/ 7518591 w 8151346"/>
              <a:gd name="connsiteY13" fmla="*/ 1013254 h 2882829"/>
              <a:gd name="connsiteX14" fmla="*/ 7658799 w 8151346"/>
              <a:gd name="connsiteY14" fmla="*/ 970582 h 2882829"/>
              <a:gd name="connsiteX15" fmla="*/ 7957503 w 8151346"/>
              <a:gd name="connsiteY15" fmla="*/ 1049830 h 2882829"/>
              <a:gd name="connsiteX16" fmla="*/ 8067231 w 8151346"/>
              <a:gd name="connsiteY16" fmla="*/ 1122982 h 2882829"/>
              <a:gd name="connsiteX17" fmla="*/ 8134287 w 8151346"/>
              <a:gd name="connsiteY17" fmla="*/ 1263190 h 2882829"/>
              <a:gd name="connsiteX18" fmla="*/ 7738047 w 8151346"/>
              <a:gd name="connsiteY18" fmla="*/ 1775254 h 2882829"/>
              <a:gd name="connsiteX19" fmla="*/ 7286943 w 8151346"/>
              <a:gd name="connsiteY19" fmla="*/ 2384854 h 2882829"/>
              <a:gd name="connsiteX20" fmla="*/ 7305231 w 8151346"/>
              <a:gd name="connsiteY20" fmla="*/ 2470198 h 2882829"/>
              <a:gd name="connsiteX21" fmla="*/ 7421055 w 8151346"/>
              <a:gd name="connsiteY21" fmla="*/ 2518966 h 2882829"/>
              <a:gd name="connsiteX22" fmla="*/ 7664895 w 8151346"/>
              <a:gd name="connsiteY22" fmla="*/ 2659174 h 2882829"/>
              <a:gd name="connsiteX23" fmla="*/ 7738047 w 8151346"/>
              <a:gd name="connsiteY23" fmla="*/ 2756710 h 2882829"/>
              <a:gd name="connsiteX24" fmla="*/ 7713663 w 8151346"/>
              <a:gd name="connsiteY24" fmla="*/ 2854246 h 2882829"/>
              <a:gd name="connsiteX25" fmla="*/ 7268655 w 8151346"/>
              <a:gd name="connsiteY25" fmla="*/ 2878630 h 2882829"/>
              <a:gd name="connsiteX26" fmla="*/ 6372543 w 8151346"/>
              <a:gd name="connsiteY26" fmla="*/ 2781094 h 2882829"/>
              <a:gd name="connsiteX27" fmla="*/ 5427663 w 8151346"/>
              <a:gd name="connsiteY27" fmla="*/ 2646982 h 2882829"/>
              <a:gd name="connsiteX28" fmla="*/ 4062159 w 8151346"/>
              <a:gd name="connsiteY28" fmla="*/ 2226358 h 2882829"/>
              <a:gd name="connsiteX29" fmla="*/ 2788095 w 8151346"/>
              <a:gd name="connsiteY29" fmla="*/ 1799638 h 2882829"/>
              <a:gd name="connsiteX30" fmla="*/ 1416495 w 8151346"/>
              <a:gd name="connsiteY30" fmla="*/ 1293670 h 2882829"/>
              <a:gd name="connsiteX31" fmla="*/ 776415 w 8151346"/>
              <a:gd name="connsiteY31" fmla="*/ 1025446 h 2882829"/>
              <a:gd name="connsiteX32" fmla="*/ 290021 w 8151346"/>
              <a:gd name="connsiteY32" fmla="*/ 856114 h 2882829"/>
              <a:gd name="connsiteX33" fmla="*/ 72875 w 8151346"/>
              <a:gd name="connsiteY33" fmla="*/ 704935 h 2882829"/>
              <a:gd name="connsiteX34" fmla="*/ 30 w 8151346"/>
              <a:gd name="connsiteY34" fmla="*/ 501840 h 2882829"/>
              <a:gd name="connsiteX0" fmla="*/ 848 w 8152164"/>
              <a:gd name="connsiteY0" fmla="*/ 501840 h 2882829"/>
              <a:gd name="connsiteX1" fmla="*/ 112424 w 8152164"/>
              <a:gd name="connsiteY1" fmla="*/ 271518 h 2882829"/>
              <a:gd name="connsiteX2" fmla="*/ 376374 w 8152164"/>
              <a:gd name="connsiteY2" fmla="*/ 205786 h 2882829"/>
              <a:gd name="connsiteX3" fmla="*/ 631559 w 8152164"/>
              <a:gd name="connsiteY3" fmla="*/ 174152 h 2882829"/>
              <a:gd name="connsiteX4" fmla="*/ 862577 w 8152164"/>
              <a:gd name="connsiteY4" fmla="*/ 7414 h 2882829"/>
              <a:gd name="connsiteX5" fmla="*/ 1392929 w 8152164"/>
              <a:gd name="connsiteY5" fmla="*/ 117142 h 2882829"/>
              <a:gd name="connsiteX6" fmla="*/ 3532625 w 8152164"/>
              <a:gd name="connsiteY6" fmla="*/ 860854 h 2882829"/>
              <a:gd name="connsiteX7" fmla="*/ 4648193 w 8152164"/>
              <a:gd name="connsiteY7" fmla="*/ 1286050 h 2882829"/>
              <a:gd name="connsiteX8" fmla="*/ 5487917 w 8152164"/>
              <a:gd name="connsiteY8" fmla="*/ 1629966 h 2882829"/>
              <a:gd name="connsiteX9" fmla="*/ 5768841 w 8152164"/>
              <a:gd name="connsiteY9" fmla="*/ 1747822 h 2882829"/>
              <a:gd name="connsiteX10" fmla="*/ 5936481 w 8152164"/>
              <a:gd name="connsiteY10" fmla="*/ 1809290 h 2882829"/>
              <a:gd name="connsiteX11" fmla="*/ 6227057 w 8152164"/>
              <a:gd name="connsiteY11" fmla="*/ 1714294 h 2882829"/>
              <a:gd name="connsiteX12" fmla="*/ 7178033 w 8152164"/>
              <a:gd name="connsiteY12" fmla="*/ 1183942 h 2882829"/>
              <a:gd name="connsiteX13" fmla="*/ 7519409 w 8152164"/>
              <a:gd name="connsiteY13" fmla="*/ 1013254 h 2882829"/>
              <a:gd name="connsiteX14" fmla="*/ 7659617 w 8152164"/>
              <a:gd name="connsiteY14" fmla="*/ 970582 h 2882829"/>
              <a:gd name="connsiteX15" fmla="*/ 7958321 w 8152164"/>
              <a:gd name="connsiteY15" fmla="*/ 1049830 h 2882829"/>
              <a:gd name="connsiteX16" fmla="*/ 8068049 w 8152164"/>
              <a:gd name="connsiteY16" fmla="*/ 1122982 h 2882829"/>
              <a:gd name="connsiteX17" fmla="*/ 8135105 w 8152164"/>
              <a:gd name="connsiteY17" fmla="*/ 1263190 h 2882829"/>
              <a:gd name="connsiteX18" fmla="*/ 7738865 w 8152164"/>
              <a:gd name="connsiteY18" fmla="*/ 1775254 h 2882829"/>
              <a:gd name="connsiteX19" fmla="*/ 7287761 w 8152164"/>
              <a:gd name="connsiteY19" fmla="*/ 2384854 h 2882829"/>
              <a:gd name="connsiteX20" fmla="*/ 7306049 w 8152164"/>
              <a:gd name="connsiteY20" fmla="*/ 2470198 h 2882829"/>
              <a:gd name="connsiteX21" fmla="*/ 7421873 w 8152164"/>
              <a:gd name="connsiteY21" fmla="*/ 2518966 h 2882829"/>
              <a:gd name="connsiteX22" fmla="*/ 7665713 w 8152164"/>
              <a:gd name="connsiteY22" fmla="*/ 2659174 h 2882829"/>
              <a:gd name="connsiteX23" fmla="*/ 7738865 w 8152164"/>
              <a:gd name="connsiteY23" fmla="*/ 2756710 h 2882829"/>
              <a:gd name="connsiteX24" fmla="*/ 7714481 w 8152164"/>
              <a:gd name="connsiteY24" fmla="*/ 2854246 h 2882829"/>
              <a:gd name="connsiteX25" fmla="*/ 7269473 w 8152164"/>
              <a:gd name="connsiteY25" fmla="*/ 2878630 h 2882829"/>
              <a:gd name="connsiteX26" fmla="*/ 6373361 w 8152164"/>
              <a:gd name="connsiteY26" fmla="*/ 2781094 h 2882829"/>
              <a:gd name="connsiteX27" fmla="*/ 5428481 w 8152164"/>
              <a:gd name="connsiteY27" fmla="*/ 2646982 h 2882829"/>
              <a:gd name="connsiteX28" fmla="*/ 4062977 w 8152164"/>
              <a:gd name="connsiteY28" fmla="*/ 2226358 h 2882829"/>
              <a:gd name="connsiteX29" fmla="*/ 2788913 w 8152164"/>
              <a:gd name="connsiteY29" fmla="*/ 1799638 h 2882829"/>
              <a:gd name="connsiteX30" fmla="*/ 1417313 w 8152164"/>
              <a:gd name="connsiteY30" fmla="*/ 1293670 h 2882829"/>
              <a:gd name="connsiteX31" fmla="*/ 777233 w 8152164"/>
              <a:gd name="connsiteY31" fmla="*/ 1025446 h 2882829"/>
              <a:gd name="connsiteX32" fmla="*/ 290839 w 8152164"/>
              <a:gd name="connsiteY32" fmla="*/ 856114 h 2882829"/>
              <a:gd name="connsiteX33" fmla="*/ 73693 w 8152164"/>
              <a:gd name="connsiteY33" fmla="*/ 704935 h 2882829"/>
              <a:gd name="connsiteX34" fmla="*/ 848 w 8152164"/>
              <a:gd name="connsiteY34" fmla="*/ 501840 h 2882829"/>
              <a:gd name="connsiteX0" fmla="*/ 4616 w 8111614"/>
              <a:gd name="connsiteY0" fmla="*/ 504163 h 2882829"/>
              <a:gd name="connsiteX1" fmla="*/ 71874 w 8111614"/>
              <a:gd name="connsiteY1" fmla="*/ 271518 h 2882829"/>
              <a:gd name="connsiteX2" fmla="*/ 335824 w 8111614"/>
              <a:gd name="connsiteY2" fmla="*/ 205786 h 2882829"/>
              <a:gd name="connsiteX3" fmla="*/ 591009 w 8111614"/>
              <a:gd name="connsiteY3" fmla="*/ 174152 h 2882829"/>
              <a:gd name="connsiteX4" fmla="*/ 822027 w 8111614"/>
              <a:gd name="connsiteY4" fmla="*/ 7414 h 2882829"/>
              <a:gd name="connsiteX5" fmla="*/ 1352379 w 8111614"/>
              <a:gd name="connsiteY5" fmla="*/ 117142 h 2882829"/>
              <a:gd name="connsiteX6" fmla="*/ 3492075 w 8111614"/>
              <a:gd name="connsiteY6" fmla="*/ 860854 h 2882829"/>
              <a:gd name="connsiteX7" fmla="*/ 4607643 w 8111614"/>
              <a:gd name="connsiteY7" fmla="*/ 1286050 h 2882829"/>
              <a:gd name="connsiteX8" fmla="*/ 5447367 w 8111614"/>
              <a:gd name="connsiteY8" fmla="*/ 1629966 h 2882829"/>
              <a:gd name="connsiteX9" fmla="*/ 5728291 w 8111614"/>
              <a:gd name="connsiteY9" fmla="*/ 1747822 h 2882829"/>
              <a:gd name="connsiteX10" fmla="*/ 5895931 w 8111614"/>
              <a:gd name="connsiteY10" fmla="*/ 1809290 h 2882829"/>
              <a:gd name="connsiteX11" fmla="*/ 6186507 w 8111614"/>
              <a:gd name="connsiteY11" fmla="*/ 1714294 h 2882829"/>
              <a:gd name="connsiteX12" fmla="*/ 7137483 w 8111614"/>
              <a:gd name="connsiteY12" fmla="*/ 1183942 h 2882829"/>
              <a:gd name="connsiteX13" fmla="*/ 7478859 w 8111614"/>
              <a:gd name="connsiteY13" fmla="*/ 1013254 h 2882829"/>
              <a:gd name="connsiteX14" fmla="*/ 7619067 w 8111614"/>
              <a:gd name="connsiteY14" fmla="*/ 970582 h 2882829"/>
              <a:gd name="connsiteX15" fmla="*/ 7917771 w 8111614"/>
              <a:gd name="connsiteY15" fmla="*/ 1049830 h 2882829"/>
              <a:gd name="connsiteX16" fmla="*/ 8027499 w 8111614"/>
              <a:gd name="connsiteY16" fmla="*/ 1122982 h 2882829"/>
              <a:gd name="connsiteX17" fmla="*/ 8094555 w 8111614"/>
              <a:gd name="connsiteY17" fmla="*/ 1263190 h 2882829"/>
              <a:gd name="connsiteX18" fmla="*/ 7698315 w 8111614"/>
              <a:gd name="connsiteY18" fmla="*/ 1775254 h 2882829"/>
              <a:gd name="connsiteX19" fmla="*/ 7247211 w 8111614"/>
              <a:gd name="connsiteY19" fmla="*/ 2384854 h 2882829"/>
              <a:gd name="connsiteX20" fmla="*/ 7265499 w 8111614"/>
              <a:gd name="connsiteY20" fmla="*/ 2470198 h 2882829"/>
              <a:gd name="connsiteX21" fmla="*/ 7381323 w 8111614"/>
              <a:gd name="connsiteY21" fmla="*/ 2518966 h 2882829"/>
              <a:gd name="connsiteX22" fmla="*/ 7625163 w 8111614"/>
              <a:gd name="connsiteY22" fmla="*/ 2659174 h 2882829"/>
              <a:gd name="connsiteX23" fmla="*/ 7698315 w 8111614"/>
              <a:gd name="connsiteY23" fmla="*/ 2756710 h 2882829"/>
              <a:gd name="connsiteX24" fmla="*/ 7673931 w 8111614"/>
              <a:gd name="connsiteY24" fmla="*/ 2854246 h 2882829"/>
              <a:gd name="connsiteX25" fmla="*/ 7228923 w 8111614"/>
              <a:gd name="connsiteY25" fmla="*/ 2878630 h 2882829"/>
              <a:gd name="connsiteX26" fmla="*/ 6332811 w 8111614"/>
              <a:gd name="connsiteY26" fmla="*/ 2781094 h 2882829"/>
              <a:gd name="connsiteX27" fmla="*/ 5387931 w 8111614"/>
              <a:gd name="connsiteY27" fmla="*/ 2646982 h 2882829"/>
              <a:gd name="connsiteX28" fmla="*/ 4022427 w 8111614"/>
              <a:gd name="connsiteY28" fmla="*/ 2226358 h 2882829"/>
              <a:gd name="connsiteX29" fmla="*/ 2748363 w 8111614"/>
              <a:gd name="connsiteY29" fmla="*/ 1799638 h 2882829"/>
              <a:gd name="connsiteX30" fmla="*/ 1376763 w 8111614"/>
              <a:gd name="connsiteY30" fmla="*/ 1293670 h 2882829"/>
              <a:gd name="connsiteX31" fmla="*/ 736683 w 8111614"/>
              <a:gd name="connsiteY31" fmla="*/ 1025446 h 2882829"/>
              <a:gd name="connsiteX32" fmla="*/ 250289 w 8111614"/>
              <a:gd name="connsiteY32" fmla="*/ 856114 h 2882829"/>
              <a:gd name="connsiteX33" fmla="*/ 33143 w 8111614"/>
              <a:gd name="connsiteY33" fmla="*/ 704935 h 2882829"/>
              <a:gd name="connsiteX34" fmla="*/ 4616 w 8111614"/>
              <a:gd name="connsiteY34" fmla="*/ 504163 h 2882829"/>
              <a:gd name="connsiteX0" fmla="*/ 723 w 8107721"/>
              <a:gd name="connsiteY0" fmla="*/ 504163 h 2882829"/>
              <a:gd name="connsiteX1" fmla="*/ 67981 w 8107721"/>
              <a:gd name="connsiteY1" fmla="*/ 271518 h 2882829"/>
              <a:gd name="connsiteX2" fmla="*/ 331931 w 8107721"/>
              <a:gd name="connsiteY2" fmla="*/ 205786 h 2882829"/>
              <a:gd name="connsiteX3" fmla="*/ 587116 w 8107721"/>
              <a:gd name="connsiteY3" fmla="*/ 174152 h 2882829"/>
              <a:gd name="connsiteX4" fmla="*/ 818134 w 8107721"/>
              <a:gd name="connsiteY4" fmla="*/ 7414 h 2882829"/>
              <a:gd name="connsiteX5" fmla="*/ 1348486 w 8107721"/>
              <a:gd name="connsiteY5" fmla="*/ 117142 h 2882829"/>
              <a:gd name="connsiteX6" fmla="*/ 3488182 w 8107721"/>
              <a:gd name="connsiteY6" fmla="*/ 860854 h 2882829"/>
              <a:gd name="connsiteX7" fmla="*/ 4603750 w 8107721"/>
              <a:gd name="connsiteY7" fmla="*/ 1286050 h 2882829"/>
              <a:gd name="connsiteX8" fmla="*/ 5443474 w 8107721"/>
              <a:gd name="connsiteY8" fmla="*/ 1629966 h 2882829"/>
              <a:gd name="connsiteX9" fmla="*/ 5724398 w 8107721"/>
              <a:gd name="connsiteY9" fmla="*/ 1747822 h 2882829"/>
              <a:gd name="connsiteX10" fmla="*/ 5892038 w 8107721"/>
              <a:gd name="connsiteY10" fmla="*/ 1809290 h 2882829"/>
              <a:gd name="connsiteX11" fmla="*/ 6182614 w 8107721"/>
              <a:gd name="connsiteY11" fmla="*/ 1714294 h 2882829"/>
              <a:gd name="connsiteX12" fmla="*/ 7133590 w 8107721"/>
              <a:gd name="connsiteY12" fmla="*/ 1183942 h 2882829"/>
              <a:gd name="connsiteX13" fmla="*/ 7474966 w 8107721"/>
              <a:gd name="connsiteY13" fmla="*/ 1013254 h 2882829"/>
              <a:gd name="connsiteX14" fmla="*/ 7615174 w 8107721"/>
              <a:gd name="connsiteY14" fmla="*/ 970582 h 2882829"/>
              <a:gd name="connsiteX15" fmla="*/ 7913878 w 8107721"/>
              <a:gd name="connsiteY15" fmla="*/ 1049830 h 2882829"/>
              <a:gd name="connsiteX16" fmla="*/ 8023606 w 8107721"/>
              <a:gd name="connsiteY16" fmla="*/ 1122982 h 2882829"/>
              <a:gd name="connsiteX17" fmla="*/ 8090662 w 8107721"/>
              <a:gd name="connsiteY17" fmla="*/ 1263190 h 2882829"/>
              <a:gd name="connsiteX18" fmla="*/ 7694422 w 8107721"/>
              <a:gd name="connsiteY18" fmla="*/ 1775254 h 2882829"/>
              <a:gd name="connsiteX19" fmla="*/ 7243318 w 8107721"/>
              <a:gd name="connsiteY19" fmla="*/ 2384854 h 2882829"/>
              <a:gd name="connsiteX20" fmla="*/ 7261606 w 8107721"/>
              <a:gd name="connsiteY20" fmla="*/ 2470198 h 2882829"/>
              <a:gd name="connsiteX21" fmla="*/ 7377430 w 8107721"/>
              <a:gd name="connsiteY21" fmla="*/ 2518966 h 2882829"/>
              <a:gd name="connsiteX22" fmla="*/ 7621270 w 8107721"/>
              <a:gd name="connsiteY22" fmla="*/ 2659174 h 2882829"/>
              <a:gd name="connsiteX23" fmla="*/ 7694422 w 8107721"/>
              <a:gd name="connsiteY23" fmla="*/ 2756710 h 2882829"/>
              <a:gd name="connsiteX24" fmla="*/ 7670038 w 8107721"/>
              <a:gd name="connsiteY24" fmla="*/ 2854246 h 2882829"/>
              <a:gd name="connsiteX25" fmla="*/ 7225030 w 8107721"/>
              <a:gd name="connsiteY25" fmla="*/ 2878630 h 2882829"/>
              <a:gd name="connsiteX26" fmla="*/ 6328918 w 8107721"/>
              <a:gd name="connsiteY26" fmla="*/ 2781094 h 2882829"/>
              <a:gd name="connsiteX27" fmla="*/ 5384038 w 8107721"/>
              <a:gd name="connsiteY27" fmla="*/ 2646982 h 2882829"/>
              <a:gd name="connsiteX28" fmla="*/ 4018534 w 8107721"/>
              <a:gd name="connsiteY28" fmla="*/ 2226358 h 2882829"/>
              <a:gd name="connsiteX29" fmla="*/ 2744470 w 8107721"/>
              <a:gd name="connsiteY29" fmla="*/ 1799638 h 2882829"/>
              <a:gd name="connsiteX30" fmla="*/ 1372870 w 8107721"/>
              <a:gd name="connsiteY30" fmla="*/ 1293670 h 2882829"/>
              <a:gd name="connsiteX31" fmla="*/ 732790 w 8107721"/>
              <a:gd name="connsiteY31" fmla="*/ 1025446 h 2882829"/>
              <a:gd name="connsiteX32" fmla="*/ 246396 w 8107721"/>
              <a:gd name="connsiteY32" fmla="*/ 856114 h 2882829"/>
              <a:gd name="connsiteX33" fmla="*/ 46720 w 8107721"/>
              <a:gd name="connsiteY33" fmla="*/ 691596 h 2882829"/>
              <a:gd name="connsiteX34" fmla="*/ 723 w 8107721"/>
              <a:gd name="connsiteY34" fmla="*/ 504163 h 2882829"/>
              <a:gd name="connsiteX0" fmla="*/ 898 w 8107896"/>
              <a:gd name="connsiteY0" fmla="*/ 504163 h 2882829"/>
              <a:gd name="connsiteX1" fmla="*/ 68156 w 8107896"/>
              <a:gd name="connsiteY1" fmla="*/ 271518 h 2882829"/>
              <a:gd name="connsiteX2" fmla="*/ 332106 w 8107896"/>
              <a:gd name="connsiteY2" fmla="*/ 205786 h 2882829"/>
              <a:gd name="connsiteX3" fmla="*/ 587291 w 8107896"/>
              <a:gd name="connsiteY3" fmla="*/ 174152 h 2882829"/>
              <a:gd name="connsiteX4" fmla="*/ 818309 w 8107896"/>
              <a:gd name="connsiteY4" fmla="*/ 7414 h 2882829"/>
              <a:gd name="connsiteX5" fmla="*/ 1348661 w 8107896"/>
              <a:gd name="connsiteY5" fmla="*/ 117142 h 2882829"/>
              <a:gd name="connsiteX6" fmla="*/ 3488357 w 8107896"/>
              <a:gd name="connsiteY6" fmla="*/ 860854 h 2882829"/>
              <a:gd name="connsiteX7" fmla="*/ 4603925 w 8107896"/>
              <a:gd name="connsiteY7" fmla="*/ 1286050 h 2882829"/>
              <a:gd name="connsiteX8" fmla="*/ 5443649 w 8107896"/>
              <a:gd name="connsiteY8" fmla="*/ 1629966 h 2882829"/>
              <a:gd name="connsiteX9" fmla="*/ 5724573 w 8107896"/>
              <a:gd name="connsiteY9" fmla="*/ 1747822 h 2882829"/>
              <a:gd name="connsiteX10" fmla="*/ 5892213 w 8107896"/>
              <a:gd name="connsiteY10" fmla="*/ 1809290 h 2882829"/>
              <a:gd name="connsiteX11" fmla="*/ 6182789 w 8107896"/>
              <a:gd name="connsiteY11" fmla="*/ 1714294 h 2882829"/>
              <a:gd name="connsiteX12" fmla="*/ 7133765 w 8107896"/>
              <a:gd name="connsiteY12" fmla="*/ 1183942 h 2882829"/>
              <a:gd name="connsiteX13" fmla="*/ 7475141 w 8107896"/>
              <a:gd name="connsiteY13" fmla="*/ 1013254 h 2882829"/>
              <a:gd name="connsiteX14" fmla="*/ 7615349 w 8107896"/>
              <a:gd name="connsiteY14" fmla="*/ 970582 h 2882829"/>
              <a:gd name="connsiteX15" fmla="*/ 7914053 w 8107896"/>
              <a:gd name="connsiteY15" fmla="*/ 1049830 h 2882829"/>
              <a:gd name="connsiteX16" fmla="*/ 8023781 w 8107896"/>
              <a:gd name="connsiteY16" fmla="*/ 1122982 h 2882829"/>
              <a:gd name="connsiteX17" fmla="*/ 8090837 w 8107896"/>
              <a:gd name="connsiteY17" fmla="*/ 1263190 h 2882829"/>
              <a:gd name="connsiteX18" fmla="*/ 7694597 w 8107896"/>
              <a:gd name="connsiteY18" fmla="*/ 1775254 h 2882829"/>
              <a:gd name="connsiteX19" fmla="*/ 7243493 w 8107896"/>
              <a:gd name="connsiteY19" fmla="*/ 2384854 h 2882829"/>
              <a:gd name="connsiteX20" fmla="*/ 7261781 w 8107896"/>
              <a:gd name="connsiteY20" fmla="*/ 2470198 h 2882829"/>
              <a:gd name="connsiteX21" fmla="*/ 7377605 w 8107896"/>
              <a:gd name="connsiteY21" fmla="*/ 2518966 h 2882829"/>
              <a:gd name="connsiteX22" fmla="*/ 7621445 w 8107896"/>
              <a:gd name="connsiteY22" fmla="*/ 2659174 h 2882829"/>
              <a:gd name="connsiteX23" fmla="*/ 7694597 w 8107896"/>
              <a:gd name="connsiteY23" fmla="*/ 2756710 h 2882829"/>
              <a:gd name="connsiteX24" fmla="*/ 7670213 w 8107896"/>
              <a:gd name="connsiteY24" fmla="*/ 2854246 h 2882829"/>
              <a:gd name="connsiteX25" fmla="*/ 7225205 w 8107896"/>
              <a:gd name="connsiteY25" fmla="*/ 2878630 h 2882829"/>
              <a:gd name="connsiteX26" fmla="*/ 6329093 w 8107896"/>
              <a:gd name="connsiteY26" fmla="*/ 2781094 h 2882829"/>
              <a:gd name="connsiteX27" fmla="*/ 5384213 w 8107896"/>
              <a:gd name="connsiteY27" fmla="*/ 2646982 h 2882829"/>
              <a:gd name="connsiteX28" fmla="*/ 4018709 w 8107896"/>
              <a:gd name="connsiteY28" fmla="*/ 2226358 h 2882829"/>
              <a:gd name="connsiteX29" fmla="*/ 2744645 w 8107896"/>
              <a:gd name="connsiteY29" fmla="*/ 1799638 h 2882829"/>
              <a:gd name="connsiteX30" fmla="*/ 1373045 w 8107896"/>
              <a:gd name="connsiteY30" fmla="*/ 1293670 h 2882829"/>
              <a:gd name="connsiteX31" fmla="*/ 732965 w 8107896"/>
              <a:gd name="connsiteY31" fmla="*/ 1025446 h 2882829"/>
              <a:gd name="connsiteX32" fmla="*/ 266363 w 8107896"/>
              <a:gd name="connsiteY32" fmla="*/ 798457 h 2882829"/>
              <a:gd name="connsiteX33" fmla="*/ 46895 w 8107896"/>
              <a:gd name="connsiteY33" fmla="*/ 691596 h 2882829"/>
              <a:gd name="connsiteX34" fmla="*/ 898 w 8107896"/>
              <a:gd name="connsiteY34" fmla="*/ 504163 h 2882829"/>
              <a:gd name="connsiteX0" fmla="*/ 558 w 8107556"/>
              <a:gd name="connsiteY0" fmla="*/ 504163 h 2882829"/>
              <a:gd name="connsiteX1" fmla="*/ 67816 w 8107556"/>
              <a:gd name="connsiteY1" fmla="*/ 271518 h 2882829"/>
              <a:gd name="connsiteX2" fmla="*/ 331766 w 8107556"/>
              <a:gd name="connsiteY2" fmla="*/ 205786 h 2882829"/>
              <a:gd name="connsiteX3" fmla="*/ 586951 w 8107556"/>
              <a:gd name="connsiteY3" fmla="*/ 174152 h 2882829"/>
              <a:gd name="connsiteX4" fmla="*/ 817969 w 8107556"/>
              <a:gd name="connsiteY4" fmla="*/ 7414 h 2882829"/>
              <a:gd name="connsiteX5" fmla="*/ 1348321 w 8107556"/>
              <a:gd name="connsiteY5" fmla="*/ 117142 h 2882829"/>
              <a:gd name="connsiteX6" fmla="*/ 3488017 w 8107556"/>
              <a:gd name="connsiteY6" fmla="*/ 860854 h 2882829"/>
              <a:gd name="connsiteX7" fmla="*/ 4603585 w 8107556"/>
              <a:gd name="connsiteY7" fmla="*/ 1286050 h 2882829"/>
              <a:gd name="connsiteX8" fmla="*/ 5443309 w 8107556"/>
              <a:gd name="connsiteY8" fmla="*/ 1629966 h 2882829"/>
              <a:gd name="connsiteX9" fmla="*/ 5724233 w 8107556"/>
              <a:gd name="connsiteY9" fmla="*/ 1747822 h 2882829"/>
              <a:gd name="connsiteX10" fmla="*/ 5891873 w 8107556"/>
              <a:gd name="connsiteY10" fmla="*/ 1809290 h 2882829"/>
              <a:gd name="connsiteX11" fmla="*/ 6182449 w 8107556"/>
              <a:gd name="connsiteY11" fmla="*/ 1714294 h 2882829"/>
              <a:gd name="connsiteX12" fmla="*/ 7133425 w 8107556"/>
              <a:gd name="connsiteY12" fmla="*/ 1183942 h 2882829"/>
              <a:gd name="connsiteX13" fmla="*/ 7474801 w 8107556"/>
              <a:gd name="connsiteY13" fmla="*/ 1013254 h 2882829"/>
              <a:gd name="connsiteX14" fmla="*/ 7615009 w 8107556"/>
              <a:gd name="connsiteY14" fmla="*/ 970582 h 2882829"/>
              <a:gd name="connsiteX15" fmla="*/ 7913713 w 8107556"/>
              <a:gd name="connsiteY15" fmla="*/ 1049830 h 2882829"/>
              <a:gd name="connsiteX16" fmla="*/ 8023441 w 8107556"/>
              <a:gd name="connsiteY16" fmla="*/ 1122982 h 2882829"/>
              <a:gd name="connsiteX17" fmla="*/ 8090497 w 8107556"/>
              <a:gd name="connsiteY17" fmla="*/ 1263190 h 2882829"/>
              <a:gd name="connsiteX18" fmla="*/ 7694257 w 8107556"/>
              <a:gd name="connsiteY18" fmla="*/ 1775254 h 2882829"/>
              <a:gd name="connsiteX19" fmla="*/ 7243153 w 8107556"/>
              <a:gd name="connsiteY19" fmla="*/ 2384854 h 2882829"/>
              <a:gd name="connsiteX20" fmla="*/ 7261441 w 8107556"/>
              <a:gd name="connsiteY20" fmla="*/ 2470198 h 2882829"/>
              <a:gd name="connsiteX21" fmla="*/ 7377265 w 8107556"/>
              <a:gd name="connsiteY21" fmla="*/ 2518966 h 2882829"/>
              <a:gd name="connsiteX22" fmla="*/ 7621105 w 8107556"/>
              <a:gd name="connsiteY22" fmla="*/ 2659174 h 2882829"/>
              <a:gd name="connsiteX23" fmla="*/ 7694257 w 8107556"/>
              <a:gd name="connsiteY23" fmla="*/ 2756710 h 2882829"/>
              <a:gd name="connsiteX24" fmla="*/ 7669873 w 8107556"/>
              <a:gd name="connsiteY24" fmla="*/ 2854246 h 2882829"/>
              <a:gd name="connsiteX25" fmla="*/ 7224865 w 8107556"/>
              <a:gd name="connsiteY25" fmla="*/ 2878630 h 2882829"/>
              <a:gd name="connsiteX26" fmla="*/ 6328753 w 8107556"/>
              <a:gd name="connsiteY26" fmla="*/ 2781094 h 2882829"/>
              <a:gd name="connsiteX27" fmla="*/ 5383873 w 8107556"/>
              <a:gd name="connsiteY27" fmla="*/ 2646982 h 2882829"/>
              <a:gd name="connsiteX28" fmla="*/ 4018369 w 8107556"/>
              <a:gd name="connsiteY28" fmla="*/ 2226358 h 2882829"/>
              <a:gd name="connsiteX29" fmla="*/ 2744305 w 8107556"/>
              <a:gd name="connsiteY29" fmla="*/ 1799638 h 2882829"/>
              <a:gd name="connsiteX30" fmla="*/ 1372705 w 8107556"/>
              <a:gd name="connsiteY30" fmla="*/ 1293670 h 2882829"/>
              <a:gd name="connsiteX31" fmla="*/ 732625 w 8107556"/>
              <a:gd name="connsiteY31" fmla="*/ 1025446 h 2882829"/>
              <a:gd name="connsiteX32" fmla="*/ 266023 w 8107556"/>
              <a:gd name="connsiteY32" fmla="*/ 798457 h 2882829"/>
              <a:gd name="connsiteX33" fmla="*/ 91218 w 8107556"/>
              <a:gd name="connsiteY33" fmla="*/ 655367 h 2882829"/>
              <a:gd name="connsiteX34" fmla="*/ 558 w 8107556"/>
              <a:gd name="connsiteY34" fmla="*/ 504163 h 2882829"/>
              <a:gd name="connsiteX0" fmla="*/ 558 w 8108126"/>
              <a:gd name="connsiteY0" fmla="*/ 504163 h 2882829"/>
              <a:gd name="connsiteX1" fmla="*/ 67816 w 8108126"/>
              <a:gd name="connsiteY1" fmla="*/ 271518 h 2882829"/>
              <a:gd name="connsiteX2" fmla="*/ 331766 w 8108126"/>
              <a:gd name="connsiteY2" fmla="*/ 205786 h 2882829"/>
              <a:gd name="connsiteX3" fmla="*/ 586951 w 8108126"/>
              <a:gd name="connsiteY3" fmla="*/ 174152 h 2882829"/>
              <a:gd name="connsiteX4" fmla="*/ 817969 w 8108126"/>
              <a:gd name="connsiteY4" fmla="*/ 7414 h 2882829"/>
              <a:gd name="connsiteX5" fmla="*/ 1348321 w 8108126"/>
              <a:gd name="connsiteY5" fmla="*/ 117142 h 2882829"/>
              <a:gd name="connsiteX6" fmla="*/ 3488017 w 8108126"/>
              <a:gd name="connsiteY6" fmla="*/ 860854 h 2882829"/>
              <a:gd name="connsiteX7" fmla="*/ 4603585 w 8108126"/>
              <a:gd name="connsiteY7" fmla="*/ 1286050 h 2882829"/>
              <a:gd name="connsiteX8" fmla="*/ 5443309 w 8108126"/>
              <a:gd name="connsiteY8" fmla="*/ 1629966 h 2882829"/>
              <a:gd name="connsiteX9" fmla="*/ 5724233 w 8108126"/>
              <a:gd name="connsiteY9" fmla="*/ 1747822 h 2882829"/>
              <a:gd name="connsiteX10" fmla="*/ 5891873 w 8108126"/>
              <a:gd name="connsiteY10" fmla="*/ 1809290 h 2882829"/>
              <a:gd name="connsiteX11" fmla="*/ 6182449 w 8108126"/>
              <a:gd name="connsiteY11" fmla="*/ 1714294 h 2882829"/>
              <a:gd name="connsiteX12" fmla="*/ 7133425 w 8108126"/>
              <a:gd name="connsiteY12" fmla="*/ 1183942 h 2882829"/>
              <a:gd name="connsiteX13" fmla="*/ 7474801 w 8108126"/>
              <a:gd name="connsiteY13" fmla="*/ 1013254 h 2882829"/>
              <a:gd name="connsiteX14" fmla="*/ 7615009 w 8108126"/>
              <a:gd name="connsiteY14" fmla="*/ 970582 h 2882829"/>
              <a:gd name="connsiteX15" fmla="*/ 7884598 w 8108126"/>
              <a:gd name="connsiteY15" fmla="*/ 1072061 h 2882829"/>
              <a:gd name="connsiteX16" fmla="*/ 8023441 w 8108126"/>
              <a:gd name="connsiteY16" fmla="*/ 1122982 h 2882829"/>
              <a:gd name="connsiteX17" fmla="*/ 8090497 w 8108126"/>
              <a:gd name="connsiteY17" fmla="*/ 1263190 h 2882829"/>
              <a:gd name="connsiteX18" fmla="*/ 7694257 w 8108126"/>
              <a:gd name="connsiteY18" fmla="*/ 1775254 h 2882829"/>
              <a:gd name="connsiteX19" fmla="*/ 7243153 w 8108126"/>
              <a:gd name="connsiteY19" fmla="*/ 2384854 h 2882829"/>
              <a:gd name="connsiteX20" fmla="*/ 7261441 w 8108126"/>
              <a:gd name="connsiteY20" fmla="*/ 2470198 h 2882829"/>
              <a:gd name="connsiteX21" fmla="*/ 7377265 w 8108126"/>
              <a:gd name="connsiteY21" fmla="*/ 2518966 h 2882829"/>
              <a:gd name="connsiteX22" fmla="*/ 7621105 w 8108126"/>
              <a:gd name="connsiteY22" fmla="*/ 2659174 h 2882829"/>
              <a:gd name="connsiteX23" fmla="*/ 7694257 w 8108126"/>
              <a:gd name="connsiteY23" fmla="*/ 2756710 h 2882829"/>
              <a:gd name="connsiteX24" fmla="*/ 7669873 w 8108126"/>
              <a:gd name="connsiteY24" fmla="*/ 2854246 h 2882829"/>
              <a:gd name="connsiteX25" fmla="*/ 7224865 w 8108126"/>
              <a:gd name="connsiteY25" fmla="*/ 2878630 h 2882829"/>
              <a:gd name="connsiteX26" fmla="*/ 6328753 w 8108126"/>
              <a:gd name="connsiteY26" fmla="*/ 2781094 h 2882829"/>
              <a:gd name="connsiteX27" fmla="*/ 5383873 w 8108126"/>
              <a:gd name="connsiteY27" fmla="*/ 2646982 h 2882829"/>
              <a:gd name="connsiteX28" fmla="*/ 4018369 w 8108126"/>
              <a:gd name="connsiteY28" fmla="*/ 2226358 h 2882829"/>
              <a:gd name="connsiteX29" fmla="*/ 2744305 w 8108126"/>
              <a:gd name="connsiteY29" fmla="*/ 1799638 h 2882829"/>
              <a:gd name="connsiteX30" fmla="*/ 1372705 w 8108126"/>
              <a:gd name="connsiteY30" fmla="*/ 1293670 h 2882829"/>
              <a:gd name="connsiteX31" fmla="*/ 732625 w 8108126"/>
              <a:gd name="connsiteY31" fmla="*/ 1025446 h 2882829"/>
              <a:gd name="connsiteX32" fmla="*/ 266023 w 8108126"/>
              <a:gd name="connsiteY32" fmla="*/ 798457 h 2882829"/>
              <a:gd name="connsiteX33" fmla="*/ 91218 w 8108126"/>
              <a:gd name="connsiteY33" fmla="*/ 655367 h 2882829"/>
              <a:gd name="connsiteX34" fmla="*/ 558 w 8108126"/>
              <a:gd name="connsiteY34" fmla="*/ 504163 h 2882829"/>
              <a:gd name="connsiteX0" fmla="*/ 558 w 8108057"/>
              <a:gd name="connsiteY0" fmla="*/ 504163 h 2882829"/>
              <a:gd name="connsiteX1" fmla="*/ 67816 w 8108057"/>
              <a:gd name="connsiteY1" fmla="*/ 271518 h 2882829"/>
              <a:gd name="connsiteX2" fmla="*/ 331766 w 8108057"/>
              <a:gd name="connsiteY2" fmla="*/ 205786 h 2882829"/>
              <a:gd name="connsiteX3" fmla="*/ 586951 w 8108057"/>
              <a:gd name="connsiteY3" fmla="*/ 174152 h 2882829"/>
              <a:gd name="connsiteX4" fmla="*/ 817969 w 8108057"/>
              <a:gd name="connsiteY4" fmla="*/ 7414 h 2882829"/>
              <a:gd name="connsiteX5" fmla="*/ 1348321 w 8108057"/>
              <a:gd name="connsiteY5" fmla="*/ 117142 h 2882829"/>
              <a:gd name="connsiteX6" fmla="*/ 3488017 w 8108057"/>
              <a:gd name="connsiteY6" fmla="*/ 860854 h 2882829"/>
              <a:gd name="connsiteX7" fmla="*/ 4603585 w 8108057"/>
              <a:gd name="connsiteY7" fmla="*/ 1286050 h 2882829"/>
              <a:gd name="connsiteX8" fmla="*/ 5443309 w 8108057"/>
              <a:gd name="connsiteY8" fmla="*/ 1629966 h 2882829"/>
              <a:gd name="connsiteX9" fmla="*/ 5724233 w 8108057"/>
              <a:gd name="connsiteY9" fmla="*/ 1747822 h 2882829"/>
              <a:gd name="connsiteX10" fmla="*/ 5891873 w 8108057"/>
              <a:gd name="connsiteY10" fmla="*/ 1809290 h 2882829"/>
              <a:gd name="connsiteX11" fmla="*/ 6182449 w 8108057"/>
              <a:gd name="connsiteY11" fmla="*/ 1714294 h 2882829"/>
              <a:gd name="connsiteX12" fmla="*/ 7133425 w 8108057"/>
              <a:gd name="connsiteY12" fmla="*/ 1183942 h 2882829"/>
              <a:gd name="connsiteX13" fmla="*/ 7474801 w 8108057"/>
              <a:gd name="connsiteY13" fmla="*/ 1013254 h 2882829"/>
              <a:gd name="connsiteX14" fmla="*/ 7615009 w 8108057"/>
              <a:gd name="connsiteY14" fmla="*/ 970582 h 2882829"/>
              <a:gd name="connsiteX15" fmla="*/ 7888040 w 8108057"/>
              <a:gd name="connsiteY15" fmla="*/ 1046388 h 2882829"/>
              <a:gd name="connsiteX16" fmla="*/ 8023441 w 8108057"/>
              <a:gd name="connsiteY16" fmla="*/ 1122982 h 2882829"/>
              <a:gd name="connsiteX17" fmla="*/ 8090497 w 8108057"/>
              <a:gd name="connsiteY17" fmla="*/ 1263190 h 2882829"/>
              <a:gd name="connsiteX18" fmla="*/ 7694257 w 8108057"/>
              <a:gd name="connsiteY18" fmla="*/ 1775254 h 2882829"/>
              <a:gd name="connsiteX19" fmla="*/ 7243153 w 8108057"/>
              <a:gd name="connsiteY19" fmla="*/ 2384854 h 2882829"/>
              <a:gd name="connsiteX20" fmla="*/ 7261441 w 8108057"/>
              <a:gd name="connsiteY20" fmla="*/ 2470198 h 2882829"/>
              <a:gd name="connsiteX21" fmla="*/ 7377265 w 8108057"/>
              <a:gd name="connsiteY21" fmla="*/ 2518966 h 2882829"/>
              <a:gd name="connsiteX22" fmla="*/ 7621105 w 8108057"/>
              <a:gd name="connsiteY22" fmla="*/ 2659174 h 2882829"/>
              <a:gd name="connsiteX23" fmla="*/ 7694257 w 8108057"/>
              <a:gd name="connsiteY23" fmla="*/ 2756710 h 2882829"/>
              <a:gd name="connsiteX24" fmla="*/ 7669873 w 8108057"/>
              <a:gd name="connsiteY24" fmla="*/ 2854246 h 2882829"/>
              <a:gd name="connsiteX25" fmla="*/ 7224865 w 8108057"/>
              <a:gd name="connsiteY25" fmla="*/ 2878630 h 2882829"/>
              <a:gd name="connsiteX26" fmla="*/ 6328753 w 8108057"/>
              <a:gd name="connsiteY26" fmla="*/ 2781094 h 2882829"/>
              <a:gd name="connsiteX27" fmla="*/ 5383873 w 8108057"/>
              <a:gd name="connsiteY27" fmla="*/ 2646982 h 2882829"/>
              <a:gd name="connsiteX28" fmla="*/ 4018369 w 8108057"/>
              <a:gd name="connsiteY28" fmla="*/ 2226358 h 2882829"/>
              <a:gd name="connsiteX29" fmla="*/ 2744305 w 8108057"/>
              <a:gd name="connsiteY29" fmla="*/ 1799638 h 2882829"/>
              <a:gd name="connsiteX30" fmla="*/ 1372705 w 8108057"/>
              <a:gd name="connsiteY30" fmla="*/ 1293670 h 2882829"/>
              <a:gd name="connsiteX31" fmla="*/ 732625 w 8108057"/>
              <a:gd name="connsiteY31" fmla="*/ 1025446 h 2882829"/>
              <a:gd name="connsiteX32" fmla="*/ 266023 w 8108057"/>
              <a:gd name="connsiteY32" fmla="*/ 798457 h 2882829"/>
              <a:gd name="connsiteX33" fmla="*/ 91218 w 8108057"/>
              <a:gd name="connsiteY33" fmla="*/ 655367 h 2882829"/>
              <a:gd name="connsiteX34" fmla="*/ 558 w 8108057"/>
              <a:gd name="connsiteY34" fmla="*/ 504163 h 2882829"/>
              <a:gd name="connsiteX0" fmla="*/ 558 w 8111213"/>
              <a:gd name="connsiteY0" fmla="*/ 504163 h 2882829"/>
              <a:gd name="connsiteX1" fmla="*/ 67816 w 8111213"/>
              <a:gd name="connsiteY1" fmla="*/ 271518 h 2882829"/>
              <a:gd name="connsiteX2" fmla="*/ 331766 w 8111213"/>
              <a:gd name="connsiteY2" fmla="*/ 205786 h 2882829"/>
              <a:gd name="connsiteX3" fmla="*/ 586951 w 8111213"/>
              <a:gd name="connsiteY3" fmla="*/ 174152 h 2882829"/>
              <a:gd name="connsiteX4" fmla="*/ 817969 w 8111213"/>
              <a:gd name="connsiteY4" fmla="*/ 7414 h 2882829"/>
              <a:gd name="connsiteX5" fmla="*/ 1348321 w 8111213"/>
              <a:gd name="connsiteY5" fmla="*/ 117142 h 2882829"/>
              <a:gd name="connsiteX6" fmla="*/ 3488017 w 8111213"/>
              <a:gd name="connsiteY6" fmla="*/ 860854 h 2882829"/>
              <a:gd name="connsiteX7" fmla="*/ 4603585 w 8111213"/>
              <a:gd name="connsiteY7" fmla="*/ 1286050 h 2882829"/>
              <a:gd name="connsiteX8" fmla="*/ 5443309 w 8111213"/>
              <a:gd name="connsiteY8" fmla="*/ 1629966 h 2882829"/>
              <a:gd name="connsiteX9" fmla="*/ 5724233 w 8111213"/>
              <a:gd name="connsiteY9" fmla="*/ 1747822 h 2882829"/>
              <a:gd name="connsiteX10" fmla="*/ 5891873 w 8111213"/>
              <a:gd name="connsiteY10" fmla="*/ 1809290 h 2882829"/>
              <a:gd name="connsiteX11" fmla="*/ 6182449 w 8111213"/>
              <a:gd name="connsiteY11" fmla="*/ 1714294 h 2882829"/>
              <a:gd name="connsiteX12" fmla="*/ 7133425 w 8111213"/>
              <a:gd name="connsiteY12" fmla="*/ 1183942 h 2882829"/>
              <a:gd name="connsiteX13" fmla="*/ 7474801 w 8111213"/>
              <a:gd name="connsiteY13" fmla="*/ 1013254 h 2882829"/>
              <a:gd name="connsiteX14" fmla="*/ 7615009 w 8111213"/>
              <a:gd name="connsiteY14" fmla="*/ 970582 h 2882829"/>
              <a:gd name="connsiteX15" fmla="*/ 7888040 w 8111213"/>
              <a:gd name="connsiteY15" fmla="*/ 1046388 h 2882829"/>
              <a:gd name="connsiteX16" fmla="*/ 8037927 w 8111213"/>
              <a:gd name="connsiteY16" fmla="*/ 1119898 h 2882829"/>
              <a:gd name="connsiteX17" fmla="*/ 8090497 w 8111213"/>
              <a:gd name="connsiteY17" fmla="*/ 1263190 h 2882829"/>
              <a:gd name="connsiteX18" fmla="*/ 7694257 w 8111213"/>
              <a:gd name="connsiteY18" fmla="*/ 1775254 h 2882829"/>
              <a:gd name="connsiteX19" fmla="*/ 7243153 w 8111213"/>
              <a:gd name="connsiteY19" fmla="*/ 2384854 h 2882829"/>
              <a:gd name="connsiteX20" fmla="*/ 7261441 w 8111213"/>
              <a:gd name="connsiteY20" fmla="*/ 2470198 h 2882829"/>
              <a:gd name="connsiteX21" fmla="*/ 7377265 w 8111213"/>
              <a:gd name="connsiteY21" fmla="*/ 2518966 h 2882829"/>
              <a:gd name="connsiteX22" fmla="*/ 7621105 w 8111213"/>
              <a:gd name="connsiteY22" fmla="*/ 2659174 h 2882829"/>
              <a:gd name="connsiteX23" fmla="*/ 7694257 w 8111213"/>
              <a:gd name="connsiteY23" fmla="*/ 2756710 h 2882829"/>
              <a:gd name="connsiteX24" fmla="*/ 7669873 w 8111213"/>
              <a:gd name="connsiteY24" fmla="*/ 2854246 h 2882829"/>
              <a:gd name="connsiteX25" fmla="*/ 7224865 w 8111213"/>
              <a:gd name="connsiteY25" fmla="*/ 2878630 h 2882829"/>
              <a:gd name="connsiteX26" fmla="*/ 6328753 w 8111213"/>
              <a:gd name="connsiteY26" fmla="*/ 2781094 h 2882829"/>
              <a:gd name="connsiteX27" fmla="*/ 5383873 w 8111213"/>
              <a:gd name="connsiteY27" fmla="*/ 2646982 h 2882829"/>
              <a:gd name="connsiteX28" fmla="*/ 4018369 w 8111213"/>
              <a:gd name="connsiteY28" fmla="*/ 2226358 h 2882829"/>
              <a:gd name="connsiteX29" fmla="*/ 2744305 w 8111213"/>
              <a:gd name="connsiteY29" fmla="*/ 1799638 h 2882829"/>
              <a:gd name="connsiteX30" fmla="*/ 1372705 w 8111213"/>
              <a:gd name="connsiteY30" fmla="*/ 1293670 h 2882829"/>
              <a:gd name="connsiteX31" fmla="*/ 732625 w 8111213"/>
              <a:gd name="connsiteY31" fmla="*/ 1025446 h 2882829"/>
              <a:gd name="connsiteX32" fmla="*/ 266023 w 8111213"/>
              <a:gd name="connsiteY32" fmla="*/ 798457 h 2882829"/>
              <a:gd name="connsiteX33" fmla="*/ 91218 w 8111213"/>
              <a:gd name="connsiteY33" fmla="*/ 655367 h 2882829"/>
              <a:gd name="connsiteX34" fmla="*/ 558 w 8111213"/>
              <a:gd name="connsiteY34" fmla="*/ 504163 h 2882829"/>
              <a:gd name="connsiteX0" fmla="*/ 558 w 8115470"/>
              <a:gd name="connsiteY0" fmla="*/ 504163 h 2882829"/>
              <a:gd name="connsiteX1" fmla="*/ 67816 w 8115470"/>
              <a:gd name="connsiteY1" fmla="*/ 271518 h 2882829"/>
              <a:gd name="connsiteX2" fmla="*/ 331766 w 8115470"/>
              <a:gd name="connsiteY2" fmla="*/ 205786 h 2882829"/>
              <a:gd name="connsiteX3" fmla="*/ 586951 w 8115470"/>
              <a:gd name="connsiteY3" fmla="*/ 174152 h 2882829"/>
              <a:gd name="connsiteX4" fmla="*/ 817969 w 8115470"/>
              <a:gd name="connsiteY4" fmla="*/ 7414 h 2882829"/>
              <a:gd name="connsiteX5" fmla="*/ 1348321 w 8115470"/>
              <a:gd name="connsiteY5" fmla="*/ 117142 h 2882829"/>
              <a:gd name="connsiteX6" fmla="*/ 3488017 w 8115470"/>
              <a:gd name="connsiteY6" fmla="*/ 860854 h 2882829"/>
              <a:gd name="connsiteX7" fmla="*/ 4603585 w 8115470"/>
              <a:gd name="connsiteY7" fmla="*/ 1286050 h 2882829"/>
              <a:gd name="connsiteX8" fmla="*/ 5443309 w 8115470"/>
              <a:gd name="connsiteY8" fmla="*/ 1629966 h 2882829"/>
              <a:gd name="connsiteX9" fmla="*/ 5724233 w 8115470"/>
              <a:gd name="connsiteY9" fmla="*/ 1747822 h 2882829"/>
              <a:gd name="connsiteX10" fmla="*/ 5891873 w 8115470"/>
              <a:gd name="connsiteY10" fmla="*/ 1809290 h 2882829"/>
              <a:gd name="connsiteX11" fmla="*/ 6182449 w 8115470"/>
              <a:gd name="connsiteY11" fmla="*/ 1714294 h 2882829"/>
              <a:gd name="connsiteX12" fmla="*/ 7133425 w 8115470"/>
              <a:gd name="connsiteY12" fmla="*/ 1183942 h 2882829"/>
              <a:gd name="connsiteX13" fmla="*/ 7474801 w 8115470"/>
              <a:gd name="connsiteY13" fmla="*/ 1013254 h 2882829"/>
              <a:gd name="connsiteX14" fmla="*/ 7615009 w 8115470"/>
              <a:gd name="connsiteY14" fmla="*/ 970582 h 2882829"/>
              <a:gd name="connsiteX15" fmla="*/ 7888040 w 8115470"/>
              <a:gd name="connsiteY15" fmla="*/ 1046388 h 2882829"/>
              <a:gd name="connsiteX16" fmla="*/ 8054134 w 8115470"/>
              <a:gd name="connsiteY16" fmla="*/ 1103978 h 2882829"/>
              <a:gd name="connsiteX17" fmla="*/ 8090497 w 8115470"/>
              <a:gd name="connsiteY17" fmla="*/ 1263190 h 2882829"/>
              <a:gd name="connsiteX18" fmla="*/ 7694257 w 8115470"/>
              <a:gd name="connsiteY18" fmla="*/ 1775254 h 2882829"/>
              <a:gd name="connsiteX19" fmla="*/ 7243153 w 8115470"/>
              <a:gd name="connsiteY19" fmla="*/ 2384854 h 2882829"/>
              <a:gd name="connsiteX20" fmla="*/ 7261441 w 8115470"/>
              <a:gd name="connsiteY20" fmla="*/ 2470198 h 2882829"/>
              <a:gd name="connsiteX21" fmla="*/ 7377265 w 8115470"/>
              <a:gd name="connsiteY21" fmla="*/ 2518966 h 2882829"/>
              <a:gd name="connsiteX22" fmla="*/ 7621105 w 8115470"/>
              <a:gd name="connsiteY22" fmla="*/ 2659174 h 2882829"/>
              <a:gd name="connsiteX23" fmla="*/ 7694257 w 8115470"/>
              <a:gd name="connsiteY23" fmla="*/ 2756710 h 2882829"/>
              <a:gd name="connsiteX24" fmla="*/ 7669873 w 8115470"/>
              <a:gd name="connsiteY24" fmla="*/ 2854246 h 2882829"/>
              <a:gd name="connsiteX25" fmla="*/ 7224865 w 8115470"/>
              <a:gd name="connsiteY25" fmla="*/ 2878630 h 2882829"/>
              <a:gd name="connsiteX26" fmla="*/ 6328753 w 8115470"/>
              <a:gd name="connsiteY26" fmla="*/ 2781094 h 2882829"/>
              <a:gd name="connsiteX27" fmla="*/ 5383873 w 8115470"/>
              <a:gd name="connsiteY27" fmla="*/ 2646982 h 2882829"/>
              <a:gd name="connsiteX28" fmla="*/ 4018369 w 8115470"/>
              <a:gd name="connsiteY28" fmla="*/ 2226358 h 2882829"/>
              <a:gd name="connsiteX29" fmla="*/ 2744305 w 8115470"/>
              <a:gd name="connsiteY29" fmla="*/ 1799638 h 2882829"/>
              <a:gd name="connsiteX30" fmla="*/ 1372705 w 8115470"/>
              <a:gd name="connsiteY30" fmla="*/ 1293670 h 2882829"/>
              <a:gd name="connsiteX31" fmla="*/ 732625 w 8115470"/>
              <a:gd name="connsiteY31" fmla="*/ 1025446 h 2882829"/>
              <a:gd name="connsiteX32" fmla="*/ 266023 w 8115470"/>
              <a:gd name="connsiteY32" fmla="*/ 798457 h 2882829"/>
              <a:gd name="connsiteX33" fmla="*/ 91218 w 8115470"/>
              <a:gd name="connsiteY33" fmla="*/ 655367 h 2882829"/>
              <a:gd name="connsiteX34" fmla="*/ 558 w 8115470"/>
              <a:gd name="connsiteY34" fmla="*/ 504163 h 2882829"/>
              <a:gd name="connsiteX0" fmla="*/ 558 w 8109905"/>
              <a:gd name="connsiteY0" fmla="*/ 504163 h 2882829"/>
              <a:gd name="connsiteX1" fmla="*/ 67816 w 8109905"/>
              <a:gd name="connsiteY1" fmla="*/ 271518 h 2882829"/>
              <a:gd name="connsiteX2" fmla="*/ 331766 w 8109905"/>
              <a:gd name="connsiteY2" fmla="*/ 205786 h 2882829"/>
              <a:gd name="connsiteX3" fmla="*/ 586951 w 8109905"/>
              <a:gd name="connsiteY3" fmla="*/ 174152 h 2882829"/>
              <a:gd name="connsiteX4" fmla="*/ 817969 w 8109905"/>
              <a:gd name="connsiteY4" fmla="*/ 7414 h 2882829"/>
              <a:gd name="connsiteX5" fmla="*/ 1348321 w 8109905"/>
              <a:gd name="connsiteY5" fmla="*/ 117142 h 2882829"/>
              <a:gd name="connsiteX6" fmla="*/ 3488017 w 8109905"/>
              <a:gd name="connsiteY6" fmla="*/ 860854 h 2882829"/>
              <a:gd name="connsiteX7" fmla="*/ 4603585 w 8109905"/>
              <a:gd name="connsiteY7" fmla="*/ 1286050 h 2882829"/>
              <a:gd name="connsiteX8" fmla="*/ 5443309 w 8109905"/>
              <a:gd name="connsiteY8" fmla="*/ 1629966 h 2882829"/>
              <a:gd name="connsiteX9" fmla="*/ 5724233 w 8109905"/>
              <a:gd name="connsiteY9" fmla="*/ 1747822 h 2882829"/>
              <a:gd name="connsiteX10" fmla="*/ 5891873 w 8109905"/>
              <a:gd name="connsiteY10" fmla="*/ 1809290 h 2882829"/>
              <a:gd name="connsiteX11" fmla="*/ 6182449 w 8109905"/>
              <a:gd name="connsiteY11" fmla="*/ 1714294 h 2882829"/>
              <a:gd name="connsiteX12" fmla="*/ 7133425 w 8109905"/>
              <a:gd name="connsiteY12" fmla="*/ 1183942 h 2882829"/>
              <a:gd name="connsiteX13" fmla="*/ 7474801 w 8109905"/>
              <a:gd name="connsiteY13" fmla="*/ 1013254 h 2882829"/>
              <a:gd name="connsiteX14" fmla="*/ 7615009 w 8109905"/>
              <a:gd name="connsiteY14" fmla="*/ 970582 h 2882829"/>
              <a:gd name="connsiteX15" fmla="*/ 7888040 w 8109905"/>
              <a:gd name="connsiteY15" fmla="*/ 1046388 h 2882829"/>
              <a:gd name="connsiteX16" fmla="*/ 8032226 w 8109905"/>
              <a:gd name="connsiteY16" fmla="*/ 1128684 h 2882829"/>
              <a:gd name="connsiteX17" fmla="*/ 8090497 w 8109905"/>
              <a:gd name="connsiteY17" fmla="*/ 1263190 h 2882829"/>
              <a:gd name="connsiteX18" fmla="*/ 7694257 w 8109905"/>
              <a:gd name="connsiteY18" fmla="*/ 1775254 h 2882829"/>
              <a:gd name="connsiteX19" fmla="*/ 7243153 w 8109905"/>
              <a:gd name="connsiteY19" fmla="*/ 2384854 h 2882829"/>
              <a:gd name="connsiteX20" fmla="*/ 7261441 w 8109905"/>
              <a:gd name="connsiteY20" fmla="*/ 2470198 h 2882829"/>
              <a:gd name="connsiteX21" fmla="*/ 7377265 w 8109905"/>
              <a:gd name="connsiteY21" fmla="*/ 2518966 h 2882829"/>
              <a:gd name="connsiteX22" fmla="*/ 7621105 w 8109905"/>
              <a:gd name="connsiteY22" fmla="*/ 2659174 h 2882829"/>
              <a:gd name="connsiteX23" fmla="*/ 7694257 w 8109905"/>
              <a:gd name="connsiteY23" fmla="*/ 2756710 h 2882829"/>
              <a:gd name="connsiteX24" fmla="*/ 7669873 w 8109905"/>
              <a:gd name="connsiteY24" fmla="*/ 2854246 h 2882829"/>
              <a:gd name="connsiteX25" fmla="*/ 7224865 w 8109905"/>
              <a:gd name="connsiteY25" fmla="*/ 2878630 h 2882829"/>
              <a:gd name="connsiteX26" fmla="*/ 6328753 w 8109905"/>
              <a:gd name="connsiteY26" fmla="*/ 2781094 h 2882829"/>
              <a:gd name="connsiteX27" fmla="*/ 5383873 w 8109905"/>
              <a:gd name="connsiteY27" fmla="*/ 2646982 h 2882829"/>
              <a:gd name="connsiteX28" fmla="*/ 4018369 w 8109905"/>
              <a:gd name="connsiteY28" fmla="*/ 2226358 h 2882829"/>
              <a:gd name="connsiteX29" fmla="*/ 2744305 w 8109905"/>
              <a:gd name="connsiteY29" fmla="*/ 1799638 h 2882829"/>
              <a:gd name="connsiteX30" fmla="*/ 1372705 w 8109905"/>
              <a:gd name="connsiteY30" fmla="*/ 1293670 h 2882829"/>
              <a:gd name="connsiteX31" fmla="*/ 732625 w 8109905"/>
              <a:gd name="connsiteY31" fmla="*/ 1025446 h 2882829"/>
              <a:gd name="connsiteX32" fmla="*/ 266023 w 8109905"/>
              <a:gd name="connsiteY32" fmla="*/ 798457 h 2882829"/>
              <a:gd name="connsiteX33" fmla="*/ 91218 w 8109905"/>
              <a:gd name="connsiteY33" fmla="*/ 655367 h 2882829"/>
              <a:gd name="connsiteX34" fmla="*/ 558 w 8109905"/>
              <a:gd name="connsiteY34" fmla="*/ 504163 h 2882829"/>
              <a:gd name="connsiteX0" fmla="*/ 558 w 8114997"/>
              <a:gd name="connsiteY0" fmla="*/ 504163 h 2882829"/>
              <a:gd name="connsiteX1" fmla="*/ 67816 w 8114997"/>
              <a:gd name="connsiteY1" fmla="*/ 271518 h 2882829"/>
              <a:gd name="connsiteX2" fmla="*/ 331766 w 8114997"/>
              <a:gd name="connsiteY2" fmla="*/ 205786 h 2882829"/>
              <a:gd name="connsiteX3" fmla="*/ 586951 w 8114997"/>
              <a:gd name="connsiteY3" fmla="*/ 174152 h 2882829"/>
              <a:gd name="connsiteX4" fmla="*/ 817969 w 8114997"/>
              <a:gd name="connsiteY4" fmla="*/ 7414 h 2882829"/>
              <a:gd name="connsiteX5" fmla="*/ 1348321 w 8114997"/>
              <a:gd name="connsiteY5" fmla="*/ 117142 h 2882829"/>
              <a:gd name="connsiteX6" fmla="*/ 3488017 w 8114997"/>
              <a:gd name="connsiteY6" fmla="*/ 860854 h 2882829"/>
              <a:gd name="connsiteX7" fmla="*/ 4603585 w 8114997"/>
              <a:gd name="connsiteY7" fmla="*/ 1286050 h 2882829"/>
              <a:gd name="connsiteX8" fmla="*/ 5443309 w 8114997"/>
              <a:gd name="connsiteY8" fmla="*/ 1629966 h 2882829"/>
              <a:gd name="connsiteX9" fmla="*/ 5724233 w 8114997"/>
              <a:gd name="connsiteY9" fmla="*/ 1747822 h 2882829"/>
              <a:gd name="connsiteX10" fmla="*/ 5891873 w 8114997"/>
              <a:gd name="connsiteY10" fmla="*/ 1809290 h 2882829"/>
              <a:gd name="connsiteX11" fmla="*/ 6182449 w 8114997"/>
              <a:gd name="connsiteY11" fmla="*/ 1714294 h 2882829"/>
              <a:gd name="connsiteX12" fmla="*/ 7133425 w 8114997"/>
              <a:gd name="connsiteY12" fmla="*/ 1183942 h 2882829"/>
              <a:gd name="connsiteX13" fmla="*/ 7474801 w 8114997"/>
              <a:gd name="connsiteY13" fmla="*/ 1013254 h 2882829"/>
              <a:gd name="connsiteX14" fmla="*/ 7615009 w 8114997"/>
              <a:gd name="connsiteY14" fmla="*/ 970582 h 2882829"/>
              <a:gd name="connsiteX15" fmla="*/ 7888040 w 8114997"/>
              <a:gd name="connsiteY15" fmla="*/ 1046388 h 2882829"/>
              <a:gd name="connsiteX16" fmla="*/ 8052485 w 8114997"/>
              <a:gd name="connsiteY16" fmla="*/ 1108784 h 2882829"/>
              <a:gd name="connsiteX17" fmla="*/ 8090497 w 8114997"/>
              <a:gd name="connsiteY17" fmla="*/ 1263190 h 2882829"/>
              <a:gd name="connsiteX18" fmla="*/ 7694257 w 8114997"/>
              <a:gd name="connsiteY18" fmla="*/ 1775254 h 2882829"/>
              <a:gd name="connsiteX19" fmla="*/ 7243153 w 8114997"/>
              <a:gd name="connsiteY19" fmla="*/ 2384854 h 2882829"/>
              <a:gd name="connsiteX20" fmla="*/ 7261441 w 8114997"/>
              <a:gd name="connsiteY20" fmla="*/ 2470198 h 2882829"/>
              <a:gd name="connsiteX21" fmla="*/ 7377265 w 8114997"/>
              <a:gd name="connsiteY21" fmla="*/ 2518966 h 2882829"/>
              <a:gd name="connsiteX22" fmla="*/ 7621105 w 8114997"/>
              <a:gd name="connsiteY22" fmla="*/ 2659174 h 2882829"/>
              <a:gd name="connsiteX23" fmla="*/ 7694257 w 8114997"/>
              <a:gd name="connsiteY23" fmla="*/ 2756710 h 2882829"/>
              <a:gd name="connsiteX24" fmla="*/ 7669873 w 8114997"/>
              <a:gd name="connsiteY24" fmla="*/ 2854246 h 2882829"/>
              <a:gd name="connsiteX25" fmla="*/ 7224865 w 8114997"/>
              <a:gd name="connsiteY25" fmla="*/ 2878630 h 2882829"/>
              <a:gd name="connsiteX26" fmla="*/ 6328753 w 8114997"/>
              <a:gd name="connsiteY26" fmla="*/ 2781094 h 2882829"/>
              <a:gd name="connsiteX27" fmla="*/ 5383873 w 8114997"/>
              <a:gd name="connsiteY27" fmla="*/ 2646982 h 2882829"/>
              <a:gd name="connsiteX28" fmla="*/ 4018369 w 8114997"/>
              <a:gd name="connsiteY28" fmla="*/ 2226358 h 2882829"/>
              <a:gd name="connsiteX29" fmla="*/ 2744305 w 8114997"/>
              <a:gd name="connsiteY29" fmla="*/ 1799638 h 2882829"/>
              <a:gd name="connsiteX30" fmla="*/ 1372705 w 8114997"/>
              <a:gd name="connsiteY30" fmla="*/ 1293670 h 2882829"/>
              <a:gd name="connsiteX31" fmla="*/ 732625 w 8114997"/>
              <a:gd name="connsiteY31" fmla="*/ 1025446 h 2882829"/>
              <a:gd name="connsiteX32" fmla="*/ 266023 w 8114997"/>
              <a:gd name="connsiteY32" fmla="*/ 798457 h 2882829"/>
              <a:gd name="connsiteX33" fmla="*/ 91218 w 8114997"/>
              <a:gd name="connsiteY33" fmla="*/ 655367 h 2882829"/>
              <a:gd name="connsiteX34" fmla="*/ 558 w 8114997"/>
              <a:gd name="connsiteY34" fmla="*/ 504163 h 2882829"/>
              <a:gd name="connsiteX0" fmla="*/ 558 w 8117391"/>
              <a:gd name="connsiteY0" fmla="*/ 504163 h 2882829"/>
              <a:gd name="connsiteX1" fmla="*/ 67816 w 8117391"/>
              <a:gd name="connsiteY1" fmla="*/ 271518 h 2882829"/>
              <a:gd name="connsiteX2" fmla="*/ 331766 w 8117391"/>
              <a:gd name="connsiteY2" fmla="*/ 205786 h 2882829"/>
              <a:gd name="connsiteX3" fmla="*/ 586951 w 8117391"/>
              <a:gd name="connsiteY3" fmla="*/ 174152 h 2882829"/>
              <a:gd name="connsiteX4" fmla="*/ 817969 w 8117391"/>
              <a:gd name="connsiteY4" fmla="*/ 7414 h 2882829"/>
              <a:gd name="connsiteX5" fmla="*/ 1348321 w 8117391"/>
              <a:gd name="connsiteY5" fmla="*/ 117142 h 2882829"/>
              <a:gd name="connsiteX6" fmla="*/ 3488017 w 8117391"/>
              <a:gd name="connsiteY6" fmla="*/ 860854 h 2882829"/>
              <a:gd name="connsiteX7" fmla="*/ 4603585 w 8117391"/>
              <a:gd name="connsiteY7" fmla="*/ 1286050 h 2882829"/>
              <a:gd name="connsiteX8" fmla="*/ 5443309 w 8117391"/>
              <a:gd name="connsiteY8" fmla="*/ 1629966 h 2882829"/>
              <a:gd name="connsiteX9" fmla="*/ 5724233 w 8117391"/>
              <a:gd name="connsiteY9" fmla="*/ 1747822 h 2882829"/>
              <a:gd name="connsiteX10" fmla="*/ 5891873 w 8117391"/>
              <a:gd name="connsiteY10" fmla="*/ 1809290 h 2882829"/>
              <a:gd name="connsiteX11" fmla="*/ 6182449 w 8117391"/>
              <a:gd name="connsiteY11" fmla="*/ 1714294 h 2882829"/>
              <a:gd name="connsiteX12" fmla="*/ 7133425 w 8117391"/>
              <a:gd name="connsiteY12" fmla="*/ 1183942 h 2882829"/>
              <a:gd name="connsiteX13" fmla="*/ 7474801 w 8117391"/>
              <a:gd name="connsiteY13" fmla="*/ 1013254 h 2882829"/>
              <a:gd name="connsiteX14" fmla="*/ 7615009 w 8117391"/>
              <a:gd name="connsiteY14" fmla="*/ 970582 h 2882829"/>
              <a:gd name="connsiteX15" fmla="*/ 7815431 w 8117391"/>
              <a:gd name="connsiteY15" fmla="*/ 991923 h 2882829"/>
              <a:gd name="connsiteX16" fmla="*/ 8052485 w 8117391"/>
              <a:gd name="connsiteY16" fmla="*/ 1108784 h 2882829"/>
              <a:gd name="connsiteX17" fmla="*/ 8090497 w 8117391"/>
              <a:gd name="connsiteY17" fmla="*/ 1263190 h 2882829"/>
              <a:gd name="connsiteX18" fmla="*/ 7694257 w 8117391"/>
              <a:gd name="connsiteY18" fmla="*/ 1775254 h 2882829"/>
              <a:gd name="connsiteX19" fmla="*/ 7243153 w 8117391"/>
              <a:gd name="connsiteY19" fmla="*/ 2384854 h 2882829"/>
              <a:gd name="connsiteX20" fmla="*/ 7261441 w 8117391"/>
              <a:gd name="connsiteY20" fmla="*/ 2470198 h 2882829"/>
              <a:gd name="connsiteX21" fmla="*/ 7377265 w 8117391"/>
              <a:gd name="connsiteY21" fmla="*/ 2518966 h 2882829"/>
              <a:gd name="connsiteX22" fmla="*/ 7621105 w 8117391"/>
              <a:gd name="connsiteY22" fmla="*/ 2659174 h 2882829"/>
              <a:gd name="connsiteX23" fmla="*/ 7694257 w 8117391"/>
              <a:gd name="connsiteY23" fmla="*/ 2756710 h 2882829"/>
              <a:gd name="connsiteX24" fmla="*/ 7669873 w 8117391"/>
              <a:gd name="connsiteY24" fmla="*/ 2854246 h 2882829"/>
              <a:gd name="connsiteX25" fmla="*/ 7224865 w 8117391"/>
              <a:gd name="connsiteY25" fmla="*/ 2878630 h 2882829"/>
              <a:gd name="connsiteX26" fmla="*/ 6328753 w 8117391"/>
              <a:gd name="connsiteY26" fmla="*/ 2781094 h 2882829"/>
              <a:gd name="connsiteX27" fmla="*/ 5383873 w 8117391"/>
              <a:gd name="connsiteY27" fmla="*/ 2646982 h 2882829"/>
              <a:gd name="connsiteX28" fmla="*/ 4018369 w 8117391"/>
              <a:gd name="connsiteY28" fmla="*/ 2226358 h 2882829"/>
              <a:gd name="connsiteX29" fmla="*/ 2744305 w 8117391"/>
              <a:gd name="connsiteY29" fmla="*/ 1799638 h 2882829"/>
              <a:gd name="connsiteX30" fmla="*/ 1372705 w 8117391"/>
              <a:gd name="connsiteY30" fmla="*/ 1293670 h 2882829"/>
              <a:gd name="connsiteX31" fmla="*/ 732625 w 8117391"/>
              <a:gd name="connsiteY31" fmla="*/ 1025446 h 2882829"/>
              <a:gd name="connsiteX32" fmla="*/ 266023 w 8117391"/>
              <a:gd name="connsiteY32" fmla="*/ 798457 h 2882829"/>
              <a:gd name="connsiteX33" fmla="*/ 91218 w 8117391"/>
              <a:gd name="connsiteY33" fmla="*/ 655367 h 2882829"/>
              <a:gd name="connsiteX34" fmla="*/ 558 w 8117391"/>
              <a:gd name="connsiteY34" fmla="*/ 504163 h 2882829"/>
              <a:gd name="connsiteX0" fmla="*/ 558 w 8117391"/>
              <a:gd name="connsiteY0" fmla="*/ 504163 h 2882829"/>
              <a:gd name="connsiteX1" fmla="*/ 67816 w 8117391"/>
              <a:gd name="connsiteY1" fmla="*/ 271518 h 2882829"/>
              <a:gd name="connsiteX2" fmla="*/ 331766 w 8117391"/>
              <a:gd name="connsiteY2" fmla="*/ 205786 h 2882829"/>
              <a:gd name="connsiteX3" fmla="*/ 586951 w 8117391"/>
              <a:gd name="connsiteY3" fmla="*/ 174152 h 2882829"/>
              <a:gd name="connsiteX4" fmla="*/ 817969 w 8117391"/>
              <a:gd name="connsiteY4" fmla="*/ 7414 h 2882829"/>
              <a:gd name="connsiteX5" fmla="*/ 1348321 w 8117391"/>
              <a:gd name="connsiteY5" fmla="*/ 117142 h 2882829"/>
              <a:gd name="connsiteX6" fmla="*/ 3488017 w 8117391"/>
              <a:gd name="connsiteY6" fmla="*/ 860854 h 2882829"/>
              <a:gd name="connsiteX7" fmla="*/ 4603585 w 8117391"/>
              <a:gd name="connsiteY7" fmla="*/ 1286050 h 2882829"/>
              <a:gd name="connsiteX8" fmla="*/ 5443309 w 8117391"/>
              <a:gd name="connsiteY8" fmla="*/ 1629966 h 2882829"/>
              <a:gd name="connsiteX9" fmla="*/ 5724233 w 8117391"/>
              <a:gd name="connsiteY9" fmla="*/ 1747822 h 2882829"/>
              <a:gd name="connsiteX10" fmla="*/ 5891873 w 8117391"/>
              <a:gd name="connsiteY10" fmla="*/ 1809290 h 2882829"/>
              <a:gd name="connsiteX11" fmla="*/ 6182449 w 8117391"/>
              <a:gd name="connsiteY11" fmla="*/ 1714294 h 2882829"/>
              <a:gd name="connsiteX12" fmla="*/ 7474801 w 8117391"/>
              <a:gd name="connsiteY12" fmla="*/ 1013254 h 2882829"/>
              <a:gd name="connsiteX13" fmla="*/ 7615009 w 8117391"/>
              <a:gd name="connsiteY13" fmla="*/ 970582 h 2882829"/>
              <a:gd name="connsiteX14" fmla="*/ 7815431 w 8117391"/>
              <a:gd name="connsiteY14" fmla="*/ 991923 h 2882829"/>
              <a:gd name="connsiteX15" fmla="*/ 8052485 w 8117391"/>
              <a:gd name="connsiteY15" fmla="*/ 1108784 h 2882829"/>
              <a:gd name="connsiteX16" fmla="*/ 8090497 w 8117391"/>
              <a:gd name="connsiteY16" fmla="*/ 1263190 h 2882829"/>
              <a:gd name="connsiteX17" fmla="*/ 7694257 w 8117391"/>
              <a:gd name="connsiteY17" fmla="*/ 1775254 h 2882829"/>
              <a:gd name="connsiteX18" fmla="*/ 7243153 w 8117391"/>
              <a:gd name="connsiteY18" fmla="*/ 2384854 h 2882829"/>
              <a:gd name="connsiteX19" fmla="*/ 7261441 w 8117391"/>
              <a:gd name="connsiteY19" fmla="*/ 2470198 h 2882829"/>
              <a:gd name="connsiteX20" fmla="*/ 7377265 w 8117391"/>
              <a:gd name="connsiteY20" fmla="*/ 2518966 h 2882829"/>
              <a:gd name="connsiteX21" fmla="*/ 7621105 w 8117391"/>
              <a:gd name="connsiteY21" fmla="*/ 2659174 h 2882829"/>
              <a:gd name="connsiteX22" fmla="*/ 7694257 w 8117391"/>
              <a:gd name="connsiteY22" fmla="*/ 2756710 h 2882829"/>
              <a:gd name="connsiteX23" fmla="*/ 7669873 w 8117391"/>
              <a:gd name="connsiteY23" fmla="*/ 2854246 h 2882829"/>
              <a:gd name="connsiteX24" fmla="*/ 7224865 w 8117391"/>
              <a:gd name="connsiteY24" fmla="*/ 2878630 h 2882829"/>
              <a:gd name="connsiteX25" fmla="*/ 6328753 w 8117391"/>
              <a:gd name="connsiteY25" fmla="*/ 2781094 h 2882829"/>
              <a:gd name="connsiteX26" fmla="*/ 5383873 w 8117391"/>
              <a:gd name="connsiteY26" fmla="*/ 2646982 h 2882829"/>
              <a:gd name="connsiteX27" fmla="*/ 4018369 w 8117391"/>
              <a:gd name="connsiteY27" fmla="*/ 2226358 h 2882829"/>
              <a:gd name="connsiteX28" fmla="*/ 2744305 w 8117391"/>
              <a:gd name="connsiteY28" fmla="*/ 1799638 h 2882829"/>
              <a:gd name="connsiteX29" fmla="*/ 1372705 w 8117391"/>
              <a:gd name="connsiteY29" fmla="*/ 1293670 h 2882829"/>
              <a:gd name="connsiteX30" fmla="*/ 732625 w 8117391"/>
              <a:gd name="connsiteY30" fmla="*/ 1025446 h 2882829"/>
              <a:gd name="connsiteX31" fmla="*/ 266023 w 8117391"/>
              <a:gd name="connsiteY31" fmla="*/ 798457 h 2882829"/>
              <a:gd name="connsiteX32" fmla="*/ 91218 w 8117391"/>
              <a:gd name="connsiteY32" fmla="*/ 655367 h 2882829"/>
              <a:gd name="connsiteX33" fmla="*/ 558 w 8117391"/>
              <a:gd name="connsiteY33" fmla="*/ 504163 h 2882829"/>
              <a:gd name="connsiteX0" fmla="*/ 558 w 8054021"/>
              <a:gd name="connsiteY0" fmla="*/ 504163 h 2882829"/>
              <a:gd name="connsiteX1" fmla="*/ 67816 w 8054021"/>
              <a:gd name="connsiteY1" fmla="*/ 271518 h 2882829"/>
              <a:gd name="connsiteX2" fmla="*/ 331766 w 8054021"/>
              <a:gd name="connsiteY2" fmla="*/ 205786 h 2882829"/>
              <a:gd name="connsiteX3" fmla="*/ 586951 w 8054021"/>
              <a:gd name="connsiteY3" fmla="*/ 174152 h 2882829"/>
              <a:gd name="connsiteX4" fmla="*/ 817969 w 8054021"/>
              <a:gd name="connsiteY4" fmla="*/ 7414 h 2882829"/>
              <a:gd name="connsiteX5" fmla="*/ 1348321 w 8054021"/>
              <a:gd name="connsiteY5" fmla="*/ 117142 h 2882829"/>
              <a:gd name="connsiteX6" fmla="*/ 3488017 w 8054021"/>
              <a:gd name="connsiteY6" fmla="*/ 860854 h 2882829"/>
              <a:gd name="connsiteX7" fmla="*/ 4603585 w 8054021"/>
              <a:gd name="connsiteY7" fmla="*/ 1286050 h 2882829"/>
              <a:gd name="connsiteX8" fmla="*/ 5443309 w 8054021"/>
              <a:gd name="connsiteY8" fmla="*/ 1629966 h 2882829"/>
              <a:gd name="connsiteX9" fmla="*/ 5724233 w 8054021"/>
              <a:gd name="connsiteY9" fmla="*/ 1747822 h 2882829"/>
              <a:gd name="connsiteX10" fmla="*/ 5891873 w 8054021"/>
              <a:gd name="connsiteY10" fmla="*/ 1809290 h 2882829"/>
              <a:gd name="connsiteX11" fmla="*/ 6182449 w 8054021"/>
              <a:gd name="connsiteY11" fmla="*/ 1714294 h 2882829"/>
              <a:gd name="connsiteX12" fmla="*/ 7474801 w 8054021"/>
              <a:gd name="connsiteY12" fmla="*/ 1013254 h 2882829"/>
              <a:gd name="connsiteX13" fmla="*/ 7615009 w 8054021"/>
              <a:gd name="connsiteY13" fmla="*/ 970582 h 2882829"/>
              <a:gd name="connsiteX14" fmla="*/ 7815431 w 8054021"/>
              <a:gd name="connsiteY14" fmla="*/ 991923 h 2882829"/>
              <a:gd name="connsiteX15" fmla="*/ 8052485 w 8054021"/>
              <a:gd name="connsiteY15" fmla="*/ 1108784 h 2882829"/>
              <a:gd name="connsiteX16" fmla="*/ 7694257 w 8054021"/>
              <a:gd name="connsiteY16" fmla="*/ 1775254 h 2882829"/>
              <a:gd name="connsiteX17" fmla="*/ 7243153 w 8054021"/>
              <a:gd name="connsiteY17" fmla="*/ 2384854 h 2882829"/>
              <a:gd name="connsiteX18" fmla="*/ 7261441 w 8054021"/>
              <a:gd name="connsiteY18" fmla="*/ 2470198 h 2882829"/>
              <a:gd name="connsiteX19" fmla="*/ 7377265 w 8054021"/>
              <a:gd name="connsiteY19" fmla="*/ 2518966 h 2882829"/>
              <a:gd name="connsiteX20" fmla="*/ 7621105 w 8054021"/>
              <a:gd name="connsiteY20" fmla="*/ 2659174 h 2882829"/>
              <a:gd name="connsiteX21" fmla="*/ 7694257 w 8054021"/>
              <a:gd name="connsiteY21" fmla="*/ 2756710 h 2882829"/>
              <a:gd name="connsiteX22" fmla="*/ 7669873 w 8054021"/>
              <a:gd name="connsiteY22" fmla="*/ 2854246 h 2882829"/>
              <a:gd name="connsiteX23" fmla="*/ 7224865 w 8054021"/>
              <a:gd name="connsiteY23" fmla="*/ 2878630 h 2882829"/>
              <a:gd name="connsiteX24" fmla="*/ 6328753 w 8054021"/>
              <a:gd name="connsiteY24" fmla="*/ 2781094 h 2882829"/>
              <a:gd name="connsiteX25" fmla="*/ 5383873 w 8054021"/>
              <a:gd name="connsiteY25" fmla="*/ 2646982 h 2882829"/>
              <a:gd name="connsiteX26" fmla="*/ 4018369 w 8054021"/>
              <a:gd name="connsiteY26" fmla="*/ 2226358 h 2882829"/>
              <a:gd name="connsiteX27" fmla="*/ 2744305 w 8054021"/>
              <a:gd name="connsiteY27" fmla="*/ 1799638 h 2882829"/>
              <a:gd name="connsiteX28" fmla="*/ 1372705 w 8054021"/>
              <a:gd name="connsiteY28" fmla="*/ 1293670 h 2882829"/>
              <a:gd name="connsiteX29" fmla="*/ 732625 w 8054021"/>
              <a:gd name="connsiteY29" fmla="*/ 1025446 h 2882829"/>
              <a:gd name="connsiteX30" fmla="*/ 266023 w 8054021"/>
              <a:gd name="connsiteY30" fmla="*/ 798457 h 2882829"/>
              <a:gd name="connsiteX31" fmla="*/ 91218 w 8054021"/>
              <a:gd name="connsiteY31" fmla="*/ 655367 h 2882829"/>
              <a:gd name="connsiteX32" fmla="*/ 558 w 8054021"/>
              <a:gd name="connsiteY32" fmla="*/ 504163 h 2882829"/>
              <a:gd name="connsiteX0" fmla="*/ 558 w 7826386"/>
              <a:gd name="connsiteY0" fmla="*/ 504163 h 2882829"/>
              <a:gd name="connsiteX1" fmla="*/ 67816 w 7826386"/>
              <a:gd name="connsiteY1" fmla="*/ 271518 h 2882829"/>
              <a:gd name="connsiteX2" fmla="*/ 331766 w 7826386"/>
              <a:gd name="connsiteY2" fmla="*/ 205786 h 2882829"/>
              <a:gd name="connsiteX3" fmla="*/ 586951 w 7826386"/>
              <a:gd name="connsiteY3" fmla="*/ 174152 h 2882829"/>
              <a:gd name="connsiteX4" fmla="*/ 817969 w 7826386"/>
              <a:gd name="connsiteY4" fmla="*/ 7414 h 2882829"/>
              <a:gd name="connsiteX5" fmla="*/ 1348321 w 7826386"/>
              <a:gd name="connsiteY5" fmla="*/ 117142 h 2882829"/>
              <a:gd name="connsiteX6" fmla="*/ 3488017 w 7826386"/>
              <a:gd name="connsiteY6" fmla="*/ 860854 h 2882829"/>
              <a:gd name="connsiteX7" fmla="*/ 4603585 w 7826386"/>
              <a:gd name="connsiteY7" fmla="*/ 1286050 h 2882829"/>
              <a:gd name="connsiteX8" fmla="*/ 5443309 w 7826386"/>
              <a:gd name="connsiteY8" fmla="*/ 1629966 h 2882829"/>
              <a:gd name="connsiteX9" fmla="*/ 5724233 w 7826386"/>
              <a:gd name="connsiteY9" fmla="*/ 1747822 h 2882829"/>
              <a:gd name="connsiteX10" fmla="*/ 5891873 w 7826386"/>
              <a:gd name="connsiteY10" fmla="*/ 1809290 h 2882829"/>
              <a:gd name="connsiteX11" fmla="*/ 6182449 w 7826386"/>
              <a:gd name="connsiteY11" fmla="*/ 1714294 h 2882829"/>
              <a:gd name="connsiteX12" fmla="*/ 7474801 w 7826386"/>
              <a:gd name="connsiteY12" fmla="*/ 1013254 h 2882829"/>
              <a:gd name="connsiteX13" fmla="*/ 7615009 w 7826386"/>
              <a:gd name="connsiteY13" fmla="*/ 970582 h 2882829"/>
              <a:gd name="connsiteX14" fmla="*/ 7815431 w 7826386"/>
              <a:gd name="connsiteY14" fmla="*/ 991923 h 2882829"/>
              <a:gd name="connsiteX15" fmla="*/ 7254769 w 7826386"/>
              <a:gd name="connsiteY15" fmla="*/ 1794525 h 2882829"/>
              <a:gd name="connsiteX16" fmla="*/ 7694257 w 7826386"/>
              <a:gd name="connsiteY16" fmla="*/ 1775254 h 2882829"/>
              <a:gd name="connsiteX17" fmla="*/ 7243153 w 7826386"/>
              <a:gd name="connsiteY17" fmla="*/ 2384854 h 2882829"/>
              <a:gd name="connsiteX18" fmla="*/ 7261441 w 7826386"/>
              <a:gd name="connsiteY18" fmla="*/ 2470198 h 2882829"/>
              <a:gd name="connsiteX19" fmla="*/ 7377265 w 7826386"/>
              <a:gd name="connsiteY19" fmla="*/ 2518966 h 2882829"/>
              <a:gd name="connsiteX20" fmla="*/ 7621105 w 7826386"/>
              <a:gd name="connsiteY20" fmla="*/ 2659174 h 2882829"/>
              <a:gd name="connsiteX21" fmla="*/ 7694257 w 7826386"/>
              <a:gd name="connsiteY21" fmla="*/ 2756710 h 2882829"/>
              <a:gd name="connsiteX22" fmla="*/ 7669873 w 7826386"/>
              <a:gd name="connsiteY22" fmla="*/ 2854246 h 2882829"/>
              <a:gd name="connsiteX23" fmla="*/ 7224865 w 7826386"/>
              <a:gd name="connsiteY23" fmla="*/ 2878630 h 2882829"/>
              <a:gd name="connsiteX24" fmla="*/ 6328753 w 7826386"/>
              <a:gd name="connsiteY24" fmla="*/ 2781094 h 2882829"/>
              <a:gd name="connsiteX25" fmla="*/ 5383873 w 7826386"/>
              <a:gd name="connsiteY25" fmla="*/ 2646982 h 2882829"/>
              <a:gd name="connsiteX26" fmla="*/ 4018369 w 7826386"/>
              <a:gd name="connsiteY26" fmla="*/ 2226358 h 2882829"/>
              <a:gd name="connsiteX27" fmla="*/ 2744305 w 7826386"/>
              <a:gd name="connsiteY27" fmla="*/ 1799638 h 2882829"/>
              <a:gd name="connsiteX28" fmla="*/ 1372705 w 7826386"/>
              <a:gd name="connsiteY28" fmla="*/ 1293670 h 2882829"/>
              <a:gd name="connsiteX29" fmla="*/ 732625 w 7826386"/>
              <a:gd name="connsiteY29" fmla="*/ 1025446 h 2882829"/>
              <a:gd name="connsiteX30" fmla="*/ 266023 w 7826386"/>
              <a:gd name="connsiteY30" fmla="*/ 798457 h 2882829"/>
              <a:gd name="connsiteX31" fmla="*/ 91218 w 7826386"/>
              <a:gd name="connsiteY31" fmla="*/ 655367 h 2882829"/>
              <a:gd name="connsiteX32" fmla="*/ 558 w 7826386"/>
              <a:gd name="connsiteY32" fmla="*/ 504163 h 2882829"/>
              <a:gd name="connsiteX0" fmla="*/ 558 w 7822490"/>
              <a:gd name="connsiteY0" fmla="*/ 504163 h 2882829"/>
              <a:gd name="connsiteX1" fmla="*/ 67816 w 7822490"/>
              <a:gd name="connsiteY1" fmla="*/ 271518 h 2882829"/>
              <a:gd name="connsiteX2" fmla="*/ 331766 w 7822490"/>
              <a:gd name="connsiteY2" fmla="*/ 205786 h 2882829"/>
              <a:gd name="connsiteX3" fmla="*/ 586951 w 7822490"/>
              <a:gd name="connsiteY3" fmla="*/ 174152 h 2882829"/>
              <a:gd name="connsiteX4" fmla="*/ 817969 w 7822490"/>
              <a:gd name="connsiteY4" fmla="*/ 7414 h 2882829"/>
              <a:gd name="connsiteX5" fmla="*/ 1348321 w 7822490"/>
              <a:gd name="connsiteY5" fmla="*/ 117142 h 2882829"/>
              <a:gd name="connsiteX6" fmla="*/ 3488017 w 7822490"/>
              <a:gd name="connsiteY6" fmla="*/ 860854 h 2882829"/>
              <a:gd name="connsiteX7" fmla="*/ 4603585 w 7822490"/>
              <a:gd name="connsiteY7" fmla="*/ 1286050 h 2882829"/>
              <a:gd name="connsiteX8" fmla="*/ 5443309 w 7822490"/>
              <a:gd name="connsiteY8" fmla="*/ 1629966 h 2882829"/>
              <a:gd name="connsiteX9" fmla="*/ 5724233 w 7822490"/>
              <a:gd name="connsiteY9" fmla="*/ 1747822 h 2882829"/>
              <a:gd name="connsiteX10" fmla="*/ 5891873 w 7822490"/>
              <a:gd name="connsiteY10" fmla="*/ 1809290 h 2882829"/>
              <a:gd name="connsiteX11" fmla="*/ 6182449 w 7822490"/>
              <a:gd name="connsiteY11" fmla="*/ 1714294 h 2882829"/>
              <a:gd name="connsiteX12" fmla="*/ 7474801 w 7822490"/>
              <a:gd name="connsiteY12" fmla="*/ 1013254 h 2882829"/>
              <a:gd name="connsiteX13" fmla="*/ 7815431 w 7822490"/>
              <a:gd name="connsiteY13" fmla="*/ 991923 h 2882829"/>
              <a:gd name="connsiteX14" fmla="*/ 7254769 w 7822490"/>
              <a:gd name="connsiteY14" fmla="*/ 1794525 h 2882829"/>
              <a:gd name="connsiteX15" fmla="*/ 7694257 w 7822490"/>
              <a:gd name="connsiteY15" fmla="*/ 1775254 h 2882829"/>
              <a:gd name="connsiteX16" fmla="*/ 7243153 w 7822490"/>
              <a:gd name="connsiteY16" fmla="*/ 2384854 h 2882829"/>
              <a:gd name="connsiteX17" fmla="*/ 7261441 w 7822490"/>
              <a:gd name="connsiteY17" fmla="*/ 2470198 h 2882829"/>
              <a:gd name="connsiteX18" fmla="*/ 7377265 w 7822490"/>
              <a:gd name="connsiteY18" fmla="*/ 2518966 h 2882829"/>
              <a:gd name="connsiteX19" fmla="*/ 7621105 w 7822490"/>
              <a:gd name="connsiteY19" fmla="*/ 2659174 h 2882829"/>
              <a:gd name="connsiteX20" fmla="*/ 7694257 w 7822490"/>
              <a:gd name="connsiteY20" fmla="*/ 2756710 h 2882829"/>
              <a:gd name="connsiteX21" fmla="*/ 7669873 w 7822490"/>
              <a:gd name="connsiteY21" fmla="*/ 2854246 h 2882829"/>
              <a:gd name="connsiteX22" fmla="*/ 7224865 w 7822490"/>
              <a:gd name="connsiteY22" fmla="*/ 2878630 h 2882829"/>
              <a:gd name="connsiteX23" fmla="*/ 6328753 w 7822490"/>
              <a:gd name="connsiteY23" fmla="*/ 2781094 h 2882829"/>
              <a:gd name="connsiteX24" fmla="*/ 5383873 w 7822490"/>
              <a:gd name="connsiteY24" fmla="*/ 2646982 h 2882829"/>
              <a:gd name="connsiteX25" fmla="*/ 4018369 w 7822490"/>
              <a:gd name="connsiteY25" fmla="*/ 2226358 h 2882829"/>
              <a:gd name="connsiteX26" fmla="*/ 2744305 w 7822490"/>
              <a:gd name="connsiteY26" fmla="*/ 1799638 h 2882829"/>
              <a:gd name="connsiteX27" fmla="*/ 1372705 w 7822490"/>
              <a:gd name="connsiteY27" fmla="*/ 1293670 h 2882829"/>
              <a:gd name="connsiteX28" fmla="*/ 732625 w 7822490"/>
              <a:gd name="connsiteY28" fmla="*/ 1025446 h 2882829"/>
              <a:gd name="connsiteX29" fmla="*/ 266023 w 7822490"/>
              <a:gd name="connsiteY29" fmla="*/ 798457 h 2882829"/>
              <a:gd name="connsiteX30" fmla="*/ 91218 w 7822490"/>
              <a:gd name="connsiteY30" fmla="*/ 655367 h 2882829"/>
              <a:gd name="connsiteX31" fmla="*/ 558 w 7822490"/>
              <a:gd name="connsiteY31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6182449 w 7714911"/>
              <a:gd name="connsiteY11" fmla="*/ 1714294 h 2882829"/>
              <a:gd name="connsiteX12" fmla="*/ 7474801 w 7714911"/>
              <a:gd name="connsiteY12" fmla="*/ 1013254 h 2882829"/>
              <a:gd name="connsiteX13" fmla="*/ 7254769 w 7714911"/>
              <a:gd name="connsiteY13" fmla="*/ 1794525 h 2882829"/>
              <a:gd name="connsiteX14" fmla="*/ 7694257 w 7714911"/>
              <a:gd name="connsiteY14" fmla="*/ 1775254 h 2882829"/>
              <a:gd name="connsiteX15" fmla="*/ 7243153 w 7714911"/>
              <a:gd name="connsiteY15" fmla="*/ 2384854 h 2882829"/>
              <a:gd name="connsiteX16" fmla="*/ 7261441 w 7714911"/>
              <a:gd name="connsiteY16" fmla="*/ 2470198 h 2882829"/>
              <a:gd name="connsiteX17" fmla="*/ 7377265 w 7714911"/>
              <a:gd name="connsiteY17" fmla="*/ 2518966 h 2882829"/>
              <a:gd name="connsiteX18" fmla="*/ 7621105 w 7714911"/>
              <a:gd name="connsiteY18" fmla="*/ 2659174 h 2882829"/>
              <a:gd name="connsiteX19" fmla="*/ 7694257 w 7714911"/>
              <a:gd name="connsiteY19" fmla="*/ 2756710 h 2882829"/>
              <a:gd name="connsiteX20" fmla="*/ 7669873 w 7714911"/>
              <a:gd name="connsiteY20" fmla="*/ 2854246 h 2882829"/>
              <a:gd name="connsiteX21" fmla="*/ 7224865 w 7714911"/>
              <a:gd name="connsiteY21" fmla="*/ 2878630 h 2882829"/>
              <a:gd name="connsiteX22" fmla="*/ 6328753 w 7714911"/>
              <a:gd name="connsiteY22" fmla="*/ 2781094 h 2882829"/>
              <a:gd name="connsiteX23" fmla="*/ 5383873 w 7714911"/>
              <a:gd name="connsiteY23" fmla="*/ 2646982 h 2882829"/>
              <a:gd name="connsiteX24" fmla="*/ 4018369 w 7714911"/>
              <a:gd name="connsiteY24" fmla="*/ 2226358 h 2882829"/>
              <a:gd name="connsiteX25" fmla="*/ 2744305 w 7714911"/>
              <a:gd name="connsiteY25" fmla="*/ 1799638 h 2882829"/>
              <a:gd name="connsiteX26" fmla="*/ 1372705 w 7714911"/>
              <a:gd name="connsiteY26" fmla="*/ 1293670 h 2882829"/>
              <a:gd name="connsiteX27" fmla="*/ 732625 w 7714911"/>
              <a:gd name="connsiteY27" fmla="*/ 1025446 h 2882829"/>
              <a:gd name="connsiteX28" fmla="*/ 266023 w 7714911"/>
              <a:gd name="connsiteY28" fmla="*/ 798457 h 2882829"/>
              <a:gd name="connsiteX29" fmla="*/ 91218 w 7714911"/>
              <a:gd name="connsiteY29" fmla="*/ 655367 h 2882829"/>
              <a:gd name="connsiteX30" fmla="*/ 558 w 7714911"/>
              <a:gd name="connsiteY30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6182449 w 7714911"/>
              <a:gd name="connsiteY11" fmla="*/ 1714294 h 2882829"/>
              <a:gd name="connsiteX12" fmla="*/ 6734253 w 7714911"/>
              <a:gd name="connsiteY12" fmla="*/ 1802010 h 2882829"/>
              <a:gd name="connsiteX13" fmla="*/ 7254769 w 7714911"/>
              <a:gd name="connsiteY13" fmla="*/ 1794525 h 2882829"/>
              <a:gd name="connsiteX14" fmla="*/ 7694257 w 7714911"/>
              <a:gd name="connsiteY14" fmla="*/ 1775254 h 2882829"/>
              <a:gd name="connsiteX15" fmla="*/ 7243153 w 7714911"/>
              <a:gd name="connsiteY15" fmla="*/ 2384854 h 2882829"/>
              <a:gd name="connsiteX16" fmla="*/ 7261441 w 7714911"/>
              <a:gd name="connsiteY16" fmla="*/ 2470198 h 2882829"/>
              <a:gd name="connsiteX17" fmla="*/ 7377265 w 7714911"/>
              <a:gd name="connsiteY17" fmla="*/ 2518966 h 2882829"/>
              <a:gd name="connsiteX18" fmla="*/ 7621105 w 7714911"/>
              <a:gd name="connsiteY18" fmla="*/ 2659174 h 2882829"/>
              <a:gd name="connsiteX19" fmla="*/ 7694257 w 7714911"/>
              <a:gd name="connsiteY19" fmla="*/ 2756710 h 2882829"/>
              <a:gd name="connsiteX20" fmla="*/ 7669873 w 7714911"/>
              <a:gd name="connsiteY20" fmla="*/ 2854246 h 2882829"/>
              <a:gd name="connsiteX21" fmla="*/ 7224865 w 7714911"/>
              <a:gd name="connsiteY21" fmla="*/ 2878630 h 2882829"/>
              <a:gd name="connsiteX22" fmla="*/ 6328753 w 7714911"/>
              <a:gd name="connsiteY22" fmla="*/ 2781094 h 2882829"/>
              <a:gd name="connsiteX23" fmla="*/ 5383873 w 7714911"/>
              <a:gd name="connsiteY23" fmla="*/ 2646982 h 2882829"/>
              <a:gd name="connsiteX24" fmla="*/ 4018369 w 7714911"/>
              <a:gd name="connsiteY24" fmla="*/ 2226358 h 2882829"/>
              <a:gd name="connsiteX25" fmla="*/ 2744305 w 7714911"/>
              <a:gd name="connsiteY25" fmla="*/ 1799638 h 2882829"/>
              <a:gd name="connsiteX26" fmla="*/ 1372705 w 7714911"/>
              <a:gd name="connsiteY26" fmla="*/ 1293670 h 2882829"/>
              <a:gd name="connsiteX27" fmla="*/ 732625 w 7714911"/>
              <a:gd name="connsiteY27" fmla="*/ 1025446 h 2882829"/>
              <a:gd name="connsiteX28" fmla="*/ 266023 w 7714911"/>
              <a:gd name="connsiteY28" fmla="*/ 798457 h 2882829"/>
              <a:gd name="connsiteX29" fmla="*/ 91218 w 7714911"/>
              <a:gd name="connsiteY29" fmla="*/ 655367 h 2882829"/>
              <a:gd name="connsiteX30" fmla="*/ 558 w 7714911"/>
              <a:gd name="connsiteY30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6182449 w 7714911"/>
              <a:gd name="connsiteY11" fmla="*/ 1714294 h 2882829"/>
              <a:gd name="connsiteX12" fmla="*/ 7254769 w 7714911"/>
              <a:gd name="connsiteY12" fmla="*/ 1794525 h 2882829"/>
              <a:gd name="connsiteX13" fmla="*/ 7694257 w 7714911"/>
              <a:gd name="connsiteY13" fmla="*/ 1775254 h 2882829"/>
              <a:gd name="connsiteX14" fmla="*/ 7243153 w 7714911"/>
              <a:gd name="connsiteY14" fmla="*/ 2384854 h 2882829"/>
              <a:gd name="connsiteX15" fmla="*/ 7261441 w 7714911"/>
              <a:gd name="connsiteY15" fmla="*/ 2470198 h 2882829"/>
              <a:gd name="connsiteX16" fmla="*/ 7377265 w 7714911"/>
              <a:gd name="connsiteY16" fmla="*/ 2518966 h 2882829"/>
              <a:gd name="connsiteX17" fmla="*/ 7621105 w 7714911"/>
              <a:gd name="connsiteY17" fmla="*/ 2659174 h 2882829"/>
              <a:gd name="connsiteX18" fmla="*/ 7694257 w 7714911"/>
              <a:gd name="connsiteY18" fmla="*/ 2756710 h 2882829"/>
              <a:gd name="connsiteX19" fmla="*/ 7669873 w 7714911"/>
              <a:gd name="connsiteY19" fmla="*/ 2854246 h 2882829"/>
              <a:gd name="connsiteX20" fmla="*/ 7224865 w 7714911"/>
              <a:gd name="connsiteY20" fmla="*/ 2878630 h 2882829"/>
              <a:gd name="connsiteX21" fmla="*/ 6328753 w 7714911"/>
              <a:gd name="connsiteY21" fmla="*/ 2781094 h 2882829"/>
              <a:gd name="connsiteX22" fmla="*/ 5383873 w 7714911"/>
              <a:gd name="connsiteY22" fmla="*/ 2646982 h 2882829"/>
              <a:gd name="connsiteX23" fmla="*/ 4018369 w 7714911"/>
              <a:gd name="connsiteY23" fmla="*/ 2226358 h 2882829"/>
              <a:gd name="connsiteX24" fmla="*/ 2744305 w 7714911"/>
              <a:gd name="connsiteY24" fmla="*/ 1799638 h 2882829"/>
              <a:gd name="connsiteX25" fmla="*/ 1372705 w 7714911"/>
              <a:gd name="connsiteY25" fmla="*/ 1293670 h 2882829"/>
              <a:gd name="connsiteX26" fmla="*/ 732625 w 7714911"/>
              <a:gd name="connsiteY26" fmla="*/ 1025446 h 2882829"/>
              <a:gd name="connsiteX27" fmla="*/ 266023 w 7714911"/>
              <a:gd name="connsiteY27" fmla="*/ 798457 h 2882829"/>
              <a:gd name="connsiteX28" fmla="*/ 91218 w 7714911"/>
              <a:gd name="connsiteY28" fmla="*/ 655367 h 2882829"/>
              <a:gd name="connsiteX29" fmla="*/ 558 w 7714911"/>
              <a:gd name="connsiteY29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6182449 w 7714911"/>
              <a:gd name="connsiteY11" fmla="*/ 1714294 h 2882829"/>
              <a:gd name="connsiteX12" fmla="*/ 7254769 w 7714911"/>
              <a:gd name="connsiteY12" fmla="*/ 1794525 h 2882829"/>
              <a:gd name="connsiteX13" fmla="*/ 7243153 w 7714911"/>
              <a:gd name="connsiteY13" fmla="*/ 2384854 h 2882829"/>
              <a:gd name="connsiteX14" fmla="*/ 7261441 w 7714911"/>
              <a:gd name="connsiteY14" fmla="*/ 2470198 h 2882829"/>
              <a:gd name="connsiteX15" fmla="*/ 7377265 w 7714911"/>
              <a:gd name="connsiteY15" fmla="*/ 2518966 h 2882829"/>
              <a:gd name="connsiteX16" fmla="*/ 7621105 w 7714911"/>
              <a:gd name="connsiteY16" fmla="*/ 2659174 h 2882829"/>
              <a:gd name="connsiteX17" fmla="*/ 7694257 w 7714911"/>
              <a:gd name="connsiteY17" fmla="*/ 2756710 h 2882829"/>
              <a:gd name="connsiteX18" fmla="*/ 7669873 w 7714911"/>
              <a:gd name="connsiteY18" fmla="*/ 2854246 h 2882829"/>
              <a:gd name="connsiteX19" fmla="*/ 7224865 w 7714911"/>
              <a:gd name="connsiteY19" fmla="*/ 2878630 h 2882829"/>
              <a:gd name="connsiteX20" fmla="*/ 6328753 w 7714911"/>
              <a:gd name="connsiteY20" fmla="*/ 2781094 h 2882829"/>
              <a:gd name="connsiteX21" fmla="*/ 5383873 w 7714911"/>
              <a:gd name="connsiteY21" fmla="*/ 2646982 h 2882829"/>
              <a:gd name="connsiteX22" fmla="*/ 4018369 w 7714911"/>
              <a:gd name="connsiteY22" fmla="*/ 2226358 h 2882829"/>
              <a:gd name="connsiteX23" fmla="*/ 2744305 w 7714911"/>
              <a:gd name="connsiteY23" fmla="*/ 1799638 h 2882829"/>
              <a:gd name="connsiteX24" fmla="*/ 1372705 w 7714911"/>
              <a:gd name="connsiteY24" fmla="*/ 1293670 h 2882829"/>
              <a:gd name="connsiteX25" fmla="*/ 732625 w 7714911"/>
              <a:gd name="connsiteY25" fmla="*/ 1025446 h 2882829"/>
              <a:gd name="connsiteX26" fmla="*/ 266023 w 7714911"/>
              <a:gd name="connsiteY26" fmla="*/ 798457 h 2882829"/>
              <a:gd name="connsiteX27" fmla="*/ 91218 w 7714911"/>
              <a:gd name="connsiteY27" fmla="*/ 655367 h 2882829"/>
              <a:gd name="connsiteX28" fmla="*/ 558 w 7714911"/>
              <a:gd name="connsiteY28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6182449 w 7714911"/>
              <a:gd name="connsiteY11" fmla="*/ 1714294 h 2882829"/>
              <a:gd name="connsiteX12" fmla="*/ 7243153 w 7714911"/>
              <a:gd name="connsiteY12" fmla="*/ 2384854 h 2882829"/>
              <a:gd name="connsiteX13" fmla="*/ 7261441 w 7714911"/>
              <a:gd name="connsiteY13" fmla="*/ 2470198 h 2882829"/>
              <a:gd name="connsiteX14" fmla="*/ 7377265 w 7714911"/>
              <a:gd name="connsiteY14" fmla="*/ 2518966 h 2882829"/>
              <a:gd name="connsiteX15" fmla="*/ 7621105 w 7714911"/>
              <a:gd name="connsiteY15" fmla="*/ 2659174 h 2882829"/>
              <a:gd name="connsiteX16" fmla="*/ 7694257 w 7714911"/>
              <a:gd name="connsiteY16" fmla="*/ 2756710 h 2882829"/>
              <a:gd name="connsiteX17" fmla="*/ 7669873 w 7714911"/>
              <a:gd name="connsiteY17" fmla="*/ 2854246 h 2882829"/>
              <a:gd name="connsiteX18" fmla="*/ 7224865 w 7714911"/>
              <a:gd name="connsiteY18" fmla="*/ 2878630 h 2882829"/>
              <a:gd name="connsiteX19" fmla="*/ 6328753 w 7714911"/>
              <a:gd name="connsiteY19" fmla="*/ 2781094 h 2882829"/>
              <a:gd name="connsiteX20" fmla="*/ 5383873 w 7714911"/>
              <a:gd name="connsiteY20" fmla="*/ 2646982 h 2882829"/>
              <a:gd name="connsiteX21" fmla="*/ 4018369 w 7714911"/>
              <a:gd name="connsiteY21" fmla="*/ 2226358 h 2882829"/>
              <a:gd name="connsiteX22" fmla="*/ 2744305 w 7714911"/>
              <a:gd name="connsiteY22" fmla="*/ 1799638 h 2882829"/>
              <a:gd name="connsiteX23" fmla="*/ 1372705 w 7714911"/>
              <a:gd name="connsiteY23" fmla="*/ 1293670 h 2882829"/>
              <a:gd name="connsiteX24" fmla="*/ 732625 w 7714911"/>
              <a:gd name="connsiteY24" fmla="*/ 1025446 h 2882829"/>
              <a:gd name="connsiteX25" fmla="*/ 266023 w 7714911"/>
              <a:gd name="connsiteY25" fmla="*/ 798457 h 2882829"/>
              <a:gd name="connsiteX26" fmla="*/ 91218 w 7714911"/>
              <a:gd name="connsiteY26" fmla="*/ 655367 h 2882829"/>
              <a:gd name="connsiteX27" fmla="*/ 558 w 7714911"/>
              <a:gd name="connsiteY27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7243153 w 7714911"/>
              <a:gd name="connsiteY11" fmla="*/ 2384854 h 2882829"/>
              <a:gd name="connsiteX12" fmla="*/ 7261441 w 7714911"/>
              <a:gd name="connsiteY12" fmla="*/ 2470198 h 2882829"/>
              <a:gd name="connsiteX13" fmla="*/ 7377265 w 7714911"/>
              <a:gd name="connsiteY13" fmla="*/ 2518966 h 2882829"/>
              <a:gd name="connsiteX14" fmla="*/ 7621105 w 7714911"/>
              <a:gd name="connsiteY14" fmla="*/ 2659174 h 2882829"/>
              <a:gd name="connsiteX15" fmla="*/ 7694257 w 7714911"/>
              <a:gd name="connsiteY15" fmla="*/ 2756710 h 2882829"/>
              <a:gd name="connsiteX16" fmla="*/ 7669873 w 7714911"/>
              <a:gd name="connsiteY16" fmla="*/ 2854246 h 2882829"/>
              <a:gd name="connsiteX17" fmla="*/ 7224865 w 7714911"/>
              <a:gd name="connsiteY17" fmla="*/ 2878630 h 2882829"/>
              <a:gd name="connsiteX18" fmla="*/ 6328753 w 7714911"/>
              <a:gd name="connsiteY18" fmla="*/ 2781094 h 2882829"/>
              <a:gd name="connsiteX19" fmla="*/ 5383873 w 7714911"/>
              <a:gd name="connsiteY19" fmla="*/ 2646982 h 2882829"/>
              <a:gd name="connsiteX20" fmla="*/ 4018369 w 7714911"/>
              <a:gd name="connsiteY20" fmla="*/ 2226358 h 2882829"/>
              <a:gd name="connsiteX21" fmla="*/ 2744305 w 7714911"/>
              <a:gd name="connsiteY21" fmla="*/ 1799638 h 2882829"/>
              <a:gd name="connsiteX22" fmla="*/ 1372705 w 7714911"/>
              <a:gd name="connsiteY22" fmla="*/ 1293670 h 2882829"/>
              <a:gd name="connsiteX23" fmla="*/ 732625 w 7714911"/>
              <a:gd name="connsiteY23" fmla="*/ 1025446 h 2882829"/>
              <a:gd name="connsiteX24" fmla="*/ 266023 w 7714911"/>
              <a:gd name="connsiteY24" fmla="*/ 798457 h 2882829"/>
              <a:gd name="connsiteX25" fmla="*/ 91218 w 7714911"/>
              <a:gd name="connsiteY25" fmla="*/ 655367 h 2882829"/>
              <a:gd name="connsiteX26" fmla="*/ 558 w 7714911"/>
              <a:gd name="connsiteY26" fmla="*/ 504163 h 2882829"/>
              <a:gd name="connsiteX0" fmla="*/ 558 w 7714911"/>
              <a:gd name="connsiteY0" fmla="*/ 504163 h 2882829"/>
              <a:gd name="connsiteX1" fmla="*/ 67816 w 7714911"/>
              <a:gd name="connsiteY1" fmla="*/ 271518 h 2882829"/>
              <a:gd name="connsiteX2" fmla="*/ 331766 w 7714911"/>
              <a:gd name="connsiteY2" fmla="*/ 205786 h 2882829"/>
              <a:gd name="connsiteX3" fmla="*/ 586951 w 7714911"/>
              <a:gd name="connsiteY3" fmla="*/ 174152 h 2882829"/>
              <a:gd name="connsiteX4" fmla="*/ 817969 w 7714911"/>
              <a:gd name="connsiteY4" fmla="*/ 7414 h 2882829"/>
              <a:gd name="connsiteX5" fmla="*/ 1348321 w 7714911"/>
              <a:gd name="connsiteY5" fmla="*/ 117142 h 2882829"/>
              <a:gd name="connsiteX6" fmla="*/ 3488017 w 7714911"/>
              <a:gd name="connsiteY6" fmla="*/ 860854 h 2882829"/>
              <a:gd name="connsiteX7" fmla="*/ 4603585 w 7714911"/>
              <a:gd name="connsiteY7" fmla="*/ 1286050 h 2882829"/>
              <a:gd name="connsiteX8" fmla="*/ 5443309 w 7714911"/>
              <a:gd name="connsiteY8" fmla="*/ 1629966 h 2882829"/>
              <a:gd name="connsiteX9" fmla="*/ 5724233 w 7714911"/>
              <a:gd name="connsiteY9" fmla="*/ 1747822 h 2882829"/>
              <a:gd name="connsiteX10" fmla="*/ 5891873 w 7714911"/>
              <a:gd name="connsiteY10" fmla="*/ 1809290 h 2882829"/>
              <a:gd name="connsiteX11" fmla="*/ 5263348 w 7714911"/>
              <a:gd name="connsiteY11" fmla="*/ 1652901 h 2882829"/>
              <a:gd name="connsiteX12" fmla="*/ 7243153 w 7714911"/>
              <a:gd name="connsiteY12" fmla="*/ 2384854 h 2882829"/>
              <a:gd name="connsiteX13" fmla="*/ 7261441 w 7714911"/>
              <a:gd name="connsiteY13" fmla="*/ 2470198 h 2882829"/>
              <a:gd name="connsiteX14" fmla="*/ 7377265 w 7714911"/>
              <a:gd name="connsiteY14" fmla="*/ 2518966 h 2882829"/>
              <a:gd name="connsiteX15" fmla="*/ 7621105 w 7714911"/>
              <a:gd name="connsiteY15" fmla="*/ 2659174 h 2882829"/>
              <a:gd name="connsiteX16" fmla="*/ 7694257 w 7714911"/>
              <a:gd name="connsiteY16" fmla="*/ 2756710 h 2882829"/>
              <a:gd name="connsiteX17" fmla="*/ 7669873 w 7714911"/>
              <a:gd name="connsiteY17" fmla="*/ 2854246 h 2882829"/>
              <a:gd name="connsiteX18" fmla="*/ 7224865 w 7714911"/>
              <a:gd name="connsiteY18" fmla="*/ 2878630 h 2882829"/>
              <a:gd name="connsiteX19" fmla="*/ 6328753 w 7714911"/>
              <a:gd name="connsiteY19" fmla="*/ 2781094 h 2882829"/>
              <a:gd name="connsiteX20" fmla="*/ 5383873 w 7714911"/>
              <a:gd name="connsiteY20" fmla="*/ 2646982 h 2882829"/>
              <a:gd name="connsiteX21" fmla="*/ 4018369 w 7714911"/>
              <a:gd name="connsiteY21" fmla="*/ 2226358 h 2882829"/>
              <a:gd name="connsiteX22" fmla="*/ 2744305 w 7714911"/>
              <a:gd name="connsiteY22" fmla="*/ 1799638 h 2882829"/>
              <a:gd name="connsiteX23" fmla="*/ 1372705 w 7714911"/>
              <a:gd name="connsiteY23" fmla="*/ 1293670 h 2882829"/>
              <a:gd name="connsiteX24" fmla="*/ 732625 w 7714911"/>
              <a:gd name="connsiteY24" fmla="*/ 1025446 h 2882829"/>
              <a:gd name="connsiteX25" fmla="*/ 266023 w 7714911"/>
              <a:gd name="connsiteY25" fmla="*/ 798457 h 2882829"/>
              <a:gd name="connsiteX26" fmla="*/ 91218 w 7714911"/>
              <a:gd name="connsiteY26" fmla="*/ 655367 h 2882829"/>
              <a:gd name="connsiteX27" fmla="*/ 558 w 7714911"/>
              <a:gd name="connsiteY27" fmla="*/ 504163 h 2882829"/>
              <a:gd name="connsiteX0" fmla="*/ 558 w 7714911"/>
              <a:gd name="connsiteY0" fmla="*/ 424918 h 2803584"/>
              <a:gd name="connsiteX1" fmla="*/ 67816 w 7714911"/>
              <a:gd name="connsiteY1" fmla="*/ 192273 h 2803584"/>
              <a:gd name="connsiteX2" fmla="*/ 331766 w 7714911"/>
              <a:gd name="connsiteY2" fmla="*/ 126541 h 2803584"/>
              <a:gd name="connsiteX3" fmla="*/ 586951 w 7714911"/>
              <a:gd name="connsiteY3" fmla="*/ 94907 h 2803584"/>
              <a:gd name="connsiteX4" fmla="*/ 1049115 w 7714911"/>
              <a:gd name="connsiteY4" fmla="*/ 107412 h 2803584"/>
              <a:gd name="connsiteX5" fmla="*/ 1348321 w 7714911"/>
              <a:gd name="connsiteY5" fmla="*/ 37897 h 2803584"/>
              <a:gd name="connsiteX6" fmla="*/ 3488017 w 7714911"/>
              <a:gd name="connsiteY6" fmla="*/ 781609 h 2803584"/>
              <a:gd name="connsiteX7" fmla="*/ 4603585 w 7714911"/>
              <a:gd name="connsiteY7" fmla="*/ 1206805 h 2803584"/>
              <a:gd name="connsiteX8" fmla="*/ 5443309 w 7714911"/>
              <a:gd name="connsiteY8" fmla="*/ 1550721 h 2803584"/>
              <a:gd name="connsiteX9" fmla="*/ 5724233 w 7714911"/>
              <a:gd name="connsiteY9" fmla="*/ 1668577 h 2803584"/>
              <a:gd name="connsiteX10" fmla="*/ 5891873 w 7714911"/>
              <a:gd name="connsiteY10" fmla="*/ 1730045 h 2803584"/>
              <a:gd name="connsiteX11" fmla="*/ 5263348 w 7714911"/>
              <a:gd name="connsiteY11" fmla="*/ 1573656 h 2803584"/>
              <a:gd name="connsiteX12" fmla="*/ 7243153 w 7714911"/>
              <a:gd name="connsiteY12" fmla="*/ 2305609 h 2803584"/>
              <a:gd name="connsiteX13" fmla="*/ 7261441 w 7714911"/>
              <a:gd name="connsiteY13" fmla="*/ 2390953 h 2803584"/>
              <a:gd name="connsiteX14" fmla="*/ 7377265 w 7714911"/>
              <a:gd name="connsiteY14" fmla="*/ 2439721 h 2803584"/>
              <a:gd name="connsiteX15" fmla="*/ 7621105 w 7714911"/>
              <a:gd name="connsiteY15" fmla="*/ 2579929 h 2803584"/>
              <a:gd name="connsiteX16" fmla="*/ 7694257 w 7714911"/>
              <a:gd name="connsiteY16" fmla="*/ 2677465 h 2803584"/>
              <a:gd name="connsiteX17" fmla="*/ 7669873 w 7714911"/>
              <a:gd name="connsiteY17" fmla="*/ 2775001 h 2803584"/>
              <a:gd name="connsiteX18" fmla="*/ 7224865 w 7714911"/>
              <a:gd name="connsiteY18" fmla="*/ 2799385 h 2803584"/>
              <a:gd name="connsiteX19" fmla="*/ 6328753 w 7714911"/>
              <a:gd name="connsiteY19" fmla="*/ 2701849 h 2803584"/>
              <a:gd name="connsiteX20" fmla="*/ 5383873 w 7714911"/>
              <a:gd name="connsiteY20" fmla="*/ 2567737 h 2803584"/>
              <a:gd name="connsiteX21" fmla="*/ 4018369 w 7714911"/>
              <a:gd name="connsiteY21" fmla="*/ 2147113 h 2803584"/>
              <a:gd name="connsiteX22" fmla="*/ 2744305 w 7714911"/>
              <a:gd name="connsiteY22" fmla="*/ 1720393 h 2803584"/>
              <a:gd name="connsiteX23" fmla="*/ 1372705 w 7714911"/>
              <a:gd name="connsiteY23" fmla="*/ 1214425 h 2803584"/>
              <a:gd name="connsiteX24" fmla="*/ 732625 w 7714911"/>
              <a:gd name="connsiteY24" fmla="*/ 946201 h 2803584"/>
              <a:gd name="connsiteX25" fmla="*/ 266023 w 7714911"/>
              <a:gd name="connsiteY25" fmla="*/ 719212 h 2803584"/>
              <a:gd name="connsiteX26" fmla="*/ 91218 w 7714911"/>
              <a:gd name="connsiteY26" fmla="*/ 576122 h 2803584"/>
              <a:gd name="connsiteX27" fmla="*/ 558 w 7714911"/>
              <a:gd name="connsiteY27" fmla="*/ 424918 h 2803584"/>
              <a:gd name="connsiteX0" fmla="*/ 558 w 7714911"/>
              <a:gd name="connsiteY0" fmla="*/ 339545 h 2718211"/>
              <a:gd name="connsiteX1" fmla="*/ 67816 w 7714911"/>
              <a:gd name="connsiteY1" fmla="*/ 106900 h 2718211"/>
              <a:gd name="connsiteX2" fmla="*/ 331766 w 7714911"/>
              <a:gd name="connsiteY2" fmla="*/ 41168 h 2718211"/>
              <a:gd name="connsiteX3" fmla="*/ 586951 w 7714911"/>
              <a:gd name="connsiteY3" fmla="*/ 9534 h 2718211"/>
              <a:gd name="connsiteX4" fmla="*/ 1049115 w 7714911"/>
              <a:gd name="connsiteY4" fmla="*/ 22039 h 2718211"/>
              <a:gd name="connsiteX5" fmla="*/ 2184971 w 7714911"/>
              <a:gd name="connsiteY5" fmla="*/ 239528 h 2718211"/>
              <a:gd name="connsiteX6" fmla="*/ 3488017 w 7714911"/>
              <a:gd name="connsiteY6" fmla="*/ 696236 h 2718211"/>
              <a:gd name="connsiteX7" fmla="*/ 4603585 w 7714911"/>
              <a:gd name="connsiteY7" fmla="*/ 1121432 h 2718211"/>
              <a:gd name="connsiteX8" fmla="*/ 5443309 w 7714911"/>
              <a:gd name="connsiteY8" fmla="*/ 1465348 h 2718211"/>
              <a:gd name="connsiteX9" fmla="*/ 5724233 w 7714911"/>
              <a:gd name="connsiteY9" fmla="*/ 1583204 h 2718211"/>
              <a:gd name="connsiteX10" fmla="*/ 5891873 w 7714911"/>
              <a:gd name="connsiteY10" fmla="*/ 1644672 h 2718211"/>
              <a:gd name="connsiteX11" fmla="*/ 5263348 w 7714911"/>
              <a:gd name="connsiteY11" fmla="*/ 1488283 h 2718211"/>
              <a:gd name="connsiteX12" fmla="*/ 7243153 w 7714911"/>
              <a:gd name="connsiteY12" fmla="*/ 2220236 h 2718211"/>
              <a:gd name="connsiteX13" fmla="*/ 7261441 w 7714911"/>
              <a:gd name="connsiteY13" fmla="*/ 2305580 h 2718211"/>
              <a:gd name="connsiteX14" fmla="*/ 7377265 w 7714911"/>
              <a:gd name="connsiteY14" fmla="*/ 2354348 h 2718211"/>
              <a:gd name="connsiteX15" fmla="*/ 7621105 w 7714911"/>
              <a:gd name="connsiteY15" fmla="*/ 2494556 h 2718211"/>
              <a:gd name="connsiteX16" fmla="*/ 7694257 w 7714911"/>
              <a:gd name="connsiteY16" fmla="*/ 2592092 h 2718211"/>
              <a:gd name="connsiteX17" fmla="*/ 7669873 w 7714911"/>
              <a:gd name="connsiteY17" fmla="*/ 2689628 h 2718211"/>
              <a:gd name="connsiteX18" fmla="*/ 7224865 w 7714911"/>
              <a:gd name="connsiteY18" fmla="*/ 2714012 h 2718211"/>
              <a:gd name="connsiteX19" fmla="*/ 6328753 w 7714911"/>
              <a:gd name="connsiteY19" fmla="*/ 2616476 h 2718211"/>
              <a:gd name="connsiteX20" fmla="*/ 5383873 w 7714911"/>
              <a:gd name="connsiteY20" fmla="*/ 2482364 h 2718211"/>
              <a:gd name="connsiteX21" fmla="*/ 4018369 w 7714911"/>
              <a:gd name="connsiteY21" fmla="*/ 2061740 h 2718211"/>
              <a:gd name="connsiteX22" fmla="*/ 2744305 w 7714911"/>
              <a:gd name="connsiteY22" fmla="*/ 1635020 h 2718211"/>
              <a:gd name="connsiteX23" fmla="*/ 1372705 w 7714911"/>
              <a:gd name="connsiteY23" fmla="*/ 1129052 h 2718211"/>
              <a:gd name="connsiteX24" fmla="*/ 732625 w 7714911"/>
              <a:gd name="connsiteY24" fmla="*/ 860828 h 2718211"/>
              <a:gd name="connsiteX25" fmla="*/ 266023 w 7714911"/>
              <a:gd name="connsiteY25" fmla="*/ 633839 h 2718211"/>
              <a:gd name="connsiteX26" fmla="*/ 91218 w 7714911"/>
              <a:gd name="connsiteY26" fmla="*/ 490749 h 2718211"/>
              <a:gd name="connsiteX27" fmla="*/ 558 w 7714911"/>
              <a:gd name="connsiteY27" fmla="*/ 339545 h 2718211"/>
              <a:gd name="connsiteX0" fmla="*/ 558 w 7714911"/>
              <a:gd name="connsiteY0" fmla="*/ 344998 h 2723664"/>
              <a:gd name="connsiteX1" fmla="*/ 67816 w 7714911"/>
              <a:gd name="connsiteY1" fmla="*/ 112353 h 2723664"/>
              <a:gd name="connsiteX2" fmla="*/ 331766 w 7714911"/>
              <a:gd name="connsiteY2" fmla="*/ 46621 h 2723664"/>
              <a:gd name="connsiteX3" fmla="*/ 586951 w 7714911"/>
              <a:gd name="connsiteY3" fmla="*/ 14987 h 2723664"/>
              <a:gd name="connsiteX4" fmla="*/ 1049115 w 7714911"/>
              <a:gd name="connsiteY4" fmla="*/ 27492 h 2723664"/>
              <a:gd name="connsiteX5" fmla="*/ 2300069 w 7714911"/>
              <a:gd name="connsiteY5" fmla="*/ 322739 h 2723664"/>
              <a:gd name="connsiteX6" fmla="*/ 3488017 w 7714911"/>
              <a:gd name="connsiteY6" fmla="*/ 701689 h 2723664"/>
              <a:gd name="connsiteX7" fmla="*/ 4603585 w 7714911"/>
              <a:gd name="connsiteY7" fmla="*/ 1126885 h 2723664"/>
              <a:gd name="connsiteX8" fmla="*/ 5443309 w 7714911"/>
              <a:gd name="connsiteY8" fmla="*/ 1470801 h 2723664"/>
              <a:gd name="connsiteX9" fmla="*/ 5724233 w 7714911"/>
              <a:gd name="connsiteY9" fmla="*/ 1588657 h 2723664"/>
              <a:gd name="connsiteX10" fmla="*/ 5891873 w 7714911"/>
              <a:gd name="connsiteY10" fmla="*/ 1650125 h 2723664"/>
              <a:gd name="connsiteX11" fmla="*/ 5263348 w 7714911"/>
              <a:gd name="connsiteY11" fmla="*/ 1493736 h 2723664"/>
              <a:gd name="connsiteX12" fmla="*/ 7243153 w 7714911"/>
              <a:gd name="connsiteY12" fmla="*/ 2225689 h 2723664"/>
              <a:gd name="connsiteX13" fmla="*/ 7261441 w 7714911"/>
              <a:gd name="connsiteY13" fmla="*/ 2311033 h 2723664"/>
              <a:gd name="connsiteX14" fmla="*/ 7377265 w 7714911"/>
              <a:gd name="connsiteY14" fmla="*/ 2359801 h 2723664"/>
              <a:gd name="connsiteX15" fmla="*/ 7621105 w 7714911"/>
              <a:gd name="connsiteY15" fmla="*/ 2500009 h 2723664"/>
              <a:gd name="connsiteX16" fmla="*/ 7694257 w 7714911"/>
              <a:gd name="connsiteY16" fmla="*/ 2597545 h 2723664"/>
              <a:gd name="connsiteX17" fmla="*/ 7669873 w 7714911"/>
              <a:gd name="connsiteY17" fmla="*/ 2695081 h 2723664"/>
              <a:gd name="connsiteX18" fmla="*/ 7224865 w 7714911"/>
              <a:gd name="connsiteY18" fmla="*/ 2719465 h 2723664"/>
              <a:gd name="connsiteX19" fmla="*/ 6328753 w 7714911"/>
              <a:gd name="connsiteY19" fmla="*/ 2621929 h 2723664"/>
              <a:gd name="connsiteX20" fmla="*/ 5383873 w 7714911"/>
              <a:gd name="connsiteY20" fmla="*/ 2487817 h 2723664"/>
              <a:gd name="connsiteX21" fmla="*/ 4018369 w 7714911"/>
              <a:gd name="connsiteY21" fmla="*/ 2067193 h 2723664"/>
              <a:gd name="connsiteX22" fmla="*/ 2744305 w 7714911"/>
              <a:gd name="connsiteY22" fmla="*/ 1640473 h 2723664"/>
              <a:gd name="connsiteX23" fmla="*/ 1372705 w 7714911"/>
              <a:gd name="connsiteY23" fmla="*/ 1134505 h 2723664"/>
              <a:gd name="connsiteX24" fmla="*/ 732625 w 7714911"/>
              <a:gd name="connsiteY24" fmla="*/ 866281 h 2723664"/>
              <a:gd name="connsiteX25" fmla="*/ 266023 w 7714911"/>
              <a:gd name="connsiteY25" fmla="*/ 639292 h 2723664"/>
              <a:gd name="connsiteX26" fmla="*/ 91218 w 7714911"/>
              <a:gd name="connsiteY26" fmla="*/ 496202 h 2723664"/>
              <a:gd name="connsiteX27" fmla="*/ 558 w 7714911"/>
              <a:gd name="connsiteY27" fmla="*/ 344998 h 2723664"/>
              <a:gd name="connsiteX0" fmla="*/ 558 w 7714911"/>
              <a:gd name="connsiteY0" fmla="*/ 344998 h 2723664"/>
              <a:gd name="connsiteX1" fmla="*/ 67816 w 7714911"/>
              <a:gd name="connsiteY1" fmla="*/ 112353 h 2723664"/>
              <a:gd name="connsiteX2" fmla="*/ 331766 w 7714911"/>
              <a:gd name="connsiteY2" fmla="*/ 46621 h 2723664"/>
              <a:gd name="connsiteX3" fmla="*/ 586951 w 7714911"/>
              <a:gd name="connsiteY3" fmla="*/ 14987 h 2723664"/>
              <a:gd name="connsiteX4" fmla="*/ 1049115 w 7714911"/>
              <a:gd name="connsiteY4" fmla="*/ 27492 h 2723664"/>
              <a:gd name="connsiteX5" fmla="*/ 2300069 w 7714911"/>
              <a:gd name="connsiteY5" fmla="*/ 322739 h 2723664"/>
              <a:gd name="connsiteX6" fmla="*/ 3488017 w 7714911"/>
              <a:gd name="connsiteY6" fmla="*/ 701689 h 2723664"/>
              <a:gd name="connsiteX7" fmla="*/ 4603585 w 7714911"/>
              <a:gd name="connsiteY7" fmla="*/ 1126885 h 2723664"/>
              <a:gd name="connsiteX8" fmla="*/ 5443309 w 7714911"/>
              <a:gd name="connsiteY8" fmla="*/ 1470801 h 2723664"/>
              <a:gd name="connsiteX9" fmla="*/ 5724233 w 7714911"/>
              <a:gd name="connsiteY9" fmla="*/ 1588657 h 2723664"/>
              <a:gd name="connsiteX10" fmla="*/ 5891873 w 7714911"/>
              <a:gd name="connsiteY10" fmla="*/ 1650125 h 2723664"/>
              <a:gd name="connsiteX11" fmla="*/ 7243153 w 7714911"/>
              <a:gd name="connsiteY11" fmla="*/ 2225689 h 2723664"/>
              <a:gd name="connsiteX12" fmla="*/ 7261441 w 7714911"/>
              <a:gd name="connsiteY12" fmla="*/ 2311033 h 2723664"/>
              <a:gd name="connsiteX13" fmla="*/ 7377265 w 7714911"/>
              <a:gd name="connsiteY13" fmla="*/ 2359801 h 2723664"/>
              <a:gd name="connsiteX14" fmla="*/ 7621105 w 7714911"/>
              <a:gd name="connsiteY14" fmla="*/ 2500009 h 2723664"/>
              <a:gd name="connsiteX15" fmla="*/ 7694257 w 7714911"/>
              <a:gd name="connsiteY15" fmla="*/ 2597545 h 2723664"/>
              <a:gd name="connsiteX16" fmla="*/ 7669873 w 7714911"/>
              <a:gd name="connsiteY16" fmla="*/ 2695081 h 2723664"/>
              <a:gd name="connsiteX17" fmla="*/ 7224865 w 7714911"/>
              <a:gd name="connsiteY17" fmla="*/ 2719465 h 2723664"/>
              <a:gd name="connsiteX18" fmla="*/ 6328753 w 7714911"/>
              <a:gd name="connsiteY18" fmla="*/ 2621929 h 2723664"/>
              <a:gd name="connsiteX19" fmla="*/ 5383873 w 7714911"/>
              <a:gd name="connsiteY19" fmla="*/ 2487817 h 2723664"/>
              <a:gd name="connsiteX20" fmla="*/ 4018369 w 7714911"/>
              <a:gd name="connsiteY20" fmla="*/ 2067193 h 2723664"/>
              <a:gd name="connsiteX21" fmla="*/ 2744305 w 7714911"/>
              <a:gd name="connsiteY21" fmla="*/ 1640473 h 2723664"/>
              <a:gd name="connsiteX22" fmla="*/ 1372705 w 7714911"/>
              <a:gd name="connsiteY22" fmla="*/ 1134505 h 2723664"/>
              <a:gd name="connsiteX23" fmla="*/ 732625 w 7714911"/>
              <a:gd name="connsiteY23" fmla="*/ 866281 h 2723664"/>
              <a:gd name="connsiteX24" fmla="*/ 266023 w 7714911"/>
              <a:gd name="connsiteY24" fmla="*/ 639292 h 2723664"/>
              <a:gd name="connsiteX25" fmla="*/ 91218 w 7714911"/>
              <a:gd name="connsiteY25" fmla="*/ 496202 h 2723664"/>
              <a:gd name="connsiteX26" fmla="*/ 558 w 7714911"/>
              <a:gd name="connsiteY26" fmla="*/ 344998 h 2723664"/>
              <a:gd name="connsiteX0" fmla="*/ 558 w 7714911"/>
              <a:gd name="connsiteY0" fmla="*/ 344998 h 2723664"/>
              <a:gd name="connsiteX1" fmla="*/ 67816 w 7714911"/>
              <a:gd name="connsiteY1" fmla="*/ 112353 h 2723664"/>
              <a:gd name="connsiteX2" fmla="*/ 331766 w 7714911"/>
              <a:gd name="connsiteY2" fmla="*/ 46621 h 2723664"/>
              <a:gd name="connsiteX3" fmla="*/ 586951 w 7714911"/>
              <a:gd name="connsiteY3" fmla="*/ 14987 h 2723664"/>
              <a:gd name="connsiteX4" fmla="*/ 1049115 w 7714911"/>
              <a:gd name="connsiteY4" fmla="*/ 27492 h 2723664"/>
              <a:gd name="connsiteX5" fmla="*/ 2300069 w 7714911"/>
              <a:gd name="connsiteY5" fmla="*/ 322739 h 2723664"/>
              <a:gd name="connsiteX6" fmla="*/ 3488017 w 7714911"/>
              <a:gd name="connsiteY6" fmla="*/ 701689 h 2723664"/>
              <a:gd name="connsiteX7" fmla="*/ 4603585 w 7714911"/>
              <a:gd name="connsiteY7" fmla="*/ 1126885 h 2723664"/>
              <a:gd name="connsiteX8" fmla="*/ 5443309 w 7714911"/>
              <a:gd name="connsiteY8" fmla="*/ 1470801 h 2723664"/>
              <a:gd name="connsiteX9" fmla="*/ 5724233 w 7714911"/>
              <a:gd name="connsiteY9" fmla="*/ 1588657 h 2723664"/>
              <a:gd name="connsiteX10" fmla="*/ 5891873 w 7714911"/>
              <a:gd name="connsiteY10" fmla="*/ 1650125 h 2723664"/>
              <a:gd name="connsiteX11" fmla="*/ 7243153 w 7714911"/>
              <a:gd name="connsiteY11" fmla="*/ 2225689 h 2723664"/>
              <a:gd name="connsiteX12" fmla="*/ 7377265 w 7714911"/>
              <a:gd name="connsiteY12" fmla="*/ 2359801 h 2723664"/>
              <a:gd name="connsiteX13" fmla="*/ 7621105 w 7714911"/>
              <a:gd name="connsiteY13" fmla="*/ 2500009 h 2723664"/>
              <a:gd name="connsiteX14" fmla="*/ 7694257 w 7714911"/>
              <a:gd name="connsiteY14" fmla="*/ 2597545 h 2723664"/>
              <a:gd name="connsiteX15" fmla="*/ 7669873 w 7714911"/>
              <a:gd name="connsiteY15" fmla="*/ 2695081 h 2723664"/>
              <a:gd name="connsiteX16" fmla="*/ 7224865 w 7714911"/>
              <a:gd name="connsiteY16" fmla="*/ 2719465 h 2723664"/>
              <a:gd name="connsiteX17" fmla="*/ 6328753 w 7714911"/>
              <a:gd name="connsiteY17" fmla="*/ 2621929 h 2723664"/>
              <a:gd name="connsiteX18" fmla="*/ 5383873 w 7714911"/>
              <a:gd name="connsiteY18" fmla="*/ 2487817 h 2723664"/>
              <a:gd name="connsiteX19" fmla="*/ 4018369 w 7714911"/>
              <a:gd name="connsiteY19" fmla="*/ 2067193 h 2723664"/>
              <a:gd name="connsiteX20" fmla="*/ 2744305 w 7714911"/>
              <a:gd name="connsiteY20" fmla="*/ 1640473 h 2723664"/>
              <a:gd name="connsiteX21" fmla="*/ 1372705 w 7714911"/>
              <a:gd name="connsiteY21" fmla="*/ 1134505 h 2723664"/>
              <a:gd name="connsiteX22" fmla="*/ 732625 w 7714911"/>
              <a:gd name="connsiteY22" fmla="*/ 866281 h 2723664"/>
              <a:gd name="connsiteX23" fmla="*/ 266023 w 7714911"/>
              <a:gd name="connsiteY23" fmla="*/ 639292 h 2723664"/>
              <a:gd name="connsiteX24" fmla="*/ 91218 w 7714911"/>
              <a:gd name="connsiteY24" fmla="*/ 496202 h 2723664"/>
              <a:gd name="connsiteX25" fmla="*/ 558 w 7714911"/>
              <a:gd name="connsiteY25" fmla="*/ 344998 h 2723664"/>
              <a:gd name="connsiteX0" fmla="*/ 558 w 7714911"/>
              <a:gd name="connsiteY0" fmla="*/ 344998 h 2723664"/>
              <a:gd name="connsiteX1" fmla="*/ 67816 w 7714911"/>
              <a:gd name="connsiteY1" fmla="*/ 112353 h 2723664"/>
              <a:gd name="connsiteX2" fmla="*/ 331766 w 7714911"/>
              <a:gd name="connsiteY2" fmla="*/ 46621 h 2723664"/>
              <a:gd name="connsiteX3" fmla="*/ 586951 w 7714911"/>
              <a:gd name="connsiteY3" fmla="*/ 14987 h 2723664"/>
              <a:gd name="connsiteX4" fmla="*/ 1049115 w 7714911"/>
              <a:gd name="connsiteY4" fmla="*/ 27492 h 2723664"/>
              <a:gd name="connsiteX5" fmla="*/ 2300069 w 7714911"/>
              <a:gd name="connsiteY5" fmla="*/ 322739 h 2723664"/>
              <a:gd name="connsiteX6" fmla="*/ 3488017 w 7714911"/>
              <a:gd name="connsiteY6" fmla="*/ 701689 h 2723664"/>
              <a:gd name="connsiteX7" fmla="*/ 4603585 w 7714911"/>
              <a:gd name="connsiteY7" fmla="*/ 1126885 h 2723664"/>
              <a:gd name="connsiteX8" fmla="*/ 5443309 w 7714911"/>
              <a:gd name="connsiteY8" fmla="*/ 1470801 h 2723664"/>
              <a:gd name="connsiteX9" fmla="*/ 5724233 w 7714911"/>
              <a:gd name="connsiteY9" fmla="*/ 1588657 h 2723664"/>
              <a:gd name="connsiteX10" fmla="*/ 5891873 w 7714911"/>
              <a:gd name="connsiteY10" fmla="*/ 1650125 h 2723664"/>
              <a:gd name="connsiteX11" fmla="*/ 7243153 w 7714911"/>
              <a:gd name="connsiteY11" fmla="*/ 2225689 h 2723664"/>
              <a:gd name="connsiteX12" fmla="*/ 7621105 w 7714911"/>
              <a:gd name="connsiteY12" fmla="*/ 2500009 h 2723664"/>
              <a:gd name="connsiteX13" fmla="*/ 7694257 w 7714911"/>
              <a:gd name="connsiteY13" fmla="*/ 2597545 h 2723664"/>
              <a:gd name="connsiteX14" fmla="*/ 7669873 w 7714911"/>
              <a:gd name="connsiteY14" fmla="*/ 2695081 h 2723664"/>
              <a:gd name="connsiteX15" fmla="*/ 7224865 w 7714911"/>
              <a:gd name="connsiteY15" fmla="*/ 2719465 h 2723664"/>
              <a:gd name="connsiteX16" fmla="*/ 6328753 w 7714911"/>
              <a:gd name="connsiteY16" fmla="*/ 2621929 h 2723664"/>
              <a:gd name="connsiteX17" fmla="*/ 5383873 w 7714911"/>
              <a:gd name="connsiteY17" fmla="*/ 2487817 h 2723664"/>
              <a:gd name="connsiteX18" fmla="*/ 4018369 w 7714911"/>
              <a:gd name="connsiteY18" fmla="*/ 2067193 h 2723664"/>
              <a:gd name="connsiteX19" fmla="*/ 2744305 w 7714911"/>
              <a:gd name="connsiteY19" fmla="*/ 1640473 h 2723664"/>
              <a:gd name="connsiteX20" fmla="*/ 1372705 w 7714911"/>
              <a:gd name="connsiteY20" fmla="*/ 1134505 h 2723664"/>
              <a:gd name="connsiteX21" fmla="*/ 732625 w 7714911"/>
              <a:gd name="connsiteY21" fmla="*/ 866281 h 2723664"/>
              <a:gd name="connsiteX22" fmla="*/ 266023 w 7714911"/>
              <a:gd name="connsiteY22" fmla="*/ 639292 h 2723664"/>
              <a:gd name="connsiteX23" fmla="*/ 91218 w 7714911"/>
              <a:gd name="connsiteY23" fmla="*/ 496202 h 2723664"/>
              <a:gd name="connsiteX24" fmla="*/ 558 w 7714911"/>
              <a:gd name="connsiteY24" fmla="*/ 344998 h 2723664"/>
              <a:gd name="connsiteX0" fmla="*/ 558 w 7714911"/>
              <a:gd name="connsiteY0" fmla="*/ 344998 h 2723664"/>
              <a:gd name="connsiteX1" fmla="*/ 67816 w 7714911"/>
              <a:gd name="connsiteY1" fmla="*/ 112353 h 2723664"/>
              <a:gd name="connsiteX2" fmla="*/ 331766 w 7714911"/>
              <a:gd name="connsiteY2" fmla="*/ 46621 h 2723664"/>
              <a:gd name="connsiteX3" fmla="*/ 586951 w 7714911"/>
              <a:gd name="connsiteY3" fmla="*/ 14987 h 2723664"/>
              <a:gd name="connsiteX4" fmla="*/ 1049115 w 7714911"/>
              <a:gd name="connsiteY4" fmla="*/ 27492 h 2723664"/>
              <a:gd name="connsiteX5" fmla="*/ 2300069 w 7714911"/>
              <a:gd name="connsiteY5" fmla="*/ 322739 h 2723664"/>
              <a:gd name="connsiteX6" fmla="*/ 3488017 w 7714911"/>
              <a:gd name="connsiteY6" fmla="*/ 701689 h 2723664"/>
              <a:gd name="connsiteX7" fmla="*/ 4603585 w 7714911"/>
              <a:gd name="connsiteY7" fmla="*/ 1126885 h 2723664"/>
              <a:gd name="connsiteX8" fmla="*/ 5443309 w 7714911"/>
              <a:gd name="connsiteY8" fmla="*/ 1470801 h 2723664"/>
              <a:gd name="connsiteX9" fmla="*/ 5891873 w 7714911"/>
              <a:gd name="connsiteY9" fmla="*/ 1650125 h 2723664"/>
              <a:gd name="connsiteX10" fmla="*/ 7243153 w 7714911"/>
              <a:gd name="connsiteY10" fmla="*/ 2225689 h 2723664"/>
              <a:gd name="connsiteX11" fmla="*/ 7621105 w 7714911"/>
              <a:gd name="connsiteY11" fmla="*/ 2500009 h 2723664"/>
              <a:gd name="connsiteX12" fmla="*/ 7694257 w 7714911"/>
              <a:gd name="connsiteY12" fmla="*/ 2597545 h 2723664"/>
              <a:gd name="connsiteX13" fmla="*/ 7669873 w 7714911"/>
              <a:gd name="connsiteY13" fmla="*/ 2695081 h 2723664"/>
              <a:gd name="connsiteX14" fmla="*/ 7224865 w 7714911"/>
              <a:gd name="connsiteY14" fmla="*/ 2719465 h 2723664"/>
              <a:gd name="connsiteX15" fmla="*/ 6328753 w 7714911"/>
              <a:gd name="connsiteY15" fmla="*/ 2621929 h 2723664"/>
              <a:gd name="connsiteX16" fmla="*/ 5383873 w 7714911"/>
              <a:gd name="connsiteY16" fmla="*/ 2487817 h 2723664"/>
              <a:gd name="connsiteX17" fmla="*/ 4018369 w 7714911"/>
              <a:gd name="connsiteY17" fmla="*/ 2067193 h 2723664"/>
              <a:gd name="connsiteX18" fmla="*/ 2744305 w 7714911"/>
              <a:gd name="connsiteY18" fmla="*/ 1640473 h 2723664"/>
              <a:gd name="connsiteX19" fmla="*/ 1372705 w 7714911"/>
              <a:gd name="connsiteY19" fmla="*/ 1134505 h 2723664"/>
              <a:gd name="connsiteX20" fmla="*/ 732625 w 7714911"/>
              <a:gd name="connsiteY20" fmla="*/ 866281 h 2723664"/>
              <a:gd name="connsiteX21" fmla="*/ 266023 w 7714911"/>
              <a:gd name="connsiteY21" fmla="*/ 639292 h 2723664"/>
              <a:gd name="connsiteX22" fmla="*/ 91218 w 7714911"/>
              <a:gd name="connsiteY22" fmla="*/ 496202 h 2723664"/>
              <a:gd name="connsiteX23" fmla="*/ 558 w 7714911"/>
              <a:gd name="connsiteY23" fmla="*/ 344998 h 2723664"/>
              <a:gd name="connsiteX0" fmla="*/ 558 w 7739152"/>
              <a:gd name="connsiteY0" fmla="*/ 344998 h 2723664"/>
              <a:gd name="connsiteX1" fmla="*/ 67816 w 7739152"/>
              <a:gd name="connsiteY1" fmla="*/ 112353 h 2723664"/>
              <a:gd name="connsiteX2" fmla="*/ 331766 w 7739152"/>
              <a:gd name="connsiteY2" fmla="*/ 46621 h 2723664"/>
              <a:gd name="connsiteX3" fmla="*/ 586951 w 7739152"/>
              <a:gd name="connsiteY3" fmla="*/ 14987 h 2723664"/>
              <a:gd name="connsiteX4" fmla="*/ 1049115 w 7739152"/>
              <a:gd name="connsiteY4" fmla="*/ 27492 h 2723664"/>
              <a:gd name="connsiteX5" fmla="*/ 2300069 w 7739152"/>
              <a:gd name="connsiteY5" fmla="*/ 322739 h 2723664"/>
              <a:gd name="connsiteX6" fmla="*/ 3488017 w 7739152"/>
              <a:gd name="connsiteY6" fmla="*/ 701689 h 2723664"/>
              <a:gd name="connsiteX7" fmla="*/ 4603585 w 7739152"/>
              <a:gd name="connsiteY7" fmla="*/ 1126885 h 2723664"/>
              <a:gd name="connsiteX8" fmla="*/ 5443309 w 7739152"/>
              <a:gd name="connsiteY8" fmla="*/ 1470801 h 2723664"/>
              <a:gd name="connsiteX9" fmla="*/ 5891873 w 7739152"/>
              <a:gd name="connsiteY9" fmla="*/ 1650125 h 2723664"/>
              <a:gd name="connsiteX10" fmla="*/ 7243153 w 7739152"/>
              <a:gd name="connsiteY10" fmla="*/ 2225689 h 2723664"/>
              <a:gd name="connsiteX11" fmla="*/ 7694257 w 7739152"/>
              <a:gd name="connsiteY11" fmla="*/ 2597545 h 2723664"/>
              <a:gd name="connsiteX12" fmla="*/ 7669873 w 7739152"/>
              <a:gd name="connsiteY12" fmla="*/ 2695081 h 2723664"/>
              <a:gd name="connsiteX13" fmla="*/ 7224865 w 7739152"/>
              <a:gd name="connsiteY13" fmla="*/ 2719465 h 2723664"/>
              <a:gd name="connsiteX14" fmla="*/ 6328753 w 7739152"/>
              <a:gd name="connsiteY14" fmla="*/ 2621929 h 2723664"/>
              <a:gd name="connsiteX15" fmla="*/ 5383873 w 7739152"/>
              <a:gd name="connsiteY15" fmla="*/ 2487817 h 2723664"/>
              <a:gd name="connsiteX16" fmla="*/ 4018369 w 7739152"/>
              <a:gd name="connsiteY16" fmla="*/ 2067193 h 2723664"/>
              <a:gd name="connsiteX17" fmla="*/ 2744305 w 7739152"/>
              <a:gd name="connsiteY17" fmla="*/ 1640473 h 2723664"/>
              <a:gd name="connsiteX18" fmla="*/ 1372705 w 7739152"/>
              <a:gd name="connsiteY18" fmla="*/ 1134505 h 2723664"/>
              <a:gd name="connsiteX19" fmla="*/ 732625 w 7739152"/>
              <a:gd name="connsiteY19" fmla="*/ 866281 h 2723664"/>
              <a:gd name="connsiteX20" fmla="*/ 266023 w 7739152"/>
              <a:gd name="connsiteY20" fmla="*/ 639292 h 2723664"/>
              <a:gd name="connsiteX21" fmla="*/ 91218 w 7739152"/>
              <a:gd name="connsiteY21" fmla="*/ 496202 h 2723664"/>
              <a:gd name="connsiteX22" fmla="*/ 558 w 7739152"/>
              <a:gd name="connsiteY22" fmla="*/ 344998 h 2723664"/>
              <a:gd name="connsiteX0" fmla="*/ 558 w 7669924"/>
              <a:gd name="connsiteY0" fmla="*/ 344998 h 2743132"/>
              <a:gd name="connsiteX1" fmla="*/ 67816 w 7669924"/>
              <a:gd name="connsiteY1" fmla="*/ 112353 h 2743132"/>
              <a:gd name="connsiteX2" fmla="*/ 331766 w 7669924"/>
              <a:gd name="connsiteY2" fmla="*/ 46621 h 2743132"/>
              <a:gd name="connsiteX3" fmla="*/ 586951 w 7669924"/>
              <a:gd name="connsiteY3" fmla="*/ 14987 h 2743132"/>
              <a:gd name="connsiteX4" fmla="*/ 1049115 w 7669924"/>
              <a:gd name="connsiteY4" fmla="*/ 27492 h 2743132"/>
              <a:gd name="connsiteX5" fmla="*/ 2300069 w 7669924"/>
              <a:gd name="connsiteY5" fmla="*/ 322739 h 2743132"/>
              <a:gd name="connsiteX6" fmla="*/ 3488017 w 7669924"/>
              <a:gd name="connsiteY6" fmla="*/ 701689 h 2743132"/>
              <a:gd name="connsiteX7" fmla="*/ 4603585 w 7669924"/>
              <a:gd name="connsiteY7" fmla="*/ 1126885 h 2743132"/>
              <a:gd name="connsiteX8" fmla="*/ 5443309 w 7669924"/>
              <a:gd name="connsiteY8" fmla="*/ 1470801 h 2743132"/>
              <a:gd name="connsiteX9" fmla="*/ 5891873 w 7669924"/>
              <a:gd name="connsiteY9" fmla="*/ 1650125 h 2743132"/>
              <a:gd name="connsiteX10" fmla="*/ 7243153 w 7669924"/>
              <a:gd name="connsiteY10" fmla="*/ 2225689 h 2743132"/>
              <a:gd name="connsiteX11" fmla="*/ 7669873 w 7669924"/>
              <a:gd name="connsiteY11" fmla="*/ 2695081 h 2743132"/>
              <a:gd name="connsiteX12" fmla="*/ 7224865 w 7669924"/>
              <a:gd name="connsiteY12" fmla="*/ 2719465 h 2743132"/>
              <a:gd name="connsiteX13" fmla="*/ 6328753 w 7669924"/>
              <a:gd name="connsiteY13" fmla="*/ 2621929 h 2743132"/>
              <a:gd name="connsiteX14" fmla="*/ 5383873 w 7669924"/>
              <a:gd name="connsiteY14" fmla="*/ 2487817 h 2743132"/>
              <a:gd name="connsiteX15" fmla="*/ 4018369 w 7669924"/>
              <a:gd name="connsiteY15" fmla="*/ 2067193 h 2743132"/>
              <a:gd name="connsiteX16" fmla="*/ 2744305 w 7669924"/>
              <a:gd name="connsiteY16" fmla="*/ 1640473 h 2743132"/>
              <a:gd name="connsiteX17" fmla="*/ 1372705 w 7669924"/>
              <a:gd name="connsiteY17" fmla="*/ 1134505 h 2743132"/>
              <a:gd name="connsiteX18" fmla="*/ 732625 w 7669924"/>
              <a:gd name="connsiteY18" fmla="*/ 866281 h 2743132"/>
              <a:gd name="connsiteX19" fmla="*/ 266023 w 7669924"/>
              <a:gd name="connsiteY19" fmla="*/ 639292 h 2743132"/>
              <a:gd name="connsiteX20" fmla="*/ 91218 w 7669924"/>
              <a:gd name="connsiteY20" fmla="*/ 496202 h 2743132"/>
              <a:gd name="connsiteX21" fmla="*/ 558 w 7669924"/>
              <a:gd name="connsiteY21" fmla="*/ 344998 h 2743132"/>
              <a:gd name="connsiteX0" fmla="*/ 558 w 7618943"/>
              <a:gd name="connsiteY0" fmla="*/ 344998 h 2720028"/>
              <a:gd name="connsiteX1" fmla="*/ 67816 w 7618943"/>
              <a:gd name="connsiteY1" fmla="*/ 112353 h 2720028"/>
              <a:gd name="connsiteX2" fmla="*/ 331766 w 7618943"/>
              <a:gd name="connsiteY2" fmla="*/ 46621 h 2720028"/>
              <a:gd name="connsiteX3" fmla="*/ 586951 w 7618943"/>
              <a:gd name="connsiteY3" fmla="*/ 14987 h 2720028"/>
              <a:gd name="connsiteX4" fmla="*/ 1049115 w 7618943"/>
              <a:gd name="connsiteY4" fmla="*/ 27492 h 2720028"/>
              <a:gd name="connsiteX5" fmla="*/ 2300069 w 7618943"/>
              <a:gd name="connsiteY5" fmla="*/ 322739 h 2720028"/>
              <a:gd name="connsiteX6" fmla="*/ 3488017 w 7618943"/>
              <a:gd name="connsiteY6" fmla="*/ 701689 h 2720028"/>
              <a:gd name="connsiteX7" fmla="*/ 4603585 w 7618943"/>
              <a:gd name="connsiteY7" fmla="*/ 1126885 h 2720028"/>
              <a:gd name="connsiteX8" fmla="*/ 5443309 w 7618943"/>
              <a:gd name="connsiteY8" fmla="*/ 1470801 h 2720028"/>
              <a:gd name="connsiteX9" fmla="*/ 5891873 w 7618943"/>
              <a:gd name="connsiteY9" fmla="*/ 1650125 h 2720028"/>
              <a:gd name="connsiteX10" fmla="*/ 7243153 w 7618943"/>
              <a:gd name="connsiteY10" fmla="*/ 2225689 h 2720028"/>
              <a:gd name="connsiteX11" fmla="*/ 7618870 w 7618943"/>
              <a:gd name="connsiteY11" fmla="*/ 2577833 h 2720028"/>
              <a:gd name="connsiteX12" fmla="*/ 7224865 w 7618943"/>
              <a:gd name="connsiteY12" fmla="*/ 2719465 h 2720028"/>
              <a:gd name="connsiteX13" fmla="*/ 6328753 w 7618943"/>
              <a:gd name="connsiteY13" fmla="*/ 2621929 h 2720028"/>
              <a:gd name="connsiteX14" fmla="*/ 5383873 w 7618943"/>
              <a:gd name="connsiteY14" fmla="*/ 2487817 h 2720028"/>
              <a:gd name="connsiteX15" fmla="*/ 4018369 w 7618943"/>
              <a:gd name="connsiteY15" fmla="*/ 2067193 h 2720028"/>
              <a:gd name="connsiteX16" fmla="*/ 2744305 w 7618943"/>
              <a:gd name="connsiteY16" fmla="*/ 1640473 h 2720028"/>
              <a:gd name="connsiteX17" fmla="*/ 1372705 w 7618943"/>
              <a:gd name="connsiteY17" fmla="*/ 1134505 h 2720028"/>
              <a:gd name="connsiteX18" fmla="*/ 732625 w 7618943"/>
              <a:gd name="connsiteY18" fmla="*/ 866281 h 2720028"/>
              <a:gd name="connsiteX19" fmla="*/ 266023 w 7618943"/>
              <a:gd name="connsiteY19" fmla="*/ 639292 h 2720028"/>
              <a:gd name="connsiteX20" fmla="*/ 91218 w 7618943"/>
              <a:gd name="connsiteY20" fmla="*/ 496202 h 2720028"/>
              <a:gd name="connsiteX21" fmla="*/ 558 w 7618943"/>
              <a:gd name="connsiteY21" fmla="*/ 344998 h 2720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618943" h="2720028">
                <a:moveTo>
                  <a:pt x="558" y="344998"/>
                </a:moveTo>
                <a:cubicBezTo>
                  <a:pt x="-3342" y="281023"/>
                  <a:pt x="12615" y="162082"/>
                  <a:pt x="67816" y="112353"/>
                </a:cubicBezTo>
                <a:cubicBezTo>
                  <a:pt x="123017" y="62624"/>
                  <a:pt x="245243" y="62849"/>
                  <a:pt x="331766" y="46621"/>
                </a:cubicBezTo>
                <a:cubicBezTo>
                  <a:pt x="418289" y="30393"/>
                  <a:pt x="467393" y="18175"/>
                  <a:pt x="586951" y="14987"/>
                </a:cubicBezTo>
                <a:cubicBezTo>
                  <a:pt x="706509" y="11799"/>
                  <a:pt x="763595" y="-23800"/>
                  <a:pt x="1049115" y="27492"/>
                </a:cubicBezTo>
                <a:cubicBezTo>
                  <a:pt x="1334635" y="78784"/>
                  <a:pt x="1893585" y="210373"/>
                  <a:pt x="2300069" y="322739"/>
                </a:cubicBezTo>
                <a:cubicBezTo>
                  <a:pt x="2706553" y="435105"/>
                  <a:pt x="3104098" y="567665"/>
                  <a:pt x="3488017" y="701689"/>
                </a:cubicBezTo>
                <a:cubicBezTo>
                  <a:pt x="3871936" y="835713"/>
                  <a:pt x="4277703" y="998700"/>
                  <a:pt x="4603585" y="1126885"/>
                </a:cubicBezTo>
                <a:cubicBezTo>
                  <a:pt x="4929467" y="1255070"/>
                  <a:pt x="5256534" y="1393839"/>
                  <a:pt x="5443309" y="1470801"/>
                </a:cubicBezTo>
                <a:lnTo>
                  <a:pt x="5891873" y="1650125"/>
                </a:lnTo>
                <a:cubicBezTo>
                  <a:pt x="6145026" y="1756297"/>
                  <a:pt x="6955320" y="2071071"/>
                  <a:pt x="7243153" y="2225689"/>
                </a:cubicBezTo>
                <a:cubicBezTo>
                  <a:pt x="7530986" y="2380307"/>
                  <a:pt x="7621918" y="2495537"/>
                  <a:pt x="7618870" y="2577833"/>
                </a:cubicBezTo>
                <a:cubicBezTo>
                  <a:pt x="7615822" y="2660129"/>
                  <a:pt x="7439884" y="2712116"/>
                  <a:pt x="7224865" y="2719465"/>
                </a:cubicBezTo>
                <a:cubicBezTo>
                  <a:pt x="7009846" y="2726814"/>
                  <a:pt x="6635585" y="2660537"/>
                  <a:pt x="6328753" y="2621929"/>
                </a:cubicBezTo>
                <a:cubicBezTo>
                  <a:pt x="6021921" y="2583321"/>
                  <a:pt x="5768937" y="2580273"/>
                  <a:pt x="5383873" y="2487817"/>
                </a:cubicBezTo>
                <a:cubicBezTo>
                  <a:pt x="4998809" y="2395361"/>
                  <a:pt x="4458297" y="2208417"/>
                  <a:pt x="4018369" y="2067193"/>
                </a:cubicBezTo>
                <a:cubicBezTo>
                  <a:pt x="3578441" y="1925969"/>
                  <a:pt x="3185249" y="1795921"/>
                  <a:pt x="2744305" y="1640473"/>
                </a:cubicBezTo>
                <a:cubicBezTo>
                  <a:pt x="2303361" y="1485025"/>
                  <a:pt x="1707985" y="1263537"/>
                  <a:pt x="1372705" y="1134505"/>
                </a:cubicBezTo>
                <a:cubicBezTo>
                  <a:pt x="1037425" y="1005473"/>
                  <a:pt x="917072" y="948816"/>
                  <a:pt x="732625" y="866281"/>
                </a:cubicBezTo>
                <a:cubicBezTo>
                  <a:pt x="548178" y="783746"/>
                  <a:pt x="357463" y="705332"/>
                  <a:pt x="266023" y="639292"/>
                </a:cubicBezTo>
                <a:cubicBezTo>
                  <a:pt x="174583" y="573252"/>
                  <a:pt x="135462" y="545251"/>
                  <a:pt x="91218" y="496202"/>
                </a:cubicBezTo>
                <a:cubicBezTo>
                  <a:pt x="46974" y="447153"/>
                  <a:pt x="4458" y="408973"/>
                  <a:pt x="558" y="344998"/>
                </a:cubicBezTo>
                <a:close/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sp>
        <p:nvSpPr>
          <p:cNvPr id="6" name="Figura a mano libera 5"/>
          <p:cNvSpPr/>
          <p:nvPr/>
        </p:nvSpPr>
        <p:spPr>
          <a:xfrm>
            <a:off x="9055654" y="2542597"/>
            <a:ext cx="2051323" cy="291122"/>
          </a:xfrm>
          <a:custGeom>
            <a:avLst/>
            <a:gdLst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47826 h 1097539"/>
              <a:gd name="connsiteX1" fmla="*/ 3770169 w 6498113"/>
              <a:gd name="connsiteY1" fmla="*/ 293224 h 1097539"/>
              <a:gd name="connsiteX2" fmla="*/ 1932491 w 6498113"/>
              <a:gd name="connsiteY2" fmla="*/ 261 h 1097539"/>
              <a:gd name="connsiteX3" fmla="*/ 254611 w 6498113"/>
              <a:gd name="connsiteY3" fmla="*/ 248836 h 1097539"/>
              <a:gd name="connsiteX4" fmla="*/ 77058 w 6498113"/>
              <a:gd name="connsiteY4" fmla="*/ 630576 h 1097539"/>
              <a:gd name="connsiteX5" fmla="*/ 955947 w 6498113"/>
              <a:gd name="connsiteY5" fmla="*/ 923539 h 1097539"/>
              <a:gd name="connsiteX6" fmla="*/ 2829136 w 6498113"/>
              <a:gd name="connsiteY6" fmla="*/ 1012316 h 1097539"/>
              <a:gd name="connsiteX7" fmla="*/ 4666813 w 6498113"/>
              <a:gd name="connsiteY7" fmla="*/ 1021193 h 1097539"/>
              <a:gd name="connsiteX8" fmla="*/ 6486736 w 6498113"/>
              <a:gd name="connsiteY8" fmla="*/ 1047826 h 1097539"/>
              <a:gd name="connsiteX0" fmla="*/ 6486736 w 6498113"/>
              <a:gd name="connsiteY0" fmla="*/ 1061239 h 1110952"/>
              <a:gd name="connsiteX1" fmla="*/ 3770169 w 6498113"/>
              <a:gd name="connsiteY1" fmla="*/ 306637 h 1110952"/>
              <a:gd name="connsiteX2" fmla="*/ 1932491 w 6498113"/>
              <a:gd name="connsiteY2" fmla="*/ 13674 h 1110952"/>
              <a:gd name="connsiteX3" fmla="*/ 254611 w 6498113"/>
              <a:gd name="connsiteY3" fmla="*/ 262249 h 1110952"/>
              <a:gd name="connsiteX4" fmla="*/ 77058 w 6498113"/>
              <a:gd name="connsiteY4" fmla="*/ 643989 h 1110952"/>
              <a:gd name="connsiteX5" fmla="*/ 955947 w 6498113"/>
              <a:gd name="connsiteY5" fmla="*/ 936952 h 1110952"/>
              <a:gd name="connsiteX6" fmla="*/ 2829136 w 6498113"/>
              <a:gd name="connsiteY6" fmla="*/ 1025729 h 1110952"/>
              <a:gd name="connsiteX7" fmla="*/ 4666813 w 6498113"/>
              <a:gd name="connsiteY7" fmla="*/ 1034606 h 1110952"/>
              <a:gd name="connsiteX8" fmla="*/ 6486736 w 6498113"/>
              <a:gd name="connsiteY8" fmla="*/ 1061239 h 1110952"/>
              <a:gd name="connsiteX0" fmla="*/ 6488883 w 6500260"/>
              <a:gd name="connsiteY0" fmla="*/ 1069751 h 1119464"/>
              <a:gd name="connsiteX1" fmla="*/ 3772316 w 6500260"/>
              <a:gd name="connsiteY1" fmla="*/ 315149 h 1119464"/>
              <a:gd name="connsiteX2" fmla="*/ 1979026 w 6500260"/>
              <a:gd name="connsiteY2" fmla="*/ 13308 h 1119464"/>
              <a:gd name="connsiteX3" fmla="*/ 256758 w 6500260"/>
              <a:gd name="connsiteY3" fmla="*/ 270761 h 1119464"/>
              <a:gd name="connsiteX4" fmla="*/ 79205 w 6500260"/>
              <a:gd name="connsiteY4" fmla="*/ 652501 h 1119464"/>
              <a:gd name="connsiteX5" fmla="*/ 958094 w 6500260"/>
              <a:gd name="connsiteY5" fmla="*/ 945464 h 1119464"/>
              <a:gd name="connsiteX6" fmla="*/ 2831283 w 6500260"/>
              <a:gd name="connsiteY6" fmla="*/ 1034241 h 1119464"/>
              <a:gd name="connsiteX7" fmla="*/ 4668960 w 6500260"/>
              <a:gd name="connsiteY7" fmla="*/ 1043118 h 1119464"/>
              <a:gd name="connsiteX8" fmla="*/ 6488883 w 6500260"/>
              <a:gd name="connsiteY8" fmla="*/ 1069751 h 1119464"/>
              <a:gd name="connsiteX0" fmla="*/ 6488883 w 6500260"/>
              <a:gd name="connsiteY0" fmla="*/ 1064761 h 1114474"/>
              <a:gd name="connsiteX1" fmla="*/ 3772316 w 6500260"/>
              <a:gd name="connsiteY1" fmla="*/ 310159 h 1114474"/>
              <a:gd name="connsiteX2" fmla="*/ 1979026 w 6500260"/>
              <a:gd name="connsiteY2" fmla="*/ 8318 h 1114474"/>
              <a:gd name="connsiteX3" fmla="*/ 256758 w 6500260"/>
              <a:gd name="connsiteY3" fmla="*/ 265771 h 1114474"/>
              <a:gd name="connsiteX4" fmla="*/ 79205 w 6500260"/>
              <a:gd name="connsiteY4" fmla="*/ 647511 h 1114474"/>
              <a:gd name="connsiteX5" fmla="*/ 958094 w 6500260"/>
              <a:gd name="connsiteY5" fmla="*/ 940474 h 1114474"/>
              <a:gd name="connsiteX6" fmla="*/ 2831283 w 6500260"/>
              <a:gd name="connsiteY6" fmla="*/ 1029251 h 1114474"/>
              <a:gd name="connsiteX7" fmla="*/ 4668960 w 6500260"/>
              <a:gd name="connsiteY7" fmla="*/ 1038128 h 1114474"/>
              <a:gd name="connsiteX8" fmla="*/ 6488883 w 6500260"/>
              <a:gd name="connsiteY8" fmla="*/ 1064761 h 1114474"/>
              <a:gd name="connsiteX0" fmla="*/ 6488883 w 6500260"/>
              <a:gd name="connsiteY0" fmla="*/ 1072465 h 1122178"/>
              <a:gd name="connsiteX1" fmla="*/ 3772316 w 6500260"/>
              <a:gd name="connsiteY1" fmla="*/ 317863 h 1122178"/>
              <a:gd name="connsiteX2" fmla="*/ 1979026 w 6500260"/>
              <a:gd name="connsiteY2" fmla="*/ 16022 h 1122178"/>
              <a:gd name="connsiteX3" fmla="*/ 256758 w 6500260"/>
              <a:gd name="connsiteY3" fmla="*/ 273475 h 1122178"/>
              <a:gd name="connsiteX4" fmla="*/ 79205 w 6500260"/>
              <a:gd name="connsiteY4" fmla="*/ 655215 h 1122178"/>
              <a:gd name="connsiteX5" fmla="*/ 958094 w 6500260"/>
              <a:gd name="connsiteY5" fmla="*/ 948178 h 1122178"/>
              <a:gd name="connsiteX6" fmla="*/ 2831283 w 6500260"/>
              <a:gd name="connsiteY6" fmla="*/ 1036955 h 1122178"/>
              <a:gd name="connsiteX7" fmla="*/ 4668960 w 6500260"/>
              <a:gd name="connsiteY7" fmla="*/ 1045832 h 1122178"/>
              <a:gd name="connsiteX8" fmla="*/ 6488883 w 6500260"/>
              <a:gd name="connsiteY8" fmla="*/ 1072465 h 1122178"/>
              <a:gd name="connsiteX0" fmla="*/ 6488883 w 6500260"/>
              <a:gd name="connsiteY0" fmla="*/ 1057548 h 1107261"/>
              <a:gd name="connsiteX1" fmla="*/ 3772316 w 6500260"/>
              <a:gd name="connsiteY1" fmla="*/ 302946 h 1107261"/>
              <a:gd name="connsiteX2" fmla="*/ 1979026 w 6500260"/>
              <a:gd name="connsiteY2" fmla="*/ 1105 h 1107261"/>
              <a:gd name="connsiteX3" fmla="*/ 256758 w 6500260"/>
              <a:gd name="connsiteY3" fmla="*/ 258558 h 1107261"/>
              <a:gd name="connsiteX4" fmla="*/ 79205 w 6500260"/>
              <a:gd name="connsiteY4" fmla="*/ 640298 h 1107261"/>
              <a:gd name="connsiteX5" fmla="*/ 958094 w 6500260"/>
              <a:gd name="connsiteY5" fmla="*/ 933261 h 1107261"/>
              <a:gd name="connsiteX6" fmla="*/ 2831283 w 6500260"/>
              <a:gd name="connsiteY6" fmla="*/ 1022038 h 1107261"/>
              <a:gd name="connsiteX7" fmla="*/ 4668960 w 6500260"/>
              <a:gd name="connsiteY7" fmla="*/ 1030915 h 1107261"/>
              <a:gd name="connsiteX8" fmla="*/ 6488883 w 6500260"/>
              <a:gd name="connsiteY8" fmla="*/ 1057548 h 1107261"/>
              <a:gd name="connsiteX0" fmla="*/ 6423888 w 6435265"/>
              <a:gd name="connsiteY0" fmla="*/ 1057677 h 1107390"/>
              <a:gd name="connsiteX1" fmla="*/ 3707321 w 6435265"/>
              <a:gd name="connsiteY1" fmla="*/ 303075 h 1107390"/>
              <a:gd name="connsiteX2" fmla="*/ 1914031 w 6435265"/>
              <a:gd name="connsiteY2" fmla="*/ 1234 h 1107390"/>
              <a:gd name="connsiteX3" fmla="*/ 191763 w 6435265"/>
              <a:gd name="connsiteY3" fmla="*/ 258687 h 1107390"/>
              <a:gd name="connsiteX4" fmla="*/ 120772 w 6435265"/>
              <a:gd name="connsiteY4" fmla="*/ 756804 h 1107390"/>
              <a:gd name="connsiteX5" fmla="*/ 893099 w 6435265"/>
              <a:gd name="connsiteY5" fmla="*/ 933390 h 1107390"/>
              <a:gd name="connsiteX6" fmla="*/ 2766288 w 6435265"/>
              <a:gd name="connsiteY6" fmla="*/ 1022167 h 1107390"/>
              <a:gd name="connsiteX7" fmla="*/ 4603965 w 6435265"/>
              <a:gd name="connsiteY7" fmla="*/ 1031044 h 1107390"/>
              <a:gd name="connsiteX8" fmla="*/ 6423888 w 6435265"/>
              <a:gd name="connsiteY8" fmla="*/ 1057677 h 1107390"/>
              <a:gd name="connsiteX0" fmla="*/ 6423888 w 6435265"/>
              <a:gd name="connsiteY0" fmla="*/ 927122 h 976835"/>
              <a:gd name="connsiteX1" fmla="*/ 3707321 w 6435265"/>
              <a:gd name="connsiteY1" fmla="*/ 172520 h 976835"/>
              <a:gd name="connsiteX2" fmla="*/ 1914031 w 6435265"/>
              <a:gd name="connsiteY2" fmla="*/ 3685 h 976835"/>
              <a:gd name="connsiteX3" fmla="*/ 191763 w 6435265"/>
              <a:gd name="connsiteY3" fmla="*/ 128132 h 976835"/>
              <a:gd name="connsiteX4" fmla="*/ 120772 w 6435265"/>
              <a:gd name="connsiteY4" fmla="*/ 626249 h 976835"/>
              <a:gd name="connsiteX5" fmla="*/ 893099 w 6435265"/>
              <a:gd name="connsiteY5" fmla="*/ 802835 h 976835"/>
              <a:gd name="connsiteX6" fmla="*/ 2766288 w 6435265"/>
              <a:gd name="connsiteY6" fmla="*/ 891612 h 976835"/>
              <a:gd name="connsiteX7" fmla="*/ 4603965 w 6435265"/>
              <a:gd name="connsiteY7" fmla="*/ 900489 h 976835"/>
              <a:gd name="connsiteX8" fmla="*/ 6423888 w 6435265"/>
              <a:gd name="connsiteY8" fmla="*/ 927122 h 976835"/>
              <a:gd name="connsiteX0" fmla="*/ 6423888 w 6433337"/>
              <a:gd name="connsiteY0" fmla="*/ 927122 h 961023"/>
              <a:gd name="connsiteX1" fmla="*/ 3707321 w 6433337"/>
              <a:gd name="connsiteY1" fmla="*/ 172520 h 961023"/>
              <a:gd name="connsiteX2" fmla="*/ 1914031 w 6433337"/>
              <a:gd name="connsiteY2" fmla="*/ 3685 h 961023"/>
              <a:gd name="connsiteX3" fmla="*/ 191763 w 6433337"/>
              <a:gd name="connsiteY3" fmla="*/ 128132 h 961023"/>
              <a:gd name="connsiteX4" fmla="*/ 120772 w 6433337"/>
              <a:gd name="connsiteY4" fmla="*/ 626249 h 961023"/>
              <a:gd name="connsiteX5" fmla="*/ 893099 w 6433337"/>
              <a:gd name="connsiteY5" fmla="*/ 802835 h 961023"/>
              <a:gd name="connsiteX6" fmla="*/ 2766288 w 6433337"/>
              <a:gd name="connsiteY6" fmla="*/ 891612 h 961023"/>
              <a:gd name="connsiteX7" fmla="*/ 4537364 w 6433337"/>
              <a:gd name="connsiteY7" fmla="*/ 833986 h 961023"/>
              <a:gd name="connsiteX8" fmla="*/ 6423888 w 6433337"/>
              <a:gd name="connsiteY8" fmla="*/ 927122 h 961023"/>
              <a:gd name="connsiteX0" fmla="*/ 6423888 w 6433703"/>
              <a:gd name="connsiteY0" fmla="*/ 927122 h 1001675"/>
              <a:gd name="connsiteX1" fmla="*/ 3707321 w 6433703"/>
              <a:gd name="connsiteY1" fmla="*/ 172520 h 1001675"/>
              <a:gd name="connsiteX2" fmla="*/ 1914031 w 6433703"/>
              <a:gd name="connsiteY2" fmla="*/ 3685 h 1001675"/>
              <a:gd name="connsiteX3" fmla="*/ 191763 w 6433703"/>
              <a:gd name="connsiteY3" fmla="*/ 128132 h 1001675"/>
              <a:gd name="connsiteX4" fmla="*/ 120772 w 6433703"/>
              <a:gd name="connsiteY4" fmla="*/ 626249 h 1001675"/>
              <a:gd name="connsiteX5" fmla="*/ 893099 w 6433703"/>
              <a:gd name="connsiteY5" fmla="*/ 802835 h 1001675"/>
              <a:gd name="connsiteX6" fmla="*/ 2766288 w 6433703"/>
              <a:gd name="connsiteY6" fmla="*/ 891612 h 1001675"/>
              <a:gd name="connsiteX7" fmla="*/ 4550685 w 6433703"/>
              <a:gd name="connsiteY7" fmla="*/ 966991 h 1001675"/>
              <a:gd name="connsiteX8" fmla="*/ 6423888 w 6433703"/>
              <a:gd name="connsiteY8" fmla="*/ 927122 h 1001675"/>
              <a:gd name="connsiteX0" fmla="*/ 6423888 w 6433714"/>
              <a:gd name="connsiteY0" fmla="*/ 927122 h 1076285"/>
              <a:gd name="connsiteX1" fmla="*/ 3707321 w 6433714"/>
              <a:gd name="connsiteY1" fmla="*/ 172520 h 1076285"/>
              <a:gd name="connsiteX2" fmla="*/ 1914031 w 6433714"/>
              <a:gd name="connsiteY2" fmla="*/ 3685 h 1076285"/>
              <a:gd name="connsiteX3" fmla="*/ 191763 w 6433714"/>
              <a:gd name="connsiteY3" fmla="*/ 128132 h 1076285"/>
              <a:gd name="connsiteX4" fmla="*/ 120772 w 6433714"/>
              <a:gd name="connsiteY4" fmla="*/ 626249 h 1076285"/>
              <a:gd name="connsiteX5" fmla="*/ 893099 w 6433714"/>
              <a:gd name="connsiteY5" fmla="*/ 802835 h 1076285"/>
              <a:gd name="connsiteX6" fmla="*/ 2766288 w 6433714"/>
              <a:gd name="connsiteY6" fmla="*/ 1074493 h 1076285"/>
              <a:gd name="connsiteX7" fmla="*/ 4550685 w 6433714"/>
              <a:gd name="connsiteY7" fmla="*/ 966991 h 1076285"/>
              <a:gd name="connsiteX8" fmla="*/ 6423888 w 6433714"/>
              <a:gd name="connsiteY8" fmla="*/ 927122 h 1076285"/>
              <a:gd name="connsiteX0" fmla="*/ 6423888 w 6433712"/>
              <a:gd name="connsiteY0" fmla="*/ 927122 h 996075"/>
              <a:gd name="connsiteX1" fmla="*/ 3707321 w 6433712"/>
              <a:gd name="connsiteY1" fmla="*/ 172520 h 996075"/>
              <a:gd name="connsiteX2" fmla="*/ 1914031 w 6433712"/>
              <a:gd name="connsiteY2" fmla="*/ 3685 h 996075"/>
              <a:gd name="connsiteX3" fmla="*/ 191763 w 6433712"/>
              <a:gd name="connsiteY3" fmla="*/ 128132 h 996075"/>
              <a:gd name="connsiteX4" fmla="*/ 120772 w 6433712"/>
              <a:gd name="connsiteY4" fmla="*/ 626249 h 996075"/>
              <a:gd name="connsiteX5" fmla="*/ 893099 w 6433712"/>
              <a:gd name="connsiteY5" fmla="*/ 802835 h 996075"/>
              <a:gd name="connsiteX6" fmla="*/ 2766289 w 6433712"/>
              <a:gd name="connsiteY6" fmla="*/ 974739 h 996075"/>
              <a:gd name="connsiteX7" fmla="*/ 4550685 w 6433712"/>
              <a:gd name="connsiteY7" fmla="*/ 966991 h 996075"/>
              <a:gd name="connsiteX8" fmla="*/ 6423888 w 6433712"/>
              <a:gd name="connsiteY8" fmla="*/ 927122 h 996075"/>
              <a:gd name="connsiteX0" fmla="*/ 6421525 w 6431350"/>
              <a:gd name="connsiteY0" fmla="*/ 927122 h 996077"/>
              <a:gd name="connsiteX1" fmla="*/ 3704958 w 6431350"/>
              <a:gd name="connsiteY1" fmla="*/ 172520 h 996077"/>
              <a:gd name="connsiteX2" fmla="*/ 1911668 w 6431350"/>
              <a:gd name="connsiteY2" fmla="*/ 3685 h 996077"/>
              <a:gd name="connsiteX3" fmla="*/ 189400 w 6431350"/>
              <a:gd name="connsiteY3" fmla="*/ 128132 h 996077"/>
              <a:gd name="connsiteX4" fmla="*/ 118409 w 6431350"/>
              <a:gd name="connsiteY4" fmla="*/ 626249 h 996077"/>
              <a:gd name="connsiteX5" fmla="*/ 850775 w 6431350"/>
              <a:gd name="connsiteY5" fmla="*/ 919214 h 996077"/>
              <a:gd name="connsiteX6" fmla="*/ 2763926 w 6431350"/>
              <a:gd name="connsiteY6" fmla="*/ 974739 h 996077"/>
              <a:gd name="connsiteX7" fmla="*/ 4548322 w 6431350"/>
              <a:gd name="connsiteY7" fmla="*/ 966991 h 996077"/>
              <a:gd name="connsiteX8" fmla="*/ 6421525 w 6431350"/>
              <a:gd name="connsiteY8" fmla="*/ 927122 h 996077"/>
              <a:gd name="connsiteX0" fmla="*/ 6406903 w 6416728"/>
              <a:gd name="connsiteY0" fmla="*/ 975448 h 1044401"/>
              <a:gd name="connsiteX1" fmla="*/ 3690336 w 6416728"/>
              <a:gd name="connsiteY1" fmla="*/ 220846 h 1044401"/>
              <a:gd name="connsiteX2" fmla="*/ 1670602 w 6416728"/>
              <a:gd name="connsiteY2" fmla="*/ 2135 h 1044401"/>
              <a:gd name="connsiteX3" fmla="*/ 174778 w 6416728"/>
              <a:gd name="connsiteY3" fmla="*/ 176458 h 1044401"/>
              <a:gd name="connsiteX4" fmla="*/ 103787 w 6416728"/>
              <a:gd name="connsiteY4" fmla="*/ 674575 h 1044401"/>
              <a:gd name="connsiteX5" fmla="*/ 836153 w 6416728"/>
              <a:gd name="connsiteY5" fmla="*/ 967540 h 1044401"/>
              <a:gd name="connsiteX6" fmla="*/ 2749304 w 6416728"/>
              <a:gd name="connsiteY6" fmla="*/ 1023065 h 1044401"/>
              <a:gd name="connsiteX7" fmla="*/ 4533700 w 6416728"/>
              <a:gd name="connsiteY7" fmla="*/ 1015317 h 1044401"/>
              <a:gd name="connsiteX8" fmla="*/ 6406903 w 6416728"/>
              <a:gd name="connsiteY8" fmla="*/ 975448 h 104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6728" h="1044401">
                <a:moveTo>
                  <a:pt x="6406903" y="975448"/>
                </a:moveTo>
                <a:cubicBezTo>
                  <a:pt x="6266342" y="843036"/>
                  <a:pt x="4479720" y="383065"/>
                  <a:pt x="3690336" y="220846"/>
                </a:cubicBezTo>
                <a:cubicBezTo>
                  <a:pt x="2900953" y="58627"/>
                  <a:pt x="2283162" y="18409"/>
                  <a:pt x="1670602" y="2135"/>
                </a:cubicBezTo>
                <a:cubicBezTo>
                  <a:pt x="1058042" y="-14139"/>
                  <a:pt x="435914" y="64385"/>
                  <a:pt x="174778" y="176458"/>
                </a:cubicBezTo>
                <a:cubicBezTo>
                  <a:pt x="-86358" y="288531"/>
                  <a:pt x="-6442" y="542728"/>
                  <a:pt x="103787" y="674575"/>
                </a:cubicBezTo>
                <a:cubicBezTo>
                  <a:pt x="214016" y="806422"/>
                  <a:pt x="395234" y="909458"/>
                  <a:pt x="836153" y="967540"/>
                </a:cubicBezTo>
                <a:cubicBezTo>
                  <a:pt x="1277072" y="1025622"/>
                  <a:pt x="2130827" y="1006789"/>
                  <a:pt x="2749304" y="1023065"/>
                </a:cubicBezTo>
                <a:cubicBezTo>
                  <a:pt x="3367781" y="1039341"/>
                  <a:pt x="3924100" y="1023253"/>
                  <a:pt x="4533700" y="1015317"/>
                </a:cubicBezTo>
                <a:cubicBezTo>
                  <a:pt x="5143300" y="1007381"/>
                  <a:pt x="6547464" y="1107860"/>
                  <a:pt x="6406903" y="97544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diritto 7"/>
          <p:cNvCxnSpPr/>
          <p:nvPr/>
        </p:nvCxnSpPr>
        <p:spPr>
          <a:xfrm flipH="1" flipV="1">
            <a:off x="3857794" y="1122532"/>
            <a:ext cx="0" cy="32201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 flipV="1">
            <a:off x="9055654" y="1122532"/>
            <a:ext cx="0" cy="1472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/>
          <p:cNvCxnSpPr/>
          <p:nvPr/>
        </p:nvCxnSpPr>
        <p:spPr>
          <a:xfrm flipH="1">
            <a:off x="3861512" y="1294074"/>
            <a:ext cx="519414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/>
              <p:cNvSpPr txBox="1"/>
              <p:nvPr/>
            </p:nvSpPr>
            <p:spPr>
              <a:xfrm>
                <a:off x="6309161" y="934823"/>
                <a:ext cx="29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it-IT" dirty="0" smtClean="0"/>
              </a:p>
            </p:txBody>
          </p:sp>
        </mc:Choice>
        <mc:Fallback>
          <p:sp>
            <p:nvSpPr>
              <p:cNvPr id="18" name="CasellaDiTes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161" y="934823"/>
                <a:ext cx="29512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diritto 18"/>
          <p:cNvCxnSpPr/>
          <p:nvPr/>
        </p:nvCxnSpPr>
        <p:spPr>
          <a:xfrm>
            <a:off x="1359298" y="4488244"/>
            <a:ext cx="2334980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/>
          <p:cNvCxnSpPr/>
          <p:nvPr/>
        </p:nvCxnSpPr>
        <p:spPr>
          <a:xfrm>
            <a:off x="1359298" y="2655266"/>
            <a:ext cx="75799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/>
          <p:cNvCxnSpPr/>
          <p:nvPr/>
        </p:nvCxnSpPr>
        <p:spPr>
          <a:xfrm flipV="1">
            <a:off x="1593988" y="2688158"/>
            <a:ext cx="0" cy="1800086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/>
              <p:cNvSpPr txBox="1"/>
              <p:nvPr/>
            </p:nvSpPr>
            <p:spPr>
              <a:xfrm>
                <a:off x="1268723" y="3403535"/>
                <a:ext cx="29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it-IT" dirty="0" smtClean="0"/>
              </a:p>
            </p:txBody>
          </p:sp>
        </mc:Choice>
        <mc:Fallback>
          <p:sp>
            <p:nvSpPr>
              <p:cNvPr id="34" name="CasellaDiTes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23" y="3403535"/>
                <a:ext cx="295127" cy="369332"/>
              </a:xfrm>
              <a:prstGeom prst="rect">
                <a:avLst/>
              </a:prstGeom>
              <a:blipFill>
                <a:blip r:embed="rId3"/>
                <a:stretch>
                  <a:fillRect r="-20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ttore diritto 44"/>
          <p:cNvCxnSpPr>
            <a:stCxn id="5" idx="3"/>
          </p:cNvCxnSpPr>
          <p:nvPr/>
        </p:nvCxnSpPr>
        <p:spPr>
          <a:xfrm flipV="1">
            <a:off x="3926211" y="2615379"/>
            <a:ext cx="5129442" cy="18298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/>
          <p:cNvCxnSpPr>
            <a:stCxn id="5" idx="0"/>
          </p:cNvCxnSpPr>
          <p:nvPr/>
        </p:nvCxnSpPr>
        <p:spPr>
          <a:xfrm flipV="1">
            <a:off x="6304660" y="2827431"/>
            <a:ext cx="4802317" cy="16719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/>
          <p:cNvCxnSpPr/>
          <p:nvPr/>
        </p:nvCxnSpPr>
        <p:spPr>
          <a:xfrm>
            <a:off x="5149283" y="4017789"/>
            <a:ext cx="25072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diritto 80"/>
          <p:cNvCxnSpPr>
            <a:endCxn id="5" idx="0"/>
          </p:cNvCxnSpPr>
          <p:nvPr/>
        </p:nvCxnSpPr>
        <p:spPr>
          <a:xfrm>
            <a:off x="3857794" y="4488308"/>
            <a:ext cx="2446866" cy="110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42"/>
          <p:cNvCxnSpPr/>
          <p:nvPr/>
        </p:nvCxnSpPr>
        <p:spPr>
          <a:xfrm>
            <a:off x="2548018" y="4002549"/>
            <a:ext cx="24126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/>
          <p:cNvCxnSpPr/>
          <p:nvPr/>
        </p:nvCxnSpPr>
        <p:spPr>
          <a:xfrm flipV="1">
            <a:off x="2836048" y="4017789"/>
            <a:ext cx="0" cy="470455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CasellaDiTesto 147"/>
              <p:cNvSpPr txBox="1"/>
              <p:nvPr/>
            </p:nvSpPr>
            <p:spPr>
              <a:xfrm>
                <a:off x="2405996" y="4007259"/>
                <a:ext cx="419475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it-IT" sz="1400" dirty="0" smtClean="0"/>
              </a:p>
            </p:txBody>
          </p:sp>
        </mc:Choice>
        <mc:Fallback>
          <p:sp>
            <p:nvSpPr>
              <p:cNvPr id="148" name="CasellaDiTesto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996" y="4007259"/>
                <a:ext cx="419475" cy="501356"/>
              </a:xfrm>
              <a:prstGeom prst="rect">
                <a:avLst/>
              </a:prstGeom>
              <a:blipFill>
                <a:blip r:embed="rId4"/>
                <a:stretch>
                  <a:fillRect r="-5882" b="-12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Connettore 2 149"/>
          <p:cNvCxnSpPr/>
          <p:nvPr/>
        </p:nvCxnSpPr>
        <p:spPr>
          <a:xfrm flipV="1">
            <a:off x="10493647" y="4911024"/>
            <a:ext cx="0" cy="5400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ttore 2 150"/>
          <p:cNvCxnSpPr/>
          <p:nvPr/>
        </p:nvCxnSpPr>
        <p:spPr>
          <a:xfrm>
            <a:off x="10585130" y="5549153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CasellaDiTesto 151"/>
              <p:cNvSpPr txBox="1"/>
              <p:nvPr/>
            </p:nvSpPr>
            <p:spPr>
              <a:xfrm>
                <a:off x="10580928" y="5549153"/>
                <a:ext cx="1242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2" name="CasellaDiTesto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928" y="5549153"/>
                <a:ext cx="1242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CasellaDiTesto 152"/>
              <p:cNvSpPr txBox="1"/>
              <p:nvPr/>
            </p:nvSpPr>
            <p:spPr>
              <a:xfrm>
                <a:off x="9717719" y="4671507"/>
                <a:ext cx="1242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3" name="CasellaDiTesto 1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719" y="4671507"/>
                <a:ext cx="1242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Ovale 153"/>
          <p:cNvSpPr/>
          <p:nvPr/>
        </p:nvSpPr>
        <p:spPr>
          <a:xfrm>
            <a:off x="10405130" y="5459153"/>
            <a:ext cx="180000" cy="1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5" name="Gruppo 154"/>
          <p:cNvGrpSpPr/>
          <p:nvPr/>
        </p:nvGrpSpPr>
        <p:grpSpPr>
          <a:xfrm rot="2700000">
            <a:off x="10403646" y="5464271"/>
            <a:ext cx="180000" cy="180000"/>
            <a:chOff x="11078054" y="6104626"/>
            <a:chExt cx="180000" cy="180000"/>
          </a:xfrm>
        </p:grpSpPr>
        <p:cxnSp>
          <p:nvCxnSpPr>
            <p:cNvPr id="157" name="Connettore diritto 156"/>
            <p:cNvCxnSpPr/>
            <p:nvPr/>
          </p:nvCxnSpPr>
          <p:spPr>
            <a:xfrm>
              <a:off x="11168054" y="6104626"/>
              <a:ext cx="0" cy="1800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/>
            <p:cNvCxnSpPr/>
            <p:nvPr/>
          </p:nvCxnSpPr>
          <p:spPr>
            <a:xfrm rot="5400000">
              <a:off x="11168054" y="6099879"/>
              <a:ext cx="0" cy="1800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CasellaDiTesto 155"/>
              <p:cNvSpPr txBox="1"/>
              <p:nvPr/>
            </p:nvSpPr>
            <p:spPr>
              <a:xfrm>
                <a:off x="9577169" y="5549153"/>
                <a:ext cx="1277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56" name="CasellaDiTesto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169" y="5549153"/>
                <a:ext cx="12779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380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Lenovo1</dc:creator>
  <cp:lastModifiedBy>Lenovo1</cp:lastModifiedBy>
  <cp:revision>14</cp:revision>
  <dcterms:created xsi:type="dcterms:W3CDTF">2025-10-12T13:36:12Z</dcterms:created>
  <dcterms:modified xsi:type="dcterms:W3CDTF">2025-10-12T15:27:12Z</dcterms:modified>
</cp:coreProperties>
</file>