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58" r:id="rId8"/>
    <p:sldId id="259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1E5"/>
    <a:srgbClr val="F282DD"/>
    <a:srgbClr val="E2B2F8"/>
    <a:srgbClr val="65EEF1"/>
    <a:srgbClr val="471C54"/>
    <a:srgbClr val="8B2D9B"/>
    <a:srgbClr val="76257F"/>
    <a:srgbClr val="9B30A6"/>
    <a:srgbClr val="F8BAF9"/>
    <a:srgbClr val="B23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D07C96-DB3F-4820-91D8-6C10528517AB}" v="63" dt="2023-01-22T19:18:11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kkash Sahaya Shaanal Veda" userId="S::sahaya.shaanal@students.iiit.ac.in::e0e27ca0-14e6-466d-91a3-9b8193edc9ad" providerId="AD" clId="Web-{41CE90FA-0FD6-14F4-D768-9CA27604C5F4}"/>
    <pc:docChg chg="addSld delSld modSld">
      <pc:chgData name="Rokkash Sahaya Shaanal Veda" userId="S::sahaya.shaanal@students.iiit.ac.in::e0e27ca0-14e6-466d-91a3-9b8193edc9ad" providerId="AD" clId="Web-{41CE90FA-0FD6-14F4-D768-9CA27604C5F4}" dt="2023-01-21T17:21:05.986" v="53"/>
      <pc:docMkLst>
        <pc:docMk/>
      </pc:docMkLst>
      <pc:sldChg chg="modSp">
        <pc:chgData name="Rokkash Sahaya Shaanal Veda" userId="S::sahaya.shaanal@students.iiit.ac.in::e0e27ca0-14e6-466d-91a3-9b8193edc9ad" providerId="AD" clId="Web-{41CE90FA-0FD6-14F4-D768-9CA27604C5F4}" dt="2023-01-21T17:20:37.891" v="50" actId="20577"/>
        <pc:sldMkLst>
          <pc:docMk/>
          <pc:sldMk cId="109857222" sldId="256"/>
        </pc:sldMkLst>
        <pc:spChg chg="mod">
          <ac:chgData name="Rokkash Sahaya Shaanal Veda" userId="S::sahaya.shaanal@students.iiit.ac.in::e0e27ca0-14e6-466d-91a3-9b8193edc9ad" providerId="AD" clId="Web-{41CE90FA-0FD6-14F4-D768-9CA27604C5F4}" dt="2023-01-21T17:20:37.891" v="5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okkash Sahaya Shaanal Veda" userId="S::sahaya.shaanal@students.iiit.ac.in::e0e27ca0-14e6-466d-91a3-9b8193edc9ad" providerId="AD" clId="Web-{41CE90FA-0FD6-14F4-D768-9CA27604C5F4}" dt="2023-01-21T16:58:50.226" v="2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Rokkash Sahaya Shaanal Veda" userId="S::sahaya.shaanal@students.iiit.ac.in::e0e27ca0-14e6-466d-91a3-9b8193edc9ad" providerId="AD" clId="Web-{41CE90FA-0FD6-14F4-D768-9CA27604C5F4}" dt="2023-01-21T17:21:05.986" v="53"/>
        <pc:sldMkLst>
          <pc:docMk/>
          <pc:sldMk cId="115235166" sldId="257"/>
        </pc:sldMkLst>
      </pc:sldChg>
      <pc:sldChg chg="new del">
        <pc:chgData name="Rokkash Sahaya Shaanal Veda" userId="S::sahaya.shaanal@students.iiit.ac.in::e0e27ca0-14e6-466d-91a3-9b8193edc9ad" providerId="AD" clId="Web-{41CE90FA-0FD6-14F4-D768-9CA27604C5F4}" dt="2023-01-21T17:20:58.080" v="52"/>
        <pc:sldMkLst>
          <pc:docMk/>
          <pc:sldMk cId="3194693278" sldId="257"/>
        </pc:sldMkLst>
      </pc:sldChg>
    </pc:docChg>
  </pc:docChgLst>
  <pc:docChgLst>
    <pc:chgData name="Rokkash Sahaya Shaanal Veda" userId="e0e27ca0-14e6-466d-91a3-9b8193edc9ad" providerId="ADAL" clId="{49D07C96-DB3F-4820-91D8-6C10528517AB}"/>
    <pc:docChg chg="undo redo custSel addSld modSld">
      <pc:chgData name="Rokkash Sahaya Shaanal Veda" userId="e0e27ca0-14e6-466d-91a3-9b8193edc9ad" providerId="ADAL" clId="{49D07C96-DB3F-4820-91D8-6C10528517AB}" dt="2023-01-22T19:27:47.931" v="5042" actId="20577"/>
      <pc:docMkLst>
        <pc:docMk/>
      </pc:docMkLst>
      <pc:sldChg chg="addSp delSp modSp mod delDesignElem">
        <pc:chgData name="Rokkash Sahaya Shaanal Veda" userId="e0e27ca0-14e6-466d-91a3-9b8193edc9ad" providerId="ADAL" clId="{49D07C96-DB3F-4820-91D8-6C10528517AB}" dt="2023-01-22T15:01:28.042" v="1090" actId="1076"/>
        <pc:sldMkLst>
          <pc:docMk/>
          <pc:sldMk cId="109857222" sldId="256"/>
        </pc:sldMkLst>
        <pc:spChg chg="mod">
          <ac:chgData name="Rokkash Sahaya Shaanal Veda" userId="e0e27ca0-14e6-466d-91a3-9b8193edc9ad" providerId="ADAL" clId="{49D07C96-DB3F-4820-91D8-6C10528517AB}" dt="2023-01-22T13:45:12.186" v="6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okkash Sahaya Shaanal Veda" userId="e0e27ca0-14e6-466d-91a3-9b8193edc9ad" providerId="ADAL" clId="{49D07C96-DB3F-4820-91D8-6C10528517AB}" dt="2023-01-22T13:43:29.302" v="60" actId="122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Rokkash Sahaya Shaanal Veda" userId="e0e27ca0-14e6-466d-91a3-9b8193edc9ad" providerId="ADAL" clId="{49D07C96-DB3F-4820-91D8-6C10528517AB}" dt="2023-01-22T15:01:28.042" v="1090" actId="1076"/>
          <ac:spMkLst>
            <pc:docMk/>
            <pc:sldMk cId="109857222" sldId="256"/>
            <ac:spMk id="5" creationId="{6A7C115C-D910-540B-8A94-005A9AFA74A8}"/>
          </ac:spMkLst>
        </pc:spChg>
        <pc:spChg chg="del">
          <ac:chgData name="Rokkash Sahaya Shaanal Veda" userId="e0e27ca0-14e6-466d-91a3-9b8193edc9ad" providerId="ADAL" clId="{49D07C96-DB3F-4820-91D8-6C10528517AB}" dt="2023-01-21T11:55:13.487" v="11"/>
          <ac:spMkLst>
            <pc:docMk/>
            <pc:sldMk cId="109857222" sldId="256"/>
            <ac:spMk id="9" creationId="{4EFE82FE-7465-AE46-88DF-34D347E83B84}"/>
          </ac:spMkLst>
        </pc:spChg>
        <pc:spChg chg="del">
          <ac:chgData name="Rokkash Sahaya Shaanal Veda" userId="e0e27ca0-14e6-466d-91a3-9b8193edc9ad" providerId="ADAL" clId="{49D07C96-DB3F-4820-91D8-6C10528517AB}" dt="2023-01-21T11:55:13.487" v="11"/>
          <ac:spMkLst>
            <pc:docMk/>
            <pc:sldMk cId="109857222" sldId="256"/>
            <ac:spMk id="11" creationId="{B4F75AE3-A3AC-DE4C-98FE-EC9DC3BF8DA5}"/>
          </ac:spMkLst>
        </pc:spChg>
        <pc:grpChg chg="del">
          <ac:chgData name="Rokkash Sahaya Shaanal Veda" userId="e0e27ca0-14e6-466d-91a3-9b8193edc9ad" providerId="ADAL" clId="{49D07C96-DB3F-4820-91D8-6C10528517AB}" dt="2023-01-21T11:55:13.487" v="11"/>
          <ac:grpSpMkLst>
            <pc:docMk/>
            <pc:sldMk cId="109857222" sldId="256"/>
            <ac:grpSpMk id="15" creationId="{44406D7A-DB1A-D940-8AD1-93FAF9DD7199}"/>
          </ac:grpSpMkLst>
        </pc:grpChg>
        <pc:picChg chg="mod">
          <ac:chgData name="Rokkash Sahaya Shaanal Veda" userId="e0e27ca0-14e6-466d-91a3-9b8193edc9ad" providerId="ADAL" clId="{49D07C96-DB3F-4820-91D8-6C10528517AB}" dt="2023-01-22T13:52:02.079" v="131" actId="1076"/>
          <ac:picMkLst>
            <pc:docMk/>
            <pc:sldMk cId="109857222" sldId="256"/>
            <ac:picMk id="4" creationId="{1DF83823-D3FA-FEDA-1B27-C2942959AC82}"/>
          </ac:picMkLst>
        </pc:picChg>
        <pc:cxnChg chg="del">
          <ac:chgData name="Rokkash Sahaya Shaanal Veda" userId="e0e27ca0-14e6-466d-91a3-9b8193edc9ad" providerId="ADAL" clId="{49D07C96-DB3F-4820-91D8-6C10528517AB}" dt="2023-01-21T11:55:13.487" v="11"/>
          <ac:cxnSpMkLst>
            <pc:docMk/>
            <pc:sldMk cId="109857222" sldId="256"/>
            <ac:cxnSpMk id="13" creationId="{41C79BB7-CCAB-2243-9830-5569626C4D01}"/>
          </ac:cxnSpMkLst>
        </pc:cxnChg>
      </pc:sldChg>
      <pc:sldChg chg="addSp modSp mod">
        <pc:chgData name="Rokkash Sahaya Shaanal Veda" userId="e0e27ca0-14e6-466d-91a3-9b8193edc9ad" providerId="ADAL" clId="{49D07C96-DB3F-4820-91D8-6C10528517AB}" dt="2023-01-22T14:50:06.973" v="676" actId="207"/>
        <pc:sldMkLst>
          <pc:docMk/>
          <pc:sldMk cId="115235166" sldId="257"/>
        </pc:sldMkLst>
        <pc:spChg chg="add mod">
          <ac:chgData name="Rokkash Sahaya Shaanal Veda" userId="e0e27ca0-14e6-466d-91a3-9b8193edc9ad" providerId="ADAL" clId="{49D07C96-DB3F-4820-91D8-6C10528517AB}" dt="2023-01-22T14:48:55.793" v="673" actId="255"/>
          <ac:spMkLst>
            <pc:docMk/>
            <pc:sldMk cId="115235166" sldId="257"/>
            <ac:spMk id="2" creationId="{4E6BAA7A-FA80-F966-5174-EC239D5E1DDD}"/>
          </ac:spMkLst>
        </pc:spChg>
        <pc:spChg chg="add mod">
          <ac:chgData name="Rokkash Sahaya Shaanal Veda" userId="e0e27ca0-14e6-466d-91a3-9b8193edc9ad" providerId="ADAL" clId="{49D07C96-DB3F-4820-91D8-6C10528517AB}" dt="2023-01-22T14:25:12.118" v="209" actId="571"/>
          <ac:spMkLst>
            <pc:docMk/>
            <pc:sldMk cId="115235166" sldId="257"/>
            <ac:spMk id="3" creationId="{0BC88AF4-EF64-7CEE-9CA5-AE3657461B7A}"/>
          </ac:spMkLst>
        </pc:spChg>
        <pc:spChg chg="add mod">
          <ac:chgData name="Rokkash Sahaya Shaanal Veda" userId="e0e27ca0-14e6-466d-91a3-9b8193edc9ad" providerId="ADAL" clId="{49D07C96-DB3F-4820-91D8-6C10528517AB}" dt="2023-01-22T14:50:06.973" v="676" actId="207"/>
          <ac:spMkLst>
            <pc:docMk/>
            <pc:sldMk cId="115235166" sldId="257"/>
            <ac:spMk id="4" creationId="{308D418D-0DE4-A0D3-A72A-79F86B1F6DC7}"/>
          </ac:spMkLst>
        </pc:spChg>
      </pc:sldChg>
      <pc:sldChg chg="addSp modSp new mod">
        <pc:chgData name="Rokkash Sahaya Shaanal Veda" userId="e0e27ca0-14e6-466d-91a3-9b8193edc9ad" providerId="ADAL" clId="{49D07C96-DB3F-4820-91D8-6C10528517AB}" dt="2023-01-22T18:22:44.081" v="2689" actId="20577"/>
        <pc:sldMkLst>
          <pc:docMk/>
          <pc:sldMk cId="3114591965" sldId="258"/>
        </pc:sldMkLst>
        <pc:spChg chg="add mod">
          <ac:chgData name="Rokkash Sahaya Shaanal Veda" userId="e0e27ca0-14e6-466d-91a3-9b8193edc9ad" providerId="ADAL" clId="{49D07C96-DB3F-4820-91D8-6C10528517AB}" dt="2023-01-22T18:22:44.081" v="2689" actId="20577"/>
          <ac:spMkLst>
            <pc:docMk/>
            <pc:sldMk cId="3114591965" sldId="258"/>
            <ac:spMk id="4" creationId="{79ACD2BA-F2D2-6DFE-F3C3-C1C7EA25AE9A}"/>
          </ac:spMkLst>
        </pc:spChg>
        <pc:picChg chg="add mod">
          <ac:chgData name="Rokkash Sahaya Shaanal Veda" userId="e0e27ca0-14e6-466d-91a3-9b8193edc9ad" providerId="ADAL" clId="{49D07C96-DB3F-4820-91D8-6C10528517AB}" dt="2023-01-22T14:24:19.071" v="207" actId="1076"/>
          <ac:picMkLst>
            <pc:docMk/>
            <pc:sldMk cId="3114591965" sldId="258"/>
            <ac:picMk id="3" creationId="{38E11C81-5F52-CA3D-B034-354F377C0C40}"/>
          </ac:picMkLst>
        </pc:picChg>
      </pc:sldChg>
      <pc:sldChg chg="addSp modSp new mod">
        <pc:chgData name="Rokkash Sahaya Shaanal Veda" userId="e0e27ca0-14e6-466d-91a3-9b8193edc9ad" providerId="ADAL" clId="{49D07C96-DB3F-4820-91D8-6C10528517AB}" dt="2023-01-22T18:31:50.892" v="3208" actId="1076"/>
        <pc:sldMkLst>
          <pc:docMk/>
          <pc:sldMk cId="2609290347" sldId="259"/>
        </pc:sldMkLst>
        <pc:spChg chg="add mod">
          <ac:chgData name="Rokkash Sahaya Shaanal Veda" userId="e0e27ca0-14e6-466d-91a3-9b8193edc9ad" providerId="ADAL" clId="{49D07C96-DB3F-4820-91D8-6C10528517AB}" dt="2023-01-22T18:24:15.777" v="2713" actId="1076"/>
          <ac:spMkLst>
            <pc:docMk/>
            <pc:sldMk cId="2609290347" sldId="259"/>
            <ac:spMk id="3" creationId="{3DE0CCCC-A31F-9D51-F97D-20C4D404D855}"/>
          </ac:spMkLst>
        </pc:spChg>
        <pc:spChg chg="add mod">
          <ac:chgData name="Rokkash Sahaya Shaanal Veda" userId="e0e27ca0-14e6-466d-91a3-9b8193edc9ad" providerId="ADAL" clId="{49D07C96-DB3F-4820-91D8-6C10528517AB}" dt="2023-01-22T18:31:50.892" v="3208" actId="1076"/>
          <ac:spMkLst>
            <pc:docMk/>
            <pc:sldMk cId="2609290347" sldId="259"/>
            <ac:spMk id="4" creationId="{16DFD730-0341-E2CE-4041-DD64C1F51888}"/>
          </ac:spMkLst>
        </pc:spChg>
        <pc:spChg chg="add mod">
          <ac:chgData name="Rokkash Sahaya Shaanal Veda" userId="e0e27ca0-14e6-466d-91a3-9b8193edc9ad" providerId="ADAL" clId="{49D07C96-DB3F-4820-91D8-6C10528517AB}" dt="2023-01-22T18:31:44.298" v="3207" actId="207"/>
          <ac:spMkLst>
            <pc:docMk/>
            <pc:sldMk cId="2609290347" sldId="259"/>
            <ac:spMk id="5" creationId="{ECD6AD2F-B6CE-261D-A86D-1EA5660DB35A}"/>
          </ac:spMkLst>
        </pc:spChg>
      </pc:sldChg>
      <pc:sldChg chg="addSp modSp new mod">
        <pc:chgData name="Rokkash Sahaya Shaanal Veda" userId="e0e27ca0-14e6-466d-91a3-9b8193edc9ad" providerId="ADAL" clId="{49D07C96-DB3F-4820-91D8-6C10528517AB}" dt="2023-01-22T16:27:01.779" v="2104" actId="1076"/>
        <pc:sldMkLst>
          <pc:docMk/>
          <pc:sldMk cId="669974167" sldId="260"/>
        </pc:sldMkLst>
        <pc:spChg chg="add mod">
          <ac:chgData name="Rokkash Sahaya Shaanal Veda" userId="e0e27ca0-14e6-466d-91a3-9b8193edc9ad" providerId="ADAL" clId="{49D07C96-DB3F-4820-91D8-6C10528517AB}" dt="2023-01-22T16:27:01.779" v="2104" actId="1076"/>
          <ac:spMkLst>
            <pc:docMk/>
            <pc:sldMk cId="669974167" sldId="260"/>
            <ac:spMk id="2" creationId="{9B28E58A-8881-09E7-83C7-ADB13B8A8211}"/>
          </ac:spMkLst>
        </pc:spChg>
        <pc:spChg chg="add mod">
          <ac:chgData name="Rokkash Sahaya Shaanal Veda" userId="e0e27ca0-14e6-466d-91a3-9b8193edc9ad" providerId="ADAL" clId="{49D07C96-DB3F-4820-91D8-6C10528517AB}" dt="2023-01-22T15:46:27.222" v="1882" actId="1076"/>
          <ac:spMkLst>
            <pc:docMk/>
            <pc:sldMk cId="669974167" sldId="260"/>
            <ac:spMk id="3" creationId="{A8C649AB-698C-F3B1-B173-C07CC0641F0D}"/>
          </ac:spMkLst>
        </pc:spChg>
      </pc:sldChg>
      <pc:sldChg chg="addSp delSp modSp new mod setBg">
        <pc:chgData name="Rokkash Sahaya Shaanal Veda" userId="e0e27ca0-14e6-466d-91a3-9b8193edc9ad" providerId="ADAL" clId="{49D07C96-DB3F-4820-91D8-6C10528517AB}" dt="2023-01-22T19:27:47.931" v="5042" actId="20577"/>
        <pc:sldMkLst>
          <pc:docMk/>
          <pc:sldMk cId="4221205937" sldId="261"/>
        </pc:sldMkLst>
        <pc:spChg chg="add mod">
          <ac:chgData name="Rokkash Sahaya Shaanal Veda" userId="e0e27ca0-14e6-466d-91a3-9b8193edc9ad" providerId="ADAL" clId="{49D07C96-DB3F-4820-91D8-6C10528517AB}" dt="2023-01-22T15:53:26.406" v="1953" actId="1076"/>
          <ac:spMkLst>
            <pc:docMk/>
            <pc:sldMk cId="4221205937" sldId="261"/>
            <ac:spMk id="2" creationId="{28F792E7-401B-14D4-721D-A8998652DBD8}"/>
          </ac:spMkLst>
        </pc:spChg>
        <pc:spChg chg="add mod">
          <ac:chgData name="Rokkash Sahaya Shaanal Veda" userId="e0e27ca0-14e6-466d-91a3-9b8193edc9ad" providerId="ADAL" clId="{49D07C96-DB3F-4820-91D8-6C10528517AB}" dt="2023-01-22T15:53:52.377" v="1954" actId="1076"/>
          <ac:spMkLst>
            <pc:docMk/>
            <pc:sldMk cId="4221205937" sldId="261"/>
            <ac:spMk id="3" creationId="{A1955D59-F365-ACAC-BCFB-F69BBCD7B821}"/>
          </ac:spMkLst>
        </pc:spChg>
        <pc:spChg chg="add mod">
          <ac:chgData name="Rokkash Sahaya Shaanal Veda" userId="e0e27ca0-14e6-466d-91a3-9b8193edc9ad" providerId="ADAL" clId="{49D07C96-DB3F-4820-91D8-6C10528517AB}" dt="2023-01-22T19:27:47.931" v="5042" actId="20577"/>
          <ac:spMkLst>
            <pc:docMk/>
            <pc:sldMk cId="4221205937" sldId="261"/>
            <ac:spMk id="5" creationId="{AB8C9000-1D41-4E42-3CAE-B2B6FAD31921}"/>
          </ac:spMkLst>
        </pc:spChg>
        <pc:spChg chg="add mod">
          <ac:chgData name="Rokkash Sahaya Shaanal Veda" userId="e0e27ca0-14e6-466d-91a3-9b8193edc9ad" providerId="ADAL" clId="{49D07C96-DB3F-4820-91D8-6C10528517AB}" dt="2023-01-22T15:53:18.374" v="1952" actId="1076"/>
          <ac:spMkLst>
            <pc:docMk/>
            <pc:sldMk cId="4221205937" sldId="261"/>
            <ac:spMk id="11" creationId="{A7FEFCB2-142D-983F-EAAF-9FC68BA9AABB}"/>
          </ac:spMkLst>
        </pc:spChg>
        <pc:picChg chg="add mod">
          <ac:chgData name="Rokkash Sahaya Shaanal Veda" userId="e0e27ca0-14e6-466d-91a3-9b8193edc9ad" providerId="ADAL" clId="{49D07C96-DB3F-4820-91D8-6C10528517AB}" dt="2023-01-22T15:46:44.514" v="1885" actId="1076"/>
          <ac:picMkLst>
            <pc:docMk/>
            <pc:sldMk cId="4221205937" sldId="261"/>
            <ac:picMk id="4" creationId="{C7DEDEF1-92DF-4AD4-776B-36A877A61A48}"/>
          </ac:picMkLst>
        </pc:picChg>
        <pc:picChg chg="add del">
          <ac:chgData name="Rokkash Sahaya Shaanal Veda" userId="e0e27ca0-14e6-466d-91a3-9b8193edc9ad" providerId="ADAL" clId="{49D07C96-DB3F-4820-91D8-6C10528517AB}" dt="2023-01-22T15:13:41.609" v="1252" actId="26606"/>
          <ac:picMkLst>
            <pc:docMk/>
            <pc:sldMk cId="4221205937" sldId="261"/>
            <ac:picMk id="9" creationId="{0FDC26C9-3923-4F5B-884B-45F0E0E3E678}"/>
          </ac:picMkLst>
        </pc:picChg>
        <pc:cxnChg chg="add mod">
          <ac:chgData name="Rokkash Sahaya Shaanal Veda" userId="e0e27ca0-14e6-466d-91a3-9b8193edc9ad" providerId="ADAL" clId="{49D07C96-DB3F-4820-91D8-6C10528517AB}" dt="2023-01-22T15:52:49.784" v="1943" actId="14861"/>
          <ac:cxnSpMkLst>
            <pc:docMk/>
            <pc:sldMk cId="4221205937" sldId="261"/>
            <ac:cxnSpMk id="7" creationId="{077A1F17-5834-91B7-6DCD-D4F9DB43CE54}"/>
          </ac:cxnSpMkLst>
        </pc:cxnChg>
      </pc:sldChg>
      <pc:sldChg chg="addSp delSp modSp new mod">
        <pc:chgData name="Rokkash Sahaya Shaanal Veda" userId="e0e27ca0-14e6-466d-91a3-9b8193edc9ad" providerId="ADAL" clId="{49D07C96-DB3F-4820-91D8-6C10528517AB}" dt="2023-01-22T18:20:07.132" v="2651" actId="1076"/>
        <pc:sldMkLst>
          <pc:docMk/>
          <pc:sldMk cId="2182266432" sldId="262"/>
        </pc:sldMkLst>
        <pc:spChg chg="add del mod">
          <ac:chgData name="Rokkash Sahaya Shaanal Veda" userId="e0e27ca0-14e6-466d-91a3-9b8193edc9ad" providerId="ADAL" clId="{49D07C96-DB3F-4820-91D8-6C10528517AB}" dt="2023-01-22T15:48:18.364" v="1890"/>
          <ac:spMkLst>
            <pc:docMk/>
            <pc:sldMk cId="2182266432" sldId="262"/>
            <ac:spMk id="2" creationId="{EABB9F73-363A-BD6E-4DC5-893AE9E4DB26}"/>
          </ac:spMkLst>
        </pc:spChg>
        <pc:spChg chg="add mod">
          <ac:chgData name="Rokkash Sahaya Shaanal Veda" userId="e0e27ca0-14e6-466d-91a3-9b8193edc9ad" providerId="ADAL" clId="{49D07C96-DB3F-4820-91D8-6C10528517AB}" dt="2023-01-22T18:19:52.724" v="2647" actId="1076"/>
          <ac:spMkLst>
            <pc:docMk/>
            <pc:sldMk cId="2182266432" sldId="262"/>
            <ac:spMk id="3" creationId="{63B27315-A9BB-CAC9-FD9F-D585B22347DC}"/>
          </ac:spMkLst>
        </pc:spChg>
        <pc:spChg chg="add mod">
          <ac:chgData name="Rokkash Sahaya Shaanal Veda" userId="e0e27ca0-14e6-466d-91a3-9b8193edc9ad" providerId="ADAL" clId="{49D07C96-DB3F-4820-91D8-6C10528517AB}" dt="2023-01-22T18:20:07.132" v="2651" actId="1076"/>
          <ac:spMkLst>
            <pc:docMk/>
            <pc:sldMk cId="2182266432" sldId="262"/>
            <ac:spMk id="5" creationId="{A5D3D3A1-A0FB-A836-6DDB-DBEE2426BBF0}"/>
          </ac:spMkLst>
        </pc:spChg>
        <pc:spChg chg="add mod">
          <ac:chgData name="Rokkash Sahaya Shaanal Veda" userId="e0e27ca0-14e6-466d-91a3-9b8193edc9ad" providerId="ADAL" clId="{49D07C96-DB3F-4820-91D8-6C10528517AB}" dt="2023-01-22T18:20:01.642" v="2650" actId="1076"/>
          <ac:spMkLst>
            <pc:docMk/>
            <pc:sldMk cId="2182266432" sldId="262"/>
            <ac:spMk id="6" creationId="{B7F6F48F-8DF3-15A9-70F1-B9FD8F27CA9E}"/>
          </ac:spMkLst>
        </pc:spChg>
        <pc:graphicFrameChg chg="add mod modGraphic">
          <ac:chgData name="Rokkash Sahaya Shaanal Veda" userId="e0e27ca0-14e6-466d-91a3-9b8193edc9ad" providerId="ADAL" clId="{49D07C96-DB3F-4820-91D8-6C10528517AB}" dt="2023-01-22T18:19:59.539" v="2649" actId="1076"/>
          <ac:graphicFrameMkLst>
            <pc:docMk/>
            <pc:sldMk cId="2182266432" sldId="262"/>
            <ac:graphicFrameMk id="4" creationId="{DBD35728-E437-58D9-022E-B2500B15BBE5}"/>
          </ac:graphicFrameMkLst>
        </pc:graphicFrameChg>
      </pc:sldChg>
      <pc:sldChg chg="addSp delSp modSp new mod setBg">
        <pc:chgData name="Rokkash Sahaya Shaanal Veda" userId="e0e27ca0-14e6-466d-91a3-9b8193edc9ad" providerId="ADAL" clId="{49D07C96-DB3F-4820-91D8-6C10528517AB}" dt="2023-01-22T17:32:29.776" v="2114" actId="1076"/>
        <pc:sldMkLst>
          <pc:docMk/>
          <pc:sldMk cId="2559566360" sldId="263"/>
        </pc:sldMkLst>
        <pc:spChg chg="add mod">
          <ac:chgData name="Rokkash Sahaya Shaanal Veda" userId="e0e27ca0-14e6-466d-91a3-9b8193edc9ad" providerId="ADAL" clId="{49D07C96-DB3F-4820-91D8-6C10528517AB}" dt="2023-01-22T17:27:15.589" v="2112" actId="26606"/>
          <ac:spMkLst>
            <pc:docMk/>
            <pc:sldMk cId="2559566360" sldId="263"/>
            <ac:spMk id="2" creationId="{8DCA2B44-9E41-E636-228A-B808C6A6C1B6}"/>
          </ac:spMkLst>
        </pc:spChg>
        <pc:spChg chg="add del">
          <ac:chgData name="Rokkash Sahaya Shaanal Veda" userId="e0e27ca0-14e6-466d-91a3-9b8193edc9ad" providerId="ADAL" clId="{49D07C96-DB3F-4820-91D8-6C10528517AB}" dt="2023-01-22T17:27:15.589" v="2112" actId="26606"/>
          <ac:spMkLst>
            <pc:docMk/>
            <pc:sldMk cId="2559566360" sldId="263"/>
            <ac:spMk id="11" creationId="{9CDA5D36-CABB-4B66-A6AE-98C32891CABA}"/>
          </ac:spMkLst>
        </pc:spChg>
        <pc:spChg chg="add del">
          <ac:chgData name="Rokkash Sahaya Shaanal Veda" userId="e0e27ca0-14e6-466d-91a3-9b8193edc9ad" providerId="ADAL" clId="{49D07C96-DB3F-4820-91D8-6C10528517AB}" dt="2023-01-22T17:27:15.589" v="2112" actId="26606"/>
          <ac:spMkLst>
            <pc:docMk/>
            <pc:sldMk cId="2559566360" sldId="263"/>
            <ac:spMk id="13" creationId="{D3610325-2E01-4A10-9699-F3F047A5D1D7}"/>
          </ac:spMkLst>
        </pc:spChg>
        <pc:grpChg chg="add del">
          <ac:chgData name="Rokkash Sahaya Shaanal Veda" userId="e0e27ca0-14e6-466d-91a3-9b8193edc9ad" providerId="ADAL" clId="{49D07C96-DB3F-4820-91D8-6C10528517AB}" dt="2023-01-22T17:27:15.589" v="2112" actId="26606"/>
          <ac:grpSpMkLst>
            <pc:docMk/>
            <pc:sldMk cId="2559566360" sldId="263"/>
            <ac:grpSpMk id="15" creationId="{5603367D-E67B-4C5F-B32C-A4DCE175E18C}"/>
          </ac:grpSpMkLst>
        </pc:grpChg>
        <pc:picChg chg="add mod">
          <ac:chgData name="Rokkash Sahaya Shaanal Veda" userId="e0e27ca0-14e6-466d-91a3-9b8193edc9ad" providerId="ADAL" clId="{49D07C96-DB3F-4820-91D8-6C10528517AB}" dt="2023-01-22T17:32:29.776" v="2114" actId="1076"/>
          <ac:picMkLst>
            <pc:docMk/>
            <pc:sldMk cId="2559566360" sldId="263"/>
            <ac:picMk id="4" creationId="{7DC005B1-4EC3-AC95-5517-EE1D136AB2E7}"/>
          </ac:picMkLst>
        </pc:picChg>
        <pc:picChg chg="add del">
          <ac:chgData name="Rokkash Sahaya Shaanal Veda" userId="e0e27ca0-14e6-466d-91a3-9b8193edc9ad" providerId="ADAL" clId="{49D07C96-DB3F-4820-91D8-6C10528517AB}" dt="2023-01-22T17:27:15.589" v="2112" actId="26606"/>
          <ac:picMkLst>
            <pc:docMk/>
            <pc:sldMk cId="2559566360" sldId="263"/>
            <ac:picMk id="9" creationId="{F3812132-56AD-436D-A522-B55990A6A8E0}"/>
          </ac:picMkLst>
        </pc:picChg>
      </pc:sldChg>
      <pc:sldChg chg="addSp delSp modSp new mod setBg">
        <pc:chgData name="Rokkash Sahaya Shaanal Veda" userId="e0e27ca0-14e6-466d-91a3-9b8193edc9ad" providerId="ADAL" clId="{49D07C96-DB3F-4820-91D8-6C10528517AB}" dt="2023-01-22T18:34:49.689" v="3214" actId="26606"/>
        <pc:sldMkLst>
          <pc:docMk/>
          <pc:sldMk cId="3363333847" sldId="264"/>
        </pc:sldMkLst>
        <pc:picChg chg="add del mod">
          <ac:chgData name="Rokkash Sahaya Shaanal Veda" userId="e0e27ca0-14e6-466d-91a3-9b8193edc9ad" providerId="ADAL" clId="{49D07C96-DB3F-4820-91D8-6C10528517AB}" dt="2023-01-22T18:33:46.949" v="3212" actId="478"/>
          <ac:picMkLst>
            <pc:docMk/>
            <pc:sldMk cId="3363333847" sldId="264"/>
            <ac:picMk id="3" creationId="{2D1F5BDF-0C91-1D53-A630-7C71316164FC}"/>
          </ac:picMkLst>
        </pc:picChg>
        <pc:picChg chg="add mod">
          <ac:chgData name="Rokkash Sahaya Shaanal Veda" userId="e0e27ca0-14e6-466d-91a3-9b8193edc9ad" providerId="ADAL" clId="{49D07C96-DB3F-4820-91D8-6C10528517AB}" dt="2023-01-22T18:34:49.689" v="3214" actId="26606"/>
          <ac:picMkLst>
            <pc:docMk/>
            <pc:sldMk cId="3363333847" sldId="264"/>
            <ac:picMk id="5" creationId="{7F922427-8E19-6FC7-BA8B-1D2A7D9A7353}"/>
          </ac:picMkLst>
        </pc:picChg>
      </pc:sldChg>
      <pc:sldChg chg="addSp modSp new mod">
        <pc:chgData name="Rokkash Sahaya Shaanal Veda" userId="e0e27ca0-14e6-466d-91a3-9b8193edc9ad" providerId="ADAL" clId="{49D07C96-DB3F-4820-91D8-6C10528517AB}" dt="2023-01-22T19:01:05.515" v="4960" actId="14861"/>
        <pc:sldMkLst>
          <pc:docMk/>
          <pc:sldMk cId="4013747783" sldId="265"/>
        </pc:sldMkLst>
        <pc:spChg chg="add mod">
          <ac:chgData name="Rokkash Sahaya Shaanal Veda" userId="e0e27ca0-14e6-466d-91a3-9b8193edc9ad" providerId="ADAL" clId="{49D07C96-DB3F-4820-91D8-6C10528517AB}" dt="2023-01-22T19:01:05.515" v="4960" actId="14861"/>
          <ac:spMkLst>
            <pc:docMk/>
            <pc:sldMk cId="4013747783" sldId="265"/>
            <ac:spMk id="2" creationId="{5B5B70C8-23D3-F2F4-1991-471A8992A00D}"/>
          </ac:spMkLst>
        </pc:spChg>
        <pc:spChg chg="add mod">
          <ac:chgData name="Rokkash Sahaya Shaanal Veda" userId="e0e27ca0-14e6-466d-91a3-9b8193edc9ad" providerId="ADAL" clId="{49D07C96-DB3F-4820-91D8-6C10528517AB}" dt="2023-01-22T18:59:34.710" v="4736" actId="207"/>
          <ac:spMkLst>
            <pc:docMk/>
            <pc:sldMk cId="4013747783" sldId="265"/>
            <ac:spMk id="4" creationId="{B63F612A-1895-DCFA-7C01-D5B914901340}"/>
          </ac:spMkLst>
        </pc:spChg>
      </pc:sldChg>
      <pc:sldChg chg="addSp modSp new mod">
        <pc:chgData name="Rokkash Sahaya Shaanal Veda" userId="e0e27ca0-14e6-466d-91a3-9b8193edc9ad" providerId="ADAL" clId="{49D07C96-DB3F-4820-91D8-6C10528517AB}" dt="2023-01-22T19:23:23.574" v="5035" actId="1076"/>
        <pc:sldMkLst>
          <pc:docMk/>
          <pc:sldMk cId="3264213956" sldId="266"/>
        </pc:sldMkLst>
        <pc:spChg chg="add mod">
          <ac:chgData name="Rokkash Sahaya Shaanal Veda" userId="e0e27ca0-14e6-466d-91a3-9b8193edc9ad" providerId="ADAL" clId="{49D07C96-DB3F-4820-91D8-6C10528517AB}" dt="2023-01-22T19:22:43.864" v="5027" actId="1076"/>
          <ac:spMkLst>
            <pc:docMk/>
            <pc:sldMk cId="3264213956" sldId="266"/>
            <ac:spMk id="4" creationId="{3BCEBE9C-CC74-4044-C2B0-1061FC49C903}"/>
          </ac:spMkLst>
        </pc:spChg>
        <pc:spChg chg="add mod">
          <ac:chgData name="Rokkash Sahaya Shaanal Veda" userId="e0e27ca0-14e6-466d-91a3-9b8193edc9ad" providerId="ADAL" clId="{49D07C96-DB3F-4820-91D8-6C10528517AB}" dt="2023-01-22T19:22:51.684" v="5029" actId="1076"/>
          <ac:spMkLst>
            <pc:docMk/>
            <pc:sldMk cId="3264213956" sldId="266"/>
            <ac:spMk id="5" creationId="{2A1BB224-66A2-5FE2-CF08-6E82A592C07A}"/>
          </ac:spMkLst>
        </pc:spChg>
        <pc:spChg chg="add mod">
          <ac:chgData name="Rokkash Sahaya Shaanal Veda" userId="e0e27ca0-14e6-466d-91a3-9b8193edc9ad" providerId="ADAL" clId="{49D07C96-DB3F-4820-91D8-6C10528517AB}" dt="2023-01-22T19:23:20.327" v="5034" actId="1076"/>
          <ac:spMkLst>
            <pc:docMk/>
            <pc:sldMk cId="3264213956" sldId="266"/>
            <ac:spMk id="8" creationId="{B06903AE-5C61-6352-332A-4963DC5ECF0B}"/>
          </ac:spMkLst>
        </pc:spChg>
        <pc:picChg chg="add mod">
          <ac:chgData name="Rokkash Sahaya Shaanal Veda" userId="e0e27ca0-14e6-466d-91a3-9b8193edc9ad" providerId="ADAL" clId="{49D07C96-DB3F-4820-91D8-6C10528517AB}" dt="2023-01-22T19:23:23.574" v="5035" actId="1076"/>
          <ac:picMkLst>
            <pc:docMk/>
            <pc:sldMk cId="3264213956" sldId="266"/>
            <ac:picMk id="7" creationId="{540F1C6C-AF8C-C82F-4D7F-72BCCAFA21BE}"/>
          </ac:picMkLst>
        </pc:picChg>
        <pc:cxnChg chg="add mod">
          <ac:chgData name="Rokkash Sahaya Shaanal Veda" userId="e0e27ca0-14e6-466d-91a3-9b8193edc9ad" providerId="ADAL" clId="{49D07C96-DB3F-4820-91D8-6C10528517AB}" dt="2023-01-22T19:22:48.009" v="5028" actId="1076"/>
          <ac:cxnSpMkLst>
            <pc:docMk/>
            <pc:sldMk cId="3264213956" sldId="266"/>
            <ac:cxnSpMk id="3" creationId="{54541A87-8D3F-5B71-DFB0-6B2C338A3217}"/>
          </ac:cxnSpMkLst>
        </pc:cxnChg>
      </pc:sldChg>
      <pc:sldChg chg="addSp modSp new mod">
        <pc:chgData name="Rokkash Sahaya Shaanal Veda" userId="e0e27ca0-14e6-466d-91a3-9b8193edc9ad" providerId="ADAL" clId="{49D07C96-DB3F-4820-91D8-6C10528517AB}" dt="2023-01-22T19:19:32.312" v="5019" actId="207"/>
        <pc:sldMkLst>
          <pc:docMk/>
          <pc:sldMk cId="1545201790" sldId="267"/>
        </pc:sldMkLst>
        <pc:spChg chg="add mod">
          <ac:chgData name="Rokkash Sahaya Shaanal Veda" userId="e0e27ca0-14e6-466d-91a3-9b8193edc9ad" providerId="ADAL" clId="{49D07C96-DB3F-4820-91D8-6C10528517AB}" dt="2023-01-22T19:19:32.312" v="5019" actId="207"/>
          <ac:spMkLst>
            <pc:docMk/>
            <pc:sldMk cId="1545201790" sldId="267"/>
            <ac:spMk id="2" creationId="{B98F503A-BB27-1678-F913-40095D226FC3}"/>
          </ac:spMkLst>
        </pc:spChg>
      </pc:sldChg>
    </pc:docChg>
  </pc:docChgLst>
  <pc:docChgLst>
    <pc:chgData name="Sahaya Shaanal Veda Rokkash" userId="e0e27ca0-14e6-466d-91a3-9b8193edc9ad" providerId="ADAL" clId="{49D07C96-DB3F-4820-91D8-6C10528517AB}"/>
    <pc:docChg chg="modSld">
      <pc:chgData name="Sahaya Shaanal Veda Rokkash" userId="e0e27ca0-14e6-466d-91a3-9b8193edc9ad" providerId="ADAL" clId="{49D07C96-DB3F-4820-91D8-6C10528517AB}" dt="2023-01-23T04:21:30.704" v="31" actId="20577"/>
      <pc:docMkLst>
        <pc:docMk/>
      </pc:docMkLst>
      <pc:sldChg chg="modSp mod">
        <pc:chgData name="Sahaya Shaanal Veda Rokkash" userId="e0e27ca0-14e6-466d-91a3-9b8193edc9ad" providerId="ADAL" clId="{49D07C96-DB3F-4820-91D8-6C10528517AB}" dt="2023-01-23T04:21:30.704" v="31" actId="20577"/>
        <pc:sldMkLst>
          <pc:docMk/>
          <pc:sldMk cId="669974167" sldId="260"/>
        </pc:sldMkLst>
        <pc:spChg chg="mod">
          <ac:chgData name="Sahaya Shaanal Veda Rokkash" userId="e0e27ca0-14e6-466d-91a3-9b8193edc9ad" providerId="ADAL" clId="{49D07C96-DB3F-4820-91D8-6C10528517AB}" dt="2023-01-23T04:21:30.704" v="31" actId="20577"/>
          <ac:spMkLst>
            <pc:docMk/>
            <pc:sldMk cId="669974167" sldId="260"/>
            <ac:spMk id="3" creationId="{A8C649AB-698C-F3B1-B173-C07CC0641F0D}"/>
          </ac:spMkLst>
        </pc:spChg>
      </pc:sldChg>
      <pc:sldChg chg="modSp mod">
        <pc:chgData name="Sahaya Shaanal Veda Rokkash" userId="e0e27ca0-14e6-466d-91a3-9b8193edc9ad" providerId="ADAL" clId="{49D07C96-DB3F-4820-91D8-6C10528517AB}" dt="2023-01-23T04:13:29.714" v="0" actId="27107"/>
        <pc:sldMkLst>
          <pc:docMk/>
          <pc:sldMk cId="4221205937" sldId="261"/>
        </pc:sldMkLst>
        <pc:spChg chg="mod">
          <ac:chgData name="Sahaya Shaanal Veda Rokkash" userId="e0e27ca0-14e6-466d-91a3-9b8193edc9ad" providerId="ADAL" clId="{49D07C96-DB3F-4820-91D8-6C10528517AB}" dt="2023-01-23T04:13:29.714" v="0" actId="27107"/>
          <ac:spMkLst>
            <pc:docMk/>
            <pc:sldMk cId="4221205937" sldId="261"/>
            <ac:spMk id="5" creationId="{AB8C9000-1D41-4E42-3CAE-B2B6FAD31921}"/>
          </ac:spMkLst>
        </pc:spChg>
      </pc:sldChg>
    </pc:docChg>
  </pc:docChgLst>
  <pc:docChgLst>
    <pc:chgData name="Rokkash Sahaya Shaanal Veda" userId="S::sahaya.shaanal@students.iiit.ac.in::e0e27ca0-14e6-466d-91a3-9b8193edc9ad" providerId="AD" clId="Web-{9EE6FBCB-4C87-7EDE-4224-78BB401F57DF}"/>
    <pc:docChg chg="modSld addMainMaster delMainMaster">
      <pc:chgData name="Rokkash Sahaya Shaanal Veda" userId="S::sahaya.shaanal@students.iiit.ac.in::e0e27ca0-14e6-466d-91a3-9b8193edc9ad" providerId="AD" clId="Web-{9EE6FBCB-4C87-7EDE-4224-78BB401F57DF}" dt="2023-01-21T14:01:59.821" v="34" actId="20577"/>
      <pc:docMkLst>
        <pc:docMk/>
      </pc:docMkLst>
      <pc:sldChg chg="addSp modSp mod setBg modClrScheme setClrOvrMap chgLayout">
        <pc:chgData name="Rokkash Sahaya Shaanal Veda" userId="S::sahaya.shaanal@students.iiit.ac.in::e0e27ca0-14e6-466d-91a3-9b8193edc9ad" providerId="AD" clId="Web-{9EE6FBCB-4C87-7EDE-4224-78BB401F57DF}" dt="2023-01-21T14:01:59.821" v="34" actId="20577"/>
        <pc:sldMkLst>
          <pc:docMk/>
          <pc:sldMk cId="109857222" sldId="256"/>
        </pc:sldMkLst>
        <pc:spChg chg="mod">
          <ac:chgData name="Rokkash Sahaya Shaanal Veda" userId="S::sahaya.shaanal@students.iiit.ac.in::e0e27ca0-14e6-466d-91a3-9b8193edc9ad" providerId="AD" clId="Web-{9EE6FBCB-4C87-7EDE-4224-78BB401F57DF}" dt="2023-01-21T14:01:59.805" v="33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okkash Sahaya Shaanal Veda" userId="S::sahaya.shaanal@students.iiit.ac.in::e0e27ca0-14e6-466d-91a3-9b8193edc9ad" providerId="AD" clId="Web-{9EE6FBCB-4C87-7EDE-4224-78BB401F57DF}" dt="2023-01-21T14:01:59.821" v="34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Rokkash Sahaya Shaanal Veda" userId="S::sahaya.shaanal@students.iiit.ac.in::e0e27ca0-14e6-466d-91a3-9b8193edc9ad" providerId="AD" clId="Web-{9EE6FBCB-4C87-7EDE-4224-78BB401F57DF}" dt="2023-01-21T13:54:32.525" v="0"/>
          <ac:spMkLst>
            <pc:docMk/>
            <pc:sldMk cId="109857222" sldId="256"/>
            <ac:spMk id="9" creationId="{4EFE82FE-7465-AE46-88DF-34D347E83B84}"/>
          </ac:spMkLst>
        </pc:spChg>
        <pc:spChg chg="add">
          <ac:chgData name="Rokkash Sahaya Shaanal Veda" userId="S::sahaya.shaanal@students.iiit.ac.in::e0e27ca0-14e6-466d-91a3-9b8193edc9ad" providerId="AD" clId="Web-{9EE6FBCB-4C87-7EDE-4224-78BB401F57DF}" dt="2023-01-21T13:54:32.525" v="0"/>
          <ac:spMkLst>
            <pc:docMk/>
            <pc:sldMk cId="109857222" sldId="256"/>
            <ac:spMk id="11" creationId="{B4F75AE3-A3AC-DE4C-98FE-EC9DC3BF8DA5}"/>
          </ac:spMkLst>
        </pc:spChg>
        <pc:grpChg chg="add">
          <ac:chgData name="Rokkash Sahaya Shaanal Veda" userId="S::sahaya.shaanal@students.iiit.ac.in::e0e27ca0-14e6-466d-91a3-9b8193edc9ad" providerId="AD" clId="Web-{9EE6FBCB-4C87-7EDE-4224-78BB401F57DF}" dt="2023-01-21T13:54:32.525" v="0"/>
          <ac:grpSpMkLst>
            <pc:docMk/>
            <pc:sldMk cId="109857222" sldId="256"/>
            <ac:grpSpMk id="15" creationId="{44406D7A-DB1A-D940-8AD1-93FAF9DD7199}"/>
          </ac:grpSpMkLst>
        </pc:grpChg>
        <pc:picChg chg="add">
          <ac:chgData name="Rokkash Sahaya Shaanal Veda" userId="S::sahaya.shaanal@students.iiit.ac.in::e0e27ca0-14e6-466d-91a3-9b8193edc9ad" providerId="AD" clId="Web-{9EE6FBCB-4C87-7EDE-4224-78BB401F57DF}" dt="2023-01-21T13:54:32.525" v="0"/>
          <ac:picMkLst>
            <pc:docMk/>
            <pc:sldMk cId="109857222" sldId="256"/>
            <ac:picMk id="4" creationId="{1DF83823-D3FA-FEDA-1B27-C2942959AC82}"/>
          </ac:picMkLst>
        </pc:picChg>
        <pc:cxnChg chg="add">
          <ac:chgData name="Rokkash Sahaya Shaanal Veda" userId="S::sahaya.shaanal@students.iiit.ac.in::e0e27ca0-14e6-466d-91a3-9b8193edc9ad" providerId="AD" clId="Web-{9EE6FBCB-4C87-7EDE-4224-78BB401F57DF}" dt="2023-01-21T13:54:32.525" v="0"/>
          <ac:cxnSpMkLst>
            <pc:docMk/>
            <pc:sldMk cId="109857222" sldId="256"/>
            <ac:cxnSpMk id="13" creationId="{41C79BB7-CCAB-2243-9830-5569626C4D01}"/>
          </ac:cxnSpMkLst>
        </pc:cxnChg>
      </pc:sldChg>
      <pc:sldMasterChg chg="del delSldLayout">
        <pc:chgData name="Rokkash Sahaya Shaanal Veda" userId="S::sahaya.shaanal@students.iiit.ac.in::e0e27ca0-14e6-466d-91a3-9b8193edc9ad" providerId="AD" clId="Web-{9EE6FBCB-4C87-7EDE-4224-78BB401F57DF}" dt="2023-01-21T13:54:32.525" v="0"/>
        <pc:sldMasterMkLst>
          <pc:docMk/>
          <pc:sldMasterMk cId="2460954070" sldId="2147483660"/>
        </pc:sldMasterMkLst>
        <pc:sldLayoutChg chg="del">
          <pc:chgData name="Rokkash Sahaya Shaanal Veda" userId="S::sahaya.shaanal@students.iiit.ac.in::e0e27ca0-14e6-466d-91a3-9b8193edc9ad" providerId="AD" clId="Web-{9EE6FBCB-4C87-7EDE-4224-78BB401F57DF}" dt="2023-01-21T13:54:32.525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Rokkash Sahaya Shaanal Veda" userId="S::sahaya.shaanal@students.iiit.ac.in::e0e27ca0-14e6-466d-91a3-9b8193edc9ad" providerId="AD" clId="Web-{9EE6FBCB-4C87-7EDE-4224-78BB401F57DF}" dt="2023-01-21T13:54:32.525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Rokkash Sahaya Shaanal Veda" userId="S::sahaya.shaanal@students.iiit.ac.in::e0e27ca0-14e6-466d-91a3-9b8193edc9ad" providerId="AD" clId="Web-{9EE6FBCB-4C87-7EDE-4224-78BB401F57DF}" dt="2023-01-21T13:54:32.525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Rokkash Sahaya Shaanal Veda" userId="S::sahaya.shaanal@students.iiit.ac.in::e0e27ca0-14e6-466d-91a3-9b8193edc9ad" providerId="AD" clId="Web-{9EE6FBCB-4C87-7EDE-4224-78BB401F57DF}" dt="2023-01-21T13:54:32.525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Rokkash Sahaya Shaanal Veda" userId="S::sahaya.shaanal@students.iiit.ac.in::e0e27ca0-14e6-466d-91a3-9b8193edc9ad" providerId="AD" clId="Web-{9EE6FBCB-4C87-7EDE-4224-78BB401F57DF}" dt="2023-01-21T13:54:32.525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Rokkash Sahaya Shaanal Veda" userId="S::sahaya.shaanal@students.iiit.ac.in::e0e27ca0-14e6-466d-91a3-9b8193edc9ad" providerId="AD" clId="Web-{9EE6FBCB-4C87-7EDE-4224-78BB401F57DF}" dt="2023-01-21T13:54:32.525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Rokkash Sahaya Shaanal Veda" userId="S::sahaya.shaanal@students.iiit.ac.in::e0e27ca0-14e6-466d-91a3-9b8193edc9ad" providerId="AD" clId="Web-{9EE6FBCB-4C87-7EDE-4224-78BB401F57DF}" dt="2023-01-21T13:54:32.525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Rokkash Sahaya Shaanal Veda" userId="S::sahaya.shaanal@students.iiit.ac.in::e0e27ca0-14e6-466d-91a3-9b8193edc9ad" providerId="AD" clId="Web-{9EE6FBCB-4C87-7EDE-4224-78BB401F57DF}" dt="2023-01-21T13:54:32.525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Rokkash Sahaya Shaanal Veda" userId="S::sahaya.shaanal@students.iiit.ac.in::e0e27ca0-14e6-466d-91a3-9b8193edc9ad" providerId="AD" clId="Web-{9EE6FBCB-4C87-7EDE-4224-78BB401F57DF}" dt="2023-01-21T13:54:32.525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Rokkash Sahaya Shaanal Veda" userId="S::sahaya.shaanal@students.iiit.ac.in::e0e27ca0-14e6-466d-91a3-9b8193edc9ad" providerId="AD" clId="Web-{9EE6FBCB-4C87-7EDE-4224-78BB401F57DF}" dt="2023-01-21T13:54:32.525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Rokkash Sahaya Shaanal Veda" userId="S::sahaya.shaanal@students.iiit.ac.in::e0e27ca0-14e6-466d-91a3-9b8193edc9ad" providerId="AD" clId="Web-{9EE6FBCB-4C87-7EDE-4224-78BB401F57DF}" dt="2023-01-21T13:54:32.525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Rokkash Sahaya Shaanal Veda" userId="S::sahaya.shaanal@students.iiit.ac.in::e0e27ca0-14e6-466d-91a3-9b8193edc9ad" providerId="AD" clId="Web-{9EE6FBCB-4C87-7EDE-4224-78BB401F57DF}" dt="2023-01-21T13:54:32.525" v="0"/>
        <pc:sldMasterMkLst>
          <pc:docMk/>
          <pc:sldMasterMk cId="1325761940" sldId="2147483698"/>
        </pc:sldMasterMkLst>
        <pc:sldLayoutChg chg="add">
          <pc:chgData name="Rokkash Sahaya Shaanal Veda" userId="S::sahaya.shaanal@students.iiit.ac.in::e0e27ca0-14e6-466d-91a3-9b8193edc9ad" providerId="AD" clId="Web-{9EE6FBCB-4C87-7EDE-4224-78BB401F57DF}" dt="2023-01-21T13:54:32.525" v="0"/>
          <pc:sldLayoutMkLst>
            <pc:docMk/>
            <pc:sldMasterMk cId="1325761940" sldId="2147483698"/>
            <pc:sldLayoutMk cId="374367052" sldId="2147483687"/>
          </pc:sldLayoutMkLst>
        </pc:sldLayoutChg>
        <pc:sldLayoutChg chg="add">
          <pc:chgData name="Rokkash Sahaya Shaanal Veda" userId="S::sahaya.shaanal@students.iiit.ac.in::e0e27ca0-14e6-466d-91a3-9b8193edc9ad" providerId="AD" clId="Web-{9EE6FBCB-4C87-7EDE-4224-78BB401F57DF}" dt="2023-01-21T13:54:32.525" v="0"/>
          <pc:sldLayoutMkLst>
            <pc:docMk/>
            <pc:sldMasterMk cId="1325761940" sldId="2147483698"/>
            <pc:sldLayoutMk cId="2596099698" sldId="2147483688"/>
          </pc:sldLayoutMkLst>
        </pc:sldLayoutChg>
        <pc:sldLayoutChg chg="add">
          <pc:chgData name="Rokkash Sahaya Shaanal Veda" userId="S::sahaya.shaanal@students.iiit.ac.in::e0e27ca0-14e6-466d-91a3-9b8193edc9ad" providerId="AD" clId="Web-{9EE6FBCB-4C87-7EDE-4224-78BB401F57DF}" dt="2023-01-21T13:54:32.525" v="0"/>
          <pc:sldLayoutMkLst>
            <pc:docMk/>
            <pc:sldMasterMk cId="1325761940" sldId="2147483698"/>
            <pc:sldLayoutMk cId="3196143479" sldId="2147483689"/>
          </pc:sldLayoutMkLst>
        </pc:sldLayoutChg>
        <pc:sldLayoutChg chg="add">
          <pc:chgData name="Rokkash Sahaya Shaanal Veda" userId="S::sahaya.shaanal@students.iiit.ac.in::e0e27ca0-14e6-466d-91a3-9b8193edc9ad" providerId="AD" clId="Web-{9EE6FBCB-4C87-7EDE-4224-78BB401F57DF}" dt="2023-01-21T13:54:32.525" v="0"/>
          <pc:sldLayoutMkLst>
            <pc:docMk/>
            <pc:sldMasterMk cId="1325761940" sldId="2147483698"/>
            <pc:sldLayoutMk cId="2575816583" sldId="2147483690"/>
          </pc:sldLayoutMkLst>
        </pc:sldLayoutChg>
        <pc:sldLayoutChg chg="add">
          <pc:chgData name="Rokkash Sahaya Shaanal Veda" userId="S::sahaya.shaanal@students.iiit.ac.in::e0e27ca0-14e6-466d-91a3-9b8193edc9ad" providerId="AD" clId="Web-{9EE6FBCB-4C87-7EDE-4224-78BB401F57DF}" dt="2023-01-21T13:54:32.525" v="0"/>
          <pc:sldLayoutMkLst>
            <pc:docMk/>
            <pc:sldMasterMk cId="1325761940" sldId="2147483698"/>
            <pc:sldLayoutMk cId="4180442360" sldId="2147483691"/>
          </pc:sldLayoutMkLst>
        </pc:sldLayoutChg>
        <pc:sldLayoutChg chg="add">
          <pc:chgData name="Rokkash Sahaya Shaanal Veda" userId="S::sahaya.shaanal@students.iiit.ac.in::e0e27ca0-14e6-466d-91a3-9b8193edc9ad" providerId="AD" clId="Web-{9EE6FBCB-4C87-7EDE-4224-78BB401F57DF}" dt="2023-01-21T13:54:32.525" v="0"/>
          <pc:sldLayoutMkLst>
            <pc:docMk/>
            <pc:sldMasterMk cId="1325761940" sldId="2147483698"/>
            <pc:sldLayoutMk cId="976511591" sldId="2147483692"/>
          </pc:sldLayoutMkLst>
        </pc:sldLayoutChg>
        <pc:sldLayoutChg chg="add">
          <pc:chgData name="Rokkash Sahaya Shaanal Veda" userId="S::sahaya.shaanal@students.iiit.ac.in::e0e27ca0-14e6-466d-91a3-9b8193edc9ad" providerId="AD" clId="Web-{9EE6FBCB-4C87-7EDE-4224-78BB401F57DF}" dt="2023-01-21T13:54:32.525" v="0"/>
          <pc:sldLayoutMkLst>
            <pc:docMk/>
            <pc:sldMasterMk cId="1325761940" sldId="2147483698"/>
            <pc:sldLayoutMk cId="874947348" sldId="2147483693"/>
          </pc:sldLayoutMkLst>
        </pc:sldLayoutChg>
        <pc:sldLayoutChg chg="add">
          <pc:chgData name="Rokkash Sahaya Shaanal Veda" userId="S::sahaya.shaanal@students.iiit.ac.in::e0e27ca0-14e6-466d-91a3-9b8193edc9ad" providerId="AD" clId="Web-{9EE6FBCB-4C87-7EDE-4224-78BB401F57DF}" dt="2023-01-21T13:54:32.525" v="0"/>
          <pc:sldLayoutMkLst>
            <pc:docMk/>
            <pc:sldMasterMk cId="1325761940" sldId="2147483698"/>
            <pc:sldLayoutMk cId="4167447670" sldId="2147483694"/>
          </pc:sldLayoutMkLst>
        </pc:sldLayoutChg>
        <pc:sldLayoutChg chg="add">
          <pc:chgData name="Rokkash Sahaya Shaanal Veda" userId="S::sahaya.shaanal@students.iiit.ac.in::e0e27ca0-14e6-466d-91a3-9b8193edc9ad" providerId="AD" clId="Web-{9EE6FBCB-4C87-7EDE-4224-78BB401F57DF}" dt="2023-01-21T13:54:32.525" v="0"/>
          <pc:sldLayoutMkLst>
            <pc:docMk/>
            <pc:sldMasterMk cId="1325761940" sldId="2147483698"/>
            <pc:sldLayoutMk cId="856788650" sldId="2147483695"/>
          </pc:sldLayoutMkLst>
        </pc:sldLayoutChg>
        <pc:sldLayoutChg chg="add">
          <pc:chgData name="Rokkash Sahaya Shaanal Veda" userId="S::sahaya.shaanal@students.iiit.ac.in::e0e27ca0-14e6-466d-91a3-9b8193edc9ad" providerId="AD" clId="Web-{9EE6FBCB-4C87-7EDE-4224-78BB401F57DF}" dt="2023-01-21T13:54:32.525" v="0"/>
          <pc:sldLayoutMkLst>
            <pc:docMk/>
            <pc:sldMasterMk cId="1325761940" sldId="2147483698"/>
            <pc:sldLayoutMk cId="312542234" sldId="2147483696"/>
          </pc:sldLayoutMkLst>
        </pc:sldLayoutChg>
        <pc:sldLayoutChg chg="add">
          <pc:chgData name="Rokkash Sahaya Shaanal Veda" userId="S::sahaya.shaanal@students.iiit.ac.in::e0e27ca0-14e6-466d-91a3-9b8193edc9ad" providerId="AD" clId="Web-{9EE6FBCB-4C87-7EDE-4224-78BB401F57DF}" dt="2023-01-21T13:54:32.525" v="0"/>
          <pc:sldLayoutMkLst>
            <pc:docMk/>
            <pc:sldMasterMk cId="1325761940" sldId="2147483698"/>
            <pc:sldLayoutMk cId="965720613" sldId="214748369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1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0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72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24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95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74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48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65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4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2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0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8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1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2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8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2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18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ffr8i1Za3Ce-mini-ablaze-piano/editel?sharecode=cO8lKeTaFe_6_SuRkwj0_yi6RZiGrI-Go5L3rWbEKJ0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4qn3X7LPGpx-copy-of-mini-ablaze-piano/editel?sharecode=W4h6bTU21-TfKQEYvdw0GKixrxnaX-yvqkAs-hbLrwQ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1DF83823-D3FA-FEDA-1B27-C2942959AC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58" r="-2" b="-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288" y="1412268"/>
            <a:ext cx="2919423" cy="201673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6900">
                <a:solidFill>
                  <a:srgbClr val="77ED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guet Script" panose="00000500000000000000" pitchFamily="2" charset="0"/>
                <a:cs typeface="Times New Roman"/>
              </a:rPr>
              <a:t>M</a:t>
            </a:r>
            <a:r>
              <a:rPr lang="en-US" sz="6900" b="0">
                <a:solidFill>
                  <a:srgbClr val="77ED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guet Script" panose="00000500000000000000" pitchFamily="2" charset="0"/>
                <a:cs typeface="Times New Roman"/>
              </a:rPr>
              <a:t>ini</a:t>
            </a:r>
            <a:br>
              <a:rPr lang="en-US" sz="6900" b="0">
                <a:solidFill>
                  <a:srgbClr val="EBC8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guet Script" panose="00000500000000000000" pitchFamily="2" charset="0"/>
                <a:cs typeface="Times New Roman"/>
              </a:rPr>
            </a:br>
            <a:r>
              <a:rPr lang="en-US" sz="6900" b="0">
                <a:solidFill>
                  <a:srgbClr val="EBC8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guet Script" panose="00000500000000000000" pitchFamily="2" charset="0"/>
                <a:cs typeface="Times New Roman"/>
              </a:rPr>
              <a:t>Piano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8720" y="6210300"/>
            <a:ext cx="4029430" cy="424416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Candara Light" panose="020E0502030303020204" pitchFamily="34" charset="0"/>
                <a:cs typeface="Cavolini" panose="020B0502040204020203" pitchFamily="66" charset="0"/>
              </a:rPr>
              <a:t>Our Own</a:t>
            </a:r>
            <a:r>
              <a:rPr lang="en-US" i="1">
                <a:latin typeface="Candara Light" panose="020E0502030303020204" pitchFamily="34" charset="0"/>
                <a:cs typeface="Cavolini" panose="020B0502040204020203" pitchFamily="66" charset="0"/>
              </a:rPr>
              <a:t> Mini Ablaze Piano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7C115C-D910-540B-8A94-005A9AFA74A8}"/>
              </a:ext>
            </a:extLst>
          </p:cNvPr>
          <p:cNvSpPr txBox="1"/>
          <p:nvPr/>
        </p:nvSpPr>
        <p:spPr>
          <a:xfrm>
            <a:off x="2990844" y="4945865"/>
            <a:ext cx="6210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77EDDB"/>
                </a:solidFill>
              </a:rPr>
              <a:t>By </a:t>
            </a:r>
          </a:p>
          <a:p>
            <a:pPr algn="ctr"/>
            <a:r>
              <a:rPr lang="en-US" sz="2400">
                <a:solidFill>
                  <a:srgbClr val="77EDDB"/>
                </a:solidFill>
              </a:rPr>
              <a:t>  R.Shaanal        D.Manogna</a:t>
            </a:r>
          </a:p>
          <a:p>
            <a:pPr algn="ctr"/>
            <a:r>
              <a:rPr lang="en-US" sz="2400">
                <a:solidFill>
                  <a:srgbClr val="77EDDB"/>
                </a:solidFill>
              </a:rPr>
              <a:t> 2022102071     2022102021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B70C8-23D3-F2F4-1991-471A8992A00D}"/>
              </a:ext>
            </a:extLst>
          </p:cNvPr>
          <p:cNvSpPr txBox="1"/>
          <p:nvPr/>
        </p:nvSpPr>
        <p:spPr>
          <a:xfrm>
            <a:off x="894080" y="589280"/>
            <a:ext cx="6219972" cy="830997"/>
          </a:xfrm>
          <a:prstGeom prst="rect">
            <a:avLst/>
          </a:prstGeom>
          <a:gradFill flip="none" rotWithShape="1">
            <a:gsLst>
              <a:gs pos="99301">
                <a:srgbClr val="F282DD"/>
              </a:gs>
              <a:gs pos="0">
                <a:srgbClr val="471C54">
                  <a:alpha val="94000"/>
                </a:srgbClr>
              </a:gs>
              <a:gs pos="27000">
                <a:srgbClr val="8B2D9B"/>
              </a:gs>
              <a:gs pos="13000">
                <a:srgbClr val="76257F"/>
              </a:gs>
              <a:gs pos="92308">
                <a:srgbClr val="F5A1E5"/>
              </a:gs>
              <a:gs pos="80000">
                <a:srgbClr val="F8BAF9"/>
              </a:gs>
              <a:gs pos="45000">
                <a:srgbClr val="B23ACA"/>
              </a:gs>
              <a:gs pos="65000">
                <a:srgbClr val="E2B2F8"/>
              </a:gs>
            </a:gsLst>
            <a:path path="circle">
              <a:fillToRect r="100000" b="100000"/>
            </a:path>
            <a:tileRect l="-100000" t="-100000"/>
          </a:gradFill>
          <a:effectLst>
            <a:glow rad="101600">
              <a:schemeClr val="accent5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31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</a:rPr>
              <a:t>Tinker Cad Simulation to </a:t>
            </a:r>
          </a:p>
          <a:p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</a:rPr>
              <a:t>better understand the product and output:</a:t>
            </a:r>
          </a:p>
        </p:txBody>
      </p:sp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B63F612A-1895-DCFA-7C01-D5B914901340}"/>
              </a:ext>
            </a:extLst>
          </p:cNvPr>
          <p:cNvSpPr txBox="1"/>
          <p:nvPr/>
        </p:nvSpPr>
        <p:spPr>
          <a:xfrm>
            <a:off x="1838960" y="2367895"/>
            <a:ext cx="8575040" cy="1200329"/>
          </a:xfrm>
          <a:prstGeom prst="rect">
            <a:avLst/>
          </a:prstGeom>
          <a:ln>
            <a:solidFill>
              <a:srgbClr val="65EEF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65EEF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https://www.tinkercad.com/things/ffr8i1Za3Ce-mini-ablaze-piano/editel?sharecode=cO8lKeTaFe_6_SuRkwj0_yi6RZiGrI-Go5L3rWbEKJ0</a:t>
            </a:r>
            <a:endParaRPr lang="en-US" sz="2400">
              <a:solidFill>
                <a:srgbClr val="65EE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74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4541A87-8D3F-5B71-DFB0-6B2C338A3217}"/>
              </a:ext>
            </a:extLst>
          </p:cNvPr>
          <p:cNvCxnSpPr/>
          <p:nvPr/>
        </p:nvCxnSpPr>
        <p:spPr>
          <a:xfrm>
            <a:off x="1064895" y="739795"/>
            <a:ext cx="0" cy="148336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CEBE9C-CC74-4044-C2B0-1061FC49C903}"/>
              </a:ext>
            </a:extLst>
          </p:cNvPr>
          <p:cNvSpPr txBox="1"/>
          <p:nvPr/>
        </p:nvSpPr>
        <p:spPr>
          <a:xfrm>
            <a:off x="1341120" y="574675"/>
            <a:ext cx="38506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chemeClr val="accent6">
                    <a:lumMod val="40000"/>
                    <a:lumOff val="60000"/>
                  </a:schemeClr>
                </a:solidFill>
              </a:rPr>
              <a:t>Not enough Complexity?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BB224-66A2-5FE2-CF08-6E82A592C07A}"/>
              </a:ext>
            </a:extLst>
          </p:cNvPr>
          <p:cNvSpPr txBox="1"/>
          <p:nvPr/>
        </p:nvSpPr>
        <p:spPr>
          <a:xfrm>
            <a:off x="1095375" y="2718435"/>
            <a:ext cx="3393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can expand the project to use only one RGB LED and Arduino Uno to make the LED glow in he colors of the Rainbow every time a push button is pressed.</a:t>
            </a:r>
          </a:p>
          <a:p>
            <a:endParaRPr lang="en-US"/>
          </a:p>
          <a:p>
            <a:r>
              <a:rPr lang="en-US"/>
              <a:t>The solution is in the picture as shown</a:t>
            </a:r>
            <a:r>
              <a:rPr lang="en-US">
                <a:solidFill>
                  <a:srgbClr val="E2B2F8"/>
                </a:solidFill>
              </a:rPr>
              <a:t>: The circuit for that is still a work in progress….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0F1C6C-AF8C-C82F-4D7F-72BCCAFA2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754" y="1481475"/>
            <a:ext cx="6040084" cy="3389108"/>
          </a:xfrm>
          <a:prstGeom prst="rect">
            <a:avLst/>
          </a:prstGeom>
          <a:ln w="28575">
            <a:solidFill>
              <a:srgbClr val="F282DD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6903AE-5C61-6352-332A-4963DC5ECF0B}"/>
              </a:ext>
            </a:extLst>
          </p:cNvPr>
          <p:cNvSpPr txBox="1"/>
          <p:nvPr/>
        </p:nvSpPr>
        <p:spPr>
          <a:xfrm>
            <a:off x="5707996" y="5189369"/>
            <a:ext cx="518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>
                <a:solidFill>
                  <a:schemeClr val="accent1">
                    <a:lumMod val="75000"/>
                  </a:schemeClr>
                </a:solidFill>
                <a:latin typeface="Bradley Hand ITC" panose="03070402050302030203" pitchFamily="66" charset="0"/>
              </a:rPr>
              <a:t>Tinker cad link</a:t>
            </a:r>
            <a:r>
              <a:rPr lang="en-US" sz="1100">
                <a:solidFill>
                  <a:schemeClr val="accent1">
                    <a:lumMod val="75000"/>
                  </a:schemeClr>
                </a:solidFill>
                <a:latin typeface="Bradley Hand ITC" panose="03070402050302030203" pitchFamily="66" charset="0"/>
              </a:rPr>
              <a:t>: </a:t>
            </a:r>
          </a:p>
          <a:p>
            <a:r>
              <a:rPr lang="en-US" sz="1100">
                <a:solidFill>
                  <a:srgbClr val="E2B2F8"/>
                </a:solidFill>
                <a:latin typeface="Bradley Hand ITC" panose="03070402050302030203" pitchFamily="66" charset="0"/>
                <a:hlinkClick r:id="rId3"/>
              </a:rPr>
              <a:t>https://www.tinkercad.com/things/4qn3X7LPGpx-copy-of-mini-ablaze-piano/editel?sharecode=W4h6bTU21-TfKQEYvdw0GKixrxnaX-yvqkAs-hbLrwQ</a:t>
            </a:r>
            <a:endParaRPr lang="en-US" sz="1100">
              <a:solidFill>
                <a:srgbClr val="E2B2F8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213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8F503A-BB27-1678-F913-40095D226FC3}"/>
              </a:ext>
            </a:extLst>
          </p:cNvPr>
          <p:cNvSpPr txBox="1"/>
          <p:nvPr/>
        </p:nvSpPr>
        <p:spPr>
          <a:xfrm>
            <a:off x="2519604" y="1151453"/>
            <a:ext cx="673869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0">
                <a:solidFill>
                  <a:srgbClr val="F5A1E5"/>
                </a:solidFill>
                <a:latin typeface="Baguet Script" panose="00000500000000000000" pitchFamily="2" charset="0"/>
              </a:rPr>
              <a:t>Thank</a:t>
            </a:r>
            <a:r>
              <a:rPr lang="en-US" sz="11000">
                <a:solidFill>
                  <a:srgbClr val="F5A1E5"/>
                </a:solidFill>
                <a:latin typeface="Baguet Script" panose="00000500000000000000" pitchFamily="2" charset="0"/>
              </a:rPr>
              <a:t> </a:t>
            </a:r>
          </a:p>
          <a:p>
            <a:pPr algn="ctr"/>
            <a:r>
              <a:rPr lang="en-US" sz="11000">
                <a:solidFill>
                  <a:srgbClr val="F5A1E5"/>
                </a:solidFill>
                <a:latin typeface="Baguet Script" panose="00000500000000000000" pitchFamily="2" charset="0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154520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BAA7A-FA80-F966-5174-EC239D5E1DDD}"/>
              </a:ext>
            </a:extLst>
          </p:cNvPr>
          <p:cNvSpPr txBox="1"/>
          <p:nvPr/>
        </p:nvSpPr>
        <p:spPr>
          <a:xfrm>
            <a:off x="914400" y="542924"/>
            <a:ext cx="5334000" cy="830997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800" b="1" i="1">
                <a:latin typeface="Candara Light" panose="020E0502030303020204" pitchFamily="34" charset="0"/>
              </a:rPr>
              <a:t>A Brief Overview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D418D-0DE4-A0D3-A72A-79F86B1F6DC7}"/>
              </a:ext>
            </a:extLst>
          </p:cNvPr>
          <p:cNvSpPr txBox="1"/>
          <p:nvPr/>
        </p:nvSpPr>
        <p:spPr>
          <a:xfrm>
            <a:off x="1400175" y="2064774"/>
            <a:ext cx="88843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>
                <a:solidFill>
                  <a:schemeClr val="accent6">
                    <a:lumMod val="40000"/>
                    <a:lumOff val="60000"/>
                  </a:schemeClr>
                </a:solidFill>
              </a:rPr>
              <a:t>A Portable Mini Piano made using a 555 timer IC.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>
                <a:solidFill>
                  <a:schemeClr val="accent6">
                    <a:lumMod val="40000"/>
                    <a:lumOff val="60000"/>
                  </a:schemeClr>
                </a:solidFill>
              </a:rPr>
              <a:t>The principle of the </a:t>
            </a:r>
            <a:r>
              <a:rPr lang="en-US" sz="3200">
                <a:solidFill>
                  <a:srgbClr val="92D050"/>
                </a:solidFill>
              </a:rPr>
              <a:t>555 timer</a:t>
            </a:r>
            <a:r>
              <a:rPr lang="en-US" sz="3200">
                <a:solidFill>
                  <a:schemeClr val="accent6">
                    <a:lumMod val="40000"/>
                    <a:lumOff val="60000"/>
                  </a:schemeClr>
                </a:solidFill>
              </a:rPr>
              <a:t>, used with different resistances.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>
                <a:solidFill>
                  <a:schemeClr val="accent6">
                    <a:lumMod val="40000"/>
                    <a:lumOff val="60000"/>
                  </a:schemeClr>
                </a:solidFill>
              </a:rPr>
              <a:t>Adding a finishing </a:t>
            </a:r>
            <a:r>
              <a:rPr lang="en-US" sz="320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en-US" sz="320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sz="320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3200">
                <a:solidFill>
                  <a:srgbClr val="00B050"/>
                </a:solidFill>
              </a:rPr>
              <a:t>N</a:t>
            </a:r>
            <a:r>
              <a:rPr lang="en-US" sz="3200">
                <a:solidFill>
                  <a:srgbClr val="FFFF00"/>
                </a:solidFill>
              </a:rPr>
              <a:t>B</a:t>
            </a:r>
            <a:r>
              <a:rPr lang="en-US" sz="3200">
                <a:solidFill>
                  <a:srgbClr val="D57221"/>
                </a:solidFill>
              </a:rPr>
              <a:t>O</a:t>
            </a:r>
            <a:r>
              <a:rPr lang="en-US" sz="3200">
                <a:solidFill>
                  <a:srgbClr val="FF0000"/>
                </a:solidFill>
              </a:rPr>
              <a:t>W</a:t>
            </a:r>
            <a:r>
              <a:rPr lang="en-US" sz="3200">
                <a:solidFill>
                  <a:schemeClr val="accent6">
                    <a:lumMod val="40000"/>
                    <a:lumOff val="60000"/>
                  </a:schemeClr>
                </a:solidFill>
              </a:rPr>
              <a:t> touch to the arrived product.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>
                <a:solidFill>
                  <a:schemeClr val="accent6">
                    <a:lumMod val="40000"/>
                    <a:lumOff val="60000"/>
                  </a:schemeClr>
                </a:solidFill>
              </a:rPr>
              <a:t>Equipping the circuit with a slide switch to overall complete the circuit.</a:t>
            </a:r>
          </a:p>
        </p:txBody>
      </p:sp>
    </p:spTree>
    <p:extLst>
      <p:ext uri="{BB962C8B-B14F-4D97-AF65-F5344CB8AC3E}">
        <p14:creationId xmlns:p14="http://schemas.microsoft.com/office/powerpoint/2010/main" val="1152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28E58A-8881-09E7-83C7-ADB13B8A8211}"/>
              </a:ext>
            </a:extLst>
          </p:cNvPr>
          <p:cNvSpPr txBox="1"/>
          <p:nvPr/>
        </p:nvSpPr>
        <p:spPr>
          <a:xfrm>
            <a:off x="1050720" y="663148"/>
            <a:ext cx="5700600" cy="830997"/>
          </a:xfrm>
          <a:prstGeom prst="rect">
            <a:avLst/>
          </a:prstGeom>
          <a:noFill/>
          <a:ln w="28575">
            <a:solidFill>
              <a:srgbClr val="D5FA96"/>
            </a:solidFill>
            <a:prstDash val="lgDashDot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en-US" sz="4800" i="1">
                <a:latin typeface="Candara Light" panose="020E0502030303020204" pitchFamily="34" charset="0"/>
              </a:rPr>
              <a:t>Components Required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649AB-698C-F3B1-B173-C07CC0641F0D}"/>
              </a:ext>
            </a:extLst>
          </p:cNvPr>
          <p:cNvSpPr txBox="1"/>
          <p:nvPr/>
        </p:nvSpPr>
        <p:spPr>
          <a:xfrm>
            <a:off x="2675423" y="1838325"/>
            <a:ext cx="335309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Push buttons                     -7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PCB                                      -2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Slide switch                        -1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555 timer IC                       -1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1k-ohm resistors               -7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100-ohm resistor              -1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220-ohm resistors             -7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4.7k-ohm resistor              -1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8-ohm Speaker                   -1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10 (micro)F capacitor        -1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100 </a:t>
            </a:r>
            <a:r>
              <a:rPr lang="en-US" sz="2000" dirty="0" err="1"/>
              <a:t>nF</a:t>
            </a:r>
            <a:r>
              <a:rPr lang="en-US" sz="2000" dirty="0"/>
              <a:t> capacitor                -1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RGB LED’s                            -7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5V Battery                           -1</a:t>
            </a:r>
          </a:p>
        </p:txBody>
      </p:sp>
    </p:spTree>
    <p:extLst>
      <p:ext uri="{BB962C8B-B14F-4D97-AF65-F5344CB8AC3E}">
        <p14:creationId xmlns:p14="http://schemas.microsoft.com/office/powerpoint/2010/main" val="66997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F792E7-401B-14D4-721D-A8998652DBD8}"/>
              </a:ext>
            </a:extLst>
          </p:cNvPr>
          <p:cNvSpPr txBox="1"/>
          <p:nvPr/>
        </p:nvSpPr>
        <p:spPr>
          <a:xfrm>
            <a:off x="4029075" y="350219"/>
            <a:ext cx="572143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u="sng" spc="-150">
                <a:solidFill>
                  <a:srgbClr val="2A00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olini" panose="03000502040302020204" pitchFamily="66" charset="0"/>
                <a:cs typeface="Cavolini" panose="03000502040302020204" pitchFamily="66" charset="0"/>
              </a:rPr>
              <a:t>Step 1</a:t>
            </a:r>
            <a:r>
              <a:rPr lang="en-US" sz="3600">
                <a:solidFill>
                  <a:srgbClr val="2A004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: </a:t>
            </a:r>
          </a:p>
          <a:p>
            <a:r>
              <a:rPr lang="en-US" sz="3200">
                <a:solidFill>
                  <a:srgbClr val="EBC8FA"/>
                </a:solidFill>
                <a:latin typeface="Candara Light" panose="020E0502030303020204" pitchFamily="34" charset="0"/>
              </a:rPr>
              <a:t>The principle behind the 7-Notes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55D59-F365-ACAC-BCFB-F69BBCD7B821}"/>
              </a:ext>
            </a:extLst>
          </p:cNvPr>
          <p:cNvSpPr txBox="1"/>
          <p:nvPr/>
        </p:nvSpPr>
        <p:spPr>
          <a:xfrm>
            <a:off x="1000125" y="1633430"/>
            <a:ext cx="10560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3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The </a:t>
            </a:r>
            <a:r>
              <a:rPr lang="en-US" sz="2000" b="1">
                <a:solidFill>
                  <a:srgbClr val="65EEF1"/>
                </a:solidFill>
                <a:latin typeface="Comic Sans MS" panose="030F0702030302020204" pitchFamily="66" charset="0"/>
              </a:rPr>
              <a:t>555 timer </a:t>
            </a:r>
            <a:r>
              <a:rPr lang="en-US" sz="2000">
                <a:solidFill>
                  <a:schemeClr val="accent3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is used in </a:t>
            </a:r>
            <a:r>
              <a:rPr lang="en-US" sz="2000" b="1">
                <a:solidFill>
                  <a:srgbClr val="92D050"/>
                </a:solidFill>
                <a:latin typeface="Comic Sans MS" panose="030F0702030302020204" pitchFamily="66" charset="0"/>
              </a:rPr>
              <a:t>Astable mode</a:t>
            </a:r>
            <a:r>
              <a:rPr lang="en-US" sz="2000">
                <a:solidFill>
                  <a:srgbClr val="92D050"/>
                </a:solidFill>
                <a:latin typeface="Comic Sans MS" panose="030F0702030302020204" pitchFamily="66" charset="0"/>
              </a:rPr>
              <a:t> </a:t>
            </a:r>
            <a:r>
              <a:rPr lang="en-US" sz="2000">
                <a:solidFill>
                  <a:schemeClr val="accent3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in this circuit.</a:t>
            </a:r>
          </a:p>
          <a:p>
            <a:r>
              <a:rPr lang="en-US" sz="2000">
                <a:solidFill>
                  <a:schemeClr val="accent3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The </a:t>
            </a:r>
            <a:r>
              <a:rPr lang="en-US" sz="2000" b="1">
                <a:solidFill>
                  <a:srgbClr val="00B050"/>
                </a:solidFill>
                <a:latin typeface="Comic Sans MS" panose="030F0702030302020204" pitchFamily="66" charset="0"/>
              </a:rPr>
              <a:t>original circuit</a:t>
            </a:r>
            <a:r>
              <a:rPr lang="en-US" sz="200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US" sz="2000">
                <a:solidFill>
                  <a:schemeClr val="accent3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is shown below, and in our circuit, we modify it for </a:t>
            </a:r>
            <a:r>
              <a:rPr lang="en-US" sz="2000" b="1">
                <a:solidFill>
                  <a:srgbClr val="24E49B"/>
                </a:solidFill>
                <a:latin typeface="Comic Sans MS" panose="030F0702030302020204" pitchFamily="66" charset="0"/>
              </a:rPr>
              <a:t>tone generation</a:t>
            </a:r>
            <a:r>
              <a:rPr lang="en-US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EDEF1-92DF-4AD4-776B-36A877A61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2588393"/>
            <a:ext cx="3781327" cy="34375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8C9000-1D41-4E42-3CAE-B2B6FAD31921}"/>
              </a:ext>
            </a:extLst>
          </p:cNvPr>
          <p:cNvSpPr txBox="1"/>
          <p:nvPr/>
        </p:nvSpPr>
        <p:spPr>
          <a:xfrm>
            <a:off x="5210175" y="2675962"/>
            <a:ext cx="580072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We disconnect the circuit at the </a:t>
            </a:r>
            <a:r>
              <a:rPr lang="en-US" b="1" dirty="0">
                <a:solidFill>
                  <a:srgbClr val="00B0F0"/>
                </a:solidFill>
                <a:latin typeface="Comic Sans MS" panose="030F0702030302020204" pitchFamily="66" charset="0"/>
              </a:rPr>
              <a:t>node</a:t>
            </a:r>
            <a:r>
              <a:rPr lang="en-US" dirty="0">
                <a:latin typeface="Comic Sans MS" panose="030F0702030302020204" pitchFamily="66" charset="0"/>
              </a:rPr>
              <a:t> connecting the resistance R2 and capacitor C.</a:t>
            </a:r>
            <a:endParaRPr lang="en-US" sz="1200" dirty="0">
              <a:latin typeface="Comic Sans MS" panose="030F0702030302020204" pitchFamily="66" charset="0"/>
            </a:endParaRPr>
          </a:p>
          <a:p>
            <a:endParaRPr lang="en-US" sz="800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One terminal of the 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capacitor C</a:t>
            </a:r>
            <a:r>
              <a:rPr lang="en-US" dirty="0">
                <a:latin typeface="Comic Sans MS" panose="030F0702030302020204" pitchFamily="66" charset="0"/>
              </a:rPr>
              <a:t> is connected to the </a:t>
            </a: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Speaker instead of Ground</a:t>
            </a:r>
            <a:r>
              <a:rPr lang="en-US" dirty="0">
                <a:latin typeface="Comic Sans MS" panose="030F0702030302020204" pitchFamily="66" charset="0"/>
              </a:rPr>
              <a:t> and the other is connected to the push button.</a:t>
            </a:r>
          </a:p>
          <a:p>
            <a:endParaRPr lang="en-US" sz="800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We connect the 7 momentary push buttons such that </a:t>
            </a:r>
            <a:r>
              <a:rPr lang="en-US" b="1" dirty="0">
                <a:solidFill>
                  <a:srgbClr val="99FF99"/>
                </a:solidFill>
                <a:latin typeface="Comic Sans MS" panose="030F0702030302020204" pitchFamily="66" charset="0"/>
              </a:rPr>
              <a:t>for each push button</a:t>
            </a:r>
            <a:r>
              <a:rPr lang="en-US" dirty="0">
                <a:solidFill>
                  <a:srgbClr val="99FF99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is connected with a </a:t>
            </a:r>
            <a:r>
              <a:rPr lang="en-US" b="1" dirty="0">
                <a:solidFill>
                  <a:srgbClr val="99FF99"/>
                </a:solidFill>
                <a:latin typeface="Comic Sans MS" panose="030F0702030302020204" pitchFamily="66" charset="0"/>
              </a:rPr>
              <a:t>different resistance</a:t>
            </a:r>
            <a:r>
              <a:rPr lang="en-US" dirty="0">
                <a:solidFill>
                  <a:srgbClr val="99FF99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in place of R2 to the circuit.</a:t>
            </a:r>
          </a:p>
          <a:p>
            <a:endParaRPr lang="en-US" sz="800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This creates a </a:t>
            </a:r>
            <a:r>
              <a:rPr lang="en-US" b="1" dirty="0">
                <a:solidFill>
                  <a:srgbClr val="FF81AB"/>
                </a:solidFill>
                <a:latin typeface="Comic Sans MS" panose="030F0702030302020204" pitchFamily="66" charset="0"/>
              </a:rPr>
              <a:t>different frequency</a:t>
            </a:r>
            <a:r>
              <a:rPr lang="en-US" dirty="0">
                <a:solidFill>
                  <a:srgbClr val="FF81AB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for when each push button is pressed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7A1F17-5834-91B7-6DCD-D4F9DB43CE54}"/>
              </a:ext>
            </a:extLst>
          </p:cNvPr>
          <p:cNvCxnSpPr>
            <a:cxnSpLocks/>
          </p:cNvCxnSpPr>
          <p:nvPr/>
        </p:nvCxnSpPr>
        <p:spPr>
          <a:xfrm>
            <a:off x="1304925" y="5029200"/>
            <a:ext cx="828675" cy="0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FEFCB2-142D-983F-EAAF-9FC68BA9AABB}"/>
              </a:ext>
            </a:extLst>
          </p:cNvPr>
          <p:cNvSpPr txBox="1"/>
          <p:nvPr/>
        </p:nvSpPr>
        <p:spPr>
          <a:xfrm>
            <a:off x="551193" y="484453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B0F0"/>
                </a:solidFill>
                <a:latin typeface="Comic Sans MS" panose="030F0702030302020204" pitchFamily="66" charset="0"/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422120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CA2B44-9E41-E636-228A-B808C6A6C1B6}"/>
              </a:ext>
            </a:extLst>
          </p:cNvPr>
          <p:cNvSpPr txBox="1"/>
          <p:nvPr/>
        </p:nvSpPr>
        <p:spPr>
          <a:xfrm>
            <a:off x="714375" y="714375"/>
            <a:ext cx="5753626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>
            <a:outerShdw blurRad="63500" dist="38100" dir="5400000" rotWithShape="0">
              <a:srgbClr val="000000">
                <a:alpha val="65000"/>
              </a:srgbClr>
            </a:outerShdw>
            <a:reflection blurRad="6350" stA="50000" endA="300" endPos="90000" dist="50800" dir="5400000" sy="-100000" algn="bl" rotWithShape="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>
                <a:latin typeface="Amasis MT Pro Light" panose="02040304050005020304" pitchFamily="18" charset="0"/>
              </a:rPr>
              <a:t>Prerequisite of the tuning part of the circuit:</a:t>
            </a:r>
            <a:r>
              <a:rPr lang="en-US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005B1-4EC3-AC95-5517-EE1D136AB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461" y="1815090"/>
            <a:ext cx="6005080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6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B27315-A9BB-CAC9-FD9F-D585B22347DC}"/>
              </a:ext>
            </a:extLst>
          </p:cNvPr>
          <p:cNvSpPr txBox="1"/>
          <p:nvPr/>
        </p:nvSpPr>
        <p:spPr>
          <a:xfrm>
            <a:off x="761365" y="904753"/>
            <a:ext cx="8391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5">
                    <a:lumMod val="40000"/>
                    <a:lumOff val="60000"/>
                  </a:schemeClr>
                </a:solidFill>
                <a:latin typeface="Baguet Script" panose="00000500000000000000" pitchFamily="2" charset="0"/>
              </a:rPr>
              <a:t>The different frequencies are produced as per the calculations made below: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D35728-E437-58D9-022E-B2500B15B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36799"/>
              </p:ext>
            </p:extLst>
          </p:nvPr>
        </p:nvGraphicFramePr>
        <p:xfrm>
          <a:off x="615315" y="2354322"/>
          <a:ext cx="7785099" cy="2979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500">
                  <a:extLst>
                    <a:ext uri="{9D8B030D-6E8A-4147-A177-3AD203B41FA5}">
                      <a16:colId xmlns:a16="http://schemas.microsoft.com/office/drawing/2014/main" val="2323374132"/>
                    </a:ext>
                  </a:extLst>
                </a:gridCol>
                <a:gridCol w="2702718">
                  <a:extLst>
                    <a:ext uri="{9D8B030D-6E8A-4147-A177-3AD203B41FA5}">
                      <a16:colId xmlns:a16="http://schemas.microsoft.com/office/drawing/2014/main" val="3187720827"/>
                    </a:ext>
                  </a:extLst>
                </a:gridCol>
                <a:gridCol w="2097881">
                  <a:extLst>
                    <a:ext uri="{9D8B030D-6E8A-4147-A177-3AD203B41FA5}">
                      <a16:colId xmlns:a16="http://schemas.microsoft.com/office/drawing/2014/main" val="2573617374"/>
                    </a:ext>
                  </a:extLst>
                </a:gridCol>
              </a:tblGrid>
              <a:tr h="383751">
                <a:tc>
                  <a:txBody>
                    <a:bodyPr/>
                    <a:lstStyle/>
                    <a:p>
                      <a:pPr algn="ctr"/>
                      <a:r>
                        <a:rPr lang="en-US" b="0" i="1"/>
                        <a:t>R2 (k-ohm)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Time constant </a:t>
                      </a:r>
                      <a:r>
                        <a:rPr lang="el-GR" sz="1800" b="0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τ</a:t>
                      </a:r>
                      <a:r>
                        <a:rPr lang="en-US" sz="1800" b="0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(= RC)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/>
                        <a:t>Frequency f (=1/</a:t>
                      </a:r>
                      <a:r>
                        <a:rPr lang="el-GR" sz="1800" b="0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τ</a:t>
                      </a:r>
                      <a:r>
                        <a:rPr lang="en-US" sz="1800" b="0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="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21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47ms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21.27Hz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79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4.7+1=5.7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57ms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17.54Hz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5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4.7+1+1=6.7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67ms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14.92Hz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80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4.7+1+1+1=7.7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77ms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12.98Hz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72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4.7+1+1+1+1=8.7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87ms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11.49Hz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078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4.7+1+1+1+1+1=9.7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97ms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10.30Hz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4.7+1+1+1+1+1+1=10.7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107ms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9.34Hz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2090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D3D3A1-A0FB-A836-6DDB-DBEE2426BBF0}"/>
              </a:ext>
            </a:extLst>
          </p:cNvPr>
          <p:cNvSpPr txBox="1"/>
          <p:nvPr/>
        </p:nvSpPr>
        <p:spPr>
          <a:xfrm flipH="1">
            <a:off x="615315" y="5333953"/>
            <a:ext cx="1590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>
                <a:solidFill>
                  <a:schemeClr val="accent5">
                    <a:lumMod val="40000"/>
                    <a:lumOff val="60000"/>
                  </a:schemeClr>
                </a:solidFill>
              </a:rPr>
              <a:t>*C=(10 micro-F)</a:t>
            </a:r>
            <a:endParaRPr lang="en-US" sz="14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F6F48F-8DF3-15A9-70F1-B9FD8F27CA9E}"/>
              </a:ext>
            </a:extLst>
          </p:cNvPr>
          <p:cNvSpPr txBox="1"/>
          <p:nvPr/>
        </p:nvSpPr>
        <p:spPr>
          <a:xfrm>
            <a:off x="8605520" y="2354322"/>
            <a:ext cx="2225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As we see the frequency decreases for increasing resistance.</a:t>
            </a:r>
          </a:p>
          <a:p>
            <a:r>
              <a:rPr lang="en-US"/>
              <a:t>This frequency is observed in the speaker as the 555 timer gives output pulses through the capacitor. </a:t>
            </a:r>
          </a:p>
        </p:txBody>
      </p:sp>
    </p:spTree>
    <p:extLst>
      <p:ext uri="{BB962C8B-B14F-4D97-AF65-F5344CB8AC3E}">
        <p14:creationId xmlns:p14="http://schemas.microsoft.com/office/powerpoint/2010/main" val="218226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E11C81-5F52-CA3D-B034-354F377C0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054" y="1626661"/>
            <a:ext cx="9079149" cy="44996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ACD2BA-F2D2-6DFE-F3C3-C1C7EA25AE9A}"/>
              </a:ext>
            </a:extLst>
          </p:cNvPr>
          <p:cNvSpPr txBox="1"/>
          <p:nvPr/>
        </p:nvSpPr>
        <p:spPr>
          <a:xfrm>
            <a:off x="1229360" y="873760"/>
            <a:ext cx="5386411" cy="584775"/>
          </a:xfrm>
          <a:custGeom>
            <a:avLst/>
            <a:gdLst>
              <a:gd name="connsiteX0" fmla="*/ 0 w 5386411"/>
              <a:gd name="connsiteY0" fmla="*/ 0 h 584775"/>
              <a:gd name="connsiteX1" fmla="*/ 5386411 w 5386411"/>
              <a:gd name="connsiteY1" fmla="*/ 0 h 584775"/>
              <a:gd name="connsiteX2" fmla="*/ 5386411 w 5386411"/>
              <a:gd name="connsiteY2" fmla="*/ 584775 h 584775"/>
              <a:gd name="connsiteX3" fmla="*/ 0 w 5386411"/>
              <a:gd name="connsiteY3" fmla="*/ 584775 h 584775"/>
              <a:gd name="connsiteX4" fmla="*/ 0 w 5386411"/>
              <a:gd name="connsiteY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6411" h="584775" fill="none" extrusionOk="0">
                <a:moveTo>
                  <a:pt x="0" y="0"/>
                </a:moveTo>
                <a:cubicBezTo>
                  <a:pt x="2326177" y="125519"/>
                  <a:pt x="3242818" y="7424"/>
                  <a:pt x="5386411" y="0"/>
                </a:cubicBezTo>
                <a:cubicBezTo>
                  <a:pt x="5352065" y="225031"/>
                  <a:pt x="5379513" y="299675"/>
                  <a:pt x="5386411" y="584775"/>
                </a:cubicBezTo>
                <a:cubicBezTo>
                  <a:pt x="4748108" y="513191"/>
                  <a:pt x="2637274" y="737681"/>
                  <a:pt x="0" y="584775"/>
                </a:cubicBezTo>
                <a:cubicBezTo>
                  <a:pt x="6454" y="470859"/>
                  <a:pt x="-6571" y="287742"/>
                  <a:pt x="0" y="0"/>
                </a:cubicBezTo>
                <a:close/>
              </a:path>
              <a:path w="5386411" h="584775" stroke="0" extrusionOk="0">
                <a:moveTo>
                  <a:pt x="0" y="0"/>
                </a:moveTo>
                <a:cubicBezTo>
                  <a:pt x="2392316" y="56935"/>
                  <a:pt x="4500939" y="-21692"/>
                  <a:pt x="5386411" y="0"/>
                </a:cubicBezTo>
                <a:cubicBezTo>
                  <a:pt x="5421637" y="282748"/>
                  <a:pt x="5409559" y="337616"/>
                  <a:pt x="5386411" y="584775"/>
                </a:cubicBezTo>
                <a:cubicBezTo>
                  <a:pt x="4296941" y="659140"/>
                  <a:pt x="2193148" y="592627"/>
                  <a:pt x="0" y="584775"/>
                </a:cubicBezTo>
                <a:cubicBezTo>
                  <a:pt x="-7592" y="489791"/>
                  <a:pt x="5081" y="177014"/>
                  <a:pt x="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srgbClr val="FF81AB"/>
            </a:solidFill>
            <a:extLst>
              <a:ext uri="{C807C97D-BFC1-408E-A445-0C87EB9F89A2}">
                <ask:lineSketchStyleProps xmlns:ask="http://schemas.microsoft.com/office/drawing/2018/sketchyshapes" sd="1373258090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>
                <a:latin typeface="Bradley Hand ITC" panose="03070402050302030203" pitchFamily="66" charset="0"/>
              </a:rPr>
              <a:t>Illustration of one of the cases:</a:t>
            </a:r>
          </a:p>
        </p:txBody>
      </p:sp>
    </p:spTree>
    <p:extLst>
      <p:ext uri="{BB962C8B-B14F-4D97-AF65-F5344CB8AC3E}">
        <p14:creationId xmlns:p14="http://schemas.microsoft.com/office/powerpoint/2010/main" val="3114591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E0CCCC-A31F-9D51-F97D-20C4D404D855}"/>
              </a:ext>
            </a:extLst>
          </p:cNvPr>
          <p:cNvSpPr txBox="1"/>
          <p:nvPr/>
        </p:nvSpPr>
        <p:spPr>
          <a:xfrm>
            <a:off x="3261360" y="560606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200" u="sng" spc="-150">
                <a:solidFill>
                  <a:srgbClr val="2A00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olini" panose="03000502040302020204" pitchFamily="66" charset="0"/>
                <a:cs typeface="Cavolini" panose="03000502040302020204" pitchFamily="66" charset="0"/>
              </a:rPr>
              <a:t>Step 2</a:t>
            </a:r>
            <a:r>
              <a:rPr lang="en-US" sz="3200">
                <a:solidFill>
                  <a:srgbClr val="2A004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: </a:t>
            </a:r>
          </a:p>
          <a:p>
            <a:pPr algn="r"/>
            <a:r>
              <a:rPr lang="en-US" sz="3200">
                <a:solidFill>
                  <a:srgbClr val="EBC8FA"/>
                </a:solidFill>
                <a:latin typeface="Candara Light" panose="020E0502030303020204" pitchFamily="34" charset="0"/>
              </a:rPr>
              <a:t>The “Ablaze” part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FD730-0341-E2CE-4041-DD64C1F51888}"/>
              </a:ext>
            </a:extLst>
          </p:cNvPr>
          <p:cNvSpPr txBox="1"/>
          <p:nvPr/>
        </p:nvSpPr>
        <p:spPr>
          <a:xfrm>
            <a:off x="5100320" y="1800384"/>
            <a:ext cx="5088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Amasis MT Pro Light" panose="02040304050005020304" pitchFamily="18" charset="0"/>
              </a:rPr>
              <a:t>Ablaze here just refers to the </a:t>
            </a:r>
            <a:r>
              <a:rPr lang="en-US" sz="240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400">
                <a:solidFill>
                  <a:srgbClr val="00B050"/>
                </a:solidFill>
              </a:rPr>
              <a:t>N</a:t>
            </a:r>
            <a:r>
              <a:rPr lang="en-US" sz="2400">
                <a:solidFill>
                  <a:srgbClr val="FFFF00"/>
                </a:solidFill>
              </a:rPr>
              <a:t>B</a:t>
            </a:r>
            <a:r>
              <a:rPr lang="en-US" sz="2400">
                <a:solidFill>
                  <a:srgbClr val="D57221"/>
                </a:solidFill>
              </a:rPr>
              <a:t>O</a:t>
            </a:r>
            <a:r>
              <a:rPr lang="en-US" sz="2400">
                <a:solidFill>
                  <a:srgbClr val="FF0000"/>
                </a:solidFill>
              </a:rPr>
              <a:t>W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6AD2F-B6CE-261D-A86D-1EA5660DB35A}"/>
              </a:ext>
            </a:extLst>
          </p:cNvPr>
          <p:cNvSpPr txBox="1"/>
          <p:nvPr/>
        </p:nvSpPr>
        <p:spPr>
          <a:xfrm>
            <a:off x="772161" y="2609870"/>
            <a:ext cx="10403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masis MT Pro Light" panose="02040304050005020304" pitchFamily="18" charset="0"/>
              </a:rPr>
              <a:t>To add a </a:t>
            </a:r>
            <a:r>
              <a:rPr lang="en-US" sz="2000">
                <a:solidFill>
                  <a:srgbClr val="24E49B"/>
                </a:solidFill>
                <a:latin typeface="Amasis MT Pro Light" panose="02040304050005020304" pitchFamily="18" charset="0"/>
              </a:rPr>
              <a:t>finishing touch </a:t>
            </a:r>
            <a:r>
              <a:rPr lang="en-US" sz="2000">
                <a:latin typeface="Amasis MT Pro Light" panose="02040304050005020304" pitchFamily="18" charset="0"/>
              </a:rPr>
              <a:t>to the piano we use </a:t>
            </a:r>
            <a:r>
              <a:rPr lang="en-US" sz="2000">
                <a:solidFill>
                  <a:srgbClr val="24E49B"/>
                </a:solidFill>
                <a:latin typeface="Amasis MT Pro Light" panose="02040304050005020304" pitchFamily="18" charset="0"/>
              </a:rPr>
              <a:t>RGB LEDs </a:t>
            </a:r>
            <a:r>
              <a:rPr lang="en-US" sz="2000">
                <a:latin typeface="Amasis MT Pro Light" panose="02040304050005020304" pitchFamily="18" charset="0"/>
              </a:rPr>
              <a:t>to give a rainbow coloring to the product. The RGB LEDs are given each a </a:t>
            </a:r>
            <a:r>
              <a:rPr lang="en-US" sz="2000">
                <a:solidFill>
                  <a:srgbClr val="24E49B"/>
                </a:solidFill>
                <a:latin typeface="Amasis MT Pro Light" panose="02040304050005020304" pitchFamily="18" charset="0"/>
              </a:rPr>
              <a:t>color</a:t>
            </a:r>
            <a:r>
              <a:rPr lang="en-US" sz="2000">
                <a:latin typeface="Amasis MT Pro Light" panose="02040304050005020304" pitchFamily="18" charset="0"/>
              </a:rPr>
              <a:t> of the </a:t>
            </a:r>
            <a:r>
              <a:rPr lang="en-US" sz="2000">
                <a:solidFill>
                  <a:srgbClr val="24E49B"/>
                </a:solidFill>
                <a:latin typeface="Amasis MT Pro Light" panose="02040304050005020304" pitchFamily="18" charset="0"/>
              </a:rPr>
              <a:t>rainbow</a:t>
            </a:r>
            <a:r>
              <a:rPr lang="en-US" sz="2000">
                <a:latin typeface="Amasis MT Pro Light" panose="02040304050005020304" pitchFamily="18" charset="0"/>
              </a:rPr>
              <a:t> by giving the right combination of inputs to its pins. The whole circuit is then completed with adding a </a:t>
            </a:r>
            <a:r>
              <a:rPr lang="en-US" sz="2000">
                <a:solidFill>
                  <a:srgbClr val="24E49B"/>
                </a:solidFill>
                <a:latin typeface="Amasis MT Pro Light" panose="02040304050005020304" pitchFamily="18" charset="0"/>
              </a:rPr>
              <a:t>sliding switch </a:t>
            </a:r>
            <a:r>
              <a:rPr lang="en-US" sz="2000">
                <a:latin typeface="Amasis MT Pro Light" panose="02040304050005020304" pitchFamily="18" charset="0"/>
              </a:rPr>
              <a:t>and a </a:t>
            </a:r>
            <a:r>
              <a:rPr lang="en-US" sz="2000">
                <a:solidFill>
                  <a:srgbClr val="24E49B"/>
                </a:solidFill>
                <a:latin typeface="Amasis MT Pro Light" panose="02040304050005020304" pitchFamily="18" charset="0"/>
              </a:rPr>
              <a:t>battery</a:t>
            </a:r>
            <a:r>
              <a:rPr lang="en-US" sz="2000">
                <a:latin typeface="Amasis MT Pro Light" panose="02040304050005020304" pitchFamily="18" charset="0"/>
              </a:rPr>
              <a:t> power supply.</a:t>
            </a:r>
          </a:p>
          <a:p>
            <a:endParaRPr lang="en-US" sz="2000">
              <a:latin typeface="Amasis MT Pro Light" panose="02040304050005020304" pitchFamily="18" charset="0"/>
            </a:endParaRPr>
          </a:p>
          <a:p>
            <a:r>
              <a:rPr lang="en-US" sz="2000">
                <a:latin typeface="Amasis MT Pro Light" panose="02040304050005020304" pitchFamily="18" charset="0"/>
              </a:rPr>
              <a:t>The next slide shows the </a:t>
            </a:r>
            <a:r>
              <a:rPr lang="en-US" sz="2000">
                <a:solidFill>
                  <a:srgbClr val="24E49B"/>
                </a:solidFill>
                <a:latin typeface="Amasis MT Pro Light" panose="02040304050005020304" pitchFamily="18" charset="0"/>
              </a:rPr>
              <a:t>finished circuit.</a:t>
            </a:r>
            <a:endParaRPr lang="en-US" sz="2000">
              <a:solidFill>
                <a:srgbClr val="24E4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29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922427-8E19-6FC7-BA8B-1D2A7D9A73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8" r="-1" b="-1"/>
          <a:stretch/>
        </p:blipFill>
        <p:spPr>
          <a:xfrm>
            <a:off x="516466" y="10"/>
            <a:ext cx="11159068" cy="6857990"/>
          </a:xfrm>
          <a:custGeom>
            <a:avLst/>
            <a:gdLst/>
            <a:ahLst/>
            <a:cxnLst/>
            <a:rect l="l" t="t" r="r" b="b"/>
            <a:pathLst>
              <a:path w="11159068" h="6858000">
                <a:moveTo>
                  <a:pt x="1192024" y="0"/>
                </a:moveTo>
                <a:cubicBezTo>
                  <a:pt x="1192024" y="0"/>
                  <a:pt x="1192024" y="0"/>
                  <a:pt x="9967044" y="0"/>
                </a:cubicBezTo>
                <a:cubicBezTo>
                  <a:pt x="10713854" y="942975"/>
                  <a:pt x="11159068" y="2138363"/>
                  <a:pt x="11159068" y="3433763"/>
                </a:cubicBezTo>
                <a:cubicBezTo>
                  <a:pt x="11159068" y="4724400"/>
                  <a:pt x="10718641" y="5915025"/>
                  <a:pt x="9971831" y="6858000"/>
                </a:cubicBezTo>
                <a:cubicBezTo>
                  <a:pt x="9971831" y="6858000"/>
                  <a:pt x="9971831" y="6858000"/>
                  <a:pt x="1187237" y="6858000"/>
                </a:cubicBezTo>
                <a:cubicBezTo>
                  <a:pt x="440427" y="5915025"/>
                  <a:pt x="0" y="4724400"/>
                  <a:pt x="0" y="3433763"/>
                </a:cubicBezTo>
                <a:cubicBezTo>
                  <a:pt x="0" y="2138363"/>
                  <a:pt x="445214" y="942975"/>
                  <a:pt x="1192024" y="0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3333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545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Amasis MT Pro Light</vt:lpstr>
      <vt:lpstr>Arial</vt:lpstr>
      <vt:lpstr>Baguet Script</vt:lpstr>
      <vt:lpstr>Bradley Hand ITC</vt:lpstr>
      <vt:lpstr>Calibri</vt:lpstr>
      <vt:lpstr>Calibri Light</vt:lpstr>
      <vt:lpstr>Candara Light</vt:lpstr>
      <vt:lpstr>Cavolini</vt:lpstr>
      <vt:lpstr>Century</vt:lpstr>
      <vt:lpstr>Comic Sans MS</vt:lpstr>
      <vt:lpstr>Wingdings</vt:lpstr>
      <vt:lpstr>Celestial</vt:lpstr>
      <vt:lpstr>Mini Piano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Sahaya Shaanal Veda Rokkash</cp:lastModifiedBy>
  <cp:revision>1</cp:revision>
  <dcterms:created xsi:type="dcterms:W3CDTF">2023-01-21T13:54:11Z</dcterms:created>
  <dcterms:modified xsi:type="dcterms:W3CDTF">2023-01-23T04:21:41Z</dcterms:modified>
</cp:coreProperties>
</file>