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39" autoAdjust="0"/>
  </p:normalViewPr>
  <p:slideViewPr>
    <p:cSldViewPr snapToGrid="0" snapToObjects="1">
      <p:cViewPr varScale="1">
        <p:scale>
          <a:sx n="69" d="100"/>
          <a:sy n="69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4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DD592-B691-D74F-A6AD-D4CBD1D44DAF}" type="datetimeFigureOut">
              <a:rPr lang="en-US" smtClean="0"/>
              <a:t>3.9.15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EE1F-6557-E241-A493-1706E7F1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www.youtube.com/watch?v=TxWXkCughn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Atencion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Sir,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ilmoitan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vuoden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2144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matruusit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Kiitoksia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Sotilaat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tervetuloa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Saint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Sunnivalle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nähdä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jälleen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aluksemme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täyden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komplementin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ihmiskunnan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nuoria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toivoja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selvinneet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peruskoulutuskaudesta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edessä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oleva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erikoiskoulutusjakso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palvelus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tulevat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tarjoamaan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uusia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haasteita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haasteita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mittaisia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uskon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teidän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olevan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Laivaanastumishetkestä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alkaen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olleet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Tasavallan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sotilaita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komennuksella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Vaikka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koulutuksenne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yhä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jatkuu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tehtävä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eteenpäin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todellinen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vihollinen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vaarat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samaten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tulee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näkymään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teidän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toiminnassanne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Saint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Sunniva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tasavallan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Ger∂rin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varuskunnan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lippulaiva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Niille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jotka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kotoisin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Ger∂riltä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tällä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aivan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erityinen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merkitys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konkreettisesti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suojelemassa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kotianne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kaikilta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vihollisilta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jotka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saattaisivat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uhata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Meillä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tuoreessa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muistissa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vuoden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tuhoisa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hyökkäys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siviilikohdetta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vastaan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ensisijainen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tehtävämme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huolehtia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siitä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ettei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mitään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kaltaista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pääse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tapahtumaan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"Saint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Sunniva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ollut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toiminnassa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viisi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vuotta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siihen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juuri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asennettu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uusi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navigointijärjestelmä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uusi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reaktori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Aluksen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seuraava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palveluskierros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kestää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kuukautta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Nämä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kuukautta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tulevat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opettamaan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teille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paljon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itsestänne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asetovereistanne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löydätte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sisältänne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voimavaroja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uskoneet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omistavanne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vaikka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Aurinkokunta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ympärillämme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olla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vaarallinen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täynnä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vihollisia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avuttomia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heidän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edessään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ennaltaehkäisemme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suojelemme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rauhoitamme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pelastamme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kaikki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myöhäistä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kostamme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kantahenkilökunnan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Yliluutnantti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Halkenhvad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varapäällikkö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XO.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Kaikkiin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aluksen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tehtävään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liittyvissä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asioissa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puhuu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äänelläni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Siltaupseerit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luutnantit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Qassim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Jaramillo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Qassim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huolehtii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alusksen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sisäisistä</a:t>
            </a:r>
            <a:r>
              <a:rPr lang="en-US" sz="120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järjestelmistä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Jaramillo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operoi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puolustus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hyökkäysjärjestelmiä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Pursimies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Ayez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puosu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Teidän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kannaltanne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henkilöstöpäällikkö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poliisi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psykologi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vastaa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palvelussuhdeasioista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suurimmasta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osasta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käytännön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asioista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aluksen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arkirutiineissa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Mikäli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kaipaatte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hengellistä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ohjausta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Ayez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toimii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myös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Saint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Sunnivan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sielunpaimenena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Ylipursimies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Vandergraf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vastaa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ruorista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navigaatiosta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Pursimies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Vilén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aluksen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konemestari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Lopuksi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laulamme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tasavallan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avaruusjoukkojen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taistelulaulun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Pursimies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Ayez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olkaa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hyvä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"ATENCION!"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https://www.youtube.com/watch?v=TxWXkCughnM</a:t>
            </a:r>
            <a:r>
              <a:rPr lang="fi-FI" dirty="0" smtClean="0">
                <a:effectLst/>
              </a:rPr>
              <a:t> 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EE1F-6557-E241-A493-1706E7F14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6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ACCB-9A1B-C446-A982-356617C750EE}" type="datetimeFigureOut">
              <a:rPr lang="en-US" smtClean="0"/>
              <a:t>3.9.15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C9CA-B82F-4E4A-BB5B-6BEB8F66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18" y="1531030"/>
            <a:ext cx="3971637" cy="4604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564" y="2664089"/>
            <a:ext cx="3502891" cy="4061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818" y="2354866"/>
            <a:ext cx="8005570" cy="4503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300" y="166300"/>
            <a:ext cx="5817226" cy="654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232" y="2417422"/>
            <a:ext cx="3816228" cy="429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971" y="2564742"/>
            <a:ext cx="3816229" cy="42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7431E-6 -2.25717E-6 L -0.37036 -0.21809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667E-7 6.29047E-7 L -0.02308 -0.3260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163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326E-7 3.43201E-6 L 0.13225 -0.438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2" y="-219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729E-6 2.46068E-6 L -0.3386 0.102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9" y="5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E-6 -3.61702E-6 L -0.20131 0.070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6" y="3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8747E-7 -1.48011E-6 L -0.07532 0.048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6" y="2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12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Turku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 Talvitie</dc:creator>
  <cp:lastModifiedBy>Dare Talvitie</cp:lastModifiedBy>
  <cp:revision>18</cp:revision>
  <dcterms:created xsi:type="dcterms:W3CDTF">2015-09-02T15:46:56Z</dcterms:created>
  <dcterms:modified xsi:type="dcterms:W3CDTF">2015-09-04T13:12:46Z</dcterms:modified>
</cp:coreProperties>
</file>