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198607cfc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198607cf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198607cfc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198607cf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198607cfc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198607cf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98607cfc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98607cf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198607cfc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198607cf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198607cfc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198607cf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198607cfc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198607cf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198607cfc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198607cf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198607cfc_0_1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198607cf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198607cfc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198607c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198607cf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198607c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198607cfc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198607c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198607cfc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198607cf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98607cfc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198607cf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198607cfc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198607cf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198607cfc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198607cf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C Crypto Algorithm Image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Made By: Kegan Lavoy, Daris Lychuk, Jamie Plunkett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60950" y="7243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Req. 4: Shared Key test on random ints</a:t>
            </a:r>
            <a:endParaRPr u="sng"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471900" y="1919075"/>
            <a:ext cx="2994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Used shared key generated by passwords as a check for other functions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was tested before in the previous requirements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460950" y="7243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Req. 5: Shuffle Algorithms</a:t>
            </a:r>
            <a:endParaRPr u="sng"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1797700"/>
            <a:ext cx="3480200" cy="31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9325" y="1797700"/>
            <a:ext cx="452372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4159325" y="3574650"/>
            <a:ext cx="45237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Uses shared key as a seed for random number generator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Applies shuffling algorithm to reorder pixels in the array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60950" y="7243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Req. 5: Image Shuffle</a:t>
            </a:r>
            <a:endParaRPr u="sng"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471900" y="1919075"/>
            <a:ext cx="2994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Load in an image and extract all pixel values into a 1D array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Shuffle that array using shared key as parameter and set new location for pixels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750" y="1919075"/>
            <a:ext cx="4321950" cy="26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460950" y="7243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Req. 5: Shuffled Image example</a:t>
            </a:r>
            <a:endParaRPr u="sng"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2016125"/>
            <a:ext cx="40481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075" y="2011350"/>
            <a:ext cx="39909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460950" y="7243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Req. 5: DeShuffle</a:t>
            </a:r>
            <a:endParaRPr u="sng"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471900" y="1919075"/>
            <a:ext cx="2994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Call deshuffle using same shared key as a parameter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Reinsert pixels into their proper places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725" y="1902575"/>
            <a:ext cx="41814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60950" y="7243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Req. 5: Hex Comparison</a:t>
            </a:r>
            <a:endParaRPr u="sng"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75" y="1838950"/>
            <a:ext cx="4625925" cy="320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975" y="1838950"/>
            <a:ext cx="4010524" cy="32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Req. 1: Generating long list of ints</a:t>
            </a:r>
            <a:endParaRPr u="sng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758150"/>
            <a:ext cx="2994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Using a simple for loop, generated 200 long int numbers using a long int seed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Print results to a text file for comparison later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425" y="1758138"/>
            <a:ext cx="4004310" cy="17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5425" y="3633575"/>
            <a:ext cx="400430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Req. 1: Comparison</a:t>
            </a:r>
            <a:endParaRPr u="sng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2994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Takes 2 text files as input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Compares files line by line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If the 2 lines being compared are the same, print “Matches”, else print different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500" y="1919075"/>
            <a:ext cx="4498125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Req. 2: Prime Number Generation</a:t>
            </a:r>
            <a:endParaRPr u="sng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2994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Tests numbers for primality using modulo division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Increases a counter when a modulo division = 0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If counter becomes greater than 2, number is not prime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725" y="1919075"/>
            <a:ext cx="3591566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Req. 2: Prime Number Graphs</a:t>
            </a:r>
            <a:endParaRPr u="sng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782775"/>
            <a:ext cx="1647825" cy="32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9725" y="1782775"/>
            <a:ext cx="5734050" cy="32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Req. 3: Bob/Alice Key Generation</a:t>
            </a:r>
            <a:endParaRPr u="sng"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71900" y="1828050"/>
            <a:ext cx="2994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Get two passwords from user, turn into ints for DH algorithm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Apply DH algorithm and use shared key in next steps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175" y="1782525"/>
            <a:ext cx="3686400" cy="309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