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98d96b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98d96b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98d96b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98d96b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a7ae3e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a7ae3e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a7ae3e1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a7ae3e1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aa29f1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aaa29f1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a7ae3e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a7ae3e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98d96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98d96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a7ae3e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aa7ae3e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a98d96b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a98d96b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a7ae3e1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a7ae3e1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a7ae3e1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a7ae3e1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a7ae3e1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a7ae3e1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98d96b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98d96b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98d96b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a98d96b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andofooo.storiesonboard.com/m/oba-projec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8031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ENSE496AB: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Base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25225"/>
            <a:ext cx="4134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Knowledge base stored at a single place, easy to access one source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Can be expanded/edited in the future to include or remove other topics</a:t>
            </a:r>
            <a:endParaRPr sz="24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525" y="0"/>
            <a:ext cx="4471474" cy="50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are 3 levels of communication possible within a community: sharing, collaboration, and collective action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Current state of our application is sharing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the future we see this app growing to the collaborative or collective action level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Continual learning &amp; continual improvement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Being able to share content and knowledge to other programs, faculties, and potentially schools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Tasks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start for this project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Lots to do still</a:t>
            </a:r>
            <a:endParaRPr sz="24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Integration with banner/URegina login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Auto generate</a:t>
            </a:r>
            <a:r>
              <a:rPr lang="en" sz="2000"/>
              <a:t> graphs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Knowledge base tutorials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USM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 sz="2000"/>
              <a:t>Gamification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163" y="152400"/>
            <a:ext cx="720368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298600" y="2156100"/>
            <a:ext cx="4546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 From Pod B and 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Currently using Excel spreadsheets to organize data</a:t>
            </a:r>
            <a:endParaRPr sz="24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Can’t access if someone else is using it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Professors going rogue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a user friendly experience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Some professors feel like they </a:t>
            </a:r>
            <a:r>
              <a:rPr lang="en" sz="2400" u="sng"/>
              <a:t>need</a:t>
            </a:r>
            <a:r>
              <a:rPr lang="en" sz="2400"/>
              <a:t> to contribute not </a:t>
            </a:r>
            <a:r>
              <a:rPr lang="en" sz="2400" u="sng"/>
              <a:t>want</a:t>
            </a:r>
            <a:r>
              <a:rPr lang="en" sz="2400"/>
              <a:t> to contribute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wanted to create a digital habitat where all members (profs, office, etc.) could share and collaborate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We created a web app that converted the current spreadsheet into a more modern web form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USM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1475"/>
            <a:ext cx="9143998" cy="27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USM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037" y="904088"/>
            <a:ext cx="4603932" cy="399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USM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713" y="966750"/>
            <a:ext cx="4850575" cy="37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USM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950" y="333375"/>
            <a:ext cx="36480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83800" y="53501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Lofi prototype of 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Getting Dave and Gina 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Reworking with new requirements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 it again and again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Include the PDF of lofi prototype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0" y="1178112"/>
            <a:ext cx="2725899" cy="153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0"/>
          <p:cNvCxnSpPr>
            <a:stCxn id="105" idx="3"/>
          </p:cNvCxnSpPr>
          <p:nvPr/>
        </p:nvCxnSpPr>
        <p:spPr>
          <a:xfrm flipH="1" rot="10800000">
            <a:off x="2783599" y="1308225"/>
            <a:ext cx="995100" cy="6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20"/>
          <p:cNvSpPr txBox="1"/>
          <p:nvPr/>
        </p:nvSpPr>
        <p:spPr>
          <a:xfrm>
            <a:off x="3721000" y="859050"/>
            <a:ext cx="2278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Input from Dave and Gina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08" name="Google Shape;108;p20"/>
          <p:cNvCxnSpPr>
            <a:stCxn id="107" idx="3"/>
            <a:endCxn id="109" idx="0"/>
          </p:cNvCxnSpPr>
          <p:nvPr/>
        </p:nvCxnSpPr>
        <p:spPr>
          <a:xfrm>
            <a:off x="5999800" y="1178100"/>
            <a:ext cx="13599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849" y="3173000"/>
            <a:ext cx="1760400" cy="17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6308400" y="1946367"/>
            <a:ext cx="25239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Reworking with new requirements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12" name="Google Shape;112;p20"/>
          <p:cNvCxnSpPr>
            <a:stCxn id="111" idx="2"/>
            <a:endCxn id="110" idx="3"/>
          </p:cNvCxnSpPr>
          <p:nvPr/>
        </p:nvCxnSpPr>
        <p:spPr>
          <a:xfrm flipH="1">
            <a:off x="5750250" y="2950467"/>
            <a:ext cx="1820100" cy="11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0"/>
          <p:cNvSpPr txBox="1"/>
          <p:nvPr/>
        </p:nvSpPr>
        <p:spPr>
          <a:xfrm>
            <a:off x="3302800" y="2469350"/>
            <a:ext cx="687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Input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14" name="Google Shape;114;p20"/>
          <p:cNvCxnSpPr>
            <a:stCxn id="110" idx="1"/>
            <a:endCxn id="113" idx="2"/>
          </p:cNvCxnSpPr>
          <p:nvPr/>
        </p:nvCxnSpPr>
        <p:spPr>
          <a:xfrm rot="10800000">
            <a:off x="3646349" y="2881250"/>
            <a:ext cx="343500" cy="11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>
            <a:stCxn id="113" idx="3"/>
            <a:endCxn id="111" idx="1"/>
          </p:cNvCxnSpPr>
          <p:nvPr/>
        </p:nvCxnSpPr>
        <p:spPr>
          <a:xfrm flipH="1" rot="10800000">
            <a:off x="3989800" y="2448500"/>
            <a:ext cx="2318700" cy="2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0"/>
          <p:cNvSpPr txBox="1"/>
          <p:nvPr/>
        </p:nvSpPr>
        <p:spPr>
          <a:xfrm>
            <a:off x="708725" y="3347125"/>
            <a:ext cx="1677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USM Epics from Dave and Gina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17" name="Google Shape;117;p20"/>
          <p:cNvCxnSpPr>
            <a:stCxn id="116" idx="0"/>
            <a:endCxn id="105" idx="2"/>
          </p:cNvCxnSpPr>
          <p:nvPr/>
        </p:nvCxnSpPr>
        <p:spPr>
          <a:xfrm rot="10800000">
            <a:off x="1420625" y="2714425"/>
            <a:ext cx="126600" cy="6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source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25225"/>
            <a:ext cx="3798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Excel sheets into one web based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collect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 that has clearly defined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 to directly add examples of student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are not overwhelmed with how much they have to input at once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750" y="0"/>
            <a:ext cx="4905251" cy="501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