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0ed583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Daris</a:t>
            </a:r>
            <a:endParaRPr/>
          </a:p>
        </p:txBody>
      </p:sp>
      <p:sp>
        <p:nvSpPr>
          <p:cNvPr id="90" name="Google Shape;90;g57c0ed5832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c0ed5832_2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c0ed5832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c0ed5832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Daris</a:t>
            </a:r>
            <a:endParaRPr/>
          </a:p>
        </p:txBody>
      </p:sp>
      <p:sp>
        <p:nvSpPr>
          <p:cNvPr id="96" name="Google Shape;96;g57c0ed5832_2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c0ed5832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c0ed5832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c0ed5832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Daris</a:t>
            </a:r>
            <a:endParaRPr/>
          </a:p>
        </p:txBody>
      </p:sp>
      <p:sp>
        <p:nvSpPr>
          <p:cNvPr id="108" name="Google Shape;108;g57c0ed5832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c0ed5832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7c0ed5832_6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c0ed5832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7c0ed5832_6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c0ed5832_6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7c0ed5832_6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c0ed5832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  <p:sp>
        <p:nvSpPr>
          <p:cNvPr id="132" name="Google Shape;132;g57c0ed5832_6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c0ed5832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</a:t>
            </a:r>
            <a:endParaRPr/>
          </a:p>
        </p:txBody>
      </p:sp>
      <p:sp>
        <p:nvSpPr>
          <p:cNvPr id="139" name="Google Shape;139;g57c0ed5832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000"/>
              <a:t>ENSE 471, Milestone 3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Walmart Greeters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Tay</a:t>
            </a:r>
            <a:r>
              <a:rPr lang="en" sz="1100"/>
              <a:t>lor Petrychyn, Daris Lychuk, Priscilla Chua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/>
              <a:t>April 10, 2019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Group Reflection Continued</a:t>
            </a:r>
            <a:endParaRPr sz="3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524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will you use what you have learned going forward?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Usability questions are valuable in gaining insight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Quick mockups save time in the long run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Fast feedback cycle works well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○"/>
            </a:pPr>
            <a:r>
              <a:rPr lang="en" sz="1800"/>
              <a:t>Balsamiq is a nice mockup tool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Team (re)introductions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 members</a:t>
            </a:r>
            <a:endParaRPr sz="1800"/>
          </a:p>
          <a:p>
            <a:pPr indent="0" lvl="0" marL="5207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Daris Lychuk 4th year SSE student</a:t>
            </a:r>
            <a:endParaRPr sz="1800"/>
          </a:p>
          <a:p>
            <a:pPr indent="0" lvl="0" marL="5207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Taylor Petrychyn 4th year SSE student</a:t>
            </a:r>
            <a:endParaRPr sz="1800"/>
          </a:p>
          <a:p>
            <a:pPr indent="0" lvl="0" marL="5207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Priscilla Chua 4th year SSE student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your team name?</a:t>
            </a:r>
            <a:endParaRPr sz="1800"/>
          </a:p>
          <a:p>
            <a:pPr indent="16510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Walmart Greeters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28650" y="755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Balsamiq </a:t>
            </a:r>
            <a:r>
              <a:rPr lang="en" sz="3000"/>
              <a:t>Demo</a:t>
            </a:r>
            <a:endParaRPr sz="3000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5482" l="0" r="0" t="0"/>
          <a:stretch/>
        </p:blipFill>
        <p:spPr>
          <a:xfrm>
            <a:off x="1580287" y="836525"/>
            <a:ext cx="5983426" cy="415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Balsamiq prototype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Concepts discussed in class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Proximity - Sidebar links take away from Engineering category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Similarity - Main squares for most important tasks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Sub-conscious interaction - Click the box that describes your needs</a:t>
            </a:r>
            <a:endParaRPr sz="1800"/>
          </a:p>
          <a:p>
            <a:pPr indent="-2032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Signifiers - Instructing user to select the box that describes their role</a:t>
            </a:r>
            <a:endParaRPr sz="18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28650" y="1363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User Feedback</a:t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28650" y="11956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What techniques did we use to evaluate our design?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Asked customers to go through usability test questions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Asked if design format made sense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Observed customers emotions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What didn’t work so well (if any)? </a:t>
            </a:r>
            <a:endParaRPr sz="1800"/>
          </a:p>
          <a:p>
            <a:pPr indent="-1905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/>
              <a:t>Some links were missing or assumed self explanatory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What did our target customers say?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Clarify link names (for faculty vs. about faculty)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Liked how quick links were context specific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Liked content specific categories</a:t>
            </a:r>
            <a:endParaRPr sz="18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Quick links worked consistently/predictably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Cascade Server integration?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Pros</a:t>
            </a:r>
            <a:endParaRPr sz="1800"/>
          </a:p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Kept link locations similar</a:t>
            </a:r>
            <a:endParaRPr sz="1800"/>
          </a:p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Mostly just moving some things (Same page format/content)</a:t>
            </a:r>
            <a:endParaRPr sz="1800"/>
          </a:p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</a:t>
            </a:r>
            <a:endParaRPr sz="1800"/>
          </a:p>
          <a:p>
            <a:pPr indent="-203200" lvl="0" marL="177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do not envision a seamless map from Balsamiq to Cascade</a:t>
            </a:r>
            <a:endParaRPr sz="1800"/>
          </a:p>
          <a:p>
            <a:pPr indent="-203200" lvl="0" marL="177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Carousel may not be feasible</a:t>
            </a:r>
            <a:endParaRPr sz="1800"/>
          </a:p>
          <a:p>
            <a:pPr indent="-203200" lvl="0" marL="177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HTML/Javascript needed in order to design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Comments &amp; Next Steps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635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feel as a team we have achieved our goals of our design. Our customers found it fairly easy to navigate based on the usability questions asked.</a:t>
            </a:r>
            <a:endParaRPr sz="1800"/>
          </a:p>
          <a:p>
            <a:pPr indent="-203200" lvl="0" marL="635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Considering constraints of Cascade Server and beyond as based on all experiences your team had and the data, info, knowledge your Team obtained throughout project activities</a:t>
            </a:r>
            <a:endParaRPr sz="1800"/>
          </a:p>
          <a:p>
            <a:pPr indent="-203200" lvl="0" marL="635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Regardless of Cascade Server’s restraints, proper navigation(breadcrumbs), carousel, easy maintainability (no duplication of links)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625" y="231709"/>
            <a:ext cx="7080174" cy="473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GitHub “stamp of approval”</a:t>
            </a:r>
            <a:endParaRPr sz="30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We approve it!</a:t>
            </a:r>
            <a:endParaRPr sz="18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Group Reflection</a:t>
            </a:r>
            <a:endParaRPr sz="30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How did you feel about this project? What did you like about it? What did you dislike?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Cool idea we got to work on stuff we use daily</a:t>
            </a:r>
            <a:endParaRPr sz="1800"/>
          </a:p>
          <a:p>
            <a:pPr indent="-2032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Lacked complexity. Was repetitive work copying links rather than creative design</a:t>
            </a:r>
            <a:endParaRPr sz="1800"/>
          </a:p>
          <a:p>
            <a:pPr indent="-1524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What did you learn about yourself as you collaborated and worked through this project?</a:t>
            </a:r>
            <a:endParaRPr sz="1800"/>
          </a:p>
          <a:p>
            <a:pPr indent="-17780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We like getting feedback from customers/users throughout design, it keeps the vision on trac</a:t>
            </a:r>
            <a:r>
              <a:rPr lang="en" sz="1800"/>
              <a:t>k</a:t>
            </a:r>
            <a:endParaRPr sz="1800"/>
          </a:p>
          <a:p>
            <a:pPr indent="0" lvl="0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