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9" r:id="rId15"/>
    <p:sldId id="270" r:id="rId16"/>
    <p:sldId id="271" r:id="rId17"/>
    <p:sldId id="272" r:id="rId18"/>
    <p:sldId id="273" r:id="rId19"/>
    <p:sldId id="274" r:id="rId20"/>
    <p:sldId id="258" r:id="rId21"/>
    <p:sldId id="277" r:id="rId22"/>
    <p:sldId id="278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E22F4-A479-48AA-86C6-13BE88783DF9}" v="153" dt="2022-02-22T07:43:02.29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9" d="100"/>
          <a:sy n="39" d="100"/>
        </p:scale>
        <p:origin x="8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s Nurhakim" userId="4f154fc08da5d2e9" providerId="LiveId" clId="{09EE22F4-A479-48AA-86C6-13BE88783DF9}"/>
    <pc:docChg chg="undo custSel addSld delSld modSld">
      <pc:chgData name="Daris Nurhakim" userId="4f154fc08da5d2e9" providerId="LiveId" clId="{09EE22F4-A479-48AA-86C6-13BE88783DF9}" dt="2022-02-22T07:50:20.938" v="897" actId="9405"/>
      <pc:docMkLst>
        <pc:docMk/>
      </pc:docMkLst>
      <pc:sldChg chg="addSp delSp modSp mod">
        <pc:chgData name="Daris Nurhakim" userId="4f154fc08da5d2e9" providerId="LiveId" clId="{09EE22F4-A479-48AA-86C6-13BE88783DF9}" dt="2022-02-22T07:20:56.490" v="305" actId="1076"/>
        <pc:sldMkLst>
          <pc:docMk/>
          <pc:sldMk cId="2867053312" sldId="258"/>
        </pc:sldMkLst>
        <pc:spChg chg="add mod">
          <ac:chgData name="Daris Nurhakim" userId="4f154fc08da5d2e9" providerId="LiveId" clId="{09EE22F4-A479-48AA-86C6-13BE88783DF9}" dt="2022-02-22T07:08:23.465" v="122"/>
          <ac:spMkLst>
            <pc:docMk/>
            <pc:sldMk cId="2867053312" sldId="258"/>
            <ac:spMk id="2" creationId="{55820C71-A998-4A7A-B6ED-48DF941837FA}"/>
          </ac:spMkLst>
        </pc:spChg>
        <pc:spChg chg="add mod">
          <ac:chgData name="Daris Nurhakim" userId="4f154fc08da5d2e9" providerId="LiveId" clId="{09EE22F4-A479-48AA-86C6-13BE88783DF9}" dt="2022-02-22T07:20:56.490" v="305" actId="1076"/>
          <ac:spMkLst>
            <pc:docMk/>
            <pc:sldMk cId="2867053312" sldId="258"/>
            <ac:spMk id="83" creationId="{5FC76A06-2881-4889-A70C-BC9BFBD95932}"/>
          </ac:spMkLst>
        </pc:spChg>
        <pc:grpChg chg="del mod">
          <ac:chgData name="Daris Nurhakim" userId="4f154fc08da5d2e9" providerId="LiveId" clId="{09EE22F4-A479-48AA-86C6-13BE88783DF9}" dt="2022-02-22T07:19:32.320" v="219"/>
          <ac:grpSpMkLst>
            <pc:docMk/>
            <pc:sldMk cId="2867053312" sldId="258"/>
            <ac:grpSpMk id="80" creationId="{6931A556-36A0-453F-BA94-DE0F07A01F68}"/>
          </ac:grpSpMkLst>
        </pc:grpChg>
        <pc:grpChg chg="del mod">
          <ac:chgData name="Daris Nurhakim" userId="4f154fc08da5d2e9" providerId="LiveId" clId="{09EE22F4-A479-48AA-86C6-13BE88783DF9}" dt="2022-02-22T07:19:42.169" v="221"/>
          <ac:grpSpMkLst>
            <pc:docMk/>
            <pc:sldMk cId="2867053312" sldId="258"/>
            <ac:grpSpMk id="82" creationId="{D1261FF0-4C96-4219-A8C5-B40B2660E462}"/>
          </ac:grpSpMkLst>
        </pc:grpChg>
        <pc:inkChg chg="add del">
          <ac:chgData name="Daris Nurhakim" userId="4f154fc08da5d2e9" providerId="LiveId" clId="{09EE22F4-A479-48AA-86C6-13BE88783DF9}" dt="2022-02-22T07:12:23.158" v="137" actId="9405"/>
          <ac:inkMkLst>
            <pc:docMk/>
            <pc:sldMk cId="2867053312" sldId="258"/>
            <ac:inkMk id="4" creationId="{ADD077D8-D5F9-4698-897B-96C67495F872}"/>
          </ac:inkMkLst>
        </pc:inkChg>
        <pc:inkChg chg="add">
          <ac:chgData name="Daris Nurhakim" userId="4f154fc08da5d2e9" providerId="LiveId" clId="{09EE22F4-A479-48AA-86C6-13BE88783DF9}" dt="2022-02-22T07:12:24.801" v="138" actId="9405"/>
          <ac:inkMkLst>
            <pc:docMk/>
            <pc:sldMk cId="2867053312" sldId="258"/>
            <ac:inkMk id="5" creationId="{1AF1EBA3-F477-4FDE-9B0B-E55833DEDD9C}"/>
          </ac:inkMkLst>
        </pc:inkChg>
        <pc:inkChg chg="add">
          <ac:chgData name="Daris Nurhakim" userId="4f154fc08da5d2e9" providerId="LiveId" clId="{09EE22F4-A479-48AA-86C6-13BE88783DF9}" dt="2022-02-22T07:12:29.001" v="139" actId="9405"/>
          <ac:inkMkLst>
            <pc:docMk/>
            <pc:sldMk cId="2867053312" sldId="258"/>
            <ac:inkMk id="8" creationId="{036C06AD-8069-442F-BDA7-D1A18D4D6F81}"/>
          </ac:inkMkLst>
        </pc:inkChg>
        <pc:inkChg chg="add">
          <ac:chgData name="Daris Nurhakim" userId="4f154fc08da5d2e9" providerId="LiveId" clId="{09EE22F4-A479-48AA-86C6-13BE88783DF9}" dt="2022-02-22T07:12:33.822" v="140" actId="9405"/>
          <ac:inkMkLst>
            <pc:docMk/>
            <pc:sldMk cId="2867053312" sldId="258"/>
            <ac:inkMk id="9" creationId="{81FAA8DF-C430-4ED0-9A7D-25EB519AA2B7}"/>
          </ac:inkMkLst>
        </pc:inkChg>
        <pc:inkChg chg="add">
          <ac:chgData name="Daris Nurhakim" userId="4f154fc08da5d2e9" providerId="LiveId" clId="{09EE22F4-A479-48AA-86C6-13BE88783DF9}" dt="2022-02-22T07:12:38.775" v="141" actId="9405"/>
          <ac:inkMkLst>
            <pc:docMk/>
            <pc:sldMk cId="2867053312" sldId="258"/>
            <ac:inkMk id="10" creationId="{C1D6F97A-E71D-4FFB-9BBF-B7F5AF91CD82}"/>
          </ac:inkMkLst>
        </pc:inkChg>
        <pc:inkChg chg="add">
          <ac:chgData name="Daris Nurhakim" userId="4f154fc08da5d2e9" providerId="LiveId" clId="{09EE22F4-A479-48AA-86C6-13BE88783DF9}" dt="2022-02-22T07:12:40.189" v="142" actId="9405"/>
          <ac:inkMkLst>
            <pc:docMk/>
            <pc:sldMk cId="2867053312" sldId="258"/>
            <ac:inkMk id="11" creationId="{83D32BAC-591C-4792-80F1-66D58DC29FBD}"/>
          </ac:inkMkLst>
        </pc:inkChg>
        <pc:inkChg chg="add">
          <ac:chgData name="Daris Nurhakim" userId="4f154fc08da5d2e9" providerId="LiveId" clId="{09EE22F4-A479-48AA-86C6-13BE88783DF9}" dt="2022-02-22T07:12:45.021" v="143" actId="9405"/>
          <ac:inkMkLst>
            <pc:docMk/>
            <pc:sldMk cId="2867053312" sldId="258"/>
            <ac:inkMk id="12" creationId="{AB2F312B-4069-493C-8DE4-3B2A95D3B543}"/>
          </ac:inkMkLst>
        </pc:inkChg>
        <pc:inkChg chg="add">
          <ac:chgData name="Daris Nurhakim" userId="4f154fc08da5d2e9" providerId="LiveId" clId="{09EE22F4-A479-48AA-86C6-13BE88783DF9}" dt="2022-02-22T07:12:46.656" v="144" actId="9405"/>
          <ac:inkMkLst>
            <pc:docMk/>
            <pc:sldMk cId="2867053312" sldId="258"/>
            <ac:inkMk id="13" creationId="{C58E42E3-34A7-42F2-B050-D2030677B765}"/>
          </ac:inkMkLst>
        </pc:inkChg>
        <pc:inkChg chg="add">
          <ac:chgData name="Daris Nurhakim" userId="4f154fc08da5d2e9" providerId="LiveId" clId="{09EE22F4-A479-48AA-86C6-13BE88783DF9}" dt="2022-02-22T07:12:49.065" v="145" actId="9405"/>
          <ac:inkMkLst>
            <pc:docMk/>
            <pc:sldMk cId="2867053312" sldId="258"/>
            <ac:inkMk id="14" creationId="{445685D3-C16B-4DB6-8632-D6028CB8B2AD}"/>
          </ac:inkMkLst>
        </pc:inkChg>
        <pc:inkChg chg="add">
          <ac:chgData name="Daris Nurhakim" userId="4f154fc08da5d2e9" providerId="LiveId" clId="{09EE22F4-A479-48AA-86C6-13BE88783DF9}" dt="2022-02-22T07:12:55.956" v="146" actId="9405"/>
          <ac:inkMkLst>
            <pc:docMk/>
            <pc:sldMk cId="2867053312" sldId="258"/>
            <ac:inkMk id="15" creationId="{29EBA3CA-09E9-4652-9EFD-B1AFEA8BED2D}"/>
          </ac:inkMkLst>
        </pc:inkChg>
        <pc:inkChg chg="add">
          <ac:chgData name="Daris Nurhakim" userId="4f154fc08da5d2e9" providerId="LiveId" clId="{09EE22F4-A479-48AA-86C6-13BE88783DF9}" dt="2022-02-22T07:13:00.698" v="147" actId="9405"/>
          <ac:inkMkLst>
            <pc:docMk/>
            <pc:sldMk cId="2867053312" sldId="258"/>
            <ac:inkMk id="16" creationId="{223EE1F5-23C6-4E85-8A64-4BDB40FF2684}"/>
          </ac:inkMkLst>
        </pc:inkChg>
        <pc:inkChg chg="add">
          <ac:chgData name="Daris Nurhakim" userId="4f154fc08da5d2e9" providerId="LiveId" clId="{09EE22F4-A479-48AA-86C6-13BE88783DF9}" dt="2022-02-22T07:13:06.389" v="148" actId="9405"/>
          <ac:inkMkLst>
            <pc:docMk/>
            <pc:sldMk cId="2867053312" sldId="258"/>
            <ac:inkMk id="17" creationId="{EB6D6E8C-11A1-479B-89D8-AB7CF5C2D45C}"/>
          </ac:inkMkLst>
        </pc:inkChg>
        <pc:inkChg chg="add">
          <ac:chgData name="Daris Nurhakim" userId="4f154fc08da5d2e9" providerId="LiveId" clId="{09EE22F4-A479-48AA-86C6-13BE88783DF9}" dt="2022-02-22T07:13:10.620" v="149" actId="9405"/>
          <ac:inkMkLst>
            <pc:docMk/>
            <pc:sldMk cId="2867053312" sldId="258"/>
            <ac:inkMk id="18" creationId="{9290FEF6-99EE-432D-9B07-69E8C15B96ED}"/>
          </ac:inkMkLst>
        </pc:inkChg>
        <pc:inkChg chg="add">
          <ac:chgData name="Daris Nurhakim" userId="4f154fc08da5d2e9" providerId="LiveId" clId="{09EE22F4-A479-48AA-86C6-13BE88783DF9}" dt="2022-02-22T07:13:13.461" v="150" actId="9405"/>
          <ac:inkMkLst>
            <pc:docMk/>
            <pc:sldMk cId="2867053312" sldId="258"/>
            <ac:inkMk id="19" creationId="{EB000809-90FE-44BC-96EB-039D83C3873E}"/>
          </ac:inkMkLst>
        </pc:inkChg>
        <pc:inkChg chg="add">
          <ac:chgData name="Daris Nurhakim" userId="4f154fc08da5d2e9" providerId="LiveId" clId="{09EE22F4-A479-48AA-86C6-13BE88783DF9}" dt="2022-02-22T07:13:25.196" v="151" actId="9405"/>
          <ac:inkMkLst>
            <pc:docMk/>
            <pc:sldMk cId="2867053312" sldId="258"/>
            <ac:inkMk id="20" creationId="{18335F8D-C2DD-4188-BCB5-F84A6200EABC}"/>
          </ac:inkMkLst>
        </pc:inkChg>
        <pc:inkChg chg="add">
          <ac:chgData name="Daris Nurhakim" userId="4f154fc08da5d2e9" providerId="LiveId" clId="{09EE22F4-A479-48AA-86C6-13BE88783DF9}" dt="2022-02-22T07:13:31.911" v="152" actId="9405"/>
          <ac:inkMkLst>
            <pc:docMk/>
            <pc:sldMk cId="2867053312" sldId="258"/>
            <ac:inkMk id="21" creationId="{589EA042-37E2-4CB1-878E-39BCACC61125}"/>
          </ac:inkMkLst>
        </pc:inkChg>
        <pc:inkChg chg="add">
          <ac:chgData name="Daris Nurhakim" userId="4f154fc08da5d2e9" providerId="LiveId" clId="{09EE22F4-A479-48AA-86C6-13BE88783DF9}" dt="2022-02-22T07:13:38.593" v="153" actId="9405"/>
          <ac:inkMkLst>
            <pc:docMk/>
            <pc:sldMk cId="2867053312" sldId="258"/>
            <ac:inkMk id="22" creationId="{4CE66984-BAF4-4396-B4EA-69D3217FDCF0}"/>
          </ac:inkMkLst>
        </pc:inkChg>
        <pc:inkChg chg="add">
          <ac:chgData name="Daris Nurhakim" userId="4f154fc08da5d2e9" providerId="LiveId" clId="{09EE22F4-A479-48AA-86C6-13BE88783DF9}" dt="2022-02-22T07:13:39.146" v="154" actId="9405"/>
          <ac:inkMkLst>
            <pc:docMk/>
            <pc:sldMk cId="2867053312" sldId="258"/>
            <ac:inkMk id="23" creationId="{F1773E0D-9AF1-4C61-83E2-2DDD2300D2B5}"/>
          </ac:inkMkLst>
        </pc:inkChg>
        <pc:inkChg chg="add">
          <ac:chgData name="Daris Nurhakim" userId="4f154fc08da5d2e9" providerId="LiveId" clId="{09EE22F4-A479-48AA-86C6-13BE88783DF9}" dt="2022-02-22T07:13:43.730" v="155" actId="9405"/>
          <ac:inkMkLst>
            <pc:docMk/>
            <pc:sldMk cId="2867053312" sldId="258"/>
            <ac:inkMk id="24" creationId="{D33E9CCD-0EF6-4B15-8426-A3D543271E8B}"/>
          </ac:inkMkLst>
        </pc:inkChg>
        <pc:inkChg chg="add">
          <ac:chgData name="Daris Nurhakim" userId="4f154fc08da5d2e9" providerId="LiveId" clId="{09EE22F4-A479-48AA-86C6-13BE88783DF9}" dt="2022-02-22T07:13:45.836" v="156" actId="9405"/>
          <ac:inkMkLst>
            <pc:docMk/>
            <pc:sldMk cId="2867053312" sldId="258"/>
            <ac:inkMk id="25" creationId="{3F717293-7F1F-472F-AD24-22FDE8C9312D}"/>
          </ac:inkMkLst>
        </pc:inkChg>
        <pc:inkChg chg="add">
          <ac:chgData name="Daris Nurhakim" userId="4f154fc08da5d2e9" providerId="LiveId" clId="{09EE22F4-A479-48AA-86C6-13BE88783DF9}" dt="2022-02-22T07:13:51.204" v="157" actId="9405"/>
          <ac:inkMkLst>
            <pc:docMk/>
            <pc:sldMk cId="2867053312" sldId="258"/>
            <ac:inkMk id="26" creationId="{23866D9C-C021-494F-B7A1-8596539167C0}"/>
          </ac:inkMkLst>
        </pc:inkChg>
        <pc:inkChg chg="add">
          <ac:chgData name="Daris Nurhakim" userId="4f154fc08da5d2e9" providerId="LiveId" clId="{09EE22F4-A479-48AA-86C6-13BE88783DF9}" dt="2022-02-22T07:13:57.171" v="158" actId="9405"/>
          <ac:inkMkLst>
            <pc:docMk/>
            <pc:sldMk cId="2867053312" sldId="258"/>
            <ac:inkMk id="27" creationId="{28D07871-B361-4A76-BF22-6ED26AB27A98}"/>
          </ac:inkMkLst>
        </pc:inkChg>
        <pc:inkChg chg="add">
          <ac:chgData name="Daris Nurhakim" userId="4f154fc08da5d2e9" providerId="LiveId" clId="{09EE22F4-A479-48AA-86C6-13BE88783DF9}" dt="2022-02-22T07:13:57.721" v="159" actId="9405"/>
          <ac:inkMkLst>
            <pc:docMk/>
            <pc:sldMk cId="2867053312" sldId="258"/>
            <ac:inkMk id="28" creationId="{5D1D1480-4A64-4C14-BEE0-FD0D46C8105D}"/>
          </ac:inkMkLst>
        </pc:inkChg>
        <pc:inkChg chg="add">
          <ac:chgData name="Daris Nurhakim" userId="4f154fc08da5d2e9" providerId="LiveId" clId="{09EE22F4-A479-48AA-86C6-13BE88783DF9}" dt="2022-02-22T07:14:02.632" v="160" actId="9405"/>
          <ac:inkMkLst>
            <pc:docMk/>
            <pc:sldMk cId="2867053312" sldId="258"/>
            <ac:inkMk id="29" creationId="{848C28D9-7011-4F89-B519-3327435A2E4C}"/>
          </ac:inkMkLst>
        </pc:inkChg>
        <pc:inkChg chg="add">
          <ac:chgData name="Daris Nurhakim" userId="4f154fc08da5d2e9" providerId="LiveId" clId="{09EE22F4-A479-48AA-86C6-13BE88783DF9}" dt="2022-02-22T07:16:28.436" v="161" actId="9405"/>
          <ac:inkMkLst>
            <pc:docMk/>
            <pc:sldMk cId="2867053312" sldId="258"/>
            <ac:inkMk id="30" creationId="{121EAA35-B656-41B0-A890-47838FE663CB}"/>
          </ac:inkMkLst>
        </pc:inkChg>
        <pc:inkChg chg="add">
          <ac:chgData name="Daris Nurhakim" userId="4f154fc08da5d2e9" providerId="LiveId" clId="{09EE22F4-A479-48AA-86C6-13BE88783DF9}" dt="2022-02-22T07:16:57.515" v="162" actId="9405"/>
          <ac:inkMkLst>
            <pc:docMk/>
            <pc:sldMk cId="2867053312" sldId="258"/>
            <ac:inkMk id="31" creationId="{178528C4-CAD8-471A-A3C3-CE7B83334F20}"/>
          </ac:inkMkLst>
        </pc:inkChg>
        <pc:inkChg chg="add">
          <ac:chgData name="Daris Nurhakim" userId="4f154fc08da5d2e9" providerId="LiveId" clId="{09EE22F4-A479-48AA-86C6-13BE88783DF9}" dt="2022-02-22T07:17:01.097" v="163" actId="9405"/>
          <ac:inkMkLst>
            <pc:docMk/>
            <pc:sldMk cId="2867053312" sldId="258"/>
            <ac:inkMk id="32" creationId="{F13F0A7B-2D05-460C-B944-E85BD9ACAA22}"/>
          </ac:inkMkLst>
        </pc:inkChg>
        <pc:inkChg chg="add">
          <ac:chgData name="Daris Nurhakim" userId="4f154fc08da5d2e9" providerId="LiveId" clId="{09EE22F4-A479-48AA-86C6-13BE88783DF9}" dt="2022-02-22T07:17:08.976" v="164" actId="9405"/>
          <ac:inkMkLst>
            <pc:docMk/>
            <pc:sldMk cId="2867053312" sldId="258"/>
            <ac:inkMk id="33" creationId="{0E0E4049-6099-46D3-82D3-21C1E7E9D4DC}"/>
          </ac:inkMkLst>
        </pc:inkChg>
        <pc:inkChg chg="add">
          <ac:chgData name="Daris Nurhakim" userId="4f154fc08da5d2e9" providerId="LiveId" clId="{09EE22F4-A479-48AA-86C6-13BE88783DF9}" dt="2022-02-22T07:17:09.382" v="165" actId="9405"/>
          <ac:inkMkLst>
            <pc:docMk/>
            <pc:sldMk cId="2867053312" sldId="258"/>
            <ac:inkMk id="34" creationId="{080393DE-5163-400A-A0C2-55F040EA4DFC}"/>
          </ac:inkMkLst>
        </pc:inkChg>
        <pc:inkChg chg="add">
          <ac:chgData name="Daris Nurhakim" userId="4f154fc08da5d2e9" providerId="LiveId" clId="{09EE22F4-A479-48AA-86C6-13BE88783DF9}" dt="2022-02-22T07:17:14.475" v="166" actId="9405"/>
          <ac:inkMkLst>
            <pc:docMk/>
            <pc:sldMk cId="2867053312" sldId="258"/>
            <ac:inkMk id="35" creationId="{EB21B310-FCD3-46AB-ABBE-4A7E5C478E88}"/>
          </ac:inkMkLst>
        </pc:inkChg>
        <pc:inkChg chg="add">
          <ac:chgData name="Daris Nurhakim" userId="4f154fc08da5d2e9" providerId="LiveId" clId="{09EE22F4-A479-48AA-86C6-13BE88783DF9}" dt="2022-02-22T07:17:19.580" v="167" actId="9405"/>
          <ac:inkMkLst>
            <pc:docMk/>
            <pc:sldMk cId="2867053312" sldId="258"/>
            <ac:inkMk id="36" creationId="{9525A78F-E169-4B83-B73E-A83E7E75CCE0}"/>
          </ac:inkMkLst>
        </pc:inkChg>
        <pc:inkChg chg="add">
          <ac:chgData name="Daris Nurhakim" userId="4f154fc08da5d2e9" providerId="LiveId" clId="{09EE22F4-A479-48AA-86C6-13BE88783DF9}" dt="2022-02-22T07:17:19.965" v="168" actId="9405"/>
          <ac:inkMkLst>
            <pc:docMk/>
            <pc:sldMk cId="2867053312" sldId="258"/>
            <ac:inkMk id="37" creationId="{257AC272-5355-49B7-BFE0-298320781D4C}"/>
          </ac:inkMkLst>
        </pc:inkChg>
        <pc:inkChg chg="add">
          <ac:chgData name="Daris Nurhakim" userId="4f154fc08da5d2e9" providerId="LiveId" clId="{09EE22F4-A479-48AA-86C6-13BE88783DF9}" dt="2022-02-22T07:17:23.035" v="169" actId="9405"/>
          <ac:inkMkLst>
            <pc:docMk/>
            <pc:sldMk cId="2867053312" sldId="258"/>
            <ac:inkMk id="38" creationId="{BA16EE3E-2EDC-4145-872E-F1F10AD832F0}"/>
          </ac:inkMkLst>
        </pc:inkChg>
        <pc:inkChg chg="add">
          <ac:chgData name="Daris Nurhakim" userId="4f154fc08da5d2e9" providerId="LiveId" clId="{09EE22F4-A479-48AA-86C6-13BE88783DF9}" dt="2022-02-22T07:17:23.782" v="170" actId="9405"/>
          <ac:inkMkLst>
            <pc:docMk/>
            <pc:sldMk cId="2867053312" sldId="258"/>
            <ac:inkMk id="39" creationId="{715CCADE-ECDA-4CFB-AD57-15315F7C7D15}"/>
          </ac:inkMkLst>
        </pc:inkChg>
        <pc:inkChg chg="add">
          <ac:chgData name="Daris Nurhakim" userId="4f154fc08da5d2e9" providerId="LiveId" clId="{09EE22F4-A479-48AA-86C6-13BE88783DF9}" dt="2022-02-22T07:17:25.417" v="171" actId="9405"/>
          <ac:inkMkLst>
            <pc:docMk/>
            <pc:sldMk cId="2867053312" sldId="258"/>
            <ac:inkMk id="40" creationId="{F7E7BBF5-94F7-4F79-9832-A742EDFC2594}"/>
          </ac:inkMkLst>
        </pc:inkChg>
        <pc:inkChg chg="add">
          <ac:chgData name="Daris Nurhakim" userId="4f154fc08da5d2e9" providerId="LiveId" clId="{09EE22F4-A479-48AA-86C6-13BE88783DF9}" dt="2022-02-22T07:17:26.760" v="172" actId="9405"/>
          <ac:inkMkLst>
            <pc:docMk/>
            <pc:sldMk cId="2867053312" sldId="258"/>
            <ac:inkMk id="41" creationId="{0A62A081-3EE0-4962-8FAE-D3398060185F}"/>
          </ac:inkMkLst>
        </pc:inkChg>
        <pc:inkChg chg="add">
          <ac:chgData name="Daris Nurhakim" userId="4f154fc08da5d2e9" providerId="LiveId" clId="{09EE22F4-A479-48AA-86C6-13BE88783DF9}" dt="2022-02-22T07:17:27.321" v="173" actId="9405"/>
          <ac:inkMkLst>
            <pc:docMk/>
            <pc:sldMk cId="2867053312" sldId="258"/>
            <ac:inkMk id="42" creationId="{3DB47F8D-51CE-4470-B700-46235CED820B}"/>
          </ac:inkMkLst>
        </pc:inkChg>
        <pc:inkChg chg="add">
          <ac:chgData name="Daris Nurhakim" userId="4f154fc08da5d2e9" providerId="LiveId" clId="{09EE22F4-A479-48AA-86C6-13BE88783DF9}" dt="2022-02-22T07:17:33.395" v="174" actId="9405"/>
          <ac:inkMkLst>
            <pc:docMk/>
            <pc:sldMk cId="2867053312" sldId="258"/>
            <ac:inkMk id="43" creationId="{645E951E-D54F-483E-AF3E-628DC137EAF5}"/>
          </ac:inkMkLst>
        </pc:inkChg>
        <pc:inkChg chg="add">
          <ac:chgData name="Daris Nurhakim" userId="4f154fc08da5d2e9" providerId="LiveId" clId="{09EE22F4-A479-48AA-86C6-13BE88783DF9}" dt="2022-02-22T07:17:33.804" v="175" actId="9405"/>
          <ac:inkMkLst>
            <pc:docMk/>
            <pc:sldMk cId="2867053312" sldId="258"/>
            <ac:inkMk id="44" creationId="{A2CB8D86-AB3E-4125-AB49-436EF8B1B9B3}"/>
          </ac:inkMkLst>
        </pc:inkChg>
        <pc:inkChg chg="add">
          <ac:chgData name="Daris Nurhakim" userId="4f154fc08da5d2e9" providerId="LiveId" clId="{09EE22F4-A479-48AA-86C6-13BE88783DF9}" dt="2022-02-22T07:17:46.469" v="176" actId="9405"/>
          <ac:inkMkLst>
            <pc:docMk/>
            <pc:sldMk cId="2867053312" sldId="258"/>
            <ac:inkMk id="45" creationId="{8BCDDA12-C75F-4778-8BDD-ADCA74E95714}"/>
          </ac:inkMkLst>
        </pc:inkChg>
        <pc:inkChg chg="add">
          <ac:chgData name="Daris Nurhakim" userId="4f154fc08da5d2e9" providerId="LiveId" clId="{09EE22F4-A479-48AA-86C6-13BE88783DF9}" dt="2022-02-22T07:17:54.870" v="177" actId="9405"/>
          <ac:inkMkLst>
            <pc:docMk/>
            <pc:sldMk cId="2867053312" sldId="258"/>
            <ac:inkMk id="46" creationId="{EEDEAD7D-B1C5-4228-B966-0D046E9B7AE2}"/>
          </ac:inkMkLst>
        </pc:inkChg>
        <pc:inkChg chg="add">
          <ac:chgData name="Daris Nurhakim" userId="4f154fc08da5d2e9" providerId="LiveId" clId="{09EE22F4-A479-48AA-86C6-13BE88783DF9}" dt="2022-02-22T07:18:00.158" v="178" actId="9405"/>
          <ac:inkMkLst>
            <pc:docMk/>
            <pc:sldMk cId="2867053312" sldId="258"/>
            <ac:inkMk id="47" creationId="{4314F05A-6755-4D2C-8289-950BC59A28A0}"/>
          </ac:inkMkLst>
        </pc:inkChg>
        <pc:inkChg chg="add">
          <ac:chgData name="Daris Nurhakim" userId="4f154fc08da5d2e9" providerId="LiveId" clId="{09EE22F4-A479-48AA-86C6-13BE88783DF9}" dt="2022-02-22T07:18:00.838" v="179" actId="9405"/>
          <ac:inkMkLst>
            <pc:docMk/>
            <pc:sldMk cId="2867053312" sldId="258"/>
            <ac:inkMk id="48" creationId="{0AD2D5CA-A60F-409E-9696-5A0737CA1F4A}"/>
          </ac:inkMkLst>
        </pc:inkChg>
        <pc:inkChg chg="add">
          <ac:chgData name="Daris Nurhakim" userId="4f154fc08da5d2e9" providerId="LiveId" clId="{09EE22F4-A479-48AA-86C6-13BE88783DF9}" dt="2022-02-22T07:18:03.775" v="180" actId="9405"/>
          <ac:inkMkLst>
            <pc:docMk/>
            <pc:sldMk cId="2867053312" sldId="258"/>
            <ac:inkMk id="49" creationId="{3E761D01-40D9-46D4-8827-B3E772395A48}"/>
          </ac:inkMkLst>
        </pc:inkChg>
        <pc:inkChg chg="add">
          <ac:chgData name="Daris Nurhakim" userId="4f154fc08da5d2e9" providerId="LiveId" clId="{09EE22F4-A479-48AA-86C6-13BE88783DF9}" dt="2022-02-22T07:18:04.190" v="181" actId="9405"/>
          <ac:inkMkLst>
            <pc:docMk/>
            <pc:sldMk cId="2867053312" sldId="258"/>
            <ac:inkMk id="50" creationId="{95ABC03C-2D84-477D-9D10-AA9DD546D81B}"/>
          </ac:inkMkLst>
        </pc:inkChg>
        <pc:inkChg chg="add">
          <ac:chgData name="Daris Nurhakim" userId="4f154fc08da5d2e9" providerId="LiveId" clId="{09EE22F4-A479-48AA-86C6-13BE88783DF9}" dt="2022-02-22T07:18:05.918" v="182" actId="9405"/>
          <ac:inkMkLst>
            <pc:docMk/>
            <pc:sldMk cId="2867053312" sldId="258"/>
            <ac:inkMk id="51" creationId="{56291720-0DF2-4DE0-880F-721921DF3F33}"/>
          </ac:inkMkLst>
        </pc:inkChg>
        <pc:inkChg chg="add">
          <ac:chgData name="Daris Nurhakim" userId="4f154fc08da5d2e9" providerId="LiveId" clId="{09EE22F4-A479-48AA-86C6-13BE88783DF9}" dt="2022-02-22T07:18:06.925" v="183" actId="9405"/>
          <ac:inkMkLst>
            <pc:docMk/>
            <pc:sldMk cId="2867053312" sldId="258"/>
            <ac:inkMk id="52" creationId="{F6B42025-CEED-4930-B054-C081E739FD23}"/>
          </ac:inkMkLst>
        </pc:inkChg>
        <pc:inkChg chg="add">
          <ac:chgData name="Daris Nurhakim" userId="4f154fc08da5d2e9" providerId="LiveId" clId="{09EE22F4-A479-48AA-86C6-13BE88783DF9}" dt="2022-02-22T07:18:08.082" v="184" actId="9405"/>
          <ac:inkMkLst>
            <pc:docMk/>
            <pc:sldMk cId="2867053312" sldId="258"/>
            <ac:inkMk id="53" creationId="{298EB7CD-0A38-4E84-ACC0-C3D3A45D7572}"/>
          </ac:inkMkLst>
        </pc:inkChg>
        <pc:inkChg chg="add">
          <ac:chgData name="Daris Nurhakim" userId="4f154fc08da5d2e9" providerId="LiveId" clId="{09EE22F4-A479-48AA-86C6-13BE88783DF9}" dt="2022-02-22T07:18:16.924" v="185" actId="9405"/>
          <ac:inkMkLst>
            <pc:docMk/>
            <pc:sldMk cId="2867053312" sldId="258"/>
            <ac:inkMk id="54" creationId="{B1ECC33D-2A4A-41F4-9413-108D67EF676A}"/>
          </ac:inkMkLst>
        </pc:inkChg>
        <pc:inkChg chg="add">
          <ac:chgData name="Daris Nurhakim" userId="4f154fc08da5d2e9" providerId="LiveId" clId="{09EE22F4-A479-48AA-86C6-13BE88783DF9}" dt="2022-02-22T07:18:22.766" v="186" actId="9405"/>
          <ac:inkMkLst>
            <pc:docMk/>
            <pc:sldMk cId="2867053312" sldId="258"/>
            <ac:inkMk id="55" creationId="{47EBF9A5-D8C9-4F95-AC87-6E6E7A0C3FD9}"/>
          </ac:inkMkLst>
        </pc:inkChg>
        <pc:inkChg chg="add">
          <ac:chgData name="Daris Nurhakim" userId="4f154fc08da5d2e9" providerId="LiveId" clId="{09EE22F4-A479-48AA-86C6-13BE88783DF9}" dt="2022-02-22T07:18:23.120" v="187" actId="9405"/>
          <ac:inkMkLst>
            <pc:docMk/>
            <pc:sldMk cId="2867053312" sldId="258"/>
            <ac:inkMk id="56" creationId="{292546B3-F9BA-4766-AE2D-03B93008457B}"/>
          </ac:inkMkLst>
        </pc:inkChg>
        <pc:inkChg chg="add">
          <ac:chgData name="Daris Nurhakim" userId="4f154fc08da5d2e9" providerId="LiveId" clId="{09EE22F4-A479-48AA-86C6-13BE88783DF9}" dt="2022-02-22T07:18:23.920" v="188" actId="9405"/>
          <ac:inkMkLst>
            <pc:docMk/>
            <pc:sldMk cId="2867053312" sldId="258"/>
            <ac:inkMk id="57" creationId="{DFC87FE8-16D8-4DF6-9343-886A98449640}"/>
          </ac:inkMkLst>
        </pc:inkChg>
        <pc:inkChg chg="add">
          <ac:chgData name="Daris Nurhakim" userId="4f154fc08da5d2e9" providerId="LiveId" clId="{09EE22F4-A479-48AA-86C6-13BE88783DF9}" dt="2022-02-22T07:18:29.136" v="189" actId="9405"/>
          <ac:inkMkLst>
            <pc:docMk/>
            <pc:sldMk cId="2867053312" sldId="258"/>
            <ac:inkMk id="58" creationId="{B1DDE3CC-F6B0-4B24-9DFF-E4593A4886A1}"/>
          </ac:inkMkLst>
        </pc:inkChg>
        <pc:inkChg chg="add">
          <ac:chgData name="Daris Nurhakim" userId="4f154fc08da5d2e9" providerId="LiveId" clId="{09EE22F4-A479-48AA-86C6-13BE88783DF9}" dt="2022-02-22T07:18:33.799" v="190" actId="9405"/>
          <ac:inkMkLst>
            <pc:docMk/>
            <pc:sldMk cId="2867053312" sldId="258"/>
            <ac:inkMk id="59" creationId="{EE5A6D32-2E44-4844-B83A-2DD1E452DAB1}"/>
          </ac:inkMkLst>
        </pc:inkChg>
        <pc:inkChg chg="add">
          <ac:chgData name="Daris Nurhakim" userId="4f154fc08da5d2e9" providerId="LiveId" clId="{09EE22F4-A479-48AA-86C6-13BE88783DF9}" dt="2022-02-22T07:18:34.570" v="191" actId="9405"/>
          <ac:inkMkLst>
            <pc:docMk/>
            <pc:sldMk cId="2867053312" sldId="258"/>
            <ac:inkMk id="60" creationId="{B396972B-D92B-4F0D-A934-27B20667139C}"/>
          </ac:inkMkLst>
        </pc:inkChg>
        <pc:inkChg chg="add">
          <ac:chgData name="Daris Nurhakim" userId="4f154fc08da5d2e9" providerId="LiveId" clId="{09EE22F4-A479-48AA-86C6-13BE88783DF9}" dt="2022-02-22T07:18:35.299" v="192" actId="9405"/>
          <ac:inkMkLst>
            <pc:docMk/>
            <pc:sldMk cId="2867053312" sldId="258"/>
            <ac:inkMk id="61" creationId="{C1B03AF2-C789-463A-BD91-755865DBD72C}"/>
          </ac:inkMkLst>
        </pc:inkChg>
        <pc:inkChg chg="add">
          <ac:chgData name="Daris Nurhakim" userId="4f154fc08da5d2e9" providerId="LiveId" clId="{09EE22F4-A479-48AA-86C6-13BE88783DF9}" dt="2022-02-22T07:18:37.788" v="193" actId="9405"/>
          <ac:inkMkLst>
            <pc:docMk/>
            <pc:sldMk cId="2867053312" sldId="258"/>
            <ac:inkMk id="62" creationId="{2F1584B9-554C-41E7-ADDA-F87C241DFD51}"/>
          </ac:inkMkLst>
        </pc:inkChg>
        <pc:inkChg chg="add">
          <ac:chgData name="Daris Nurhakim" userId="4f154fc08da5d2e9" providerId="LiveId" clId="{09EE22F4-A479-48AA-86C6-13BE88783DF9}" dt="2022-02-22T07:18:40.602" v="194" actId="9405"/>
          <ac:inkMkLst>
            <pc:docMk/>
            <pc:sldMk cId="2867053312" sldId="258"/>
            <ac:inkMk id="63" creationId="{F9FAB260-FA00-4CFE-AE8A-D47A52775ED7}"/>
          </ac:inkMkLst>
        </pc:inkChg>
        <pc:inkChg chg="add">
          <ac:chgData name="Daris Nurhakim" userId="4f154fc08da5d2e9" providerId="LiveId" clId="{09EE22F4-A479-48AA-86C6-13BE88783DF9}" dt="2022-02-22T07:18:41.504" v="195" actId="9405"/>
          <ac:inkMkLst>
            <pc:docMk/>
            <pc:sldMk cId="2867053312" sldId="258"/>
            <ac:inkMk id="64" creationId="{C7AE54C2-F3CA-4AE1-9757-416745BF4332}"/>
          </ac:inkMkLst>
        </pc:inkChg>
        <pc:inkChg chg="add">
          <ac:chgData name="Daris Nurhakim" userId="4f154fc08da5d2e9" providerId="LiveId" clId="{09EE22F4-A479-48AA-86C6-13BE88783DF9}" dt="2022-02-22T07:18:43.652" v="196" actId="9405"/>
          <ac:inkMkLst>
            <pc:docMk/>
            <pc:sldMk cId="2867053312" sldId="258"/>
            <ac:inkMk id="65" creationId="{215D1ADC-E001-4DE1-B09E-8B2AEDAFD7AA}"/>
          </ac:inkMkLst>
        </pc:inkChg>
        <pc:inkChg chg="add">
          <ac:chgData name="Daris Nurhakim" userId="4f154fc08da5d2e9" providerId="LiveId" clId="{09EE22F4-A479-48AA-86C6-13BE88783DF9}" dt="2022-02-22T07:18:45.485" v="197" actId="9405"/>
          <ac:inkMkLst>
            <pc:docMk/>
            <pc:sldMk cId="2867053312" sldId="258"/>
            <ac:inkMk id="66" creationId="{26D1E8D8-7354-41C8-8578-1EA918197E4A}"/>
          </ac:inkMkLst>
        </pc:inkChg>
        <pc:inkChg chg="add">
          <ac:chgData name="Daris Nurhakim" userId="4f154fc08da5d2e9" providerId="LiveId" clId="{09EE22F4-A479-48AA-86C6-13BE88783DF9}" dt="2022-02-22T07:18:45.798" v="198" actId="9405"/>
          <ac:inkMkLst>
            <pc:docMk/>
            <pc:sldMk cId="2867053312" sldId="258"/>
            <ac:inkMk id="67" creationId="{BF3E41A0-98AF-4D90-BAF0-7B132A892628}"/>
          </ac:inkMkLst>
        </pc:inkChg>
        <pc:inkChg chg="add">
          <ac:chgData name="Daris Nurhakim" userId="4f154fc08da5d2e9" providerId="LiveId" clId="{09EE22F4-A479-48AA-86C6-13BE88783DF9}" dt="2022-02-22T07:18:47.335" v="199" actId="9405"/>
          <ac:inkMkLst>
            <pc:docMk/>
            <pc:sldMk cId="2867053312" sldId="258"/>
            <ac:inkMk id="68" creationId="{369D5970-F4FE-4372-B9D5-79ECCC4FA4FB}"/>
          </ac:inkMkLst>
        </pc:inkChg>
        <pc:inkChg chg="add">
          <ac:chgData name="Daris Nurhakim" userId="4f154fc08da5d2e9" providerId="LiveId" clId="{09EE22F4-A479-48AA-86C6-13BE88783DF9}" dt="2022-02-22T07:18:52.199" v="200" actId="9405"/>
          <ac:inkMkLst>
            <pc:docMk/>
            <pc:sldMk cId="2867053312" sldId="258"/>
            <ac:inkMk id="69" creationId="{42204965-B2AF-47B8-B953-561051AA6AC6}"/>
          </ac:inkMkLst>
        </pc:inkChg>
        <pc:inkChg chg="add">
          <ac:chgData name="Daris Nurhakim" userId="4f154fc08da5d2e9" providerId="LiveId" clId="{09EE22F4-A479-48AA-86C6-13BE88783DF9}" dt="2022-02-22T07:18:55.981" v="201" actId="9405"/>
          <ac:inkMkLst>
            <pc:docMk/>
            <pc:sldMk cId="2867053312" sldId="258"/>
            <ac:inkMk id="70" creationId="{513E57D1-2EBD-47EA-92B1-D4E1553D53F9}"/>
          </ac:inkMkLst>
        </pc:inkChg>
        <pc:inkChg chg="add">
          <ac:chgData name="Daris Nurhakim" userId="4f154fc08da5d2e9" providerId="LiveId" clId="{09EE22F4-A479-48AA-86C6-13BE88783DF9}" dt="2022-02-22T07:18:56.684" v="202" actId="9405"/>
          <ac:inkMkLst>
            <pc:docMk/>
            <pc:sldMk cId="2867053312" sldId="258"/>
            <ac:inkMk id="71" creationId="{BD0BC6C3-6868-4C19-B02F-32670C1EC648}"/>
          </ac:inkMkLst>
        </pc:inkChg>
        <pc:inkChg chg="add del">
          <ac:chgData name="Daris Nurhakim" userId="4f154fc08da5d2e9" providerId="LiveId" clId="{09EE22F4-A479-48AA-86C6-13BE88783DF9}" dt="2022-02-22T07:19:03.823" v="206" actId="9405"/>
          <ac:inkMkLst>
            <pc:docMk/>
            <pc:sldMk cId="2867053312" sldId="258"/>
            <ac:inkMk id="72" creationId="{14F9284E-98E9-4D50-B1DE-7BD26070E18C}"/>
          </ac:inkMkLst>
        </pc:inkChg>
        <pc:inkChg chg="add del">
          <ac:chgData name="Daris Nurhakim" userId="4f154fc08da5d2e9" providerId="LiveId" clId="{09EE22F4-A479-48AA-86C6-13BE88783DF9}" dt="2022-02-22T07:19:03.414" v="205" actId="9405"/>
          <ac:inkMkLst>
            <pc:docMk/>
            <pc:sldMk cId="2867053312" sldId="258"/>
            <ac:inkMk id="73" creationId="{B80ECCB9-07E4-4E27-A845-74BE69A8632F}"/>
          </ac:inkMkLst>
        </pc:inkChg>
        <pc:inkChg chg="add del">
          <ac:chgData name="Daris Nurhakim" userId="4f154fc08da5d2e9" providerId="LiveId" clId="{09EE22F4-A479-48AA-86C6-13BE88783DF9}" dt="2022-02-22T07:19:23.188" v="214" actId="9405"/>
          <ac:inkMkLst>
            <pc:docMk/>
            <pc:sldMk cId="2867053312" sldId="258"/>
            <ac:inkMk id="74" creationId="{C7A5A003-5A79-436C-9C30-5DF8AA721DE6}"/>
          </ac:inkMkLst>
        </pc:inkChg>
        <pc:inkChg chg="add del">
          <ac:chgData name="Daris Nurhakim" userId="4f154fc08da5d2e9" providerId="LiveId" clId="{09EE22F4-A479-48AA-86C6-13BE88783DF9}" dt="2022-02-22T07:19:22.786" v="213" actId="9405"/>
          <ac:inkMkLst>
            <pc:docMk/>
            <pc:sldMk cId="2867053312" sldId="258"/>
            <ac:inkMk id="75" creationId="{851D52FF-4383-4D5F-8A4D-F37ACA443E2A}"/>
          </ac:inkMkLst>
        </pc:inkChg>
        <pc:inkChg chg="add del">
          <ac:chgData name="Daris Nurhakim" userId="4f154fc08da5d2e9" providerId="LiveId" clId="{09EE22F4-A479-48AA-86C6-13BE88783DF9}" dt="2022-02-22T07:19:22.575" v="212" actId="9405"/>
          <ac:inkMkLst>
            <pc:docMk/>
            <pc:sldMk cId="2867053312" sldId="258"/>
            <ac:inkMk id="76" creationId="{14E8AB88-E386-46E0-9E3B-25F94CC0D3AD}"/>
          </ac:inkMkLst>
        </pc:inkChg>
        <pc:inkChg chg="add del">
          <ac:chgData name="Daris Nurhakim" userId="4f154fc08da5d2e9" providerId="LiveId" clId="{09EE22F4-A479-48AA-86C6-13BE88783DF9}" dt="2022-02-22T07:19:22.369" v="211" actId="9405"/>
          <ac:inkMkLst>
            <pc:docMk/>
            <pc:sldMk cId="2867053312" sldId="258"/>
            <ac:inkMk id="77" creationId="{45C1BA06-1B4B-437F-950C-B2E157188819}"/>
          </ac:inkMkLst>
        </pc:inkChg>
        <pc:inkChg chg="add del mod">
          <ac:chgData name="Daris Nurhakim" userId="4f154fc08da5d2e9" providerId="LiveId" clId="{09EE22F4-A479-48AA-86C6-13BE88783DF9}" dt="2022-02-22T07:19:42.169" v="221"/>
          <ac:inkMkLst>
            <pc:docMk/>
            <pc:sldMk cId="2867053312" sldId="258"/>
            <ac:inkMk id="78" creationId="{E8D17722-980E-4A06-A6D5-1385F5068D02}"/>
          </ac:inkMkLst>
        </pc:inkChg>
        <pc:inkChg chg="add del mod">
          <ac:chgData name="Daris Nurhakim" userId="4f154fc08da5d2e9" providerId="LiveId" clId="{09EE22F4-A479-48AA-86C6-13BE88783DF9}" dt="2022-02-22T07:19:41.851" v="220"/>
          <ac:inkMkLst>
            <pc:docMk/>
            <pc:sldMk cId="2867053312" sldId="258"/>
            <ac:inkMk id="79" creationId="{484A553A-CC46-4E57-9C4F-0056235D39DA}"/>
          </ac:inkMkLst>
        </pc:inkChg>
        <pc:inkChg chg="add mod">
          <ac:chgData name="Daris Nurhakim" userId="4f154fc08da5d2e9" providerId="LiveId" clId="{09EE22F4-A479-48AA-86C6-13BE88783DF9}" dt="2022-02-22T07:19:42.169" v="221"/>
          <ac:inkMkLst>
            <pc:docMk/>
            <pc:sldMk cId="2867053312" sldId="258"/>
            <ac:inkMk id="81" creationId="{116F12B2-D799-4EFD-9F7A-A5CD26F83F70}"/>
          </ac:inkMkLst>
        </pc:inkChg>
      </pc:sldChg>
      <pc:sldChg chg="addSp delSp add del mod">
        <pc:chgData name="Daris Nurhakim" userId="4f154fc08da5d2e9" providerId="LiveId" clId="{09EE22F4-A479-48AA-86C6-13BE88783DF9}" dt="2022-02-22T07:05:01.181" v="83" actId="47"/>
        <pc:sldMkLst>
          <pc:docMk/>
          <pc:sldMk cId="3691515016" sldId="259"/>
        </pc:sldMkLst>
        <pc:inkChg chg="add del">
          <ac:chgData name="Daris Nurhakim" userId="4f154fc08da5d2e9" providerId="LiveId" clId="{09EE22F4-A479-48AA-86C6-13BE88783DF9}" dt="2022-02-22T06:53:00.397" v="2" actId="9405"/>
          <ac:inkMkLst>
            <pc:docMk/>
            <pc:sldMk cId="3691515016" sldId="259"/>
            <ac:inkMk id="2" creationId="{20830C25-FD78-4733-A585-1BF16523D1A1}"/>
          </ac:inkMkLst>
        </pc:inkChg>
        <pc:inkChg chg="add">
          <ac:chgData name="Daris Nurhakim" userId="4f154fc08da5d2e9" providerId="LiveId" clId="{09EE22F4-A479-48AA-86C6-13BE88783DF9}" dt="2022-02-22T06:53:10.981" v="3" actId="9405"/>
          <ac:inkMkLst>
            <pc:docMk/>
            <pc:sldMk cId="3691515016" sldId="259"/>
            <ac:inkMk id="5" creationId="{4B3872B9-72ED-43E7-AF73-9A5153002336}"/>
          </ac:inkMkLst>
        </pc:inkChg>
        <pc:inkChg chg="add">
          <ac:chgData name="Daris Nurhakim" userId="4f154fc08da5d2e9" providerId="LiveId" clId="{09EE22F4-A479-48AA-86C6-13BE88783DF9}" dt="2022-02-22T06:53:13.444" v="4" actId="9405"/>
          <ac:inkMkLst>
            <pc:docMk/>
            <pc:sldMk cId="3691515016" sldId="259"/>
            <ac:inkMk id="7" creationId="{FB4606D4-8478-4A1D-BF2A-45BDF3E862F3}"/>
          </ac:inkMkLst>
        </pc:inkChg>
        <pc:inkChg chg="add">
          <ac:chgData name="Daris Nurhakim" userId="4f154fc08da5d2e9" providerId="LiveId" clId="{09EE22F4-A479-48AA-86C6-13BE88783DF9}" dt="2022-02-22T06:53:14.949" v="5" actId="9405"/>
          <ac:inkMkLst>
            <pc:docMk/>
            <pc:sldMk cId="3691515016" sldId="259"/>
            <ac:inkMk id="8" creationId="{23B34960-A933-4F0C-9422-A3BFBF287B12}"/>
          </ac:inkMkLst>
        </pc:inkChg>
        <pc:inkChg chg="add">
          <ac:chgData name="Daris Nurhakim" userId="4f154fc08da5d2e9" providerId="LiveId" clId="{09EE22F4-A479-48AA-86C6-13BE88783DF9}" dt="2022-02-22T06:53:24.639" v="6" actId="9405"/>
          <ac:inkMkLst>
            <pc:docMk/>
            <pc:sldMk cId="3691515016" sldId="259"/>
            <ac:inkMk id="9" creationId="{A2605D60-1802-4876-8ADB-614D1820586A}"/>
          </ac:inkMkLst>
        </pc:inkChg>
        <pc:inkChg chg="add">
          <ac:chgData name="Daris Nurhakim" userId="4f154fc08da5d2e9" providerId="LiveId" clId="{09EE22F4-A479-48AA-86C6-13BE88783DF9}" dt="2022-02-22T06:53:25.954" v="7" actId="9405"/>
          <ac:inkMkLst>
            <pc:docMk/>
            <pc:sldMk cId="3691515016" sldId="259"/>
            <ac:inkMk id="10" creationId="{70F525C9-A1C4-4E65-8B9E-1C168A3BBBDE}"/>
          </ac:inkMkLst>
        </pc:inkChg>
        <pc:inkChg chg="add">
          <ac:chgData name="Daris Nurhakim" userId="4f154fc08da5d2e9" providerId="LiveId" clId="{09EE22F4-A479-48AA-86C6-13BE88783DF9}" dt="2022-02-22T06:53:27.422" v="8" actId="9405"/>
          <ac:inkMkLst>
            <pc:docMk/>
            <pc:sldMk cId="3691515016" sldId="259"/>
            <ac:inkMk id="11" creationId="{8BBB8EBC-2274-4423-875B-094BB82C01EA}"/>
          </ac:inkMkLst>
        </pc:inkChg>
        <pc:inkChg chg="add">
          <ac:chgData name="Daris Nurhakim" userId="4f154fc08da5d2e9" providerId="LiveId" clId="{09EE22F4-A479-48AA-86C6-13BE88783DF9}" dt="2022-02-22T06:53:28.398" v="9" actId="9405"/>
          <ac:inkMkLst>
            <pc:docMk/>
            <pc:sldMk cId="3691515016" sldId="259"/>
            <ac:inkMk id="12" creationId="{57E6B993-0CF8-45FE-A045-CB5A8C79E818}"/>
          </ac:inkMkLst>
        </pc:inkChg>
        <pc:inkChg chg="add">
          <ac:chgData name="Daris Nurhakim" userId="4f154fc08da5d2e9" providerId="LiveId" clId="{09EE22F4-A479-48AA-86C6-13BE88783DF9}" dt="2022-02-22T06:53:31.125" v="10" actId="9405"/>
          <ac:inkMkLst>
            <pc:docMk/>
            <pc:sldMk cId="3691515016" sldId="259"/>
            <ac:inkMk id="13" creationId="{F9886921-06BF-4183-9DDA-165136BA2E68}"/>
          </ac:inkMkLst>
        </pc:inkChg>
        <pc:inkChg chg="add">
          <ac:chgData name="Daris Nurhakim" userId="4f154fc08da5d2e9" providerId="LiveId" clId="{09EE22F4-A479-48AA-86C6-13BE88783DF9}" dt="2022-02-22T06:53:32.100" v="11" actId="9405"/>
          <ac:inkMkLst>
            <pc:docMk/>
            <pc:sldMk cId="3691515016" sldId="259"/>
            <ac:inkMk id="14" creationId="{4AD98FC7-E53E-42D0-B85E-17ED268BD795}"/>
          </ac:inkMkLst>
        </pc:inkChg>
        <pc:inkChg chg="add">
          <ac:chgData name="Daris Nurhakim" userId="4f154fc08da5d2e9" providerId="LiveId" clId="{09EE22F4-A479-48AA-86C6-13BE88783DF9}" dt="2022-02-22T06:53:37.696" v="12" actId="9405"/>
          <ac:inkMkLst>
            <pc:docMk/>
            <pc:sldMk cId="3691515016" sldId="259"/>
            <ac:inkMk id="15" creationId="{BBA3CB4E-EEBB-48E1-89CF-6C64E6ED8336}"/>
          </ac:inkMkLst>
        </pc:inkChg>
        <pc:inkChg chg="add">
          <ac:chgData name="Daris Nurhakim" userId="4f154fc08da5d2e9" providerId="LiveId" clId="{09EE22F4-A479-48AA-86C6-13BE88783DF9}" dt="2022-02-22T06:53:38.596" v="13" actId="9405"/>
          <ac:inkMkLst>
            <pc:docMk/>
            <pc:sldMk cId="3691515016" sldId="259"/>
            <ac:inkMk id="16" creationId="{11C5CE4C-C1A8-4162-A9CB-08B5B318148A}"/>
          </ac:inkMkLst>
        </pc:inkChg>
        <pc:inkChg chg="add">
          <ac:chgData name="Daris Nurhakim" userId="4f154fc08da5d2e9" providerId="LiveId" clId="{09EE22F4-A479-48AA-86C6-13BE88783DF9}" dt="2022-02-22T06:53:39.379" v="14" actId="9405"/>
          <ac:inkMkLst>
            <pc:docMk/>
            <pc:sldMk cId="3691515016" sldId="259"/>
            <ac:inkMk id="17" creationId="{882CACF0-59DE-4D9B-8F6C-22E962BC4D4A}"/>
          </ac:inkMkLst>
        </pc:inkChg>
        <pc:inkChg chg="add">
          <ac:chgData name="Daris Nurhakim" userId="4f154fc08da5d2e9" providerId="LiveId" clId="{09EE22F4-A479-48AA-86C6-13BE88783DF9}" dt="2022-02-22T06:53:40.577" v="15" actId="9405"/>
          <ac:inkMkLst>
            <pc:docMk/>
            <pc:sldMk cId="3691515016" sldId="259"/>
            <ac:inkMk id="18" creationId="{BCCD0391-A295-46DC-84FF-06B2462F9CD1}"/>
          </ac:inkMkLst>
        </pc:inkChg>
        <pc:inkChg chg="add">
          <ac:chgData name="Daris Nurhakim" userId="4f154fc08da5d2e9" providerId="LiveId" clId="{09EE22F4-A479-48AA-86C6-13BE88783DF9}" dt="2022-02-22T06:53:41.458" v="16" actId="9405"/>
          <ac:inkMkLst>
            <pc:docMk/>
            <pc:sldMk cId="3691515016" sldId="259"/>
            <ac:inkMk id="19" creationId="{43F3FCC0-CBFA-45BD-8474-60245B07DD6E}"/>
          </ac:inkMkLst>
        </pc:inkChg>
        <pc:inkChg chg="add">
          <ac:chgData name="Daris Nurhakim" userId="4f154fc08da5d2e9" providerId="LiveId" clId="{09EE22F4-A479-48AA-86C6-13BE88783DF9}" dt="2022-02-22T06:53:45.271" v="17" actId="9405"/>
          <ac:inkMkLst>
            <pc:docMk/>
            <pc:sldMk cId="3691515016" sldId="259"/>
            <ac:inkMk id="20" creationId="{35CDDA11-32CC-4545-A538-9FA4AB751EDA}"/>
          </ac:inkMkLst>
        </pc:inkChg>
        <pc:inkChg chg="add">
          <ac:chgData name="Daris Nurhakim" userId="4f154fc08da5d2e9" providerId="LiveId" clId="{09EE22F4-A479-48AA-86C6-13BE88783DF9}" dt="2022-02-22T06:53:46.174" v="18" actId="9405"/>
          <ac:inkMkLst>
            <pc:docMk/>
            <pc:sldMk cId="3691515016" sldId="259"/>
            <ac:inkMk id="21" creationId="{6B9DA4C3-20F6-4FFE-8B79-4FB1603B5453}"/>
          </ac:inkMkLst>
        </pc:inkChg>
        <pc:inkChg chg="add">
          <ac:chgData name="Daris Nurhakim" userId="4f154fc08da5d2e9" providerId="LiveId" clId="{09EE22F4-A479-48AA-86C6-13BE88783DF9}" dt="2022-02-22T06:53:46.944" v="19" actId="9405"/>
          <ac:inkMkLst>
            <pc:docMk/>
            <pc:sldMk cId="3691515016" sldId="259"/>
            <ac:inkMk id="22" creationId="{C6946D19-27A6-4759-96C1-8AD9DCAF212A}"/>
          </ac:inkMkLst>
        </pc:inkChg>
        <pc:inkChg chg="add">
          <ac:chgData name="Daris Nurhakim" userId="4f154fc08da5d2e9" providerId="LiveId" clId="{09EE22F4-A479-48AA-86C6-13BE88783DF9}" dt="2022-02-22T06:53:48.325" v="20" actId="9405"/>
          <ac:inkMkLst>
            <pc:docMk/>
            <pc:sldMk cId="3691515016" sldId="259"/>
            <ac:inkMk id="23" creationId="{75F40661-6F89-4B2B-BFBD-B49D954EB4F0}"/>
          </ac:inkMkLst>
        </pc:inkChg>
        <pc:inkChg chg="add">
          <ac:chgData name="Daris Nurhakim" userId="4f154fc08da5d2e9" providerId="LiveId" clId="{09EE22F4-A479-48AA-86C6-13BE88783DF9}" dt="2022-02-22T06:53:49.003" v="21" actId="9405"/>
          <ac:inkMkLst>
            <pc:docMk/>
            <pc:sldMk cId="3691515016" sldId="259"/>
            <ac:inkMk id="24" creationId="{73A3B7BD-28A3-4FB5-90C9-B17FA68D7AB1}"/>
          </ac:inkMkLst>
        </pc:inkChg>
        <pc:inkChg chg="add">
          <ac:chgData name="Daris Nurhakim" userId="4f154fc08da5d2e9" providerId="LiveId" clId="{09EE22F4-A479-48AA-86C6-13BE88783DF9}" dt="2022-02-22T06:53:49.813" v="22" actId="9405"/>
          <ac:inkMkLst>
            <pc:docMk/>
            <pc:sldMk cId="3691515016" sldId="259"/>
            <ac:inkMk id="25" creationId="{CDC6FE3F-2125-4055-AEC6-509DBC19C53E}"/>
          </ac:inkMkLst>
        </pc:inkChg>
      </pc:sldChg>
      <pc:sldChg chg="addSp delSp add del mod">
        <pc:chgData name="Daris Nurhakim" userId="4f154fc08da5d2e9" providerId="LiveId" clId="{09EE22F4-A479-48AA-86C6-13BE88783DF9}" dt="2022-02-22T07:07:39.412" v="108" actId="47"/>
        <pc:sldMkLst>
          <pc:docMk/>
          <pc:sldMk cId="2824341369" sldId="260"/>
        </pc:sldMkLst>
        <pc:inkChg chg="add">
          <ac:chgData name="Daris Nurhakim" userId="4f154fc08da5d2e9" providerId="LiveId" clId="{09EE22F4-A479-48AA-86C6-13BE88783DF9}" dt="2022-02-22T06:53:57.535" v="24" actId="9405"/>
          <ac:inkMkLst>
            <pc:docMk/>
            <pc:sldMk cId="2824341369" sldId="260"/>
            <ac:inkMk id="2" creationId="{E9C74756-BECF-4230-BCE6-9099E36A65A8}"/>
          </ac:inkMkLst>
        </pc:inkChg>
        <pc:inkChg chg="add">
          <ac:chgData name="Daris Nurhakim" userId="4f154fc08da5d2e9" providerId="LiveId" clId="{09EE22F4-A479-48AA-86C6-13BE88783DF9}" dt="2022-02-22T06:54:01.550" v="25" actId="9405"/>
          <ac:inkMkLst>
            <pc:docMk/>
            <pc:sldMk cId="2824341369" sldId="260"/>
            <ac:inkMk id="5" creationId="{61BF54E0-584D-48EB-AA18-959056D8B9D4}"/>
          </ac:inkMkLst>
        </pc:inkChg>
        <pc:inkChg chg="add del">
          <ac:chgData name="Daris Nurhakim" userId="4f154fc08da5d2e9" providerId="LiveId" clId="{09EE22F4-A479-48AA-86C6-13BE88783DF9}" dt="2022-02-22T06:54:06.367" v="27" actId="9405"/>
          <ac:inkMkLst>
            <pc:docMk/>
            <pc:sldMk cId="2824341369" sldId="260"/>
            <ac:inkMk id="7" creationId="{28DED7DE-64C3-42A8-8F39-69773BD86777}"/>
          </ac:inkMkLst>
        </pc:inkChg>
        <pc:inkChg chg="add">
          <ac:chgData name="Daris Nurhakim" userId="4f154fc08da5d2e9" providerId="LiveId" clId="{09EE22F4-A479-48AA-86C6-13BE88783DF9}" dt="2022-02-22T06:54:13.624" v="28" actId="9405"/>
          <ac:inkMkLst>
            <pc:docMk/>
            <pc:sldMk cId="2824341369" sldId="260"/>
            <ac:inkMk id="8" creationId="{7FB108A2-9C86-4988-B41B-D13F13D9C47C}"/>
          </ac:inkMkLst>
        </pc:inkChg>
        <pc:inkChg chg="add">
          <ac:chgData name="Daris Nurhakim" userId="4f154fc08da5d2e9" providerId="LiveId" clId="{09EE22F4-A479-48AA-86C6-13BE88783DF9}" dt="2022-02-22T06:54:14.974" v="29" actId="9405"/>
          <ac:inkMkLst>
            <pc:docMk/>
            <pc:sldMk cId="2824341369" sldId="260"/>
            <ac:inkMk id="9" creationId="{9CB7218D-A5F5-4D6B-A341-0DB1D749E4E9}"/>
          </ac:inkMkLst>
        </pc:inkChg>
        <pc:inkChg chg="add">
          <ac:chgData name="Daris Nurhakim" userId="4f154fc08da5d2e9" providerId="LiveId" clId="{09EE22F4-A479-48AA-86C6-13BE88783DF9}" dt="2022-02-22T06:54:15.604" v="30" actId="9405"/>
          <ac:inkMkLst>
            <pc:docMk/>
            <pc:sldMk cId="2824341369" sldId="260"/>
            <ac:inkMk id="10" creationId="{D44A749C-9D44-47EB-A800-7C8FF4BFF614}"/>
          </ac:inkMkLst>
        </pc:inkChg>
        <pc:inkChg chg="add del">
          <ac:chgData name="Daris Nurhakim" userId="4f154fc08da5d2e9" providerId="LiveId" clId="{09EE22F4-A479-48AA-86C6-13BE88783DF9}" dt="2022-02-22T06:54:18.718" v="34" actId="9405"/>
          <ac:inkMkLst>
            <pc:docMk/>
            <pc:sldMk cId="2824341369" sldId="260"/>
            <ac:inkMk id="11" creationId="{87EDD2A8-CF84-4022-A3F0-F6C4C1DA5718}"/>
          </ac:inkMkLst>
        </pc:inkChg>
        <pc:inkChg chg="add del">
          <ac:chgData name="Daris Nurhakim" userId="4f154fc08da5d2e9" providerId="LiveId" clId="{09EE22F4-A479-48AA-86C6-13BE88783DF9}" dt="2022-02-22T06:54:18.283" v="33" actId="9405"/>
          <ac:inkMkLst>
            <pc:docMk/>
            <pc:sldMk cId="2824341369" sldId="260"/>
            <ac:inkMk id="12" creationId="{46618F71-82D9-461F-8F84-549DA1460F39}"/>
          </ac:inkMkLst>
        </pc:inkChg>
        <pc:inkChg chg="add">
          <ac:chgData name="Daris Nurhakim" userId="4f154fc08da5d2e9" providerId="LiveId" clId="{09EE22F4-A479-48AA-86C6-13BE88783DF9}" dt="2022-02-22T06:54:19.606" v="35" actId="9405"/>
          <ac:inkMkLst>
            <pc:docMk/>
            <pc:sldMk cId="2824341369" sldId="260"/>
            <ac:inkMk id="13" creationId="{74DFEA12-967C-4611-B768-86344802141B}"/>
          </ac:inkMkLst>
        </pc:inkChg>
        <pc:inkChg chg="add">
          <ac:chgData name="Daris Nurhakim" userId="4f154fc08da5d2e9" providerId="LiveId" clId="{09EE22F4-A479-48AA-86C6-13BE88783DF9}" dt="2022-02-22T06:54:20.364" v="36" actId="9405"/>
          <ac:inkMkLst>
            <pc:docMk/>
            <pc:sldMk cId="2824341369" sldId="260"/>
            <ac:inkMk id="14" creationId="{A8DF1B71-DBBC-4E7D-9568-DECA0E1C9933}"/>
          </ac:inkMkLst>
        </pc:inkChg>
        <pc:inkChg chg="add">
          <ac:chgData name="Daris Nurhakim" userId="4f154fc08da5d2e9" providerId="LiveId" clId="{09EE22F4-A479-48AA-86C6-13BE88783DF9}" dt="2022-02-22T06:54:21.292" v="37" actId="9405"/>
          <ac:inkMkLst>
            <pc:docMk/>
            <pc:sldMk cId="2824341369" sldId="260"/>
            <ac:inkMk id="15" creationId="{DFD67A91-4112-4D8E-9AD3-9B435949674B}"/>
          </ac:inkMkLst>
        </pc:inkChg>
        <pc:inkChg chg="add">
          <ac:chgData name="Daris Nurhakim" userId="4f154fc08da5d2e9" providerId="LiveId" clId="{09EE22F4-A479-48AA-86C6-13BE88783DF9}" dt="2022-02-22T06:54:22.024" v="38" actId="9405"/>
          <ac:inkMkLst>
            <pc:docMk/>
            <pc:sldMk cId="2824341369" sldId="260"/>
            <ac:inkMk id="16" creationId="{D999073C-FF54-4B39-B653-9A306F59D6C2}"/>
          </ac:inkMkLst>
        </pc:inkChg>
      </pc:sldChg>
      <pc:sldChg chg="add del">
        <pc:chgData name="Daris Nurhakim" userId="4f154fc08da5d2e9" providerId="LiveId" clId="{09EE22F4-A479-48AA-86C6-13BE88783DF9}" dt="2022-02-22T06:58:06.315" v="40" actId="47"/>
        <pc:sldMkLst>
          <pc:docMk/>
          <pc:sldMk cId="177945516" sldId="261"/>
        </pc:sldMkLst>
      </pc:sldChg>
      <pc:sldChg chg="addSp delSp add mod">
        <pc:chgData name="Daris Nurhakim" userId="4f154fc08da5d2e9" providerId="LiveId" clId="{09EE22F4-A479-48AA-86C6-13BE88783DF9}" dt="2022-02-22T07:47:12.451" v="837" actId="9405"/>
        <pc:sldMkLst>
          <pc:docMk/>
          <pc:sldMk cId="2416420680" sldId="261"/>
        </pc:sldMkLst>
        <pc:inkChg chg="add del">
          <ac:chgData name="Daris Nurhakim" userId="4f154fc08da5d2e9" providerId="LiveId" clId="{09EE22F4-A479-48AA-86C6-13BE88783DF9}" dt="2022-02-22T06:59:10.519" v="43" actId="9405"/>
          <ac:inkMkLst>
            <pc:docMk/>
            <pc:sldMk cId="2416420680" sldId="261"/>
            <ac:inkMk id="2" creationId="{1F5BF6B8-1E36-45AF-9EE5-4CB2F244529B}"/>
          </ac:inkMkLst>
        </pc:inkChg>
        <pc:inkChg chg="add del">
          <ac:chgData name="Daris Nurhakim" userId="4f154fc08da5d2e9" providerId="LiveId" clId="{09EE22F4-A479-48AA-86C6-13BE88783DF9}" dt="2022-02-22T06:59:12.942" v="45" actId="9405"/>
          <ac:inkMkLst>
            <pc:docMk/>
            <pc:sldMk cId="2416420680" sldId="261"/>
            <ac:inkMk id="5" creationId="{82998014-A657-45BB-8F87-F5F3F5B931CB}"/>
          </ac:inkMkLst>
        </pc:inkChg>
        <pc:inkChg chg="add del">
          <ac:chgData name="Daris Nurhakim" userId="4f154fc08da5d2e9" providerId="LiveId" clId="{09EE22F4-A479-48AA-86C6-13BE88783DF9}" dt="2022-02-22T06:59:14.854" v="47" actId="9405"/>
          <ac:inkMkLst>
            <pc:docMk/>
            <pc:sldMk cId="2416420680" sldId="261"/>
            <ac:inkMk id="7" creationId="{C393036A-AA5D-4A2E-9E65-DA5A4E3C8796}"/>
          </ac:inkMkLst>
        </pc:inkChg>
        <pc:inkChg chg="add">
          <ac:chgData name="Daris Nurhakim" userId="4f154fc08da5d2e9" providerId="LiveId" clId="{09EE22F4-A479-48AA-86C6-13BE88783DF9}" dt="2022-02-22T06:59:16.546" v="48" actId="9405"/>
          <ac:inkMkLst>
            <pc:docMk/>
            <pc:sldMk cId="2416420680" sldId="261"/>
            <ac:inkMk id="8" creationId="{EED717FB-70EE-401F-B2BE-F2A65C8A372E}"/>
          </ac:inkMkLst>
        </pc:inkChg>
        <pc:inkChg chg="add">
          <ac:chgData name="Daris Nurhakim" userId="4f154fc08da5d2e9" providerId="LiveId" clId="{09EE22F4-A479-48AA-86C6-13BE88783DF9}" dt="2022-02-22T06:59:18.957" v="49" actId="9405"/>
          <ac:inkMkLst>
            <pc:docMk/>
            <pc:sldMk cId="2416420680" sldId="261"/>
            <ac:inkMk id="9" creationId="{8095BC36-0C4D-4314-BD30-FA093A84893C}"/>
          </ac:inkMkLst>
        </pc:inkChg>
        <pc:inkChg chg="add">
          <ac:chgData name="Daris Nurhakim" userId="4f154fc08da5d2e9" providerId="LiveId" clId="{09EE22F4-A479-48AA-86C6-13BE88783DF9}" dt="2022-02-22T06:59:20.336" v="50" actId="9405"/>
          <ac:inkMkLst>
            <pc:docMk/>
            <pc:sldMk cId="2416420680" sldId="261"/>
            <ac:inkMk id="10" creationId="{C4F19575-6D23-4B73-99FE-E868B8B4A193}"/>
          </ac:inkMkLst>
        </pc:inkChg>
        <pc:inkChg chg="add">
          <ac:chgData name="Daris Nurhakim" userId="4f154fc08da5d2e9" providerId="LiveId" clId="{09EE22F4-A479-48AA-86C6-13BE88783DF9}" dt="2022-02-22T07:47:10.575" v="833" actId="9405"/>
          <ac:inkMkLst>
            <pc:docMk/>
            <pc:sldMk cId="2416420680" sldId="261"/>
            <ac:inkMk id="11" creationId="{724092C6-8914-43FE-8B5E-EAC0F244CE51}"/>
          </ac:inkMkLst>
        </pc:inkChg>
        <pc:inkChg chg="add">
          <ac:chgData name="Daris Nurhakim" userId="4f154fc08da5d2e9" providerId="LiveId" clId="{09EE22F4-A479-48AA-86C6-13BE88783DF9}" dt="2022-02-22T07:47:10.937" v="834" actId="9405"/>
          <ac:inkMkLst>
            <pc:docMk/>
            <pc:sldMk cId="2416420680" sldId="261"/>
            <ac:inkMk id="12" creationId="{6AEF7C1F-B6C3-4231-87AF-3E181C292BA2}"/>
          </ac:inkMkLst>
        </pc:inkChg>
        <pc:inkChg chg="add">
          <ac:chgData name="Daris Nurhakim" userId="4f154fc08da5d2e9" providerId="LiveId" clId="{09EE22F4-A479-48AA-86C6-13BE88783DF9}" dt="2022-02-22T07:47:11.485" v="835" actId="9405"/>
          <ac:inkMkLst>
            <pc:docMk/>
            <pc:sldMk cId="2416420680" sldId="261"/>
            <ac:inkMk id="13" creationId="{264C5949-CBCD-4BC6-A7F4-C0FA2C213ACF}"/>
          </ac:inkMkLst>
        </pc:inkChg>
        <pc:inkChg chg="add">
          <ac:chgData name="Daris Nurhakim" userId="4f154fc08da5d2e9" providerId="LiveId" clId="{09EE22F4-A479-48AA-86C6-13BE88783DF9}" dt="2022-02-22T07:47:12.005" v="836" actId="9405"/>
          <ac:inkMkLst>
            <pc:docMk/>
            <pc:sldMk cId="2416420680" sldId="261"/>
            <ac:inkMk id="14" creationId="{46B3DD95-FDD2-442E-BDB4-3E35006BBF2A}"/>
          </ac:inkMkLst>
        </pc:inkChg>
        <pc:inkChg chg="add">
          <ac:chgData name="Daris Nurhakim" userId="4f154fc08da5d2e9" providerId="LiveId" clId="{09EE22F4-A479-48AA-86C6-13BE88783DF9}" dt="2022-02-22T07:47:12.451" v="837" actId="9405"/>
          <ac:inkMkLst>
            <pc:docMk/>
            <pc:sldMk cId="2416420680" sldId="261"/>
            <ac:inkMk id="15" creationId="{E69DA2F6-8DF3-444D-BCF8-893092A01D62}"/>
          </ac:inkMkLst>
        </pc:inkChg>
      </pc:sldChg>
      <pc:sldChg chg="addSp delSp add mod">
        <pc:chgData name="Daris Nurhakim" userId="4f154fc08da5d2e9" providerId="LiveId" clId="{09EE22F4-A479-48AA-86C6-13BE88783DF9}" dt="2022-02-22T07:47:59.972" v="842" actId="9405"/>
        <pc:sldMkLst>
          <pc:docMk/>
          <pc:sldMk cId="3804778227" sldId="262"/>
        </pc:sldMkLst>
        <pc:inkChg chg="add del">
          <ac:chgData name="Daris Nurhakim" userId="4f154fc08da5d2e9" providerId="LiveId" clId="{09EE22F4-A479-48AA-86C6-13BE88783DF9}" dt="2022-02-22T06:59:58.664" v="53" actId="9405"/>
          <ac:inkMkLst>
            <pc:docMk/>
            <pc:sldMk cId="3804778227" sldId="262"/>
            <ac:inkMk id="2" creationId="{D886A66E-262E-4266-B616-2D203A265CC4}"/>
          </ac:inkMkLst>
        </pc:inkChg>
        <pc:inkChg chg="add del">
          <ac:chgData name="Daris Nurhakim" userId="4f154fc08da5d2e9" providerId="LiveId" clId="{09EE22F4-A479-48AA-86C6-13BE88783DF9}" dt="2022-02-22T07:00:04.249" v="55" actId="9405"/>
          <ac:inkMkLst>
            <pc:docMk/>
            <pc:sldMk cId="3804778227" sldId="262"/>
            <ac:inkMk id="5" creationId="{1E7BA057-4898-4D10-B7A6-104DDC28AD81}"/>
          </ac:inkMkLst>
        </pc:inkChg>
        <pc:inkChg chg="add">
          <ac:chgData name="Daris Nurhakim" userId="4f154fc08da5d2e9" providerId="LiveId" clId="{09EE22F4-A479-48AA-86C6-13BE88783DF9}" dt="2022-02-22T07:00:05.458" v="56" actId="9405"/>
          <ac:inkMkLst>
            <pc:docMk/>
            <pc:sldMk cId="3804778227" sldId="262"/>
            <ac:inkMk id="7" creationId="{7FB28FEA-9E1E-473C-8FBF-451548BAE7B6}"/>
          </ac:inkMkLst>
        </pc:inkChg>
        <pc:inkChg chg="add">
          <ac:chgData name="Daris Nurhakim" userId="4f154fc08da5d2e9" providerId="LiveId" clId="{09EE22F4-A479-48AA-86C6-13BE88783DF9}" dt="2022-02-22T07:00:06.680" v="57" actId="9405"/>
          <ac:inkMkLst>
            <pc:docMk/>
            <pc:sldMk cId="3804778227" sldId="262"/>
            <ac:inkMk id="11" creationId="{2EFE4DBB-3BB5-48B4-B3FD-29A4EBA9174A}"/>
          </ac:inkMkLst>
        </pc:inkChg>
        <pc:inkChg chg="add">
          <ac:chgData name="Daris Nurhakim" userId="4f154fc08da5d2e9" providerId="LiveId" clId="{09EE22F4-A479-48AA-86C6-13BE88783DF9}" dt="2022-02-22T07:47:56.648" v="838" actId="9405"/>
          <ac:inkMkLst>
            <pc:docMk/>
            <pc:sldMk cId="3804778227" sldId="262"/>
            <ac:inkMk id="12" creationId="{69847EA4-5F99-4ACD-91B7-150A46C0F013}"/>
          </ac:inkMkLst>
        </pc:inkChg>
        <pc:inkChg chg="add">
          <ac:chgData name="Daris Nurhakim" userId="4f154fc08da5d2e9" providerId="LiveId" clId="{09EE22F4-A479-48AA-86C6-13BE88783DF9}" dt="2022-02-22T07:47:57.166" v="839" actId="9405"/>
          <ac:inkMkLst>
            <pc:docMk/>
            <pc:sldMk cId="3804778227" sldId="262"/>
            <ac:inkMk id="13" creationId="{1DF45E3A-0506-4A8A-84AC-44487CF1FE79}"/>
          </ac:inkMkLst>
        </pc:inkChg>
        <pc:inkChg chg="add">
          <ac:chgData name="Daris Nurhakim" userId="4f154fc08da5d2e9" providerId="LiveId" clId="{09EE22F4-A479-48AA-86C6-13BE88783DF9}" dt="2022-02-22T07:47:59.010" v="840" actId="9405"/>
          <ac:inkMkLst>
            <pc:docMk/>
            <pc:sldMk cId="3804778227" sldId="262"/>
            <ac:inkMk id="14" creationId="{C5BDD0D0-9FF3-4C2A-9ABC-6DF32D55E325}"/>
          </ac:inkMkLst>
        </pc:inkChg>
        <pc:inkChg chg="add">
          <ac:chgData name="Daris Nurhakim" userId="4f154fc08da5d2e9" providerId="LiveId" clId="{09EE22F4-A479-48AA-86C6-13BE88783DF9}" dt="2022-02-22T07:47:59.476" v="841" actId="9405"/>
          <ac:inkMkLst>
            <pc:docMk/>
            <pc:sldMk cId="3804778227" sldId="262"/>
            <ac:inkMk id="15" creationId="{2DC1E4E4-AF5A-4482-875D-A80F8FF2FE28}"/>
          </ac:inkMkLst>
        </pc:inkChg>
        <pc:inkChg chg="add">
          <ac:chgData name="Daris Nurhakim" userId="4f154fc08da5d2e9" providerId="LiveId" clId="{09EE22F4-A479-48AA-86C6-13BE88783DF9}" dt="2022-02-22T07:47:59.972" v="842" actId="9405"/>
          <ac:inkMkLst>
            <pc:docMk/>
            <pc:sldMk cId="3804778227" sldId="262"/>
            <ac:inkMk id="16" creationId="{ED2DE89F-A691-412B-9CA2-34DCD1196648}"/>
          </ac:inkMkLst>
        </pc:inkChg>
      </pc:sldChg>
      <pc:sldChg chg="add del">
        <pc:chgData name="Daris Nurhakim" userId="4f154fc08da5d2e9" providerId="LiveId" clId="{09EE22F4-A479-48AA-86C6-13BE88783DF9}" dt="2022-02-22T07:00:12.203" v="59"/>
        <pc:sldMkLst>
          <pc:docMk/>
          <pc:sldMk cId="1395767136" sldId="263"/>
        </pc:sldMkLst>
      </pc:sldChg>
      <pc:sldChg chg="addSp add mod">
        <pc:chgData name="Daris Nurhakim" userId="4f154fc08da5d2e9" providerId="LiveId" clId="{09EE22F4-A479-48AA-86C6-13BE88783DF9}" dt="2022-02-22T07:48:17.228" v="847" actId="9405"/>
        <pc:sldMkLst>
          <pc:docMk/>
          <pc:sldMk cId="3206077330" sldId="263"/>
        </pc:sldMkLst>
        <pc:inkChg chg="add">
          <ac:chgData name="Daris Nurhakim" userId="4f154fc08da5d2e9" providerId="LiveId" clId="{09EE22F4-A479-48AA-86C6-13BE88783DF9}" dt="2022-02-22T07:00:23.428" v="61" actId="9405"/>
          <ac:inkMkLst>
            <pc:docMk/>
            <pc:sldMk cId="3206077330" sldId="263"/>
            <ac:inkMk id="2" creationId="{025156CF-4339-4748-A62E-F70B836B32D3}"/>
          </ac:inkMkLst>
        </pc:inkChg>
        <pc:inkChg chg="add">
          <ac:chgData name="Daris Nurhakim" userId="4f154fc08da5d2e9" providerId="LiveId" clId="{09EE22F4-A479-48AA-86C6-13BE88783DF9}" dt="2022-02-22T07:00:24.452" v="62" actId="9405"/>
          <ac:inkMkLst>
            <pc:docMk/>
            <pc:sldMk cId="3206077330" sldId="263"/>
            <ac:inkMk id="5" creationId="{062D8818-5373-4608-BF76-403D98063573}"/>
          </ac:inkMkLst>
        </pc:inkChg>
        <pc:inkChg chg="add">
          <ac:chgData name="Daris Nurhakim" userId="4f154fc08da5d2e9" providerId="LiveId" clId="{09EE22F4-A479-48AA-86C6-13BE88783DF9}" dt="2022-02-22T07:48:14.079" v="843" actId="9405"/>
          <ac:inkMkLst>
            <pc:docMk/>
            <pc:sldMk cId="3206077330" sldId="263"/>
            <ac:inkMk id="12" creationId="{2CD5D008-0E5D-4A53-BC1E-1CC4DB01271A}"/>
          </ac:inkMkLst>
        </pc:inkChg>
        <pc:inkChg chg="add">
          <ac:chgData name="Daris Nurhakim" userId="4f154fc08da5d2e9" providerId="LiveId" clId="{09EE22F4-A479-48AA-86C6-13BE88783DF9}" dt="2022-02-22T07:48:14.651" v="844" actId="9405"/>
          <ac:inkMkLst>
            <pc:docMk/>
            <pc:sldMk cId="3206077330" sldId="263"/>
            <ac:inkMk id="13" creationId="{B24B770A-5C91-44F2-B0AC-4DFBE7FE308F}"/>
          </ac:inkMkLst>
        </pc:inkChg>
        <pc:inkChg chg="add">
          <ac:chgData name="Daris Nurhakim" userId="4f154fc08da5d2e9" providerId="LiveId" clId="{09EE22F4-A479-48AA-86C6-13BE88783DF9}" dt="2022-02-22T07:48:16.486" v="845" actId="9405"/>
          <ac:inkMkLst>
            <pc:docMk/>
            <pc:sldMk cId="3206077330" sldId="263"/>
            <ac:inkMk id="14" creationId="{F62EE002-9A3D-4EC7-889D-F5DB54201354}"/>
          </ac:inkMkLst>
        </pc:inkChg>
        <pc:inkChg chg="add">
          <ac:chgData name="Daris Nurhakim" userId="4f154fc08da5d2e9" providerId="LiveId" clId="{09EE22F4-A479-48AA-86C6-13BE88783DF9}" dt="2022-02-22T07:48:16.864" v="846" actId="9405"/>
          <ac:inkMkLst>
            <pc:docMk/>
            <pc:sldMk cId="3206077330" sldId="263"/>
            <ac:inkMk id="15" creationId="{6FC56392-816D-48C1-8014-0ED54FE20983}"/>
          </ac:inkMkLst>
        </pc:inkChg>
        <pc:inkChg chg="add">
          <ac:chgData name="Daris Nurhakim" userId="4f154fc08da5d2e9" providerId="LiveId" clId="{09EE22F4-A479-48AA-86C6-13BE88783DF9}" dt="2022-02-22T07:48:17.228" v="847" actId="9405"/>
          <ac:inkMkLst>
            <pc:docMk/>
            <pc:sldMk cId="3206077330" sldId="263"/>
            <ac:inkMk id="16" creationId="{5F4D990E-A44C-4A7B-9C7D-351EF2AE06AC}"/>
          </ac:inkMkLst>
        </pc:inkChg>
      </pc:sldChg>
      <pc:sldChg chg="addSp delSp add mod">
        <pc:chgData name="Daris Nurhakim" userId="4f154fc08da5d2e9" providerId="LiveId" clId="{09EE22F4-A479-48AA-86C6-13BE88783DF9}" dt="2022-02-22T07:48:31.311" v="852" actId="9405"/>
        <pc:sldMkLst>
          <pc:docMk/>
          <pc:sldMk cId="481867728" sldId="264"/>
        </pc:sldMkLst>
        <pc:inkChg chg="add del">
          <ac:chgData name="Daris Nurhakim" userId="4f154fc08da5d2e9" providerId="LiveId" clId="{09EE22F4-A479-48AA-86C6-13BE88783DF9}" dt="2022-02-22T07:02:04.024" v="65" actId="9405"/>
          <ac:inkMkLst>
            <pc:docMk/>
            <pc:sldMk cId="481867728" sldId="264"/>
            <ac:inkMk id="12" creationId="{02D8C530-127E-4093-9961-15207F1153E5}"/>
          </ac:inkMkLst>
        </pc:inkChg>
        <pc:inkChg chg="add del">
          <ac:chgData name="Daris Nurhakim" userId="4f154fc08da5d2e9" providerId="LiveId" clId="{09EE22F4-A479-48AA-86C6-13BE88783DF9}" dt="2022-02-22T07:02:06.189" v="67" actId="9405"/>
          <ac:inkMkLst>
            <pc:docMk/>
            <pc:sldMk cId="481867728" sldId="264"/>
            <ac:inkMk id="13" creationId="{311B45C1-456E-4C75-BE84-7FFA8FE0B881}"/>
          </ac:inkMkLst>
        </pc:inkChg>
        <pc:inkChg chg="add">
          <ac:chgData name="Daris Nurhakim" userId="4f154fc08da5d2e9" providerId="LiveId" clId="{09EE22F4-A479-48AA-86C6-13BE88783DF9}" dt="2022-02-22T07:02:07.188" v="68" actId="9405"/>
          <ac:inkMkLst>
            <pc:docMk/>
            <pc:sldMk cId="481867728" sldId="264"/>
            <ac:inkMk id="14" creationId="{1673F30C-F990-4C83-BDEF-769FF9486703}"/>
          </ac:inkMkLst>
        </pc:inkChg>
        <pc:inkChg chg="add">
          <ac:chgData name="Daris Nurhakim" userId="4f154fc08da5d2e9" providerId="LiveId" clId="{09EE22F4-A479-48AA-86C6-13BE88783DF9}" dt="2022-02-22T07:02:08.220" v="69" actId="9405"/>
          <ac:inkMkLst>
            <pc:docMk/>
            <pc:sldMk cId="481867728" sldId="264"/>
            <ac:inkMk id="15" creationId="{76721358-8C26-4AA8-93BF-F7130370DBDC}"/>
          </ac:inkMkLst>
        </pc:inkChg>
        <pc:inkChg chg="add">
          <ac:chgData name="Daris Nurhakim" userId="4f154fc08da5d2e9" providerId="LiveId" clId="{09EE22F4-A479-48AA-86C6-13BE88783DF9}" dt="2022-02-22T07:48:27.690" v="848" actId="9405"/>
          <ac:inkMkLst>
            <pc:docMk/>
            <pc:sldMk cId="481867728" sldId="264"/>
            <ac:inkMk id="16" creationId="{C43B3A66-F99D-4BF1-BDDE-607F4A06DD51}"/>
          </ac:inkMkLst>
        </pc:inkChg>
        <pc:inkChg chg="add">
          <ac:chgData name="Daris Nurhakim" userId="4f154fc08da5d2e9" providerId="LiveId" clId="{09EE22F4-A479-48AA-86C6-13BE88783DF9}" dt="2022-02-22T07:48:28.251" v="849" actId="9405"/>
          <ac:inkMkLst>
            <pc:docMk/>
            <pc:sldMk cId="481867728" sldId="264"/>
            <ac:inkMk id="17" creationId="{3D73F4E6-EAC9-4A7E-9625-4D6B54C46A65}"/>
          </ac:inkMkLst>
        </pc:inkChg>
        <pc:inkChg chg="add">
          <ac:chgData name="Daris Nurhakim" userId="4f154fc08da5d2e9" providerId="LiveId" clId="{09EE22F4-A479-48AA-86C6-13BE88783DF9}" dt="2022-02-22T07:48:30.356" v="850" actId="9405"/>
          <ac:inkMkLst>
            <pc:docMk/>
            <pc:sldMk cId="481867728" sldId="264"/>
            <ac:inkMk id="18" creationId="{6064D5E4-EDA7-439F-BF66-CCB527B14E4C}"/>
          </ac:inkMkLst>
        </pc:inkChg>
        <pc:inkChg chg="add">
          <ac:chgData name="Daris Nurhakim" userId="4f154fc08da5d2e9" providerId="LiveId" clId="{09EE22F4-A479-48AA-86C6-13BE88783DF9}" dt="2022-02-22T07:48:30.909" v="851" actId="9405"/>
          <ac:inkMkLst>
            <pc:docMk/>
            <pc:sldMk cId="481867728" sldId="264"/>
            <ac:inkMk id="19" creationId="{293993E5-540F-4234-B443-37850C4ED005}"/>
          </ac:inkMkLst>
        </pc:inkChg>
        <pc:inkChg chg="add">
          <ac:chgData name="Daris Nurhakim" userId="4f154fc08da5d2e9" providerId="LiveId" clId="{09EE22F4-A479-48AA-86C6-13BE88783DF9}" dt="2022-02-22T07:48:31.311" v="852" actId="9405"/>
          <ac:inkMkLst>
            <pc:docMk/>
            <pc:sldMk cId="481867728" sldId="264"/>
            <ac:inkMk id="20" creationId="{E5D4B8BE-4DF3-4B38-AAFB-E5B9C737B5A6}"/>
          </ac:inkMkLst>
        </pc:inkChg>
      </pc:sldChg>
      <pc:sldChg chg="addSp add mod">
        <pc:chgData name="Daris Nurhakim" userId="4f154fc08da5d2e9" providerId="LiveId" clId="{09EE22F4-A479-48AA-86C6-13BE88783DF9}" dt="2022-02-22T07:48:42.604" v="859" actId="9405"/>
        <pc:sldMkLst>
          <pc:docMk/>
          <pc:sldMk cId="2640762527" sldId="265"/>
        </pc:sldMkLst>
        <pc:inkChg chg="add">
          <ac:chgData name="Daris Nurhakim" userId="4f154fc08da5d2e9" providerId="LiveId" clId="{09EE22F4-A479-48AA-86C6-13BE88783DF9}" dt="2022-02-22T07:04:16.286" v="71" actId="9405"/>
          <ac:inkMkLst>
            <pc:docMk/>
            <pc:sldMk cId="2640762527" sldId="265"/>
            <ac:inkMk id="12" creationId="{D784958A-EED6-4A3D-B11B-F986B9DE526F}"/>
          </ac:inkMkLst>
        </pc:inkChg>
        <pc:inkChg chg="add">
          <ac:chgData name="Daris Nurhakim" userId="4f154fc08da5d2e9" providerId="LiveId" clId="{09EE22F4-A479-48AA-86C6-13BE88783DF9}" dt="2022-02-22T07:04:17.210" v="72" actId="9405"/>
          <ac:inkMkLst>
            <pc:docMk/>
            <pc:sldMk cId="2640762527" sldId="265"/>
            <ac:inkMk id="13" creationId="{097B63E6-C3F8-4DB1-88BB-C9A60DA5F02C}"/>
          </ac:inkMkLst>
        </pc:inkChg>
        <pc:inkChg chg="add">
          <ac:chgData name="Daris Nurhakim" userId="4f154fc08da5d2e9" providerId="LiveId" clId="{09EE22F4-A479-48AA-86C6-13BE88783DF9}" dt="2022-02-22T07:48:39.275" v="853" actId="9405"/>
          <ac:inkMkLst>
            <pc:docMk/>
            <pc:sldMk cId="2640762527" sldId="265"/>
            <ac:inkMk id="16" creationId="{37953C17-A152-43B3-826C-F0F540A964CF}"/>
          </ac:inkMkLst>
        </pc:inkChg>
        <pc:inkChg chg="add">
          <ac:chgData name="Daris Nurhakim" userId="4f154fc08da5d2e9" providerId="LiveId" clId="{09EE22F4-A479-48AA-86C6-13BE88783DF9}" dt="2022-02-22T07:48:39.672" v="854" actId="9405"/>
          <ac:inkMkLst>
            <pc:docMk/>
            <pc:sldMk cId="2640762527" sldId="265"/>
            <ac:inkMk id="17" creationId="{C1500B0F-46D0-4134-B451-29905F62B8EF}"/>
          </ac:inkMkLst>
        </pc:inkChg>
        <pc:inkChg chg="add">
          <ac:chgData name="Daris Nurhakim" userId="4f154fc08da5d2e9" providerId="LiveId" clId="{09EE22F4-A479-48AA-86C6-13BE88783DF9}" dt="2022-02-22T07:48:40.030" v="855" actId="9405"/>
          <ac:inkMkLst>
            <pc:docMk/>
            <pc:sldMk cId="2640762527" sldId="265"/>
            <ac:inkMk id="18" creationId="{BEB83743-005C-489A-889A-DF989F876307}"/>
          </ac:inkMkLst>
        </pc:inkChg>
        <pc:inkChg chg="add">
          <ac:chgData name="Daris Nurhakim" userId="4f154fc08da5d2e9" providerId="LiveId" clId="{09EE22F4-A479-48AA-86C6-13BE88783DF9}" dt="2022-02-22T07:48:41.476" v="856" actId="9405"/>
          <ac:inkMkLst>
            <pc:docMk/>
            <pc:sldMk cId="2640762527" sldId="265"/>
            <ac:inkMk id="19" creationId="{7822E743-6A63-44DC-A0E7-1A513F155A73}"/>
          </ac:inkMkLst>
        </pc:inkChg>
        <pc:inkChg chg="add">
          <ac:chgData name="Daris Nurhakim" userId="4f154fc08da5d2e9" providerId="LiveId" clId="{09EE22F4-A479-48AA-86C6-13BE88783DF9}" dt="2022-02-22T07:48:41.834" v="857" actId="9405"/>
          <ac:inkMkLst>
            <pc:docMk/>
            <pc:sldMk cId="2640762527" sldId="265"/>
            <ac:inkMk id="20" creationId="{EF4D1F2D-AFAF-4BC5-B53B-F30CAC0C5054}"/>
          </ac:inkMkLst>
        </pc:inkChg>
        <pc:inkChg chg="add">
          <ac:chgData name="Daris Nurhakim" userId="4f154fc08da5d2e9" providerId="LiveId" clId="{09EE22F4-A479-48AA-86C6-13BE88783DF9}" dt="2022-02-22T07:48:42.226" v="858" actId="9405"/>
          <ac:inkMkLst>
            <pc:docMk/>
            <pc:sldMk cId="2640762527" sldId="265"/>
            <ac:inkMk id="21" creationId="{EEAA2AA2-35BE-4FD2-AAFC-652F23E1D5DD}"/>
          </ac:inkMkLst>
        </pc:inkChg>
        <pc:inkChg chg="add">
          <ac:chgData name="Daris Nurhakim" userId="4f154fc08da5d2e9" providerId="LiveId" clId="{09EE22F4-A479-48AA-86C6-13BE88783DF9}" dt="2022-02-22T07:48:42.604" v="859" actId="9405"/>
          <ac:inkMkLst>
            <pc:docMk/>
            <pc:sldMk cId="2640762527" sldId="265"/>
            <ac:inkMk id="22" creationId="{51003948-BD70-4078-B48F-F11B4A1094F5}"/>
          </ac:inkMkLst>
        </pc:inkChg>
      </pc:sldChg>
      <pc:sldChg chg="addSp delSp add mod">
        <pc:chgData name="Daris Nurhakim" userId="4f154fc08da5d2e9" providerId="LiveId" clId="{09EE22F4-A479-48AA-86C6-13BE88783DF9}" dt="2022-02-22T07:48:55.277" v="864" actId="9405"/>
        <pc:sldMkLst>
          <pc:docMk/>
          <pc:sldMk cId="2163401255" sldId="266"/>
        </pc:sldMkLst>
        <pc:inkChg chg="add">
          <ac:chgData name="Daris Nurhakim" userId="4f154fc08da5d2e9" providerId="LiveId" clId="{09EE22F4-A479-48AA-86C6-13BE88783DF9}" dt="2022-02-22T07:04:31.095" v="74" actId="9405"/>
          <ac:inkMkLst>
            <pc:docMk/>
            <pc:sldMk cId="2163401255" sldId="266"/>
            <ac:inkMk id="16" creationId="{C1AC0139-DCDA-4112-A2E9-1D03D301398E}"/>
          </ac:inkMkLst>
        </pc:inkChg>
        <pc:inkChg chg="add del">
          <ac:chgData name="Daris Nurhakim" userId="4f154fc08da5d2e9" providerId="LiveId" clId="{09EE22F4-A479-48AA-86C6-13BE88783DF9}" dt="2022-02-22T07:04:34.821" v="76" actId="9405"/>
          <ac:inkMkLst>
            <pc:docMk/>
            <pc:sldMk cId="2163401255" sldId="266"/>
            <ac:inkMk id="17" creationId="{34091BF0-03C0-4A05-90E6-A10C74E7B62D}"/>
          </ac:inkMkLst>
        </pc:inkChg>
        <pc:inkChg chg="add">
          <ac:chgData name="Daris Nurhakim" userId="4f154fc08da5d2e9" providerId="LiveId" clId="{09EE22F4-A479-48AA-86C6-13BE88783DF9}" dt="2022-02-22T07:04:38.139" v="77" actId="9405"/>
          <ac:inkMkLst>
            <pc:docMk/>
            <pc:sldMk cId="2163401255" sldId="266"/>
            <ac:inkMk id="18" creationId="{401ED5D1-24B9-4F9B-91FB-8B79E1E2614B}"/>
          </ac:inkMkLst>
        </pc:inkChg>
        <pc:inkChg chg="add">
          <ac:chgData name="Daris Nurhakim" userId="4f154fc08da5d2e9" providerId="LiveId" clId="{09EE22F4-A479-48AA-86C6-13BE88783DF9}" dt="2022-02-22T07:48:52.305" v="860" actId="9405"/>
          <ac:inkMkLst>
            <pc:docMk/>
            <pc:sldMk cId="2163401255" sldId="266"/>
            <ac:inkMk id="19" creationId="{7CD1770D-4EB4-4695-BF13-8B6E75854DC7}"/>
          </ac:inkMkLst>
        </pc:inkChg>
        <pc:inkChg chg="add">
          <ac:chgData name="Daris Nurhakim" userId="4f154fc08da5d2e9" providerId="LiveId" clId="{09EE22F4-A479-48AA-86C6-13BE88783DF9}" dt="2022-02-22T07:48:52.809" v="861" actId="9405"/>
          <ac:inkMkLst>
            <pc:docMk/>
            <pc:sldMk cId="2163401255" sldId="266"/>
            <ac:inkMk id="20" creationId="{CF845A85-E5F8-4F69-AF69-0350933497C7}"/>
          </ac:inkMkLst>
        </pc:inkChg>
        <pc:inkChg chg="add">
          <ac:chgData name="Daris Nurhakim" userId="4f154fc08da5d2e9" providerId="LiveId" clId="{09EE22F4-A479-48AA-86C6-13BE88783DF9}" dt="2022-02-22T07:48:54.425" v="862" actId="9405"/>
          <ac:inkMkLst>
            <pc:docMk/>
            <pc:sldMk cId="2163401255" sldId="266"/>
            <ac:inkMk id="21" creationId="{71DFD4F7-73DA-4458-9444-89A268DD23EB}"/>
          </ac:inkMkLst>
        </pc:inkChg>
        <pc:inkChg chg="add">
          <ac:chgData name="Daris Nurhakim" userId="4f154fc08da5d2e9" providerId="LiveId" clId="{09EE22F4-A479-48AA-86C6-13BE88783DF9}" dt="2022-02-22T07:48:54.929" v="863" actId="9405"/>
          <ac:inkMkLst>
            <pc:docMk/>
            <pc:sldMk cId="2163401255" sldId="266"/>
            <ac:inkMk id="22" creationId="{DCEADCC7-8ED1-4544-AF6B-CBFC175F8ED3}"/>
          </ac:inkMkLst>
        </pc:inkChg>
        <pc:inkChg chg="add">
          <ac:chgData name="Daris Nurhakim" userId="4f154fc08da5d2e9" providerId="LiveId" clId="{09EE22F4-A479-48AA-86C6-13BE88783DF9}" dt="2022-02-22T07:48:55.277" v="864" actId="9405"/>
          <ac:inkMkLst>
            <pc:docMk/>
            <pc:sldMk cId="2163401255" sldId="266"/>
            <ac:inkMk id="23" creationId="{04802D45-8507-4330-909E-44A5E6E64EEA}"/>
          </ac:inkMkLst>
        </pc:inkChg>
      </pc:sldChg>
      <pc:sldChg chg="addSp add del mod">
        <pc:chgData name="Daris Nurhakim" userId="4f154fc08da5d2e9" providerId="LiveId" clId="{09EE22F4-A479-48AA-86C6-13BE88783DF9}" dt="2022-02-22T07:09:51.055" v="123" actId="47"/>
        <pc:sldMkLst>
          <pc:docMk/>
          <pc:sldMk cId="3601298155" sldId="267"/>
        </pc:sldMkLst>
        <pc:inkChg chg="add">
          <ac:chgData name="Daris Nurhakim" userId="4f154fc08da5d2e9" providerId="LiveId" clId="{09EE22F4-A479-48AA-86C6-13BE88783DF9}" dt="2022-02-22T07:04:50.764" v="79" actId="9405"/>
          <ac:inkMkLst>
            <pc:docMk/>
            <pc:sldMk cId="3601298155" sldId="267"/>
            <ac:inkMk id="17" creationId="{0CEC4E45-4AFE-4504-99F8-78A65B603752}"/>
          </ac:inkMkLst>
        </pc:inkChg>
        <pc:inkChg chg="add">
          <ac:chgData name="Daris Nurhakim" userId="4f154fc08da5d2e9" providerId="LiveId" clId="{09EE22F4-A479-48AA-86C6-13BE88783DF9}" dt="2022-02-22T07:04:52.070" v="80" actId="9405"/>
          <ac:inkMkLst>
            <pc:docMk/>
            <pc:sldMk cId="3601298155" sldId="267"/>
            <ac:inkMk id="19" creationId="{E7CBC972-A3BF-4D1C-86B0-DDFCB8D0F002}"/>
          </ac:inkMkLst>
        </pc:inkChg>
        <pc:inkChg chg="add">
          <ac:chgData name="Daris Nurhakim" userId="4f154fc08da5d2e9" providerId="LiveId" clId="{09EE22F4-A479-48AA-86C6-13BE88783DF9}" dt="2022-02-22T07:04:55.313" v="81" actId="9405"/>
          <ac:inkMkLst>
            <pc:docMk/>
            <pc:sldMk cId="3601298155" sldId="267"/>
            <ac:inkMk id="20" creationId="{69959E26-BA28-4414-BE27-26C832AB1C88}"/>
          </ac:inkMkLst>
        </pc:inkChg>
        <pc:inkChg chg="add">
          <ac:chgData name="Daris Nurhakim" userId="4f154fc08da5d2e9" providerId="LiveId" clId="{09EE22F4-A479-48AA-86C6-13BE88783DF9}" dt="2022-02-22T07:04:56.580" v="82" actId="9405"/>
          <ac:inkMkLst>
            <pc:docMk/>
            <pc:sldMk cId="3601298155" sldId="267"/>
            <ac:inkMk id="21" creationId="{90EA78FA-8ED9-42B8-94F7-9C07FEB581F4}"/>
          </ac:inkMkLst>
        </pc:inkChg>
      </pc:sldChg>
      <pc:sldChg chg="new del">
        <pc:chgData name="Daris Nurhakim" userId="4f154fc08da5d2e9" providerId="LiveId" clId="{09EE22F4-A479-48AA-86C6-13BE88783DF9}" dt="2022-02-22T07:05:14.238" v="86" actId="47"/>
        <pc:sldMkLst>
          <pc:docMk/>
          <pc:sldMk cId="2531508667" sldId="268"/>
        </pc:sldMkLst>
      </pc:sldChg>
      <pc:sldChg chg="addSp delSp add mod">
        <pc:chgData name="Daris Nurhakim" userId="4f154fc08da5d2e9" providerId="LiveId" clId="{09EE22F4-A479-48AA-86C6-13BE88783DF9}" dt="2022-02-22T07:11:27.837" v="135" actId="9405"/>
        <pc:sldMkLst>
          <pc:docMk/>
          <pc:sldMk cId="3211258160" sldId="269"/>
        </pc:sldMkLst>
        <pc:inkChg chg="add del">
          <ac:chgData name="Daris Nurhakim" userId="4f154fc08da5d2e9" providerId="LiveId" clId="{09EE22F4-A479-48AA-86C6-13BE88783DF9}" dt="2022-02-22T07:11:25.338" v="132" actId="9405"/>
          <ac:inkMkLst>
            <pc:docMk/>
            <pc:sldMk cId="3211258160" sldId="269"/>
            <ac:inkMk id="2" creationId="{5B1902CA-914F-419C-8317-27816C6C6917}"/>
          </ac:inkMkLst>
        </pc:inkChg>
        <pc:inkChg chg="add del">
          <ac:chgData name="Daris Nurhakim" userId="4f154fc08da5d2e9" providerId="LiveId" clId="{09EE22F4-A479-48AA-86C6-13BE88783DF9}" dt="2022-02-22T07:11:26.844" v="134" actId="9405"/>
          <ac:inkMkLst>
            <pc:docMk/>
            <pc:sldMk cId="3211258160" sldId="269"/>
            <ac:inkMk id="5" creationId="{3A6B8F67-A50F-4FC3-B67F-463FF44D20BF}"/>
          </ac:inkMkLst>
        </pc:inkChg>
        <pc:inkChg chg="add">
          <ac:chgData name="Daris Nurhakim" userId="4f154fc08da5d2e9" providerId="LiveId" clId="{09EE22F4-A479-48AA-86C6-13BE88783DF9}" dt="2022-02-22T07:11:27.837" v="135" actId="9405"/>
          <ac:inkMkLst>
            <pc:docMk/>
            <pc:sldMk cId="3211258160" sldId="269"/>
            <ac:inkMk id="7" creationId="{186D6C67-9D38-4B3C-BE9D-9B8C2DAD9BB0}"/>
          </ac:inkMkLst>
        </pc:inkChg>
      </pc:sldChg>
      <pc:sldChg chg="addSp delSp add mod">
        <pc:chgData name="Daris Nurhakim" userId="4f154fc08da5d2e9" providerId="LiveId" clId="{09EE22F4-A479-48AA-86C6-13BE88783DF9}" dt="2022-02-22T07:49:17.234" v="876" actId="9405"/>
        <pc:sldMkLst>
          <pc:docMk/>
          <pc:sldMk cId="76074007" sldId="270"/>
        </pc:sldMkLst>
        <pc:inkChg chg="add">
          <ac:chgData name="Daris Nurhakim" userId="4f154fc08da5d2e9" providerId="LiveId" clId="{09EE22F4-A479-48AA-86C6-13BE88783DF9}" dt="2022-02-22T07:05:30.542" v="88" actId="9405"/>
          <ac:inkMkLst>
            <pc:docMk/>
            <pc:sldMk cId="76074007" sldId="270"/>
            <ac:inkMk id="2" creationId="{E8671342-ED2E-44EF-A1E4-3DDBADFC4E3B}"/>
          </ac:inkMkLst>
        </pc:inkChg>
        <pc:inkChg chg="add del">
          <ac:chgData name="Daris Nurhakim" userId="4f154fc08da5d2e9" providerId="LiveId" clId="{09EE22F4-A479-48AA-86C6-13BE88783DF9}" dt="2022-02-22T07:05:39.521" v="90" actId="9405"/>
          <ac:inkMkLst>
            <pc:docMk/>
            <pc:sldMk cId="76074007" sldId="270"/>
            <ac:inkMk id="5" creationId="{314CBF77-7A41-4651-9E49-349CB4890F93}"/>
          </ac:inkMkLst>
        </pc:inkChg>
        <pc:inkChg chg="add del">
          <ac:chgData name="Daris Nurhakim" userId="4f154fc08da5d2e9" providerId="LiveId" clId="{09EE22F4-A479-48AA-86C6-13BE88783DF9}" dt="2022-02-22T07:05:43.273" v="92" actId="9405"/>
          <ac:inkMkLst>
            <pc:docMk/>
            <pc:sldMk cId="76074007" sldId="270"/>
            <ac:inkMk id="7" creationId="{A8EE2CDC-B841-4F83-8C40-69D2FF0D96EF}"/>
          </ac:inkMkLst>
        </pc:inkChg>
        <pc:inkChg chg="add del">
          <ac:chgData name="Daris Nurhakim" userId="4f154fc08da5d2e9" providerId="LiveId" clId="{09EE22F4-A479-48AA-86C6-13BE88783DF9}" dt="2022-02-22T07:05:48.955" v="94" actId="9405"/>
          <ac:inkMkLst>
            <pc:docMk/>
            <pc:sldMk cId="76074007" sldId="270"/>
            <ac:inkMk id="8" creationId="{C0AF835C-CA8F-44C2-B1FF-B3DAAE5A3E5A}"/>
          </ac:inkMkLst>
        </pc:inkChg>
        <pc:inkChg chg="add del">
          <ac:chgData name="Daris Nurhakim" userId="4f154fc08da5d2e9" providerId="LiveId" clId="{09EE22F4-A479-48AA-86C6-13BE88783DF9}" dt="2022-02-22T07:05:55.214" v="96" actId="9405"/>
          <ac:inkMkLst>
            <pc:docMk/>
            <pc:sldMk cId="76074007" sldId="270"/>
            <ac:inkMk id="9" creationId="{3C9B1045-7CE0-4E04-BE7E-CFE9467D54DB}"/>
          </ac:inkMkLst>
        </pc:inkChg>
        <pc:inkChg chg="add">
          <ac:chgData name="Daris Nurhakim" userId="4f154fc08da5d2e9" providerId="LiveId" clId="{09EE22F4-A479-48AA-86C6-13BE88783DF9}" dt="2022-02-22T07:05:59.451" v="97" actId="9405"/>
          <ac:inkMkLst>
            <pc:docMk/>
            <pc:sldMk cId="76074007" sldId="270"/>
            <ac:inkMk id="10" creationId="{4DCB121E-CE6A-4442-92AB-080FE6A08965}"/>
          </ac:inkMkLst>
        </pc:inkChg>
        <pc:inkChg chg="add">
          <ac:chgData name="Daris Nurhakim" userId="4f154fc08da5d2e9" providerId="LiveId" clId="{09EE22F4-A479-48AA-86C6-13BE88783DF9}" dt="2022-02-22T07:06:00.420" v="98" actId="9405"/>
          <ac:inkMkLst>
            <pc:docMk/>
            <pc:sldMk cId="76074007" sldId="270"/>
            <ac:inkMk id="11" creationId="{B8C497C6-B6A2-4334-B227-BE518B768CAC}"/>
          </ac:inkMkLst>
        </pc:inkChg>
        <pc:inkChg chg="add">
          <ac:chgData name="Daris Nurhakim" userId="4f154fc08da5d2e9" providerId="LiveId" clId="{09EE22F4-A479-48AA-86C6-13BE88783DF9}" dt="2022-02-22T07:49:15.625" v="872" actId="9405"/>
          <ac:inkMkLst>
            <pc:docMk/>
            <pc:sldMk cId="76074007" sldId="270"/>
            <ac:inkMk id="12" creationId="{0C4A5DE1-11E3-4E46-8BBE-4FB6CC2BBDB8}"/>
          </ac:inkMkLst>
        </pc:inkChg>
        <pc:inkChg chg="add">
          <ac:chgData name="Daris Nurhakim" userId="4f154fc08da5d2e9" providerId="LiveId" clId="{09EE22F4-A479-48AA-86C6-13BE88783DF9}" dt="2022-02-22T07:49:15.958" v="873" actId="9405"/>
          <ac:inkMkLst>
            <pc:docMk/>
            <pc:sldMk cId="76074007" sldId="270"/>
            <ac:inkMk id="13" creationId="{58EC0BF2-CE57-4745-871D-50D11C34F07F}"/>
          </ac:inkMkLst>
        </pc:inkChg>
        <pc:inkChg chg="add">
          <ac:chgData name="Daris Nurhakim" userId="4f154fc08da5d2e9" providerId="LiveId" clId="{09EE22F4-A479-48AA-86C6-13BE88783DF9}" dt="2022-02-22T07:49:16.407" v="874" actId="9405"/>
          <ac:inkMkLst>
            <pc:docMk/>
            <pc:sldMk cId="76074007" sldId="270"/>
            <ac:inkMk id="14" creationId="{5399AED4-F9C3-4696-BF3A-3D6999838C05}"/>
          </ac:inkMkLst>
        </pc:inkChg>
        <pc:inkChg chg="add">
          <ac:chgData name="Daris Nurhakim" userId="4f154fc08da5d2e9" providerId="LiveId" clId="{09EE22F4-A479-48AA-86C6-13BE88783DF9}" dt="2022-02-22T07:49:16.837" v="875" actId="9405"/>
          <ac:inkMkLst>
            <pc:docMk/>
            <pc:sldMk cId="76074007" sldId="270"/>
            <ac:inkMk id="15" creationId="{43165E72-3A24-4E1E-900A-D35964B58C4C}"/>
          </ac:inkMkLst>
        </pc:inkChg>
        <pc:inkChg chg="add">
          <ac:chgData name="Daris Nurhakim" userId="4f154fc08da5d2e9" providerId="LiveId" clId="{09EE22F4-A479-48AA-86C6-13BE88783DF9}" dt="2022-02-22T07:49:17.234" v="876" actId="9405"/>
          <ac:inkMkLst>
            <pc:docMk/>
            <pc:sldMk cId="76074007" sldId="270"/>
            <ac:inkMk id="16" creationId="{A6F3AF0E-7C02-496D-9F8B-188428C8883D}"/>
          </ac:inkMkLst>
        </pc:inkChg>
      </pc:sldChg>
      <pc:sldChg chg="addSp add mod">
        <pc:chgData name="Daris Nurhakim" userId="4f154fc08da5d2e9" providerId="LiveId" clId="{09EE22F4-A479-48AA-86C6-13BE88783DF9}" dt="2022-02-22T07:49:41.552" v="880" actId="9405"/>
        <pc:sldMkLst>
          <pc:docMk/>
          <pc:sldMk cId="1224546154" sldId="271"/>
        </pc:sldMkLst>
        <pc:inkChg chg="add">
          <ac:chgData name="Daris Nurhakim" userId="4f154fc08da5d2e9" providerId="LiveId" clId="{09EE22F4-A479-48AA-86C6-13BE88783DF9}" dt="2022-02-22T07:07:15.641" v="100" actId="9405"/>
          <ac:inkMkLst>
            <pc:docMk/>
            <pc:sldMk cId="1224546154" sldId="271"/>
            <ac:inkMk id="5" creationId="{90B70D8C-5AEC-4F46-89D4-ED8E2BC1AC20}"/>
          </ac:inkMkLst>
        </pc:inkChg>
        <pc:inkChg chg="add">
          <ac:chgData name="Daris Nurhakim" userId="4f154fc08da5d2e9" providerId="LiveId" clId="{09EE22F4-A479-48AA-86C6-13BE88783DF9}" dt="2022-02-22T07:07:16.507" v="101" actId="9405"/>
          <ac:inkMkLst>
            <pc:docMk/>
            <pc:sldMk cId="1224546154" sldId="271"/>
            <ac:inkMk id="7" creationId="{553CC2B6-0F7E-4FF5-8C8A-6D80946CEDE4}"/>
          </ac:inkMkLst>
        </pc:inkChg>
        <pc:inkChg chg="add">
          <ac:chgData name="Daris Nurhakim" userId="4f154fc08da5d2e9" providerId="LiveId" clId="{09EE22F4-A479-48AA-86C6-13BE88783DF9}" dt="2022-02-22T07:49:38.512" v="877" actId="9405"/>
          <ac:inkMkLst>
            <pc:docMk/>
            <pc:sldMk cId="1224546154" sldId="271"/>
            <ac:inkMk id="8" creationId="{F5944649-2D34-4C50-A175-D837223D7F78}"/>
          </ac:inkMkLst>
        </pc:inkChg>
        <pc:inkChg chg="add">
          <ac:chgData name="Daris Nurhakim" userId="4f154fc08da5d2e9" providerId="LiveId" clId="{09EE22F4-A479-48AA-86C6-13BE88783DF9}" dt="2022-02-22T07:49:38.970" v="878" actId="9405"/>
          <ac:inkMkLst>
            <pc:docMk/>
            <pc:sldMk cId="1224546154" sldId="271"/>
            <ac:inkMk id="9" creationId="{87423CC9-BA41-446B-A8E6-433A81569582}"/>
          </ac:inkMkLst>
        </pc:inkChg>
        <pc:inkChg chg="add">
          <ac:chgData name="Daris Nurhakim" userId="4f154fc08da5d2e9" providerId="LiveId" clId="{09EE22F4-A479-48AA-86C6-13BE88783DF9}" dt="2022-02-22T07:49:40.830" v="879" actId="9405"/>
          <ac:inkMkLst>
            <pc:docMk/>
            <pc:sldMk cId="1224546154" sldId="271"/>
            <ac:inkMk id="12" creationId="{1E75DDEF-AED3-472D-A438-C7AF203C53ED}"/>
          </ac:inkMkLst>
        </pc:inkChg>
        <pc:inkChg chg="add">
          <ac:chgData name="Daris Nurhakim" userId="4f154fc08da5d2e9" providerId="LiveId" clId="{09EE22F4-A479-48AA-86C6-13BE88783DF9}" dt="2022-02-22T07:49:41.552" v="880" actId="9405"/>
          <ac:inkMkLst>
            <pc:docMk/>
            <pc:sldMk cId="1224546154" sldId="271"/>
            <ac:inkMk id="13" creationId="{D581019D-87DC-445B-BFD5-FB0B3B5D2797}"/>
          </ac:inkMkLst>
        </pc:inkChg>
      </pc:sldChg>
      <pc:sldChg chg="add del">
        <pc:chgData name="Daris Nurhakim" userId="4f154fc08da5d2e9" providerId="LiveId" clId="{09EE22F4-A479-48AA-86C6-13BE88783DF9}" dt="2022-02-22T07:07:25.038" v="103" actId="47"/>
        <pc:sldMkLst>
          <pc:docMk/>
          <pc:sldMk cId="1906836604" sldId="272"/>
        </pc:sldMkLst>
      </pc:sldChg>
      <pc:sldChg chg="addSp add mod">
        <pc:chgData name="Daris Nurhakim" userId="4f154fc08da5d2e9" providerId="LiveId" clId="{09EE22F4-A479-48AA-86C6-13BE88783DF9}" dt="2022-02-22T07:49:54.488" v="885" actId="9405"/>
        <pc:sldMkLst>
          <pc:docMk/>
          <pc:sldMk cId="2710427423" sldId="272"/>
        </pc:sldMkLst>
        <pc:inkChg chg="add">
          <ac:chgData name="Daris Nurhakim" userId="4f154fc08da5d2e9" providerId="LiveId" clId="{09EE22F4-A479-48AA-86C6-13BE88783DF9}" dt="2022-02-22T07:07:30.512" v="105" actId="9405"/>
          <ac:inkMkLst>
            <pc:docMk/>
            <pc:sldMk cId="2710427423" sldId="272"/>
            <ac:inkMk id="8" creationId="{B383F942-899F-42D1-A0E8-480510A0D026}"/>
          </ac:inkMkLst>
        </pc:inkChg>
        <pc:inkChg chg="add">
          <ac:chgData name="Daris Nurhakim" userId="4f154fc08da5d2e9" providerId="LiveId" clId="{09EE22F4-A479-48AA-86C6-13BE88783DF9}" dt="2022-02-22T07:07:31.444" v="106" actId="9405"/>
          <ac:inkMkLst>
            <pc:docMk/>
            <pc:sldMk cId="2710427423" sldId="272"/>
            <ac:inkMk id="9" creationId="{25086EBD-07E7-43B8-91AC-D0D7C7E34219}"/>
          </ac:inkMkLst>
        </pc:inkChg>
        <pc:inkChg chg="add">
          <ac:chgData name="Daris Nurhakim" userId="4f154fc08da5d2e9" providerId="LiveId" clId="{09EE22F4-A479-48AA-86C6-13BE88783DF9}" dt="2022-02-22T07:49:51.928" v="881" actId="9405"/>
          <ac:inkMkLst>
            <pc:docMk/>
            <pc:sldMk cId="2710427423" sldId="272"/>
            <ac:inkMk id="12" creationId="{615D1D10-47F3-46F6-841D-E3C911936CAB}"/>
          </ac:inkMkLst>
        </pc:inkChg>
        <pc:inkChg chg="add">
          <ac:chgData name="Daris Nurhakim" userId="4f154fc08da5d2e9" providerId="LiveId" clId="{09EE22F4-A479-48AA-86C6-13BE88783DF9}" dt="2022-02-22T07:49:52.297" v="882" actId="9405"/>
          <ac:inkMkLst>
            <pc:docMk/>
            <pc:sldMk cId="2710427423" sldId="272"/>
            <ac:inkMk id="13" creationId="{F1242D58-63DF-413A-AD21-53EECB536A69}"/>
          </ac:inkMkLst>
        </pc:inkChg>
        <pc:inkChg chg="add">
          <ac:chgData name="Daris Nurhakim" userId="4f154fc08da5d2e9" providerId="LiveId" clId="{09EE22F4-A479-48AA-86C6-13BE88783DF9}" dt="2022-02-22T07:49:53.725" v="883" actId="9405"/>
          <ac:inkMkLst>
            <pc:docMk/>
            <pc:sldMk cId="2710427423" sldId="272"/>
            <ac:inkMk id="14" creationId="{FA2A4177-A442-42B5-A9CF-5D1381F13F81}"/>
          </ac:inkMkLst>
        </pc:inkChg>
        <pc:inkChg chg="add">
          <ac:chgData name="Daris Nurhakim" userId="4f154fc08da5d2e9" providerId="LiveId" clId="{09EE22F4-A479-48AA-86C6-13BE88783DF9}" dt="2022-02-22T07:49:54.118" v="884" actId="9405"/>
          <ac:inkMkLst>
            <pc:docMk/>
            <pc:sldMk cId="2710427423" sldId="272"/>
            <ac:inkMk id="15" creationId="{92A86FEE-F359-4412-A403-4B503B888109}"/>
          </ac:inkMkLst>
        </pc:inkChg>
        <pc:inkChg chg="add">
          <ac:chgData name="Daris Nurhakim" userId="4f154fc08da5d2e9" providerId="LiveId" clId="{09EE22F4-A479-48AA-86C6-13BE88783DF9}" dt="2022-02-22T07:49:54.488" v="885" actId="9405"/>
          <ac:inkMkLst>
            <pc:docMk/>
            <pc:sldMk cId="2710427423" sldId="272"/>
            <ac:inkMk id="16" creationId="{67917C8E-E198-40B3-A8B1-2B92928A0BB6}"/>
          </ac:inkMkLst>
        </pc:inkChg>
      </pc:sldChg>
      <pc:sldChg chg="addSp delSp add mod">
        <pc:chgData name="Daris Nurhakim" userId="4f154fc08da5d2e9" providerId="LiveId" clId="{09EE22F4-A479-48AA-86C6-13BE88783DF9}" dt="2022-02-22T07:50:10.322" v="890" actId="9405"/>
        <pc:sldMkLst>
          <pc:docMk/>
          <pc:sldMk cId="3230640871" sldId="273"/>
        </pc:sldMkLst>
        <pc:inkChg chg="add del">
          <ac:chgData name="Daris Nurhakim" userId="4f154fc08da5d2e9" providerId="LiveId" clId="{09EE22F4-A479-48AA-86C6-13BE88783DF9}" dt="2022-02-22T07:08:03.376" v="112" actId="9405"/>
          <ac:inkMkLst>
            <pc:docMk/>
            <pc:sldMk cId="3230640871" sldId="273"/>
            <ac:inkMk id="12" creationId="{B0D1E5B0-9145-480D-9227-FB3D33F6623C}"/>
          </ac:inkMkLst>
        </pc:inkChg>
        <pc:inkChg chg="add del">
          <ac:chgData name="Daris Nurhakim" userId="4f154fc08da5d2e9" providerId="LiveId" clId="{09EE22F4-A479-48AA-86C6-13BE88783DF9}" dt="2022-02-22T07:07:57.479" v="111" actId="9405"/>
          <ac:inkMkLst>
            <pc:docMk/>
            <pc:sldMk cId="3230640871" sldId="273"/>
            <ac:inkMk id="13" creationId="{4108AF88-760C-4503-AB38-E383BC8DD4DF}"/>
          </ac:inkMkLst>
        </pc:inkChg>
        <pc:inkChg chg="add del">
          <ac:chgData name="Daris Nurhakim" userId="4f154fc08da5d2e9" providerId="LiveId" clId="{09EE22F4-A479-48AA-86C6-13BE88783DF9}" dt="2022-02-22T07:08:04.717" v="114" actId="9405"/>
          <ac:inkMkLst>
            <pc:docMk/>
            <pc:sldMk cId="3230640871" sldId="273"/>
            <ac:inkMk id="14" creationId="{4176993B-9CF4-418A-A163-E23822F16861}"/>
          </ac:inkMkLst>
        </pc:inkChg>
        <pc:inkChg chg="add del">
          <ac:chgData name="Daris Nurhakim" userId="4f154fc08da5d2e9" providerId="LiveId" clId="{09EE22F4-A479-48AA-86C6-13BE88783DF9}" dt="2022-02-22T07:08:06.077" v="116" actId="9405"/>
          <ac:inkMkLst>
            <pc:docMk/>
            <pc:sldMk cId="3230640871" sldId="273"/>
            <ac:inkMk id="15" creationId="{F810DC48-D550-42C0-AA1F-9027BFBD27D1}"/>
          </ac:inkMkLst>
        </pc:inkChg>
        <pc:inkChg chg="add">
          <ac:chgData name="Daris Nurhakim" userId="4f154fc08da5d2e9" providerId="LiveId" clId="{09EE22F4-A479-48AA-86C6-13BE88783DF9}" dt="2022-02-22T07:08:07.590" v="117" actId="9405"/>
          <ac:inkMkLst>
            <pc:docMk/>
            <pc:sldMk cId="3230640871" sldId="273"/>
            <ac:inkMk id="16" creationId="{87AD58EE-BFFC-46A9-BFF0-424702EA4ED8}"/>
          </ac:inkMkLst>
        </pc:inkChg>
        <pc:inkChg chg="add">
          <ac:chgData name="Daris Nurhakim" userId="4f154fc08da5d2e9" providerId="LiveId" clId="{09EE22F4-A479-48AA-86C6-13BE88783DF9}" dt="2022-02-22T07:08:08.598" v="118" actId="9405"/>
          <ac:inkMkLst>
            <pc:docMk/>
            <pc:sldMk cId="3230640871" sldId="273"/>
            <ac:inkMk id="17" creationId="{41C234B6-BE1A-40E1-A411-C3D2665A94D4}"/>
          </ac:inkMkLst>
        </pc:inkChg>
        <pc:inkChg chg="add">
          <ac:chgData name="Daris Nurhakim" userId="4f154fc08da5d2e9" providerId="LiveId" clId="{09EE22F4-A479-48AA-86C6-13BE88783DF9}" dt="2022-02-22T07:50:07.079" v="886" actId="9405"/>
          <ac:inkMkLst>
            <pc:docMk/>
            <pc:sldMk cId="3230640871" sldId="273"/>
            <ac:inkMk id="18" creationId="{A30D0508-09BB-4CA5-BAF0-0F73A2A48BB7}"/>
          </ac:inkMkLst>
        </pc:inkChg>
        <pc:inkChg chg="add">
          <ac:chgData name="Daris Nurhakim" userId="4f154fc08da5d2e9" providerId="LiveId" clId="{09EE22F4-A479-48AA-86C6-13BE88783DF9}" dt="2022-02-22T07:50:07.603" v="887" actId="9405"/>
          <ac:inkMkLst>
            <pc:docMk/>
            <pc:sldMk cId="3230640871" sldId="273"/>
            <ac:inkMk id="19" creationId="{400BCB2F-438F-469D-A591-4F3E731EBA96}"/>
          </ac:inkMkLst>
        </pc:inkChg>
        <pc:inkChg chg="add">
          <ac:chgData name="Daris Nurhakim" userId="4f154fc08da5d2e9" providerId="LiveId" clId="{09EE22F4-A479-48AA-86C6-13BE88783DF9}" dt="2022-02-22T07:50:09.375" v="888" actId="9405"/>
          <ac:inkMkLst>
            <pc:docMk/>
            <pc:sldMk cId="3230640871" sldId="273"/>
            <ac:inkMk id="20" creationId="{56495079-EFBA-4DC4-95CA-30B99F836391}"/>
          </ac:inkMkLst>
        </pc:inkChg>
        <pc:inkChg chg="add">
          <ac:chgData name="Daris Nurhakim" userId="4f154fc08da5d2e9" providerId="LiveId" clId="{09EE22F4-A479-48AA-86C6-13BE88783DF9}" dt="2022-02-22T07:50:09.952" v="889" actId="9405"/>
          <ac:inkMkLst>
            <pc:docMk/>
            <pc:sldMk cId="3230640871" sldId="273"/>
            <ac:inkMk id="21" creationId="{8B9E4532-1498-4871-8AE0-0CE3AFCBAC51}"/>
          </ac:inkMkLst>
        </pc:inkChg>
        <pc:inkChg chg="add">
          <ac:chgData name="Daris Nurhakim" userId="4f154fc08da5d2e9" providerId="LiveId" clId="{09EE22F4-A479-48AA-86C6-13BE88783DF9}" dt="2022-02-22T07:50:10.322" v="890" actId="9405"/>
          <ac:inkMkLst>
            <pc:docMk/>
            <pc:sldMk cId="3230640871" sldId="273"/>
            <ac:inkMk id="22" creationId="{3201FD1B-4FA8-4BF2-8549-6E49091797BC}"/>
          </ac:inkMkLst>
        </pc:inkChg>
      </pc:sldChg>
      <pc:sldChg chg="addSp add mod">
        <pc:chgData name="Daris Nurhakim" userId="4f154fc08da5d2e9" providerId="LiveId" clId="{09EE22F4-A479-48AA-86C6-13BE88783DF9}" dt="2022-02-22T07:50:20.938" v="897" actId="9405"/>
        <pc:sldMkLst>
          <pc:docMk/>
          <pc:sldMk cId="252139185" sldId="274"/>
        </pc:sldMkLst>
        <pc:inkChg chg="add">
          <ac:chgData name="Daris Nurhakim" userId="4f154fc08da5d2e9" providerId="LiveId" clId="{09EE22F4-A479-48AA-86C6-13BE88783DF9}" dt="2022-02-22T07:08:18.849" v="120" actId="9405"/>
          <ac:inkMkLst>
            <pc:docMk/>
            <pc:sldMk cId="252139185" sldId="274"/>
            <ac:inkMk id="12" creationId="{57B8D102-630F-428D-A912-4202D5C755B2}"/>
          </ac:inkMkLst>
        </pc:inkChg>
        <pc:inkChg chg="add">
          <ac:chgData name="Daris Nurhakim" userId="4f154fc08da5d2e9" providerId="LiveId" clId="{09EE22F4-A479-48AA-86C6-13BE88783DF9}" dt="2022-02-22T07:08:20.018" v="121" actId="9405"/>
          <ac:inkMkLst>
            <pc:docMk/>
            <pc:sldMk cId="252139185" sldId="274"/>
            <ac:inkMk id="13" creationId="{11F5F839-FD6A-47CD-B174-9F9B013D7753}"/>
          </ac:inkMkLst>
        </pc:inkChg>
        <pc:inkChg chg="add">
          <ac:chgData name="Daris Nurhakim" userId="4f154fc08da5d2e9" providerId="LiveId" clId="{09EE22F4-A479-48AA-86C6-13BE88783DF9}" dt="2022-02-22T07:50:17.714" v="891" actId="9405"/>
          <ac:inkMkLst>
            <pc:docMk/>
            <pc:sldMk cId="252139185" sldId="274"/>
            <ac:inkMk id="14" creationId="{448689A3-0F83-4843-ACC8-AC7BC30AC866}"/>
          </ac:inkMkLst>
        </pc:inkChg>
        <pc:inkChg chg="add">
          <ac:chgData name="Daris Nurhakim" userId="4f154fc08da5d2e9" providerId="LiveId" clId="{09EE22F4-A479-48AA-86C6-13BE88783DF9}" dt="2022-02-22T07:50:18.129" v="892" actId="9405"/>
          <ac:inkMkLst>
            <pc:docMk/>
            <pc:sldMk cId="252139185" sldId="274"/>
            <ac:inkMk id="15" creationId="{72C0B3A9-1D07-42F0-9B93-9C3D3AD71034}"/>
          </ac:inkMkLst>
        </pc:inkChg>
        <pc:inkChg chg="add">
          <ac:chgData name="Daris Nurhakim" userId="4f154fc08da5d2e9" providerId="LiveId" clId="{09EE22F4-A479-48AA-86C6-13BE88783DF9}" dt="2022-02-22T07:50:18.444" v="893" actId="9405"/>
          <ac:inkMkLst>
            <pc:docMk/>
            <pc:sldMk cId="252139185" sldId="274"/>
            <ac:inkMk id="18" creationId="{D942A341-A685-4895-8A98-A1E7A51260A5}"/>
          </ac:inkMkLst>
        </pc:inkChg>
        <pc:inkChg chg="add">
          <ac:chgData name="Daris Nurhakim" userId="4f154fc08da5d2e9" providerId="LiveId" clId="{09EE22F4-A479-48AA-86C6-13BE88783DF9}" dt="2022-02-22T07:50:19.824" v="894" actId="9405"/>
          <ac:inkMkLst>
            <pc:docMk/>
            <pc:sldMk cId="252139185" sldId="274"/>
            <ac:inkMk id="19" creationId="{8B4BBA20-216B-4633-983A-69AB1468743B}"/>
          </ac:inkMkLst>
        </pc:inkChg>
        <pc:inkChg chg="add">
          <ac:chgData name="Daris Nurhakim" userId="4f154fc08da5d2e9" providerId="LiveId" clId="{09EE22F4-A479-48AA-86C6-13BE88783DF9}" dt="2022-02-22T07:50:20.157" v="895" actId="9405"/>
          <ac:inkMkLst>
            <pc:docMk/>
            <pc:sldMk cId="252139185" sldId="274"/>
            <ac:inkMk id="20" creationId="{E21E958F-C521-4D2E-A92E-54852A8904BD}"/>
          </ac:inkMkLst>
        </pc:inkChg>
        <pc:inkChg chg="add">
          <ac:chgData name="Daris Nurhakim" userId="4f154fc08da5d2e9" providerId="LiveId" clId="{09EE22F4-A479-48AA-86C6-13BE88783DF9}" dt="2022-02-22T07:50:20.539" v="896" actId="9405"/>
          <ac:inkMkLst>
            <pc:docMk/>
            <pc:sldMk cId="252139185" sldId="274"/>
            <ac:inkMk id="21" creationId="{AC633CA3-02BD-49EA-B898-0DBCC6584931}"/>
          </ac:inkMkLst>
        </pc:inkChg>
        <pc:inkChg chg="add">
          <ac:chgData name="Daris Nurhakim" userId="4f154fc08da5d2e9" providerId="LiveId" clId="{09EE22F4-A479-48AA-86C6-13BE88783DF9}" dt="2022-02-22T07:50:20.938" v="897" actId="9405"/>
          <ac:inkMkLst>
            <pc:docMk/>
            <pc:sldMk cId="252139185" sldId="274"/>
            <ac:inkMk id="22" creationId="{1EC8404D-BA8B-4123-8FFB-970AED2D292F}"/>
          </ac:inkMkLst>
        </pc:inkChg>
      </pc:sldChg>
      <pc:sldChg chg="addSp delSp add mod">
        <pc:chgData name="Daris Nurhakim" userId="4f154fc08da5d2e9" providerId="LiveId" clId="{09EE22F4-A479-48AA-86C6-13BE88783DF9}" dt="2022-02-22T07:49:09.294" v="871" actId="9405"/>
        <pc:sldMkLst>
          <pc:docMk/>
          <pc:sldMk cId="2164017906" sldId="275"/>
        </pc:sldMkLst>
        <pc:inkChg chg="add del">
          <ac:chgData name="Daris Nurhakim" userId="4f154fc08da5d2e9" providerId="LiveId" clId="{09EE22F4-A479-48AA-86C6-13BE88783DF9}" dt="2022-02-22T07:09:58.544" v="126" actId="9405"/>
          <ac:inkMkLst>
            <pc:docMk/>
            <pc:sldMk cId="2164017906" sldId="275"/>
            <ac:inkMk id="17" creationId="{6F45C571-1AD1-4BF1-A8C8-1700D047A439}"/>
          </ac:inkMkLst>
        </pc:inkChg>
        <pc:inkChg chg="add">
          <ac:chgData name="Daris Nurhakim" userId="4f154fc08da5d2e9" providerId="LiveId" clId="{09EE22F4-A479-48AA-86C6-13BE88783DF9}" dt="2022-02-22T07:09:59.748" v="127" actId="9405"/>
          <ac:inkMkLst>
            <pc:docMk/>
            <pc:sldMk cId="2164017906" sldId="275"/>
            <ac:inkMk id="19" creationId="{370703E8-A24E-4FAA-87BF-DC7C1AED6AF4}"/>
          </ac:inkMkLst>
        </pc:inkChg>
        <pc:inkChg chg="add">
          <ac:chgData name="Daris Nurhakim" userId="4f154fc08da5d2e9" providerId="LiveId" clId="{09EE22F4-A479-48AA-86C6-13BE88783DF9}" dt="2022-02-22T07:10:00.882" v="128" actId="9405"/>
          <ac:inkMkLst>
            <pc:docMk/>
            <pc:sldMk cId="2164017906" sldId="275"/>
            <ac:inkMk id="20" creationId="{36D3E5A0-501E-467B-9633-077091A6A599}"/>
          </ac:inkMkLst>
        </pc:inkChg>
        <pc:inkChg chg="add del">
          <ac:chgData name="Daris Nurhakim" userId="4f154fc08da5d2e9" providerId="LiveId" clId="{09EE22F4-A479-48AA-86C6-13BE88783DF9}" dt="2022-02-22T07:49:05.245" v="866" actId="9405"/>
          <ac:inkMkLst>
            <pc:docMk/>
            <pc:sldMk cId="2164017906" sldId="275"/>
            <ac:inkMk id="21" creationId="{982F6680-48E2-4F4B-A789-37D61A584939}"/>
          </ac:inkMkLst>
        </pc:inkChg>
        <pc:inkChg chg="add">
          <ac:chgData name="Daris Nurhakim" userId="4f154fc08da5d2e9" providerId="LiveId" clId="{09EE22F4-A479-48AA-86C6-13BE88783DF9}" dt="2022-02-22T07:49:06.121" v="867" actId="9405"/>
          <ac:inkMkLst>
            <pc:docMk/>
            <pc:sldMk cId="2164017906" sldId="275"/>
            <ac:inkMk id="22" creationId="{725745A2-E08E-48BA-B888-EED502DE6353}"/>
          </ac:inkMkLst>
        </pc:inkChg>
        <pc:inkChg chg="add">
          <ac:chgData name="Daris Nurhakim" userId="4f154fc08da5d2e9" providerId="LiveId" clId="{09EE22F4-A479-48AA-86C6-13BE88783DF9}" dt="2022-02-22T07:49:06.571" v="868" actId="9405"/>
          <ac:inkMkLst>
            <pc:docMk/>
            <pc:sldMk cId="2164017906" sldId="275"/>
            <ac:inkMk id="23" creationId="{F61ACBE6-9473-4F09-B610-28F92551C75D}"/>
          </ac:inkMkLst>
        </pc:inkChg>
        <pc:inkChg chg="add">
          <ac:chgData name="Daris Nurhakim" userId="4f154fc08da5d2e9" providerId="LiveId" clId="{09EE22F4-A479-48AA-86C6-13BE88783DF9}" dt="2022-02-22T07:49:08.458" v="869" actId="9405"/>
          <ac:inkMkLst>
            <pc:docMk/>
            <pc:sldMk cId="2164017906" sldId="275"/>
            <ac:inkMk id="24" creationId="{131E4002-279E-4C1F-8D02-690408FD6724}"/>
          </ac:inkMkLst>
        </pc:inkChg>
        <pc:inkChg chg="add">
          <ac:chgData name="Daris Nurhakim" userId="4f154fc08da5d2e9" providerId="LiveId" clId="{09EE22F4-A479-48AA-86C6-13BE88783DF9}" dt="2022-02-22T07:49:08.956" v="870" actId="9405"/>
          <ac:inkMkLst>
            <pc:docMk/>
            <pc:sldMk cId="2164017906" sldId="275"/>
            <ac:inkMk id="25" creationId="{8D4E7013-4CF2-4784-922C-B1E45BD129DE}"/>
          </ac:inkMkLst>
        </pc:inkChg>
        <pc:inkChg chg="add">
          <ac:chgData name="Daris Nurhakim" userId="4f154fc08da5d2e9" providerId="LiveId" clId="{09EE22F4-A479-48AA-86C6-13BE88783DF9}" dt="2022-02-22T07:49:09.294" v="871" actId="9405"/>
          <ac:inkMkLst>
            <pc:docMk/>
            <pc:sldMk cId="2164017906" sldId="275"/>
            <ac:inkMk id="26" creationId="{202BB9D1-CB4D-4E77-8F99-6D1C15DFC7EB}"/>
          </ac:inkMkLst>
        </pc:inkChg>
      </pc:sldChg>
      <pc:sldChg chg="addSp add mod">
        <pc:chgData name="Daris Nurhakim" userId="4f154fc08da5d2e9" providerId="LiveId" clId="{09EE22F4-A479-48AA-86C6-13BE88783DF9}" dt="2022-02-22T07:11:15.454" v="130" actId="9405"/>
        <pc:sldMkLst>
          <pc:docMk/>
          <pc:sldMk cId="3727318502" sldId="276"/>
        </pc:sldMkLst>
        <pc:inkChg chg="add">
          <ac:chgData name="Daris Nurhakim" userId="4f154fc08da5d2e9" providerId="LiveId" clId="{09EE22F4-A479-48AA-86C6-13BE88783DF9}" dt="2022-02-22T07:11:15.454" v="130" actId="9405"/>
          <ac:inkMkLst>
            <pc:docMk/>
            <pc:sldMk cId="3727318502" sldId="276"/>
            <ac:inkMk id="2" creationId="{0AF46535-C8E6-4CCF-9204-780388C5B896}"/>
          </ac:inkMkLst>
        </pc:inkChg>
      </pc:sldChg>
      <pc:sldChg chg="addSp delSp modSp new mod">
        <pc:chgData name="Daris Nurhakim" userId="4f154fc08da5d2e9" providerId="LiveId" clId="{09EE22F4-A479-48AA-86C6-13BE88783DF9}" dt="2022-02-22T07:45:35.817" v="831" actId="1076"/>
        <pc:sldMkLst>
          <pc:docMk/>
          <pc:sldMk cId="1745630959" sldId="277"/>
        </pc:sldMkLst>
        <pc:spChg chg="del">
          <ac:chgData name="Daris Nurhakim" userId="4f154fc08da5d2e9" providerId="LiveId" clId="{09EE22F4-A479-48AA-86C6-13BE88783DF9}" dt="2022-02-22T07:21:14.552" v="307" actId="478"/>
          <ac:spMkLst>
            <pc:docMk/>
            <pc:sldMk cId="1745630959" sldId="277"/>
            <ac:spMk id="2" creationId="{BC6C5817-935E-4D77-9CEC-573EC7DB590D}"/>
          </ac:spMkLst>
        </pc:spChg>
        <pc:spChg chg="del">
          <ac:chgData name="Daris Nurhakim" userId="4f154fc08da5d2e9" providerId="LiveId" clId="{09EE22F4-A479-48AA-86C6-13BE88783DF9}" dt="2022-02-22T07:21:15.401" v="308" actId="478"/>
          <ac:spMkLst>
            <pc:docMk/>
            <pc:sldMk cId="1745630959" sldId="277"/>
            <ac:spMk id="3" creationId="{22A9C725-3D79-4106-8E5C-20D40BDEEC2A}"/>
          </ac:spMkLst>
        </pc:spChg>
        <pc:spChg chg="del">
          <ac:chgData name="Daris Nurhakim" userId="4f154fc08da5d2e9" providerId="LiveId" clId="{09EE22F4-A479-48AA-86C6-13BE88783DF9}" dt="2022-02-22T07:21:16.101" v="309" actId="478"/>
          <ac:spMkLst>
            <pc:docMk/>
            <pc:sldMk cId="1745630959" sldId="277"/>
            <ac:spMk id="4" creationId="{1477FF3A-D035-486E-8B08-8FF986F4B3D1}"/>
          </ac:spMkLst>
        </pc:spChg>
        <pc:grpChg chg="mod">
          <ac:chgData name="Daris Nurhakim" userId="4f154fc08da5d2e9" providerId="LiveId" clId="{09EE22F4-A479-48AA-86C6-13BE88783DF9}" dt="2022-02-22T07:31:17.759" v="324"/>
          <ac:grpSpMkLst>
            <pc:docMk/>
            <pc:sldMk cId="1745630959" sldId="277"/>
            <ac:grpSpMk id="12" creationId="{49B062DF-7BBF-4BFF-A1F2-DB41A94D11E3}"/>
          </ac:grpSpMkLst>
        </pc:grpChg>
        <pc:grpChg chg="mod">
          <ac:chgData name="Daris Nurhakim" userId="4f154fc08da5d2e9" providerId="LiveId" clId="{09EE22F4-A479-48AA-86C6-13BE88783DF9}" dt="2022-02-22T07:31:23.213" v="334"/>
          <ac:grpSpMkLst>
            <pc:docMk/>
            <pc:sldMk cId="1745630959" sldId="277"/>
            <ac:grpSpMk id="17" creationId="{9AD969CF-A67E-4B8E-9F66-42206B28BBCC}"/>
          </ac:grpSpMkLst>
        </pc:grpChg>
        <pc:grpChg chg="del mod">
          <ac:chgData name="Daris Nurhakim" userId="4f154fc08da5d2e9" providerId="LiveId" clId="{09EE22F4-A479-48AA-86C6-13BE88783DF9}" dt="2022-02-22T07:33:38.403" v="401" actId="478"/>
          <ac:grpSpMkLst>
            <pc:docMk/>
            <pc:sldMk cId="1745630959" sldId="277"/>
            <ac:grpSpMk id="21" creationId="{D65E1450-F2CB-4121-A2E2-13BB74322EDD}"/>
          </ac:grpSpMkLst>
        </pc:grpChg>
        <pc:grpChg chg="add del mod">
          <ac:chgData name="Daris Nurhakim" userId="4f154fc08da5d2e9" providerId="LiveId" clId="{09EE22F4-A479-48AA-86C6-13BE88783DF9}" dt="2022-02-22T07:33:34.943" v="399"/>
          <ac:grpSpMkLst>
            <pc:docMk/>
            <pc:sldMk cId="1745630959" sldId="277"/>
            <ac:grpSpMk id="29" creationId="{4E6DE247-3295-4A33-A576-A0560767762B}"/>
          </ac:grpSpMkLst>
        </pc:grpChg>
        <pc:grpChg chg="mod">
          <ac:chgData name="Daris Nurhakim" userId="4f154fc08da5d2e9" providerId="LiveId" clId="{09EE22F4-A479-48AA-86C6-13BE88783DF9}" dt="2022-02-22T07:33:34.583" v="396"/>
          <ac:grpSpMkLst>
            <pc:docMk/>
            <pc:sldMk cId="1745630959" sldId="277"/>
            <ac:grpSpMk id="32" creationId="{763CFE97-BA95-430E-B380-0224586DB62A}"/>
          </ac:grpSpMkLst>
        </pc:grpChg>
        <pc:grpChg chg="mod">
          <ac:chgData name="Daris Nurhakim" userId="4f154fc08da5d2e9" providerId="LiveId" clId="{09EE22F4-A479-48AA-86C6-13BE88783DF9}" dt="2022-02-22T07:33:33.708" v="390"/>
          <ac:grpSpMkLst>
            <pc:docMk/>
            <pc:sldMk cId="1745630959" sldId="277"/>
            <ac:grpSpMk id="38" creationId="{1AC86B48-CCC6-41B8-B28D-700B3D6ADBB1}"/>
          </ac:grpSpMkLst>
        </pc:grpChg>
        <pc:grpChg chg="mod">
          <ac:chgData name="Daris Nurhakim" userId="4f154fc08da5d2e9" providerId="LiveId" clId="{09EE22F4-A479-48AA-86C6-13BE88783DF9}" dt="2022-02-22T07:33:33.211" v="386"/>
          <ac:grpSpMkLst>
            <pc:docMk/>
            <pc:sldMk cId="1745630959" sldId="277"/>
            <ac:grpSpMk id="42" creationId="{D400C683-F1D6-4A78-AC8D-8514B7E643DA}"/>
          </ac:grpSpMkLst>
        </pc:grpChg>
        <pc:grpChg chg="add del mod">
          <ac:chgData name="Daris Nurhakim" userId="4f154fc08da5d2e9" providerId="LiveId" clId="{09EE22F4-A479-48AA-86C6-13BE88783DF9}" dt="2022-02-22T07:33:33.139" v="383"/>
          <ac:grpSpMkLst>
            <pc:docMk/>
            <pc:sldMk cId="1745630959" sldId="277"/>
            <ac:grpSpMk id="45" creationId="{A153ECDB-F703-4C8A-AECF-21EE9C3F1738}"/>
          </ac:grpSpMkLst>
        </pc:grpChg>
        <pc:grpChg chg="add del mod">
          <ac:chgData name="Daris Nurhakim" userId="4f154fc08da5d2e9" providerId="LiveId" clId="{09EE22F4-A479-48AA-86C6-13BE88783DF9}" dt="2022-02-22T07:33:33.109" v="380"/>
          <ac:grpSpMkLst>
            <pc:docMk/>
            <pc:sldMk cId="1745630959" sldId="277"/>
            <ac:grpSpMk id="48" creationId="{9D256033-D9D2-43A8-9310-3EF77B6E702D}"/>
          </ac:grpSpMkLst>
        </pc:grpChg>
        <pc:grpChg chg="add del mod">
          <ac:chgData name="Daris Nurhakim" userId="4f154fc08da5d2e9" providerId="LiveId" clId="{09EE22F4-A479-48AA-86C6-13BE88783DF9}" dt="2022-02-22T07:33:32.133" v="376"/>
          <ac:grpSpMkLst>
            <pc:docMk/>
            <pc:sldMk cId="1745630959" sldId="277"/>
            <ac:grpSpMk id="52" creationId="{A4663359-D135-46BB-9239-2BD0B4A85D29}"/>
          </ac:grpSpMkLst>
        </pc:grpChg>
        <pc:grpChg chg="mod">
          <ac:chgData name="Daris Nurhakim" userId="4f154fc08da5d2e9" providerId="LiveId" clId="{09EE22F4-A479-48AA-86C6-13BE88783DF9}" dt="2022-02-22T07:33:31.929" v="374"/>
          <ac:grpSpMkLst>
            <pc:docMk/>
            <pc:sldMk cId="1745630959" sldId="277"/>
            <ac:grpSpMk id="54" creationId="{3298A56D-F9AC-46DC-B626-DC8AD338DFF2}"/>
          </ac:grpSpMkLst>
        </pc:grpChg>
        <pc:graphicFrameChg chg="add del modGraphic">
          <ac:chgData name="Daris Nurhakim" userId="4f154fc08da5d2e9" providerId="LiveId" clId="{09EE22F4-A479-48AA-86C6-13BE88783DF9}" dt="2022-02-22T07:28:42.131" v="312" actId="478"/>
          <ac:graphicFrameMkLst>
            <pc:docMk/>
            <pc:sldMk cId="1745630959" sldId="277"/>
            <ac:graphicFrameMk id="5" creationId="{888EAEB3-23A0-4A23-A38E-157E376B1B56}"/>
          </ac:graphicFrameMkLst>
        </pc:graphicFrameChg>
        <pc:picChg chg="add mod">
          <ac:chgData name="Daris Nurhakim" userId="4f154fc08da5d2e9" providerId="LiveId" clId="{09EE22F4-A479-48AA-86C6-13BE88783DF9}" dt="2022-02-22T07:45:25.737" v="821" actId="1076"/>
          <ac:picMkLst>
            <pc:docMk/>
            <pc:sldMk cId="1745630959" sldId="277"/>
            <ac:picMk id="7" creationId="{97C77E6D-3CDF-486B-B080-589DE6E006EB}"/>
          </ac:picMkLst>
        </pc:picChg>
        <pc:picChg chg="add mod">
          <ac:chgData name="Daris Nurhakim" userId="4f154fc08da5d2e9" providerId="LiveId" clId="{09EE22F4-A479-48AA-86C6-13BE88783DF9}" dt="2022-02-22T07:45:35.817" v="831" actId="1076"/>
          <ac:picMkLst>
            <pc:docMk/>
            <pc:sldMk cId="1745630959" sldId="277"/>
            <ac:picMk id="56" creationId="{13664CBE-99C1-4268-9BEE-617894DC62C0}"/>
          </ac:picMkLst>
        </pc:picChg>
        <pc:inkChg chg="add del">
          <ac:chgData name="Daris Nurhakim" userId="4f154fc08da5d2e9" providerId="LiveId" clId="{09EE22F4-A479-48AA-86C6-13BE88783DF9}" dt="2022-02-22T07:31:18.551" v="327" actId="9405"/>
          <ac:inkMkLst>
            <pc:docMk/>
            <pc:sldMk cId="1745630959" sldId="277"/>
            <ac:inkMk id="8" creationId="{71153D7B-CAC8-4248-9C31-42A724089CD6}"/>
          </ac:inkMkLst>
        </pc:inkChg>
        <pc:inkChg chg="add del">
          <ac:chgData name="Daris Nurhakim" userId="4f154fc08da5d2e9" providerId="LiveId" clId="{09EE22F4-A479-48AA-86C6-13BE88783DF9}" dt="2022-02-22T07:31:18.198" v="326" actId="9405"/>
          <ac:inkMkLst>
            <pc:docMk/>
            <pc:sldMk cId="1745630959" sldId="277"/>
            <ac:inkMk id="9" creationId="{A716BAA3-0E69-43A9-A4EB-CB99A12AF0C0}"/>
          </ac:inkMkLst>
        </pc:inkChg>
        <pc:inkChg chg="add del mod">
          <ac:chgData name="Daris Nurhakim" userId="4f154fc08da5d2e9" providerId="LiveId" clId="{09EE22F4-A479-48AA-86C6-13BE88783DF9}" dt="2022-02-22T07:31:18.004" v="325" actId="9405"/>
          <ac:inkMkLst>
            <pc:docMk/>
            <pc:sldMk cId="1745630959" sldId="277"/>
            <ac:inkMk id="10" creationId="{DC06A714-08BF-45D8-A4E6-ADB6AC43AC4F}"/>
          </ac:inkMkLst>
        </pc:inkChg>
        <pc:inkChg chg="add del mod">
          <ac:chgData name="Daris Nurhakim" userId="4f154fc08da5d2e9" providerId="LiveId" clId="{09EE22F4-A479-48AA-86C6-13BE88783DF9}" dt="2022-02-22T07:31:17.759" v="324"/>
          <ac:inkMkLst>
            <pc:docMk/>
            <pc:sldMk cId="1745630959" sldId="277"/>
            <ac:inkMk id="11" creationId="{44A1719A-0E9B-4DDD-8483-8CFF082E08AB}"/>
          </ac:inkMkLst>
        </pc:inkChg>
        <pc:inkChg chg="add mod">
          <ac:chgData name="Daris Nurhakim" userId="4f154fc08da5d2e9" providerId="LiveId" clId="{09EE22F4-A479-48AA-86C6-13BE88783DF9}" dt="2022-02-22T07:31:26.235" v="339"/>
          <ac:inkMkLst>
            <pc:docMk/>
            <pc:sldMk cId="1745630959" sldId="277"/>
            <ac:inkMk id="13" creationId="{D99B40FA-761B-45DA-AD53-30B746D7C793}"/>
          </ac:inkMkLst>
        </pc:inkChg>
        <pc:inkChg chg="add mod">
          <ac:chgData name="Daris Nurhakim" userId="4f154fc08da5d2e9" providerId="LiveId" clId="{09EE22F4-A479-48AA-86C6-13BE88783DF9}" dt="2022-02-22T07:31:26.235" v="339"/>
          <ac:inkMkLst>
            <pc:docMk/>
            <pc:sldMk cId="1745630959" sldId="277"/>
            <ac:inkMk id="14" creationId="{4A51C6DE-3D58-4986-A5FF-620057283A56}"/>
          </ac:inkMkLst>
        </pc:inkChg>
        <pc:inkChg chg="add del mod">
          <ac:chgData name="Daris Nurhakim" userId="4f154fc08da5d2e9" providerId="LiveId" clId="{09EE22F4-A479-48AA-86C6-13BE88783DF9}" dt="2022-02-22T07:31:23.444" v="335" actId="9405"/>
          <ac:inkMkLst>
            <pc:docMk/>
            <pc:sldMk cId="1745630959" sldId="277"/>
            <ac:inkMk id="15" creationId="{B7425F19-C789-4585-93BE-E1F2B573F353}"/>
          </ac:inkMkLst>
        </pc:inkChg>
        <pc:inkChg chg="add del mod">
          <ac:chgData name="Daris Nurhakim" userId="4f154fc08da5d2e9" providerId="LiveId" clId="{09EE22F4-A479-48AA-86C6-13BE88783DF9}" dt="2022-02-22T07:31:23.213" v="334"/>
          <ac:inkMkLst>
            <pc:docMk/>
            <pc:sldMk cId="1745630959" sldId="277"/>
            <ac:inkMk id="16" creationId="{857018F8-1164-4A8C-B7FD-3241227FA399}"/>
          </ac:inkMkLst>
        </pc:inkChg>
        <pc:inkChg chg="add mod">
          <ac:chgData name="Daris Nurhakim" userId="4f154fc08da5d2e9" providerId="LiveId" clId="{09EE22F4-A479-48AA-86C6-13BE88783DF9}" dt="2022-02-22T07:31:26.235" v="339"/>
          <ac:inkMkLst>
            <pc:docMk/>
            <pc:sldMk cId="1745630959" sldId="277"/>
            <ac:inkMk id="18" creationId="{74621F9A-3EE3-4705-B904-26BA41A98C0D}"/>
          </ac:inkMkLst>
        </pc:inkChg>
        <pc:inkChg chg="add mod">
          <ac:chgData name="Daris Nurhakim" userId="4f154fc08da5d2e9" providerId="LiveId" clId="{09EE22F4-A479-48AA-86C6-13BE88783DF9}" dt="2022-02-22T07:31:26.235" v="339"/>
          <ac:inkMkLst>
            <pc:docMk/>
            <pc:sldMk cId="1745630959" sldId="277"/>
            <ac:inkMk id="19" creationId="{45FFA5F8-9319-4CDD-A4B4-E1CE5D211EDF}"/>
          </ac:inkMkLst>
        </pc:inkChg>
        <pc:inkChg chg="add mod">
          <ac:chgData name="Daris Nurhakim" userId="4f154fc08da5d2e9" providerId="LiveId" clId="{09EE22F4-A479-48AA-86C6-13BE88783DF9}" dt="2022-02-22T07:31:26.235" v="339"/>
          <ac:inkMkLst>
            <pc:docMk/>
            <pc:sldMk cId="1745630959" sldId="277"/>
            <ac:inkMk id="20" creationId="{95C21D8E-7452-4C5C-89A3-2C5AAD579627}"/>
          </ac:inkMkLst>
        </pc:inkChg>
        <pc:inkChg chg="add del">
          <ac:chgData name="Daris Nurhakim" userId="4f154fc08da5d2e9" providerId="LiveId" clId="{09EE22F4-A479-48AA-86C6-13BE88783DF9}" dt="2022-02-22T07:33:38.403" v="401" actId="478"/>
          <ac:inkMkLst>
            <pc:docMk/>
            <pc:sldMk cId="1745630959" sldId="277"/>
            <ac:inkMk id="22" creationId="{BFAC1D7C-6D86-4A6E-A5A2-E423D622F3D0}"/>
          </ac:inkMkLst>
        </pc:inkChg>
        <pc:inkChg chg="add del">
          <ac:chgData name="Daris Nurhakim" userId="4f154fc08da5d2e9" providerId="LiveId" clId="{09EE22F4-A479-48AA-86C6-13BE88783DF9}" dt="2022-02-22T07:33:38.403" v="401" actId="478"/>
          <ac:inkMkLst>
            <pc:docMk/>
            <pc:sldMk cId="1745630959" sldId="277"/>
            <ac:inkMk id="23" creationId="{AF439603-64BC-4EE3-9DD9-228AEA20EEC1}"/>
          </ac:inkMkLst>
        </pc:inkChg>
        <pc:inkChg chg="add del">
          <ac:chgData name="Daris Nurhakim" userId="4f154fc08da5d2e9" providerId="LiveId" clId="{09EE22F4-A479-48AA-86C6-13BE88783DF9}" dt="2022-02-22T07:33:38.403" v="401" actId="478"/>
          <ac:inkMkLst>
            <pc:docMk/>
            <pc:sldMk cId="1745630959" sldId="277"/>
            <ac:inkMk id="24" creationId="{5BAB00EA-0167-41DB-9AB1-44B8983806D9}"/>
          </ac:inkMkLst>
        </pc:inkChg>
        <pc:inkChg chg="add del">
          <ac:chgData name="Daris Nurhakim" userId="4f154fc08da5d2e9" providerId="LiveId" clId="{09EE22F4-A479-48AA-86C6-13BE88783DF9}" dt="2022-02-22T07:33:38.403" v="401" actId="478"/>
          <ac:inkMkLst>
            <pc:docMk/>
            <pc:sldMk cId="1745630959" sldId="277"/>
            <ac:inkMk id="25" creationId="{DA89E156-B070-49C1-8FB8-91157261CC2D}"/>
          </ac:inkMkLst>
        </pc:inkChg>
        <pc:inkChg chg="add del mod">
          <ac:chgData name="Daris Nurhakim" userId="4f154fc08da5d2e9" providerId="LiveId" clId="{09EE22F4-A479-48AA-86C6-13BE88783DF9}" dt="2022-02-22T07:33:38.403" v="401" actId="478"/>
          <ac:inkMkLst>
            <pc:docMk/>
            <pc:sldMk cId="1745630959" sldId="277"/>
            <ac:inkMk id="26" creationId="{F0D3261B-BF87-456B-95B9-399FE7A84CC6}"/>
          </ac:inkMkLst>
        </pc:inkChg>
        <pc:inkChg chg="add del mod">
          <ac:chgData name="Daris Nurhakim" userId="4f154fc08da5d2e9" providerId="LiveId" clId="{09EE22F4-A479-48AA-86C6-13BE88783DF9}" dt="2022-02-22T07:33:35.136" v="400" actId="9405"/>
          <ac:inkMkLst>
            <pc:docMk/>
            <pc:sldMk cId="1745630959" sldId="277"/>
            <ac:inkMk id="27" creationId="{1946634B-F98F-401C-B746-CEFC2119F0EA}"/>
          </ac:inkMkLst>
        </pc:inkChg>
        <pc:inkChg chg="add del mod">
          <ac:chgData name="Daris Nurhakim" userId="4f154fc08da5d2e9" providerId="LiveId" clId="{09EE22F4-A479-48AA-86C6-13BE88783DF9}" dt="2022-02-22T07:33:34.943" v="399"/>
          <ac:inkMkLst>
            <pc:docMk/>
            <pc:sldMk cId="1745630959" sldId="277"/>
            <ac:inkMk id="28" creationId="{BAE54701-7E6D-4AE8-ADAC-A3CE2B325898}"/>
          </ac:inkMkLst>
        </pc:inkChg>
        <pc:inkChg chg="add del mod">
          <ac:chgData name="Daris Nurhakim" userId="4f154fc08da5d2e9" providerId="LiveId" clId="{09EE22F4-A479-48AA-86C6-13BE88783DF9}" dt="2022-02-22T07:33:34.762" v="397" actId="9405"/>
          <ac:inkMkLst>
            <pc:docMk/>
            <pc:sldMk cId="1745630959" sldId="277"/>
            <ac:inkMk id="30" creationId="{A4B3371B-44AF-405F-A96E-51737FA6FD10}"/>
          </ac:inkMkLst>
        </pc:inkChg>
        <pc:inkChg chg="add del mod">
          <ac:chgData name="Daris Nurhakim" userId="4f154fc08da5d2e9" providerId="LiveId" clId="{09EE22F4-A479-48AA-86C6-13BE88783DF9}" dt="2022-02-22T07:33:34.583" v="396"/>
          <ac:inkMkLst>
            <pc:docMk/>
            <pc:sldMk cId="1745630959" sldId="277"/>
            <ac:inkMk id="31" creationId="{97461319-40D9-45C6-ACAF-3E47D8DBD61C}"/>
          </ac:inkMkLst>
        </pc:inkChg>
        <pc:inkChg chg="add del mod">
          <ac:chgData name="Daris Nurhakim" userId="4f154fc08da5d2e9" providerId="LiveId" clId="{09EE22F4-A479-48AA-86C6-13BE88783DF9}" dt="2022-02-22T07:33:34.392" v="394" actId="9405"/>
          <ac:inkMkLst>
            <pc:docMk/>
            <pc:sldMk cId="1745630959" sldId="277"/>
            <ac:inkMk id="33" creationId="{F0A13F6B-9A9A-48B9-9E0A-847A11C5B5CC}"/>
          </ac:inkMkLst>
        </pc:inkChg>
        <pc:inkChg chg="add del mod">
          <ac:chgData name="Daris Nurhakim" userId="4f154fc08da5d2e9" providerId="LiveId" clId="{09EE22F4-A479-48AA-86C6-13BE88783DF9}" dt="2022-02-22T07:33:34.216" v="393" actId="9405"/>
          <ac:inkMkLst>
            <pc:docMk/>
            <pc:sldMk cId="1745630959" sldId="277"/>
            <ac:inkMk id="34" creationId="{62319F80-C79B-41ED-9251-D6C86FE9CF20}"/>
          </ac:inkMkLst>
        </pc:inkChg>
        <pc:inkChg chg="add del mod">
          <ac:chgData name="Daris Nurhakim" userId="4f154fc08da5d2e9" providerId="LiveId" clId="{09EE22F4-A479-48AA-86C6-13BE88783DF9}" dt="2022-02-22T07:33:34.051" v="392" actId="9405"/>
          <ac:inkMkLst>
            <pc:docMk/>
            <pc:sldMk cId="1745630959" sldId="277"/>
            <ac:inkMk id="35" creationId="{997606D4-AC8A-4171-8319-1B783C70F8EA}"/>
          </ac:inkMkLst>
        </pc:inkChg>
        <pc:inkChg chg="add del mod">
          <ac:chgData name="Daris Nurhakim" userId="4f154fc08da5d2e9" providerId="LiveId" clId="{09EE22F4-A479-48AA-86C6-13BE88783DF9}" dt="2022-02-22T07:33:33.875" v="391" actId="9405"/>
          <ac:inkMkLst>
            <pc:docMk/>
            <pc:sldMk cId="1745630959" sldId="277"/>
            <ac:inkMk id="36" creationId="{23E83430-065A-44E4-A894-A9CAB0E72203}"/>
          </ac:inkMkLst>
        </pc:inkChg>
        <pc:inkChg chg="add del mod">
          <ac:chgData name="Daris Nurhakim" userId="4f154fc08da5d2e9" providerId="LiveId" clId="{09EE22F4-A479-48AA-86C6-13BE88783DF9}" dt="2022-02-22T07:33:33.708" v="390"/>
          <ac:inkMkLst>
            <pc:docMk/>
            <pc:sldMk cId="1745630959" sldId="277"/>
            <ac:inkMk id="37" creationId="{B74F5DF6-DDB4-43AC-BC29-AD1DC9F4C386}"/>
          </ac:inkMkLst>
        </pc:inkChg>
        <pc:inkChg chg="add del">
          <ac:chgData name="Daris Nurhakim" userId="4f154fc08da5d2e9" providerId="LiveId" clId="{09EE22F4-A479-48AA-86C6-13BE88783DF9}" dt="2022-02-22T07:33:33.528" v="388" actId="9405"/>
          <ac:inkMkLst>
            <pc:docMk/>
            <pc:sldMk cId="1745630959" sldId="277"/>
            <ac:inkMk id="39" creationId="{FD423A8D-CA45-4352-BEC1-CC2C473207C8}"/>
          </ac:inkMkLst>
        </pc:inkChg>
        <pc:inkChg chg="add del mod">
          <ac:chgData name="Daris Nurhakim" userId="4f154fc08da5d2e9" providerId="LiveId" clId="{09EE22F4-A479-48AA-86C6-13BE88783DF9}" dt="2022-02-22T07:33:33.242" v="387" actId="9405"/>
          <ac:inkMkLst>
            <pc:docMk/>
            <pc:sldMk cId="1745630959" sldId="277"/>
            <ac:inkMk id="40" creationId="{2AF23C24-9F8D-41FE-A861-E560F5558FDE}"/>
          </ac:inkMkLst>
        </pc:inkChg>
        <pc:inkChg chg="add del mod">
          <ac:chgData name="Daris Nurhakim" userId="4f154fc08da5d2e9" providerId="LiveId" clId="{09EE22F4-A479-48AA-86C6-13BE88783DF9}" dt="2022-02-22T07:33:33.211" v="386"/>
          <ac:inkMkLst>
            <pc:docMk/>
            <pc:sldMk cId="1745630959" sldId="277"/>
            <ac:inkMk id="41" creationId="{F68BC923-5A6C-4C80-A402-787EE60E2386}"/>
          </ac:inkMkLst>
        </pc:inkChg>
        <pc:inkChg chg="add del mod">
          <ac:chgData name="Daris Nurhakim" userId="4f154fc08da5d2e9" providerId="LiveId" clId="{09EE22F4-A479-48AA-86C6-13BE88783DF9}" dt="2022-02-22T07:33:33.175" v="384" actId="9405"/>
          <ac:inkMkLst>
            <pc:docMk/>
            <pc:sldMk cId="1745630959" sldId="277"/>
            <ac:inkMk id="43" creationId="{1CD6520F-0DCF-4F55-AEAB-995052550C58}"/>
          </ac:inkMkLst>
        </pc:inkChg>
        <pc:inkChg chg="add del mod">
          <ac:chgData name="Daris Nurhakim" userId="4f154fc08da5d2e9" providerId="LiveId" clId="{09EE22F4-A479-48AA-86C6-13BE88783DF9}" dt="2022-02-22T07:33:33.139" v="383"/>
          <ac:inkMkLst>
            <pc:docMk/>
            <pc:sldMk cId="1745630959" sldId="277"/>
            <ac:inkMk id="44" creationId="{0CE4FB01-C5E2-4AD2-970A-26715724E76B}"/>
          </ac:inkMkLst>
        </pc:inkChg>
        <pc:inkChg chg="add del mod">
          <ac:chgData name="Daris Nurhakim" userId="4f154fc08da5d2e9" providerId="LiveId" clId="{09EE22F4-A479-48AA-86C6-13BE88783DF9}" dt="2022-02-22T07:33:33.113" v="381" actId="9405"/>
          <ac:inkMkLst>
            <pc:docMk/>
            <pc:sldMk cId="1745630959" sldId="277"/>
            <ac:inkMk id="46" creationId="{8CF4DF93-322F-4300-A622-4A25B4D74F95}"/>
          </ac:inkMkLst>
        </pc:inkChg>
        <pc:inkChg chg="add del mod">
          <ac:chgData name="Daris Nurhakim" userId="4f154fc08da5d2e9" providerId="LiveId" clId="{09EE22F4-A479-48AA-86C6-13BE88783DF9}" dt="2022-02-22T07:33:33.109" v="380"/>
          <ac:inkMkLst>
            <pc:docMk/>
            <pc:sldMk cId="1745630959" sldId="277"/>
            <ac:inkMk id="47" creationId="{54263562-8A99-4BE6-8D49-CD15EA498553}"/>
          </ac:inkMkLst>
        </pc:inkChg>
        <pc:inkChg chg="add del mod">
          <ac:chgData name="Daris Nurhakim" userId="4f154fc08da5d2e9" providerId="LiveId" clId="{09EE22F4-A479-48AA-86C6-13BE88783DF9}" dt="2022-02-22T07:33:32.439" v="378" actId="9405"/>
          <ac:inkMkLst>
            <pc:docMk/>
            <pc:sldMk cId="1745630959" sldId="277"/>
            <ac:inkMk id="49" creationId="{693E3A1D-B962-45A1-A08C-BA351C5D21AA}"/>
          </ac:inkMkLst>
        </pc:inkChg>
        <pc:inkChg chg="add del mod">
          <ac:chgData name="Daris Nurhakim" userId="4f154fc08da5d2e9" providerId="LiveId" clId="{09EE22F4-A479-48AA-86C6-13BE88783DF9}" dt="2022-02-22T07:33:32.292" v="377" actId="9405"/>
          <ac:inkMkLst>
            <pc:docMk/>
            <pc:sldMk cId="1745630959" sldId="277"/>
            <ac:inkMk id="50" creationId="{E5115F92-B9EB-4AEA-BFC7-AD49C3E5D358}"/>
          </ac:inkMkLst>
        </pc:inkChg>
        <pc:inkChg chg="add del mod">
          <ac:chgData name="Daris Nurhakim" userId="4f154fc08da5d2e9" providerId="LiveId" clId="{09EE22F4-A479-48AA-86C6-13BE88783DF9}" dt="2022-02-22T07:33:32.133" v="376"/>
          <ac:inkMkLst>
            <pc:docMk/>
            <pc:sldMk cId="1745630959" sldId="277"/>
            <ac:inkMk id="51" creationId="{60A44B6C-B514-4763-9A01-42DA8DE42121}"/>
          </ac:inkMkLst>
        </pc:inkChg>
        <pc:inkChg chg="add del mod">
          <ac:chgData name="Daris Nurhakim" userId="4f154fc08da5d2e9" providerId="LiveId" clId="{09EE22F4-A479-48AA-86C6-13BE88783DF9}" dt="2022-02-22T07:33:31.929" v="374"/>
          <ac:inkMkLst>
            <pc:docMk/>
            <pc:sldMk cId="1745630959" sldId="277"/>
            <ac:inkMk id="53" creationId="{4AB01112-CF35-40F0-82BF-7D00CB89D7D0}"/>
          </ac:inkMkLst>
        </pc:inkChg>
      </pc:sldChg>
      <pc:sldChg chg="addSp delSp modSp new mod">
        <pc:chgData name="Daris Nurhakim" userId="4f154fc08da5d2e9" providerId="LiveId" clId="{09EE22F4-A479-48AA-86C6-13BE88783DF9}" dt="2022-02-22T07:43:11" v="798" actId="9405"/>
        <pc:sldMkLst>
          <pc:docMk/>
          <pc:sldMk cId="3970394931" sldId="278"/>
        </pc:sldMkLst>
        <pc:spChg chg="del">
          <ac:chgData name="Daris Nurhakim" userId="4f154fc08da5d2e9" providerId="LiveId" clId="{09EE22F4-A479-48AA-86C6-13BE88783DF9}" dt="2022-02-22T07:33:45.235" v="405" actId="478"/>
          <ac:spMkLst>
            <pc:docMk/>
            <pc:sldMk cId="3970394931" sldId="278"/>
            <ac:spMk id="2" creationId="{80EE97AA-32F2-4DB9-8D38-6F6E507FCA44}"/>
          </ac:spMkLst>
        </pc:spChg>
        <pc:spChg chg="del">
          <ac:chgData name="Daris Nurhakim" userId="4f154fc08da5d2e9" providerId="LiveId" clId="{09EE22F4-A479-48AA-86C6-13BE88783DF9}" dt="2022-02-22T07:33:46.429" v="406" actId="478"/>
          <ac:spMkLst>
            <pc:docMk/>
            <pc:sldMk cId="3970394931" sldId="278"/>
            <ac:spMk id="3" creationId="{5AA3D79B-44FF-4F0C-BB72-FF41D7FDC110}"/>
          </ac:spMkLst>
        </pc:spChg>
        <pc:spChg chg="del">
          <ac:chgData name="Daris Nurhakim" userId="4f154fc08da5d2e9" providerId="LiveId" clId="{09EE22F4-A479-48AA-86C6-13BE88783DF9}" dt="2022-02-22T07:33:47.019" v="407" actId="478"/>
          <ac:spMkLst>
            <pc:docMk/>
            <pc:sldMk cId="3970394931" sldId="278"/>
            <ac:spMk id="4" creationId="{A28B476F-AA52-4398-B742-C728C41CF672}"/>
          </ac:spMkLst>
        </pc:spChg>
        <pc:grpChg chg="mod">
          <ac:chgData name="Daris Nurhakim" userId="4f154fc08da5d2e9" providerId="LiveId" clId="{09EE22F4-A479-48AA-86C6-13BE88783DF9}" dt="2022-02-22T07:34:01.936" v="420"/>
          <ac:grpSpMkLst>
            <pc:docMk/>
            <pc:sldMk cId="3970394931" sldId="278"/>
            <ac:grpSpMk id="12" creationId="{6E8274D1-5FF4-4F1D-8E07-34EC65695DEA}"/>
          </ac:grpSpMkLst>
        </pc:grpChg>
        <pc:grpChg chg="add del mod">
          <ac:chgData name="Daris Nurhakim" userId="4f154fc08da5d2e9" providerId="LiveId" clId="{09EE22F4-A479-48AA-86C6-13BE88783DF9}" dt="2022-02-22T07:34:19.073" v="458"/>
          <ac:grpSpMkLst>
            <pc:docMk/>
            <pc:sldMk cId="3970394931" sldId="278"/>
            <ac:grpSpMk id="17" creationId="{F59C8910-0A84-4F23-A989-F67F62A1B960}"/>
          </ac:grpSpMkLst>
        </pc:grpChg>
        <pc:grpChg chg="add del mod">
          <ac:chgData name="Daris Nurhakim" userId="4f154fc08da5d2e9" providerId="LiveId" clId="{09EE22F4-A479-48AA-86C6-13BE88783DF9}" dt="2022-02-22T07:34:18.888" v="455"/>
          <ac:grpSpMkLst>
            <pc:docMk/>
            <pc:sldMk cId="3970394931" sldId="278"/>
            <ac:grpSpMk id="20" creationId="{021935C7-DEDF-4DC5-BE04-A3BCAB172DE2}"/>
          </ac:grpSpMkLst>
        </pc:grpChg>
        <pc:grpChg chg="add del mod">
          <ac:chgData name="Daris Nurhakim" userId="4f154fc08da5d2e9" providerId="LiveId" clId="{09EE22F4-A479-48AA-86C6-13BE88783DF9}" dt="2022-02-22T07:34:18.422" v="452"/>
          <ac:grpSpMkLst>
            <pc:docMk/>
            <pc:sldMk cId="3970394931" sldId="278"/>
            <ac:grpSpMk id="23" creationId="{04088E1D-7DD8-4C9E-9BA2-7D279D944AB4}"/>
          </ac:grpSpMkLst>
        </pc:grpChg>
        <pc:grpChg chg="add del mod">
          <ac:chgData name="Daris Nurhakim" userId="4f154fc08da5d2e9" providerId="LiveId" clId="{09EE22F4-A479-48AA-86C6-13BE88783DF9}" dt="2022-02-22T07:34:18.264" v="450"/>
          <ac:grpSpMkLst>
            <pc:docMk/>
            <pc:sldMk cId="3970394931" sldId="278"/>
            <ac:grpSpMk id="25" creationId="{3A170479-B627-413A-9661-EAAD28DE4B0F}"/>
          </ac:grpSpMkLst>
        </pc:grpChg>
        <pc:grpChg chg="mod">
          <ac:chgData name="Daris Nurhakim" userId="4f154fc08da5d2e9" providerId="LiveId" clId="{09EE22F4-A479-48AA-86C6-13BE88783DF9}" dt="2022-02-22T07:34:17.895" v="447"/>
          <ac:grpSpMkLst>
            <pc:docMk/>
            <pc:sldMk cId="3970394931" sldId="278"/>
            <ac:grpSpMk id="28" creationId="{C54BF60D-056D-4602-A201-A36F30FCF117}"/>
          </ac:grpSpMkLst>
        </pc:grpChg>
        <pc:grpChg chg="mod">
          <ac:chgData name="Daris Nurhakim" userId="4f154fc08da5d2e9" providerId="LiveId" clId="{09EE22F4-A479-48AA-86C6-13BE88783DF9}" dt="2022-02-22T07:34:17.565" v="444"/>
          <ac:grpSpMkLst>
            <pc:docMk/>
            <pc:sldMk cId="3970394931" sldId="278"/>
            <ac:grpSpMk id="31" creationId="{4348B0B7-B180-416F-A466-D9369E204CA3}"/>
          </ac:grpSpMkLst>
        </pc:grpChg>
        <pc:grpChg chg="del mod">
          <ac:chgData name="Daris Nurhakim" userId="4f154fc08da5d2e9" providerId="LiveId" clId="{09EE22F4-A479-48AA-86C6-13BE88783DF9}" dt="2022-02-22T07:34:29.736" v="471"/>
          <ac:grpSpMkLst>
            <pc:docMk/>
            <pc:sldMk cId="3970394931" sldId="278"/>
            <ac:grpSpMk id="38" creationId="{3DBC7214-D719-4598-AA5C-BDBA1ED4CA24}"/>
          </ac:grpSpMkLst>
        </pc:grpChg>
        <pc:grpChg chg="add del mod">
          <ac:chgData name="Daris Nurhakim" userId="4f154fc08da5d2e9" providerId="LiveId" clId="{09EE22F4-A479-48AA-86C6-13BE88783DF9}" dt="2022-02-22T07:35:28.317" v="508"/>
          <ac:grpSpMkLst>
            <pc:docMk/>
            <pc:sldMk cId="3970394931" sldId="278"/>
            <ac:grpSpMk id="41" creationId="{F399379B-9507-4D97-8CCE-900274F66246}"/>
          </ac:grpSpMkLst>
        </pc:grpChg>
        <pc:grpChg chg="del mod">
          <ac:chgData name="Daris Nurhakim" userId="4f154fc08da5d2e9" providerId="LiveId" clId="{09EE22F4-A479-48AA-86C6-13BE88783DF9}" dt="2022-02-22T07:34:35.047" v="477"/>
          <ac:grpSpMkLst>
            <pc:docMk/>
            <pc:sldMk cId="3970394931" sldId="278"/>
            <ac:grpSpMk id="44" creationId="{9B58B326-65FF-44A1-9BC4-77CEE7AB1A06}"/>
          </ac:grpSpMkLst>
        </pc:grpChg>
        <pc:grpChg chg="add del mod">
          <ac:chgData name="Daris Nurhakim" userId="4f154fc08da5d2e9" providerId="LiveId" clId="{09EE22F4-A479-48AA-86C6-13BE88783DF9}" dt="2022-02-22T07:36:30.084" v="548"/>
          <ac:grpSpMkLst>
            <pc:docMk/>
            <pc:sldMk cId="3970394931" sldId="278"/>
            <ac:grpSpMk id="47" creationId="{CE23BDC5-B9DA-481F-80D0-1CFB6F24DE51}"/>
          </ac:grpSpMkLst>
        </pc:grpChg>
        <pc:grpChg chg="add del mod">
          <ac:chgData name="Daris Nurhakim" userId="4f154fc08da5d2e9" providerId="LiveId" clId="{09EE22F4-A479-48AA-86C6-13BE88783DF9}" dt="2022-02-22T07:37:19.305" v="584"/>
          <ac:grpSpMkLst>
            <pc:docMk/>
            <pc:sldMk cId="3970394931" sldId="278"/>
            <ac:grpSpMk id="52" creationId="{50CBB477-3B20-4136-88FC-A1E7CD41E892}"/>
          </ac:grpSpMkLst>
        </pc:grpChg>
        <pc:grpChg chg="mod">
          <ac:chgData name="Daris Nurhakim" userId="4f154fc08da5d2e9" providerId="LiveId" clId="{09EE22F4-A479-48AA-86C6-13BE88783DF9}" dt="2022-02-22T07:34:44.871" v="491"/>
          <ac:grpSpMkLst>
            <pc:docMk/>
            <pc:sldMk cId="3970394931" sldId="278"/>
            <ac:grpSpMk id="59" creationId="{4464358A-0B53-46AE-9AD8-1C5F4603B557}"/>
          </ac:grpSpMkLst>
        </pc:grpChg>
        <pc:grpChg chg="mod">
          <ac:chgData name="Daris Nurhakim" userId="4f154fc08da5d2e9" providerId="LiveId" clId="{09EE22F4-A479-48AA-86C6-13BE88783DF9}" dt="2022-02-22T07:35:05.177" v="504"/>
          <ac:grpSpMkLst>
            <pc:docMk/>
            <pc:sldMk cId="3970394931" sldId="278"/>
            <ac:grpSpMk id="69" creationId="{9DB54934-4B7A-471B-AF7D-90E8E903637B}"/>
          </ac:grpSpMkLst>
        </pc:grpChg>
        <pc:grpChg chg="add del mod">
          <ac:chgData name="Daris Nurhakim" userId="4f154fc08da5d2e9" providerId="LiveId" clId="{09EE22F4-A479-48AA-86C6-13BE88783DF9}" dt="2022-02-22T07:35:44.703" v="521"/>
          <ac:grpSpMkLst>
            <pc:docMk/>
            <pc:sldMk cId="3970394931" sldId="278"/>
            <ac:grpSpMk id="71" creationId="{988EF78B-3FF3-410A-A27E-CE1C39071454}"/>
          </ac:grpSpMkLst>
        </pc:grpChg>
        <pc:grpChg chg="mod">
          <ac:chgData name="Daris Nurhakim" userId="4f154fc08da5d2e9" providerId="LiveId" clId="{09EE22F4-A479-48AA-86C6-13BE88783DF9}" dt="2022-02-22T07:35:41.647" v="515"/>
          <ac:grpSpMkLst>
            <pc:docMk/>
            <pc:sldMk cId="3970394931" sldId="278"/>
            <ac:grpSpMk id="76" creationId="{73E655D9-A750-4632-8568-F96A420E4BAD}"/>
          </ac:grpSpMkLst>
        </pc:grpChg>
        <pc:grpChg chg="del mod">
          <ac:chgData name="Daris Nurhakim" userId="4f154fc08da5d2e9" providerId="LiveId" clId="{09EE22F4-A479-48AA-86C6-13BE88783DF9}" dt="2022-02-22T07:35:46.336" v="523"/>
          <ac:grpSpMkLst>
            <pc:docMk/>
            <pc:sldMk cId="3970394931" sldId="278"/>
            <ac:grpSpMk id="80" creationId="{D1308C45-4395-4BD8-8B95-3D7238A41C36}"/>
          </ac:grpSpMkLst>
        </pc:grpChg>
        <pc:grpChg chg="del mod">
          <ac:chgData name="Daris Nurhakim" userId="4f154fc08da5d2e9" providerId="LiveId" clId="{09EE22F4-A479-48AA-86C6-13BE88783DF9}" dt="2022-02-22T07:35:50.898" v="529"/>
          <ac:grpSpMkLst>
            <pc:docMk/>
            <pc:sldMk cId="3970394931" sldId="278"/>
            <ac:grpSpMk id="82" creationId="{0539ABFF-62F1-4F0F-B7ED-DCB9BAD51785}"/>
          </ac:grpSpMkLst>
        </pc:grpChg>
        <pc:grpChg chg="del mod">
          <ac:chgData name="Daris Nurhakim" userId="4f154fc08da5d2e9" providerId="LiveId" clId="{09EE22F4-A479-48AA-86C6-13BE88783DF9}" dt="2022-02-22T07:37:19.305" v="584"/>
          <ac:grpSpMkLst>
            <pc:docMk/>
            <pc:sldMk cId="3970394931" sldId="278"/>
            <ac:grpSpMk id="88" creationId="{50D28086-E0B1-49C4-B57C-AD69D4E158AF}"/>
          </ac:grpSpMkLst>
        </pc:grpChg>
        <pc:grpChg chg="del mod">
          <ac:chgData name="Daris Nurhakim" userId="4f154fc08da5d2e9" providerId="LiveId" clId="{09EE22F4-A479-48AA-86C6-13BE88783DF9}" dt="2022-02-22T07:36:06.196" v="540"/>
          <ac:grpSpMkLst>
            <pc:docMk/>
            <pc:sldMk cId="3970394931" sldId="278"/>
            <ac:grpSpMk id="94" creationId="{63F0CE95-D5D4-43F2-8119-57D7221CA988}"/>
          </ac:grpSpMkLst>
        </pc:grpChg>
        <pc:grpChg chg="del mod">
          <ac:chgData name="Daris Nurhakim" userId="4f154fc08da5d2e9" providerId="LiveId" clId="{09EE22F4-A479-48AA-86C6-13BE88783DF9}" dt="2022-02-22T07:36:08.542" v="543"/>
          <ac:grpSpMkLst>
            <pc:docMk/>
            <pc:sldMk cId="3970394931" sldId="278"/>
            <ac:grpSpMk id="99" creationId="{D7FAD715-4DA6-4DCB-BCFD-E5EBCA354B40}"/>
          </ac:grpSpMkLst>
        </pc:grpChg>
        <pc:grpChg chg="del mod">
          <ac:chgData name="Daris Nurhakim" userId="4f154fc08da5d2e9" providerId="LiveId" clId="{09EE22F4-A479-48AA-86C6-13BE88783DF9}" dt="2022-02-22T07:37:19.305" v="584"/>
          <ac:grpSpMkLst>
            <pc:docMk/>
            <pc:sldMk cId="3970394931" sldId="278"/>
            <ac:grpSpMk id="102" creationId="{D4835067-8F46-4CB2-B6A3-5F50D06056E6}"/>
          </ac:grpSpMkLst>
        </pc:grpChg>
        <pc:grpChg chg="del mod">
          <ac:chgData name="Daris Nurhakim" userId="4f154fc08da5d2e9" providerId="LiveId" clId="{09EE22F4-A479-48AA-86C6-13BE88783DF9}" dt="2022-02-22T07:37:19.305" v="584"/>
          <ac:grpSpMkLst>
            <pc:docMk/>
            <pc:sldMk cId="3970394931" sldId="278"/>
            <ac:grpSpMk id="106" creationId="{E059D268-9C8F-4803-A9B4-F7DAC9BDC94C}"/>
          </ac:grpSpMkLst>
        </pc:grpChg>
        <pc:grpChg chg="mod">
          <ac:chgData name="Daris Nurhakim" userId="4f154fc08da5d2e9" providerId="LiveId" clId="{09EE22F4-A479-48AA-86C6-13BE88783DF9}" dt="2022-02-22T07:36:44.179" v="559"/>
          <ac:grpSpMkLst>
            <pc:docMk/>
            <pc:sldMk cId="3970394931" sldId="278"/>
            <ac:grpSpMk id="114" creationId="{821C8D57-041A-4931-8CB7-EC96C33FEAF2}"/>
          </ac:grpSpMkLst>
        </pc:grpChg>
        <pc:grpChg chg="del mod">
          <ac:chgData name="Daris Nurhakim" userId="4f154fc08da5d2e9" providerId="LiveId" clId="{09EE22F4-A479-48AA-86C6-13BE88783DF9}" dt="2022-02-22T07:37:19.305" v="584"/>
          <ac:grpSpMkLst>
            <pc:docMk/>
            <pc:sldMk cId="3970394931" sldId="278"/>
            <ac:grpSpMk id="119" creationId="{46D8BF29-4C71-4D04-8E03-D900B2CF1782}"/>
          </ac:grpSpMkLst>
        </pc:grpChg>
        <pc:grpChg chg="del mod">
          <ac:chgData name="Daris Nurhakim" userId="4f154fc08da5d2e9" providerId="LiveId" clId="{09EE22F4-A479-48AA-86C6-13BE88783DF9}" dt="2022-02-22T07:37:02.749" v="574"/>
          <ac:grpSpMkLst>
            <pc:docMk/>
            <pc:sldMk cId="3970394931" sldId="278"/>
            <ac:grpSpMk id="124" creationId="{2C01DEFC-143D-4266-9370-C51F7FB01401}"/>
          </ac:grpSpMkLst>
        </pc:grpChg>
        <pc:grpChg chg="del mod">
          <ac:chgData name="Daris Nurhakim" userId="4f154fc08da5d2e9" providerId="LiveId" clId="{09EE22F4-A479-48AA-86C6-13BE88783DF9}" dt="2022-02-22T07:37:19.305" v="584"/>
          <ac:grpSpMkLst>
            <pc:docMk/>
            <pc:sldMk cId="3970394931" sldId="278"/>
            <ac:grpSpMk id="127" creationId="{D2AE1D32-8D91-4A6F-9DFE-7C3A5E586E54}"/>
          </ac:grpSpMkLst>
        </pc:grpChg>
        <pc:grpChg chg="del mod">
          <ac:chgData name="Daris Nurhakim" userId="4f154fc08da5d2e9" providerId="LiveId" clId="{09EE22F4-A479-48AA-86C6-13BE88783DF9}" dt="2022-02-22T07:37:19.305" v="584"/>
          <ac:grpSpMkLst>
            <pc:docMk/>
            <pc:sldMk cId="3970394931" sldId="278"/>
            <ac:grpSpMk id="135" creationId="{10483E73-7D85-4CB7-A887-75DE1BFBC691}"/>
          </ac:grpSpMkLst>
        </pc:grpChg>
        <pc:grpChg chg="add del mod">
          <ac:chgData name="Daris Nurhakim" userId="4f154fc08da5d2e9" providerId="LiveId" clId="{09EE22F4-A479-48AA-86C6-13BE88783DF9}" dt="2022-02-22T07:41:08.840" v="730"/>
          <ac:grpSpMkLst>
            <pc:docMk/>
            <pc:sldMk cId="3970394931" sldId="278"/>
            <ac:grpSpMk id="137" creationId="{446EA55A-2151-43AC-B081-86A855930E4C}"/>
          </ac:grpSpMkLst>
        </pc:grpChg>
        <pc:grpChg chg="add del mod">
          <ac:chgData name="Daris Nurhakim" userId="4f154fc08da5d2e9" providerId="LiveId" clId="{09EE22F4-A479-48AA-86C6-13BE88783DF9}" dt="2022-02-22T07:38:56.657" v="667"/>
          <ac:grpSpMkLst>
            <pc:docMk/>
            <pc:sldMk cId="3970394931" sldId="278"/>
            <ac:grpSpMk id="140" creationId="{1A0750C8-0B3F-4C24-A35A-11AB068D92EF}"/>
          </ac:grpSpMkLst>
        </pc:grpChg>
        <pc:grpChg chg="add del mod">
          <ac:chgData name="Daris Nurhakim" userId="4f154fc08da5d2e9" providerId="LiveId" clId="{09EE22F4-A479-48AA-86C6-13BE88783DF9}" dt="2022-02-22T07:38:55.034" v="664"/>
          <ac:grpSpMkLst>
            <pc:docMk/>
            <pc:sldMk cId="3970394931" sldId="278"/>
            <ac:grpSpMk id="143" creationId="{27A79054-36EC-494F-9F89-CC6271B2C82B}"/>
          </ac:grpSpMkLst>
        </pc:grpChg>
        <pc:grpChg chg="add del mod">
          <ac:chgData name="Daris Nurhakim" userId="4f154fc08da5d2e9" providerId="LiveId" clId="{09EE22F4-A479-48AA-86C6-13BE88783DF9}" dt="2022-02-22T07:38:54.680" v="662"/>
          <ac:grpSpMkLst>
            <pc:docMk/>
            <pc:sldMk cId="3970394931" sldId="278"/>
            <ac:grpSpMk id="145" creationId="{4DDE6A65-EC46-46E2-B753-6A78691C794A}"/>
          </ac:grpSpMkLst>
        </pc:grpChg>
        <pc:grpChg chg="mod">
          <ac:chgData name="Daris Nurhakim" userId="4f154fc08da5d2e9" providerId="LiveId" clId="{09EE22F4-A479-48AA-86C6-13BE88783DF9}" dt="2022-02-22T07:38:06.572" v="597"/>
          <ac:grpSpMkLst>
            <pc:docMk/>
            <pc:sldMk cId="3970394931" sldId="278"/>
            <ac:grpSpMk id="148" creationId="{4CE02725-4490-4B1F-B946-C79C8B3479C0}"/>
          </ac:grpSpMkLst>
        </pc:grpChg>
        <pc:grpChg chg="mod">
          <ac:chgData name="Daris Nurhakim" userId="4f154fc08da5d2e9" providerId="LiveId" clId="{09EE22F4-A479-48AA-86C6-13BE88783DF9}" dt="2022-02-22T07:38:09.712" v="607"/>
          <ac:grpSpMkLst>
            <pc:docMk/>
            <pc:sldMk cId="3970394931" sldId="278"/>
            <ac:grpSpMk id="153" creationId="{9FE054ED-9AB4-41BD-9343-2ADB0FA17B92}"/>
          </ac:grpSpMkLst>
        </pc:grpChg>
        <pc:grpChg chg="add del mod">
          <ac:chgData name="Daris Nurhakim" userId="4f154fc08da5d2e9" providerId="LiveId" clId="{09EE22F4-A479-48AA-86C6-13BE88783DF9}" dt="2022-02-22T07:38:53.350" v="657"/>
          <ac:grpSpMkLst>
            <pc:docMk/>
            <pc:sldMk cId="3970394931" sldId="278"/>
            <ac:grpSpMk id="157" creationId="{68743656-BEEE-48C6-8D16-8CA8ECCC80B1}"/>
          </ac:grpSpMkLst>
        </pc:grpChg>
        <pc:grpChg chg="add del mod">
          <ac:chgData name="Daris Nurhakim" userId="4f154fc08da5d2e9" providerId="LiveId" clId="{09EE22F4-A479-48AA-86C6-13BE88783DF9}" dt="2022-02-22T07:38:52.877" v="654"/>
          <ac:grpSpMkLst>
            <pc:docMk/>
            <pc:sldMk cId="3970394931" sldId="278"/>
            <ac:grpSpMk id="160" creationId="{8FEF2300-E9D5-4ADF-824E-0F82220E3082}"/>
          </ac:grpSpMkLst>
        </pc:grpChg>
        <pc:grpChg chg="add del mod">
          <ac:chgData name="Daris Nurhakim" userId="4f154fc08da5d2e9" providerId="LiveId" clId="{09EE22F4-A479-48AA-86C6-13BE88783DF9}" dt="2022-02-22T07:38:30.826" v="640"/>
          <ac:grpSpMkLst>
            <pc:docMk/>
            <pc:sldMk cId="3970394931" sldId="278"/>
            <ac:grpSpMk id="163" creationId="{55E1AA74-3C55-4ABE-A2EF-07224F0DAFB7}"/>
          </ac:grpSpMkLst>
        </pc:grpChg>
        <pc:grpChg chg="mod">
          <ac:chgData name="Daris Nurhakim" userId="4f154fc08da5d2e9" providerId="LiveId" clId="{09EE22F4-A479-48AA-86C6-13BE88783DF9}" dt="2022-02-22T07:38:24.387" v="623"/>
          <ac:grpSpMkLst>
            <pc:docMk/>
            <pc:sldMk cId="3970394931" sldId="278"/>
            <ac:grpSpMk id="166" creationId="{BCFEEB14-8ABD-40BD-A6DE-39C1F0334128}"/>
          </ac:grpSpMkLst>
        </pc:grpChg>
        <pc:grpChg chg="mod">
          <ac:chgData name="Daris Nurhakim" userId="4f154fc08da5d2e9" providerId="LiveId" clId="{09EE22F4-A479-48AA-86C6-13BE88783DF9}" dt="2022-02-22T07:38:27.052" v="630"/>
          <ac:grpSpMkLst>
            <pc:docMk/>
            <pc:sldMk cId="3970394931" sldId="278"/>
            <ac:grpSpMk id="169" creationId="{17AF4CDE-019D-4CFB-A800-9E6FDC95CA59}"/>
          </ac:grpSpMkLst>
        </pc:grpChg>
        <pc:grpChg chg="mod">
          <ac:chgData name="Daris Nurhakim" userId="4f154fc08da5d2e9" providerId="LiveId" clId="{09EE22F4-A479-48AA-86C6-13BE88783DF9}" dt="2022-02-22T07:38:30.487" v="638"/>
          <ac:grpSpMkLst>
            <pc:docMk/>
            <pc:sldMk cId="3970394931" sldId="278"/>
            <ac:grpSpMk id="172" creationId="{A379A269-365A-416C-9680-2F343E123900}"/>
          </ac:grpSpMkLst>
        </pc:grpChg>
        <pc:grpChg chg="add del mod">
          <ac:chgData name="Daris Nurhakim" userId="4f154fc08da5d2e9" providerId="LiveId" clId="{09EE22F4-A479-48AA-86C6-13BE88783DF9}" dt="2022-02-22T07:38:52.385" v="651"/>
          <ac:grpSpMkLst>
            <pc:docMk/>
            <pc:sldMk cId="3970394931" sldId="278"/>
            <ac:grpSpMk id="176" creationId="{82ADB3A1-8ACE-434B-96C3-AF73E017D4E2}"/>
          </ac:grpSpMkLst>
        </pc:grpChg>
        <pc:grpChg chg="mod">
          <ac:chgData name="Daris Nurhakim" userId="4f154fc08da5d2e9" providerId="LiveId" clId="{09EE22F4-A479-48AA-86C6-13BE88783DF9}" dt="2022-02-22T07:38:52.188" v="649"/>
          <ac:grpSpMkLst>
            <pc:docMk/>
            <pc:sldMk cId="3970394931" sldId="278"/>
            <ac:grpSpMk id="178" creationId="{3C36A560-B671-4CF5-9A4D-108AA0B19BA4}"/>
          </ac:grpSpMkLst>
        </pc:grpChg>
        <pc:grpChg chg="del mod">
          <ac:chgData name="Daris Nurhakim" userId="4f154fc08da5d2e9" providerId="LiveId" clId="{09EE22F4-A479-48AA-86C6-13BE88783DF9}" dt="2022-02-22T07:39:12.065" v="676"/>
          <ac:grpSpMkLst>
            <pc:docMk/>
            <pc:sldMk cId="3970394931" sldId="278"/>
            <ac:grpSpMk id="182" creationId="{BE0A0CEE-B406-4E19-9CD5-C795629DD225}"/>
          </ac:grpSpMkLst>
        </pc:grpChg>
        <pc:grpChg chg="del mod">
          <ac:chgData name="Daris Nurhakim" userId="4f154fc08da5d2e9" providerId="LiveId" clId="{09EE22F4-A479-48AA-86C6-13BE88783DF9}" dt="2022-02-22T07:41:08.840" v="730"/>
          <ac:grpSpMkLst>
            <pc:docMk/>
            <pc:sldMk cId="3970394931" sldId="278"/>
            <ac:grpSpMk id="187" creationId="{182B5B4E-2F06-4411-AF82-B47448CA02F7}"/>
          </ac:grpSpMkLst>
        </pc:grpChg>
        <pc:grpChg chg="del mod">
          <ac:chgData name="Daris Nurhakim" userId="4f154fc08da5d2e9" providerId="LiveId" clId="{09EE22F4-A479-48AA-86C6-13BE88783DF9}" dt="2022-02-22T07:39:26.487" v="684"/>
          <ac:grpSpMkLst>
            <pc:docMk/>
            <pc:sldMk cId="3970394931" sldId="278"/>
            <ac:grpSpMk id="191" creationId="{1F5AA55F-219B-4132-9066-806B241EE193}"/>
          </ac:grpSpMkLst>
        </pc:grpChg>
        <pc:grpChg chg="del mod">
          <ac:chgData name="Daris Nurhakim" userId="4f154fc08da5d2e9" providerId="LiveId" clId="{09EE22F4-A479-48AA-86C6-13BE88783DF9}" dt="2022-02-22T07:41:31.014" v="743"/>
          <ac:grpSpMkLst>
            <pc:docMk/>
            <pc:sldMk cId="3970394931" sldId="278"/>
            <ac:grpSpMk id="195" creationId="{A2346CAC-A312-416B-8767-81FC50F27D76}"/>
          </ac:grpSpMkLst>
        </pc:grpChg>
        <pc:grpChg chg="add del mod">
          <ac:chgData name="Daris Nurhakim" userId="4f154fc08da5d2e9" providerId="LiveId" clId="{09EE22F4-A479-48AA-86C6-13BE88783DF9}" dt="2022-02-22T07:41:31.014" v="743"/>
          <ac:grpSpMkLst>
            <pc:docMk/>
            <pc:sldMk cId="3970394931" sldId="278"/>
            <ac:grpSpMk id="204" creationId="{823EA5DD-FC73-4C5D-A381-DD03B08A2342}"/>
          </ac:grpSpMkLst>
        </pc:grpChg>
        <pc:grpChg chg="add del mod">
          <ac:chgData name="Daris Nurhakim" userId="4f154fc08da5d2e9" providerId="LiveId" clId="{09EE22F4-A479-48AA-86C6-13BE88783DF9}" dt="2022-02-22T07:42:23.355" v="770"/>
          <ac:grpSpMkLst>
            <pc:docMk/>
            <pc:sldMk cId="3970394931" sldId="278"/>
            <ac:grpSpMk id="207" creationId="{B1B81D93-64AC-448A-8344-26F08A535416}"/>
          </ac:grpSpMkLst>
        </pc:grpChg>
        <pc:grpChg chg="mod">
          <ac:chgData name="Daris Nurhakim" userId="4f154fc08da5d2e9" providerId="LiveId" clId="{09EE22F4-A479-48AA-86C6-13BE88783DF9}" dt="2022-02-22T07:39:58.823" v="702"/>
          <ac:grpSpMkLst>
            <pc:docMk/>
            <pc:sldMk cId="3970394931" sldId="278"/>
            <ac:grpSpMk id="211" creationId="{E8FB5533-E5C2-471C-BB66-2462AA9B9D55}"/>
          </ac:grpSpMkLst>
        </pc:grpChg>
        <pc:grpChg chg="del mod">
          <ac:chgData name="Daris Nurhakim" userId="4f154fc08da5d2e9" providerId="LiveId" clId="{09EE22F4-A479-48AA-86C6-13BE88783DF9}" dt="2022-02-22T07:41:08.840" v="730"/>
          <ac:grpSpMkLst>
            <pc:docMk/>
            <pc:sldMk cId="3970394931" sldId="278"/>
            <ac:grpSpMk id="214" creationId="{C39DF34F-65F4-4B5E-BBAA-6C5FDF24C614}"/>
          </ac:grpSpMkLst>
        </pc:grpChg>
        <pc:grpChg chg="del mod">
          <ac:chgData name="Daris Nurhakim" userId="4f154fc08da5d2e9" providerId="LiveId" clId="{09EE22F4-A479-48AA-86C6-13BE88783DF9}" dt="2022-02-22T07:40:24.829" v="713"/>
          <ac:grpSpMkLst>
            <pc:docMk/>
            <pc:sldMk cId="3970394931" sldId="278"/>
            <ac:grpSpMk id="217" creationId="{8FDB539F-0262-4A97-AD6F-0F8F49DB33E2}"/>
          </ac:grpSpMkLst>
        </pc:grpChg>
        <pc:grpChg chg="del mod">
          <ac:chgData name="Daris Nurhakim" userId="4f154fc08da5d2e9" providerId="LiveId" clId="{09EE22F4-A479-48AA-86C6-13BE88783DF9}" dt="2022-02-22T07:41:05.747" v="728"/>
          <ac:grpSpMkLst>
            <pc:docMk/>
            <pc:sldMk cId="3970394931" sldId="278"/>
            <ac:grpSpMk id="222" creationId="{8757C3B2-5521-45C3-A0D3-9C247A1C37C0}"/>
          </ac:grpSpMkLst>
        </pc:grpChg>
        <pc:grpChg chg="del mod">
          <ac:chgData name="Daris Nurhakim" userId="4f154fc08da5d2e9" providerId="LiveId" clId="{09EE22F4-A479-48AA-86C6-13BE88783DF9}" dt="2022-02-22T07:40:44.944" v="722"/>
          <ac:grpSpMkLst>
            <pc:docMk/>
            <pc:sldMk cId="3970394931" sldId="278"/>
            <ac:grpSpMk id="231" creationId="{B3B96E3D-0DDB-4F38-B783-85288FDC8E82}"/>
          </ac:grpSpMkLst>
        </pc:grpChg>
        <pc:grpChg chg="add del mod">
          <ac:chgData name="Daris Nurhakim" userId="4f154fc08da5d2e9" providerId="LiveId" clId="{09EE22F4-A479-48AA-86C6-13BE88783DF9}" dt="2022-02-22T07:42:23.355" v="770"/>
          <ac:grpSpMkLst>
            <pc:docMk/>
            <pc:sldMk cId="3970394931" sldId="278"/>
            <ac:grpSpMk id="232" creationId="{840605B3-E9DD-4D4A-846D-2E2EA5A31134}"/>
          </ac:grpSpMkLst>
        </pc:grpChg>
        <pc:grpChg chg="del mod">
          <ac:chgData name="Daris Nurhakim" userId="4f154fc08da5d2e9" providerId="LiveId" clId="{09EE22F4-A479-48AA-86C6-13BE88783DF9}" dt="2022-02-22T07:41:08.840" v="730"/>
          <ac:grpSpMkLst>
            <pc:docMk/>
            <pc:sldMk cId="3970394931" sldId="278"/>
            <ac:grpSpMk id="235" creationId="{289301E6-D213-4E33-8826-3614966E8E4D}"/>
          </ac:grpSpMkLst>
        </pc:grpChg>
        <pc:grpChg chg="add del mod">
          <ac:chgData name="Daris Nurhakim" userId="4f154fc08da5d2e9" providerId="LiveId" clId="{09EE22F4-A479-48AA-86C6-13BE88783DF9}" dt="2022-02-22T07:42:23.355" v="770"/>
          <ac:grpSpMkLst>
            <pc:docMk/>
            <pc:sldMk cId="3970394931" sldId="278"/>
            <ac:grpSpMk id="237" creationId="{BE25CBC6-BEE5-451F-8410-AF2C365F5337}"/>
          </ac:grpSpMkLst>
        </pc:grpChg>
        <pc:grpChg chg="add del mod">
          <ac:chgData name="Daris Nurhakim" userId="4f154fc08da5d2e9" providerId="LiveId" clId="{09EE22F4-A479-48AA-86C6-13BE88783DF9}" dt="2022-02-22T07:41:24.909" v="740"/>
          <ac:grpSpMkLst>
            <pc:docMk/>
            <pc:sldMk cId="3970394931" sldId="278"/>
            <ac:grpSpMk id="240" creationId="{CBB3F32F-1491-44B5-95F9-A38A1994BEA2}"/>
          </ac:grpSpMkLst>
        </pc:grpChg>
        <pc:grpChg chg="mod">
          <ac:chgData name="Daris Nurhakim" userId="4f154fc08da5d2e9" providerId="LiveId" clId="{09EE22F4-A479-48AA-86C6-13BE88783DF9}" dt="2022-02-22T07:41:23.070" v="738"/>
          <ac:grpSpMkLst>
            <pc:docMk/>
            <pc:sldMk cId="3970394931" sldId="278"/>
            <ac:grpSpMk id="243" creationId="{49F33633-5D3A-4FBC-A3FB-B61683D0ED8A}"/>
          </ac:grpSpMkLst>
        </pc:grpChg>
        <pc:grpChg chg="del mod">
          <ac:chgData name="Daris Nurhakim" userId="4f154fc08da5d2e9" providerId="LiveId" clId="{09EE22F4-A479-48AA-86C6-13BE88783DF9}" dt="2022-02-22T07:42:23.355" v="770"/>
          <ac:grpSpMkLst>
            <pc:docMk/>
            <pc:sldMk cId="3970394931" sldId="278"/>
            <ac:grpSpMk id="245" creationId="{A454C2E2-691B-4A28-88D9-69BD1EEB3496}"/>
          </ac:grpSpMkLst>
        </pc:grpChg>
        <pc:grpChg chg="add del mod">
          <ac:chgData name="Daris Nurhakim" userId="4f154fc08da5d2e9" providerId="LiveId" clId="{09EE22F4-A479-48AA-86C6-13BE88783DF9}" dt="2022-02-22T07:42:23.355" v="770"/>
          <ac:grpSpMkLst>
            <pc:docMk/>
            <pc:sldMk cId="3970394931" sldId="278"/>
            <ac:grpSpMk id="248" creationId="{FDC2BA56-C823-4EAB-894C-5028835EBDEC}"/>
          </ac:grpSpMkLst>
        </pc:grpChg>
        <pc:grpChg chg="mod">
          <ac:chgData name="Daris Nurhakim" userId="4f154fc08da5d2e9" providerId="LiveId" clId="{09EE22F4-A479-48AA-86C6-13BE88783DF9}" dt="2022-02-22T07:41:41.894" v="753"/>
          <ac:grpSpMkLst>
            <pc:docMk/>
            <pc:sldMk cId="3970394931" sldId="278"/>
            <ac:grpSpMk id="252" creationId="{754D9D80-7291-48D3-AE6D-1564DA33E6D4}"/>
          </ac:grpSpMkLst>
        </pc:grpChg>
        <pc:grpChg chg="del mod">
          <ac:chgData name="Daris Nurhakim" userId="4f154fc08da5d2e9" providerId="LiveId" clId="{09EE22F4-A479-48AA-86C6-13BE88783DF9}" dt="2022-02-22T07:42:23.355" v="770"/>
          <ac:grpSpMkLst>
            <pc:docMk/>
            <pc:sldMk cId="3970394931" sldId="278"/>
            <ac:grpSpMk id="258" creationId="{F9C77D5B-818F-4211-82D7-6CC3A549F5C3}"/>
          </ac:grpSpMkLst>
        </pc:grpChg>
        <pc:grpChg chg="del mod">
          <ac:chgData name="Daris Nurhakim" userId="4f154fc08da5d2e9" providerId="LiveId" clId="{09EE22F4-A479-48AA-86C6-13BE88783DF9}" dt="2022-02-22T07:42:11.950" v="768"/>
          <ac:grpSpMkLst>
            <pc:docMk/>
            <pc:sldMk cId="3970394931" sldId="278"/>
            <ac:grpSpMk id="262" creationId="{EE316599-3105-4D79-ADEB-666DC1283670}"/>
          </ac:grpSpMkLst>
        </pc:grpChg>
        <pc:grpChg chg="del mod">
          <ac:chgData name="Daris Nurhakim" userId="4f154fc08da5d2e9" providerId="LiveId" clId="{09EE22F4-A479-48AA-86C6-13BE88783DF9}" dt="2022-02-22T07:42:23.355" v="770"/>
          <ac:grpSpMkLst>
            <pc:docMk/>
            <pc:sldMk cId="3970394931" sldId="278"/>
            <ac:grpSpMk id="267" creationId="{B85C8D38-44E1-4C89-BD0A-C5EBC2EBE490}"/>
          </ac:grpSpMkLst>
        </pc:grpChg>
        <pc:grpChg chg="del mod">
          <ac:chgData name="Daris Nurhakim" userId="4f154fc08da5d2e9" providerId="LiveId" clId="{09EE22F4-A479-48AA-86C6-13BE88783DF9}" dt="2022-02-22T07:42:25.632" v="772"/>
          <ac:grpSpMkLst>
            <pc:docMk/>
            <pc:sldMk cId="3970394931" sldId="278"/>
            <ac:grpSpMk id="269" creationId="{CD56CACD-FB51-44EC-ABED-032BC03884EA}"/>
          </ac:grpSpMkLst>
        </pc:grpChg>
        <pc:grpChg chg="del mod">
          <ac:chgData name="Daris Nurhakim" userId="4f154fc08da5d2e9" providerId="LiveId" clId="{09EE22F4-A479-48AA-86C6-13BE88783DF9}" dt="2022-02-22T07:42:59.051" v="789"/>
          <ac:grpSpMkLst>
            <pc:docMk/>
            <pc:sldMk cId="3970394931" sldId="278"/>
            <ac:grpSpMk id="271" creationId="{DEC59DF1-1B02-4910-BE69-45C25365FCCB}"/>
          </ac:grpSpMkLst>
        </pc:grpChg>
        <pc:grpChg chg="del mod">
          <ac:chgData name="Daris Nurhakim" userId="4f154fc08da5d2e9" providerId="LiveId" clId="{09EE22F4-A479-48AA-86C6-13BE88783DF9}" dt="2022-02-22T07:42:59.051" v="789"/>
          <ac:grpSpMkLst>
            <pc:docMk/>
            <pc:sldMk cId="3970394931" sldId="278"/>
            <ac:grpSpMk id="276" creationId="{40705D79-3BD8-4958-BAFC-92A086B133AF}"/>
          </ac:grpSpMkLst>
        </pc:grpChg>
        <pc:grpChg chg="mod">
          <ac:chgData name="Daris Nurhakim" userId="4f154fc08da5d2e9" providerId="LiveId" clId="{09EE22F4-A479-48AA-86C6-13BE88783DF9}" dt="2022-02-22T07:42:59.051" v="789"/>
          <ac:grpSpMkLst>
            <pc:docMk/>
            <pc:sldMk cId="3970394931" sldId="278"/>
            <ac:grpSpMk id="283" creationId="{45FA2600-00E0-408F-91F7-D6EC45257660}"/>
          </ac:grpSpMkLst>
        </pc:grpChg>
        <pc:grpChg chg="mod">
          <ac:chgData name="Daris Nurhakim" userId="4f154fc08da5d2e9" providerId="LiveId" clId="{09EE22F4-A479-48AA-86C6-13BE88783DF9}" dt="2022-02-22T07:43:02.290" v="796"/>
          <ac:grpSpMkLst>
            <pc:docMk/>
            <pc:sldMk cId="3970394931" sldId="278"/>
            <ac:grpSpMk id="290" creationId="{37BD2BE5-FB3D-4C52-B23F-1464212C4D1E}"/>
          </ac:grpSpMkLst>
        </pc:grpChg>
        <pc:graphicFrameChg chg="add del mod modGraphic">
          <ac:chgData name="Daris Nurhakim" userId="4f154fc08da5d2e9" providerId="LiveId" clId="{09EE22F4-A479-48AA-86C6-13BE88783DF9}" dt="2022-02-22T07:33:54.986" v="413"/>
          <ac:graphicFrameMkLst>
            <pc:docMk/>
            <pc:sldMk cId="3970394931" sldId="278"/>
            <ac:graphicFrameMk id="8" creationId="{057DC050-6E60-417F-B563-EDA3C6A4CFE6}"/>
          </ac:graphicFrameMkLst>
        </pc:graphicFrameChg>
        <pc:inkChg chg="add del">
          <ac:chgData name="Daris Nurhakim" userId="4f154fc08da5d2e9" providerId="LiveId" clId="{09EE22F4-A479-48AA-86C6-13BE88783DF9}" dt="2022-02-22T07:34:02.499" v="423" actId="9405"/>
          <ac:inkMkLst>
            <pc:docMk/>
            <pc:sldMk cId="3970394931" sldId="278"/>
            <ac:inkMk id="5" creationId="{7AA11985-E1ED-4020-8B42-10F90A157A81}"/>
          </ac:inkMkLst>
        </pc:inkChg>
        <pc:inkChg chg="add del">
          <ac:chgData name="Daris Nurhakim" userId="4f154fc08da5d2e9" providerId="LiveId" clId="{09EE22F4-A479-48AA-86C6-13BE88783DF9}" dt="2022-02-22T07:33:55.888" v="414" actId="9405"/>
          <ac:inkMkLst>
            <pc:docMk/>
            <pc:sldMk cId="3970394931" sldId="278"/>
            <ac:inkMk id="6" creationId="{06EE5AED-8351-44F9-AC09-205D0BFF89C1}"/>
          </ac:inkMkLst>
        </pc:inkChg>
        <pc:inkChg chg="add del">
          <ac:chgData name="Daris Nurhakim" userId="4f154fc08da5d2e9" providerId="LiveId" clId="{09EE22F4-A479-48AA-86C6-13BE88783DF9}" dt="2022-02-22T07:34:02.318" v="422" actId="9405"/>
          <ac:inkMkLst>
            <pc:docMk/>
            <pc:sldMk cId="3970394931" sldId="278"/>
            <ac:inkMk id="9" creationId="{15AE9B18-B438-4A39-8765-7256393FC632}"/>
          </ac:inkMkLst>
        </pc:inkChg>
        <pc:inkChg chg="add del mod">
          <ac:chgData name="Daris Nurhakim" userId="4f154fc08da5d2e9" providerId="LiveId" clId="{09EE22F4-A479-48AA-86C6-13BE88783DF9}" dt="2022-02-22T07:34:02.154" v="421" actId="9405"/>
          <ac:inkMkLst>
            <pc:docMk/>
            <pc:sldMk cId="3970394931" sldId="278"/>
            <ac:inkMk id="10" creationId="{A179843D-8248-40E7-8382-2D9FA414DF7E}"/>
          </ac:inkMkLst>
        </pc:inkChg>
        <pc:inkChg chg="add del mod">
          <ac:chgData name="Daris Nurhakim" userId="4f154fc08da5d2e9" providerId="LiveId" clId="{09EE22F4-A479-48AA-86C6-13BE88783DF9}" dt="2022-02-22T07:34:01.936" v="420"/>
          <ac:inkMkLst>
            <pc:docMk/>
            <pc:sldMk cId="3970394931" sldId="278"/>
            <ac:inkMk id="11" creationId="{479FB704-9096-4ED0-BFD2-BC54E7060408}"/>
          </ac:inkMkLst>
        </pc:inkChg>
        <pc:inkChg chg="add del">
          <ac:chgData name="Daris Nurhakim" userId="4f154fc08da5d2e9" providerId="LiveId" clId="{09EE22F4-A479-48AA-86C6-13BE88783DF9}" dt="2022-02-22T07:34:19.893" v="461" actId="9405"/>
          <ac:inkMkLst>
            <pc:docMk/>
            <pc:sldMk cId="3970394931" sldId="278"/>
            <ac:inkMk id="13" creationId="{A41574E2-1CA1-4739-B8D0-960581FBDB22}"/>
          </ac:inkMkLst>
        </pc:inkChg>
        <pc:inkChg chg="add del">
          <ac:chgData name="Daris Nurhakim" userId="4f154fc08da5d2e9" providerId="LiveId" clId="{09EE22F4-A479-48AA-86C6-13BE88783DF9}" dt="2022-02-22T07:34:19.444" v="460" actId="9405"/>
          <ac:inkMkLst>
            <pc:docMk/>
            <pc:sldMk cId="3970394931" sldId="278"/>
            <ac:inkMk id="14" creationId="{D0F35132-07D6-4720-8C05-25E30EE9B8A4}"/>
          </ac:inkMkLst>
        </pc:inkChg>
        <pc:inkChg chg="add del mod">
          <ac:chgData name="Daris Nurhakim" userId="4f154fc08da5d2e9" providerId="LiveId" clId="{09EE22F4-A479-48AA-86C6-13BE88783DF9}" dt="2022-02-22T07:34:19.244" v="459" actId="9405"/>
          <ac:inkMkLst>
            <pc:docMk/>
            <pc:sldMk cId="3970394931" sldId="278"/>
            <ac:inkMk id="15" creationId="{A60B5749-DAAC-4011-9071-78C68DD70476}"/>
          </ac:inkMkLst>
        </pc:inkChg>
        <pc:inkChg chg="add del mod">
          <ac:chgData name="Daris Nurhakim" userId="4f154fc08da5d2e9" providerId="LiveId" clId="{09EE22F4-A479-48AA-86C6-13BE88783DF9}" dt="2022-02-22T07:34:19.073" v="458"/>
          <ac:inkMkLst>
            <pc:docMk/>
            <pc:sldMk cId="3970394931" sldId="278"/>
            <ac:inkMk id="16" creationId="{A2EE3367-A2D5-48B1-A05D-179973ED92C3}"/>
          </ac:inkMkLst>
        </pc:inkChg>
        <pc:inkChg chg="add del mod">
          <ac:chgData name="Daris Nurhakim" userId="4f154fc08da5d2e9" providerId="LiveId" clId="{09EE22F4-A479-48AA-86C6-13BE88783DF9}" dt="2022-02-22T07:34:18.915" v="456" actId="9405"/>
          <ac:inkMkLst>
            <pc:docMk/>
            <pc:sldMk cId="3970394931" sldId="278"/>
            <ac:inkMk id="18" creationId="{309B52C6-F2BD-45D3-AAB9-2A09D6E97C29}"/>
          </ac:inkMkLst>
        </pc:inkChg>
        <pc:inkChg chg="add del mod">
          <ac:chgData name="Daris Nurhakim" userId="4f154fc08da5d2e9" providerId="LiveId" clId="{09EE22F4-A479-48AA-86C6-13BE88783DF9}" dt="2022-02-22T07:34:18.888" v="455"/>
          <ac:inkMkLst>
            <pc:docMk/>
            <pc:sldMk cId="3970394931" sldId="278"/>
            <ac:inkMk id="19" creationId="{F1B0DCA4-D5EC-413F-B7DD-EEB5982B5E95}"/>
          </ac:inkMkLst>
        </pc:inkChg>
        <pc:inkChg chg="add del mod">
          <ac:chgData name="Daris Nurhakim" userId="4f154fc08da5d2e9" providerId="LiveId" clId="{09EE22F4-A479-48AA-86C6-13BE88783DF9}" dt="2022-02-22T07:34:18.587" v="453" actId="9405"/>
          <ac:inkMkLst>
            <pc:docMk/>
            <pc:sldMk cId="3970394931" sldId="278"/>
            <ac:inkMk id="21" creationId="{DFAC2C28-4C63-44EE-808F-D657265E989A}"/>
          </ac:inkMkLst>
        </pc:inkChg>
        <pc:inkChg chg="add del mod">
          <ac:chgData name="Daris Nurhakim" userId="4f154fc08da5d2e9" providerId="LiveId" clId="{09EE22F4-A479-48AA-86C6-13BE88783DF9}" dt="2022-02-22T07:34:18.422" v="452"/>
          <ac:inkMkLst>
            <pc:docMk/>
            <pc:sldMk cId="3970394931" sldId="278"/>
            <ac:inkMk id="22" creationId="{97904815-EE85-4B28-ABD3-65155EF0F5F2}"/>
          </ac:inkMkLst>
        </pc:inkChg>
        <pc:inkChg chg="add del mod">
          <ac:chgData name="Daris Nurhakim" userId="4f154fc08da5d2e9" providerId="LiveId" clId="{09EE22F4-A479-48AA-86C6-13BE88783DF9}" dt="2022-02-22T07:34:18.264" v="450"/>
          <ac:inkMkLst>
            <pc:docMk/>
            <pc:sldMk cId="3970394931" sldId="278"/>
            <ac:inkMk id="24" creationId="{54DA37CF-4A54-4A97-A28A-9B9960144B89}"/>
          </ac:inkMkLst>
        </pc:inkChg>
        <pc:inkChg chg="add del mod">
          <ac:chgData name="Daris Nurhakim" userId="4f154fc08da5d2e9" providerId="LiveId" clId="{09EE22F4-A479-48AA-86C6-13BE88783DF9}" dt="2022-02-22T07:34:18.101" v="448" actId="9405"/>
          <ac:inkMkLst>
            <pc:docMk/>
            <pc:sldMk cId="3970394931" sldId="278"/>
            <ac:inkMk id="26" creationId="{A90001E5-9062-4A7E-9271-49DF3966FCEE}"/>
          </ac:inkMkLst>
        </pc:inkChg>
        <pc:inkChg chg="add del">
          <ac:chgData name="Daris Nurhakim" userId="4f154fc08da5d2e9" providerId="LiveId" clId="{09EE22F4-A479-48AA-86C6-13BE88783DF9}" dt="2022-02-22T07:34:17.895" v="447"/>
          <ac:inkMkLst>
            <pc:docMk/>
            <pc:sldMk cId="3970394931" sldId="278"/>
            <ac:inkMk id="27" creationId="{95C535FB-8D49-4EC4-AAD5-BB6DCA178EC5}"/>
          </ac:inkMkLst>
        </pc:inkChg>
        <pc:inkChg chg="add del mod">
          <ac:chgData name="Daris Nurhakim" userId="4f154fc08da5d2e9" providerId="LiveId" clId="{09EE22F4-A479-48AA-86C6-13BE88783DF9}" dt="2022-02-22T07:34:17.739" v="445" actId="9405"/>
          <ac:inkMkLst>
            <pc:docMk/>
            <pc:sldMk cId="3970394931" sldId="278"/>
            <ac:inkMk id="29" creationId="{080CFB44-DC49-4FD9-A912-31FC28D0299C}"/>
          </ac:inkMkLst>
        </pc:inkChg>
        <pc:inkChg chg="add del mod">
          <ac:chgData name="Daris Nurhakim" userId="4f154fc08da5d2e9" providerId="LiveId" clId="{09EE22F4-A479-48AA-86C6-13BE88783DF9}" dt="2022-02-22T07:34:17.565" v="444"/>
          <ac:inkMkLst>
            <pc:docMk/>
            <pc:sldMk cId="3970394931" sldId="278"/>
            <ac:inkMk id="30" creationId="{B7BEB4BC-CDD3-49B5-9613-370E416B081B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32" creationId="{C4CC3ECE-4D11-473F-9784-69729247A303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33" creationId="{F55B8C84-53EA-4A1E-A80B-2809C653D517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34" creationId="{5DA13C04-69C2-4260-88A8-62636E9C6C16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35" creationId="{5AD4E2B6-FE52-4985-A60B-0E7D1A2525D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36" creationId="{E29931BD-E088-4F21-973B-61E8E0D723E3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37" creationId="{A3D3EA57-604A-4D11-95A6-7B125BDB511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39" creationId="{545A433D-9401-4154-BB28-C7D57A6AD95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40" creationId="{3350A396-9068-4C44-829F-34BF8C5C8EEE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42" creationId="{BFDEB749-A85D-47B5-AC89-1818BE00AAC9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43" creationId="{95358E1E-AD9E-44AF-BE17-CE3D38DEC014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45" creationId="{DB34A8C4-D0EA-47E8-8A6C-FA8AE1B29568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46" creationId="{6009A807-57DB-4370-A8A7-C92C3FC4A66F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48" creationId="{438917CA-07D2-4FF3-A99E-8DA9762A6CF6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49" creationId="{40C3344D-89F4-402C-ADA2-429390F5E9FF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50" creationId="{3C1C82C7-755E-4AB7-B0C4-AEDAEDEF837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51" creationId="{D5F17A8B-BB82-4BD5-86EE-58A453B82917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53" creationId="{B9AA56D7-CBD0-4FD8-A441-6DD48D85AA6E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54" creationId="{E6F85182-351F-43C0-B3A5-C9BCB1FA8B1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55" creationId="{E1660445-E58C-4262-A08B-57DC4B1D50F6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56" creationId="{C402B21B-624A-412D-ABF4-AE013DEE69AF}"/>
          </ac:inkMkLst>
        </pc:inkChg>
        <pc:inkChg chg="add del mod">
          <ac:chgData name="Daris Nurhakim" userId="4f154fc08da5d2e9" providerId="LiveId" clId="{09EE22F4-A479-48AA-86C6-13BE88783DF9}" dt="2022-02-22T07:34:45.427" v="492" actId="9405"/>
          <ac:inkMkLst>
            <pc:docMk/>
            <pc:sldMk cId="3970394931" sldId="278"/>
            <ac:inkMk id="57" creationId="{FD52F337-9630-463F-8BF8-C4C543A7BFF3}"/>
          </ac:inkMkLst>
        </pc:inkChg>
        <pc:inkChg chg="add del mod">
          <ac:chgData name="Daris Nurhakim" userId="4f154fc08da5d2e9" providerId="LiveId" clId="{09EE22F4-A479-48AA-86C6-13BE88783DF9}" dt="2022-02-22T07:34:44.871" v="491"/>
          <ac:inkMkLst>
            <pc:docMk/>
            <pc:sldMk cId="3970394931" sldId="278"/>
            <ac:inkMk id="58" creationId="{F183A868-0401-495A-BF03-E1A4DA9CDF39}"/>
          </ac:inkMkLst>
        </pc:inkChg>
        <pc:inkChg chg="add">
          <ac:chgData name="Daris Nurhakim" userId="4f154fc08da5d2e9" providerId="LiveId" clId="{09EE22F4-A479-48AA-86C6-13BE88783DF9}" dt="2022-02-22T07:34:46.625" v="493" actId="9405"/>
          <ac:inkMkLst>
            <pc:docMk/>
            <pc:sldMk cId="3970394931" sldId="278"/>
            <ac:inkMk id="60" creationId="{A9370891-5B59-434E-B094-B17B5BD24C20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61" creationId="{2B989B63-F0CD-4B8D-9552-F856B98AE02B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62" creationId="{E34F6C90-9B2B-41EB-8F1C-1024A60ADBF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63" creationId="{B8BCC1DE-71D3-47EA-AD28-54DCB6CF859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64" creationId="{F0AEB4B2-362E-4794-9BA1-12FBAA88E3F5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65" creationId="{A965A045-00C5-4570-9C0E-EDAB995E3B89}"/>
          </ac:inkMkLst>
        </pc:inkChg>
        <pc:inkChg chg="add del mod">
          <ac:chgData name="Daris Nurhakim" userId="4f154fc08da5d2e9" providerId="LiveId" clId="{09EE22F4-A479-48AA-86C6-13BE88783DF9}" dt="2022-02-22T07:35:05.829" v="506" actId="9405"/>
          <ac:inkMkLst>
            <pc:docMk/>
            <pc:sldMk cId="3970394931" sldId="278"/>
            <ac:inkMk id="66" creationId="{E07342E9-8EE6-4026-B7BC-239426B5F422}"/>
          </ac:inkMkLst>
        </pc:inkChg>
        <pc:inkChg chg="add del mod">
          <ac:chgData name="Daris Nurhakim" userId="4f154fc08da5d2e9" providerId="LiveId" clId="{09EE22F4-A479-48AA-86C6-13BE88783DF9}" dt="2022-02-22T07:35:05.430" v="505" actId="9405"/>
          <ac:inkMkLst>
            <pc:docMk/>
            <pc:sldMk cId="3970394931" sldId="278"/>
            <ac:inkMk id="67" creationId="{AB8B9F48-B686-47A3-8D68-85A7C0CFD87D}"/>
          </ac:inkMkLst>
        </pc:inkChg>
        <pc:inkChg chg="add del mod">
          <ac:chgData name="Daris Nurhakim" userId="4f154fc08da5d2e9" providerId="LiveId" clId="{09EE22F4-A479-48AA-86C6-13BE88783DF9}" dt="2022-02-22T07:35:05.177" v="504"/>
          <ac:inkMkLst>
            <pc:docMk/>
            <pc:sldMk cId="3970394931" sldId="278"/>
            <ac:inkMk id="68" creationId="{E366C72E-36F5-48CB-8290-5A96B88AC2A8}"/>
          </ac:inkMkLst>
        </pc:inkChg>
        <pc:inkChg chg="add mod">
          <ac:chgData name="Daris Nurhakim" userId="4f154fc08da5d2e9" providerId="LiveId" clId="{09EE22F4-A479-48AA-86C6-13BE88783DF9}" dt="2022-02-22T07:35:44.703" v="521"/>
          <ac:inkMkLst>
            <pc:docMk/>
            <pc:sldMk cId="3970394931" sldId="278"/>
            <ac:inkMk id="70" creationId="{2572DABB-F883-428B-9F3F-5405822212F2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72" creationId="{C801EEB2-7D0F-4E87-901E-D751FDD3CFE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73" creationId="{AF8B10DA-8D05-4F0D-8005-370E761674EA}"/>
          </ac:inkMkLst>
        </pc:inkChg>
        <pc:inkChg chg="add del mod">
          <ac:chgData name="Daris Nurhakim" userId="4f154fc08da5d2e9" providerId="LiveId" clId="{09EE22F4-A479-48AA-86C6-13BE88783DF9}" dt="2022-02-22T07:35:41.839" v="516" actId="9405"/>
          <ac:inkMkLst>
            <pc:docMk/>
            <pc:sldMk cId="3970394931" sldId="278"/>
            <ac:inkMk id="74" creationId="{47AB2459-46CD-4043-B0BB-C9EEC9B58677}"/>
          </ac:inkMkLst>
        </pc:inkChg>
        <pc:inkChg chg="add del mod">
          <ac:chgData name="Daris Nurhakim" userId="4f154fc08da5d2e9" providerId="LiveId" clId="{09EE22F4-A479-48AA-86C6-13BE88783DF9}" dt="2022-02-22T07:35:41.647" v="515"/>
          <ac:inkMkLst>
            <pc:docMk/>
            <pc:sldMk cId="3970394931" sldId="278"/>
            <ac:inkMk id="75" creationId="{6416495C-95F0-4A9C-B5F0-1776CB3D2EB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77" creationId="{A880BBC1-E66E-4257-AFB4-7275CDDA972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78" creationId="{67BB6D2F-DC32-4C2D-88E7-F74773B01DEE}"/>
          </ac:inkMkLst>
        </pc:inkChg>
        <pc:inkChg chg="add del">
          <ac:chgData name="Daris Nurhakim" userId="4f154fc08da5d2e9" providerId="LiveId" clId="{09EE22F4-A479-48AA-86C6-13BE88783DF9}" dt="2022-02-22T07:35:44.428" v="520" actId="9405"/>
          <ac:inkMkLst>
            <pc:docMk/>
            <pc:sldMk cId="3970394931" sldId="278"/>
            <ac:inkMk id="79" creationId="{0BF8CF6B-8E61-4429-AB7E-631563A68158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81" creationId="{661E2D92-7360-4B3C-87C4-954E90F56CD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83" creationId="{A79B6F75-43C6-405C-A27F-C9865AC277F4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84" creationId="{AE9D85E0-2DD9-4531-8723-798F8550F9C4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85" creationId="{808C4FE9-3C2B-4CCD-B92E-7A8D2791A936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86" creationId="{1C798750-097A-4110-9907-BCA0B14B08DE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87" creationId="{1A80F0E5-CE1B-48B2-8051-F0DF7593FE6B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89" creationId="{C48E0713-008C-4EC3-93CA-37230952A99F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90" creationId="{DC56AB64-B71E-4C9B-A9D1-A3B648CBAA9C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91" creationId="{A139E767-19BD-427F-8EDC-C4D98B24A845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92" creationId="{5F486CEA-7276-440F-99D7-87D0D23553EC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93" creationId="{11FF4C17-17CC-477E-9024-C10424AAA867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95" creationId="{2FFF89D0-0399-430C-9B08-E6FF5B5D876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96" creationId="{6B8DF295-BB08-4293-B6E3-76ED902D1075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97" creationId="{A219E2AD-D18A-47BB-BB37-41118631972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98" creationId="{B7A0F9A1-C15A-4C22-B751-A09AE3C4CE94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00" creationId="{89F7729D-8A90-424F-8724-0E139173262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01" creationId="{B2DBDD64-96C9-4021-9C8F-1EBDC9898CA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03" creationId="{2732B90F-D122-4C75-9968-7D27C1CB4162}"/>
          </ac:inkMkLst>
        </pc:inkChg>
        <pc:inkChg chg="add del">
          <ac:chgData name="Daris Nurhakim" userId="4f154fc08da5d2e9" providerId="LiveId" clId="{09EE22F4-A479-48AA-86C6-13BE88783DF9}" dt="2022-02-22T07:36:26.693" v="546" actId="9405"/>
          <ac:inkMkLst>
            <pc:docMk/>
            <pc:sldMk cId="3970394931" sldId="278"/>
            <ac:inkMk id="104" creationId="{8EF7643F-790D-4CDF-9EA0-B1F9D3DC5CC5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05" creationId="{5ECB4A3E-DA22-4146-A57C-0F84DCEF3783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07" creationId="{1F2BD9C5-E2F1-4FD0-A6D0-5C0D2AC504C5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08" creationId="{43DA35CD-53C1-4773-9752-1066C52104DE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09" creationId="{AF320DF1-7E58-4588-BF84-64929E230CF8}"/>
          </ac:inkMkLst>
        </pc:inkChg>
        <pc:inkChg chg="add del mod">
          <ac:chgData name="Daris Nurhakim" userId="4f154fc08da5d2e9" providerId="LiveId" clId="{09EE22F4-A479-48AA-86C6-13BE88783DF9}" dt="2022-02-22T07:36:44.809" v="561" actId="9405"/>
          <ac:inkMkLst>
            <pc:docMk/>
            <pc:sldMk cId="3970394931" sldId="278"/>
            <ac:inkMk id="110" creationId="{F4150FFF-38DD-4182-B63A-C3230A31B6DE}"/>
          </ac:inkMkLst>
        </pc:inkChg>
        <pc:inkChg chg="add del mod">
          <ac:chgData name="Daris Nurhakim" userId="4f154fc08da5d2e9" providerId="LiveId" clId="{09EE22F4-A479-48AA-86C6-13BE88783DF9}" dt="2022-02-22T07:36:44.489" v="560" actId="9405"/>
          <ac:inkMkLst>
            <pc:docMk/>
            <pc:sldMk cId="3970394931" sldId="278"/>
            <ac:inkMk id="111" creationId="{A120E279-D7A1-4D48-8D4A-513ACC62D31C}"/>
          </ac:inkMkLst>
        </pc:inkChg>
        <pc:inkChg chg="add del mod">
          <ac:chgData name="Daris Nurhakim" userId="4f154fc08da5d2e9" providerId="LiveId" clId="{09EE22F4-A479-48AA-86C6-13BE88783DF9}" dt="2022-02-22T07:36:44.179" v="559"/>
          <ac:inkMkLst>
            <pc:docMk/>
            <pc:sldMk cId="3970394931" sldId="278"/>
            <ac:inkMk id="112" creationId="{F1D3B8E3-A3D3-4A2E-A25E-C263B2F715FB}"/>
          </ac:inkMkLst>
        </pc:inkChg>
        <pc:inkChg chg="add del">
          <ac:chgData name="Daris Nurhakim" userId="4f154fc08da5d2e9" providerId="LiveId" clId="{09EE22F4-A479-48AA-86C6-13BE88783DF9}" dt="2022-02-22T07:36:43.948" v="556" actId="9405"/>
          <ac:inkMkLst>
            <pc:docMk/>
            <pc:sldMk cId="3970394931" sldId="278"/>
            <ac:inkMk id="113" creationId="{141D6126-0A04-4B14-806F-0A0F11D10937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15" creationId="{87EE3064-2E0B-481D-B65B-8B9B52BE9383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16" creationId="{E14F36F3-FBB7-4ED4-B6FD-E5E922442EA6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17" creationId="{FE0BEA21-4514-41E0-AB42-52DA5AECADC5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18" creationId="{E1D62455-EEB2-4149-A0EE-9869CE1870E0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20" creationId="{40A10040-645C-4A0E-A072-2CF8F3D840E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21" creationId="{1460405B-5806-4FC1-A900-E2D7A04E83F9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22" creationId="{98F4ABA5-0DB2-4BAB-B0EC-427C02409592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23" creationId="{71FC86D2-210A-49EB-AA6E-897F259A2E3F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25" creationId="{85113A4A-5837-4C8C-8985-745885C79948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26" creationId="{FC593E5B-D6B9-4EC0-8EBE-551DA879145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28" creationId="{24862C6B-A481-46A8-B1CE-98912B7A764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29" creationId="{9D4E9ED7-5516-43B8-AE20-D4CA76A977AC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30" creationId="{0F8A8F5E-0E92-47BD-A386-EEF94255EDE4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31" creationId="{8F3739A7-A782-498C-B897-DE2C85102DFE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32" creationId="{1C36735D-C884-43D8-A6B4-F07F571CE4C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33" creationId="{27109D67-437B-451B-9352-24FF03F6EBBE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34" creationId="{0B44E5E5-A5B5-4677-8528-59A218E1A7A3}"/>
          </ac:inkMkLst>
        </pc:inkChg>
        <pc:inkChg chg="add mod">
          <ac:chgData name="Daris Nurhakim" userId="4f154fc08da5d2e9" providerId="LiveId" clId="{09EE22F4-A479-48AA-86C6-13BE88783DF9}" dt="2022-02-22T07:41:08.840" v="730"/>
          <ac:inkMkLst>
            <pc:docMk/>
            <pc:sldMk cId="3970394931" sldId="278"/>
            <ac:inkMk id="136" creationId="{092F9291-B8AB-4C88-A929-81E432FF616B}"/>
          </ac:inkMkLst>
        </pc:inkChg>
        <pc:inkChg chg="add del mod">
          <ac:chgData name="Daris Nurhakim" userId="4f154fc08da5d2e9" providerId="LiveId" clId="{09EE22F4-A479-48AA-86C6-13BE88783DF9}" dt="2022-02-22T07:38:57.205" v="668" actId="9405"/>
          <ac:inkMkLst>
            <pc:docMk/>
            <pc:sldMk cId="3970394931" sldId="278"/>
            <ac:inkMk id="138" creationId="{AE80A5DF-5D23-4CEB-989F-794EF4457675}"/>
          </ac:inkMkLst>
        </pc:inkChg>
        <pc:inkChg chg="add del mod">
          <ac:chgData name="Daris Nurhakim" userId="4f154fc08da5d2e9" providerId="LiveId" clId="{09EE22F4-A479-48AA-86C6-13BE88783DF9}" dt="2022-02-22T07:38:56.657" v="667"/>
          <ac:inkMkLst>
            <pc:docMk/>
            <pc:sldMk cId="3970394931" sldId="278"/>
            <ac:inkMk id="139" creationId="{1FE6CDBF-B295-4F42-AF34-0CD53307C306}"/>
          </ac:inkMkLst>
        </pc:inkChg>
        <pc:inkChg chg="add del mod">
          <ac:chgData name="Daris Nurhakim" userId="4f154fc08da5d2e9" providerId="LiveId" clId="{09EE22F4-A479-48AA-86C6-13BE88783DF9}" dt="2022-02-22T07:38:56.387" v="665" actId="9405"/>
          <ac:inkMkLst>
            <pc:docMk/>
            <pc:sldMk cId="3970394931" sldId="278"/>
            <ac:inkMk id="141" creationId="{65CD7C5C-E402-4EDC-899E-1E5158CB9CEF}"/>
          </ac:inkMkLst>
        </pc:inkChg>
        <pc:inkChg chg="add del mod">
          <ac:chgData name="Daris Nurhakim" userId="4f154fc08da5d2e9" providerId="LiveId" clId="{09EE22F4-A479-48AA-86C6-13BE88783DF9}" dt="2022-02-22T07:38:55.034" v="664"/>
          <ac:inkMkLst>
            <pc:docMk/>
            <pc:sldMk cId="3970394931" sldId="278"/>
            <ac:inkMk id="142" creationId="{0D2DAF35-8B47-4A72-B3A0-1E5682866FB6}"/>
          </ac:inkMkLst>
        </pc:inkChg>
        <pc:inkChg chg="add del mod">
          <ac:chgData name="Daris Nurhakim" userId="4f154fc08da5d2e9" providerId="LiveId" clId="{09EE22F4-A479-48AA-86C6-13BE88783DF9}" dt="2022-02-22T07:38:54.680" v="662"/>
          <ac:inkMkLst>
            <pc:docMk/>
            <pc:sldMk cId="3970394931" sldId="278"/>
            <ac:inkMk id="144" creationId="{8DF3CC70-0243-4CF3-96EB-F2F9F4FA1730}"/>
          </ac:inkMkLst>
        </pc:inkChg>
        <pc:inkChg chg="add del mod">
          <ac:chgData name="Daris Nurhakim" userId="4f154fc08da5d2e9" providerId="LiveId" clId="{09EE22F4-A479-48AA-86C6-13BE88783DF9}" dt="2022-02-22T07:38:06.926" v="598" actId="9405"/>
          <ac:inkMkLst>
            <pc:docMk/>
            <pc:sldMk cId="3970394931" sldId="278"/>
            <ac:inkMk id="146" creationId="{B441BFE1-B265-4957-BE79-630A11D6ECC9}"/>
          </ac:inkMkLst>
        </pc:inkChg>
        <pc:inkChg chg="add del mod">
          <ac:chgData name="Daris Nurhakim" userId="4f154fc08da5d2e9" providerId="LiveId" clId="{09EE22F4-A479-48AA-86C6-13BE88783DF9}" dt="2022-02-22T07:38:06.572" v="597"/>
          <ac:inkMkLst>
            <pc:docMk/>
            <pc:sldMk cId="3970394931" sldId="278"/>
            <ac:inkMk id="147" creationId="{9C94775C-02BB-4C89-A088-5DE6E4881C9D}"/>
          </ac:inkMkLst>
        </pc:inkChg>
        <pc:inkChg chg="add del mod">
          <ac:chgData name="Daris Nurhakim" userId="4f154fc08da5d2e9" providerId="LiveId" clId="{09EE22F4-A479-48AA-86C6-13BE88783DF9}" dt="2022-02-22T07:38:54.194" v="660" actId="9405"/>
          <ac:inkMkLst>
            <pc:docMk/>
            <pc:sldMk cId="3970394931" sldId="278"/>
            <ac:inkMk id="149" creationId="{8AA63C63-4526-42AF-A266-32C99D6FF4ED}"/>
          </ac:inkMkLst>
        </pc:inkChg>
        <pc:inkChg chg="add del mod">
          <ac:chgData name="Daris Nurhakim" userId="4f154fc08da5d2e9" providerId="LiveId" clId="{09EE22F4-A479-48AA-86C6-13BE88783DF9}" dt="2022-02-22T07:38:09.712" v="607"/>
          <ac:inkMkLst>
            <pc:docMk/>
            <pc:sldMk cId="3970394931" sldId="278"/>
            <ac:inkMk id="150" creationId="{5F234319-6364-4D96-B77C-C4098A0994A0}"/>
          </ac:inkMkLst>
        </pc:inkChg>
        <pc:inkChg chg="add del">
          <ac:chgData name="Daris Nurhakim" userId="4f154fc08da5d2e9" providerId="LiveId" clId="{09EE22F4-A479-48AA-86C6-13BE88783DF9}" dt="2022-02-22T07:38:09.279" v="604" actId="9405"/>
          <ac:inkMkLst>
            <pc:docMk/>
            <pc:sldMk cId="3970394931" sldId="278"/>
            <ac:inkMk id="151" creationId="{70EDFFCF-77E5-48E7-8688-8B029D978B18}"/>
          </ac:inkMkLst>
        </pc:inkChg>
        <pc:inkChg chg="add del">
          <ac:chgData name="Daris Nurhakim" userId="4f154fc08da5d2e9" providerId="LiveId" clId="{09EE22F4-A479-48AA-86C6-13BE88783DF9}" dt="2022-02-22T07:38:09.087" v="603" actId="9405"/>
          <ac:inkMkLst>
            <pc:docMk/>
            <pc:sldMk cId="3970394931" sldId="278"/>
            <ac:inkMk id="152" creationId="{DF9BEA92-26A4-4C7D-9E22-4D751B3E75B6}"/>
          </ac:inkMkLst>
        </pc:inkChg>
        <pc:inkChg chg="add del mod">
          <ac:chgData name="Daris Nurhakim" userId="4f154fc08da5d2e9" providerId="LiveId" clId="{09EE22F4-A479-48AA-86C6-13BE88783DF9}" dt="2022-02-22T07:38:53.796" v="659" actId="9405"/>
          <ac:inkMkLst>
            <pc:docMk/>
            <pc:sldMk cId="3970394931" sldId="278"/>
            <ac:inkMk id="154" creationId="{9B1D44AD-CCEC-41B7-9C87-AC355CAC863F}"/>
          </ac:inkMkLst>
        </pc:inkChg>
        <pc:inkChg chg="add del mod">
          <ac:chgData name="Daris Nurhakim" userId="4f154fc08da5d2e9" providerId="LiveId" clId="{09EE22F4-A479-48AA-86C6-13BE88783DF9}" dt="2022-02-22T07:38:53.556" v="658" actId="9405"/>
          <ac:inkMkLst>
            <pc:docMk/>
            <pc:sldMk cId="3970394931" sldId="278"/>
            <ac:inkMk id="155" creationId="{28818712-68D4-4B8B-92E8-25323973527A}"/>
          </ac:inkMkLst>
        </pc:inkChg>
        <pc:inkChg chg="add del mod">
          <ac:chgData name="Daris Nurhakim" userId="4f154fc08da5d2e9" providerId="LiveId" clId="{09EE22F4-A479-48AA-86C6-13BE88783DF9}" dt="2022-02-22T07:38:53.350" v="657"/>
          <ac:inkMkLst>
            <pc:docMk/>
            <pc:sldMk cId="3970394931" sldId="278"/>
            <ac:inkMk id="156" creationId="{0FB5E0D3-DA15-402D-86E6-6121A1D25D76}"/>
          </ac:inkMkLst>
        </pc:inkChg>
        <pc:inkChg chg="add del mod">
          <ac:chgData name="Daris Nurhakim" userId="4f154fc08da5d2e9" providerId="LiveId" clId="{09EE22F4-A479-48AA-86C6-13BE88783DF9}" dt="2022-02-22T07:38:53.084" v="655" actId="9405"/>
          <ac:inkMkLst>
            <pc:docMk/>
            <pc:sldMk cId="3970394931" sldId="278"/>
            <ac:inkMk id="158" creationId="{ABF52032-7B81-4070-B26B-4F43A4F23EC7}"/>
          </ac:inkMkLst>
        </pc:inkChg>
        <pc:inkChg chg="add del mod">
          <ac:chgData name="Daris Nurhakim" userId="4f154fc08da5d2e9" providerId="LiveId" clId="{09EE22F4-A479-48AA-86C6-13BE88783DF9}" dt="2022-02-22T07:38:52.877" v="654"/>
          <ac:inkMkLst>
            <pc:docMk/>
            <pc:sldMk cId="3970394931" sldId="278"/>
            <ac:inkMk id="159" creationId="{6EB92CD5-C0DF-4AAB-912E-E23D79A529A7}"/>
          </ac:inkMkLst>
        </pc:inkChg>
        <pc:inkChg chg="add del">
          <ac:chgData name="Daris Nurhakim" userId="4f154fc08da5d2e9" providerId="LiveId" clId="{09EE22F4-A479-48AA-86C6-13BE88783DF9}" dt="2022-02-22T07:38:16.015" v="616" actId="9405"/>
          <ac:inkMkLst>
            <pc:docMk/>
            <pc:sldMk cId="3970394931" sldId="278"/>
            <ac:inkMk id="161" creationId="{EFB20606-7FB9-4486-B13B-72A94FBF83B2}"/>
          </ac:inkMkLst>
        </pc:inkChg>
        <pc:inkChg chg="add del mod">
          <ac:chgData name="Daris Nurhakim" userId="4f154fc08da5d2e9" providerId="LiveId" clId="{09EE22F4-A479-48AA-86C6-13BE88783DF9}" dt="2022-02-22T07:38:30.826" v="640"/>
          <ac:inkMkLst>
            <pc:docMk/>
            <pc:sldMk cId="3970394931" sldId="278"/>
            <ac:inkMk id="162" creationId="{9E69C40B-5267-4F11-94EA-380CDD05D292}"/>
          </ac:inkMkLst>
        </pc:inkChg>
        <pc:inkChg chg="add del mod">
          <ac:chgData name="Daris Nurhakim" userId="4f154fc08da5d2e9" providerId="LiveId" clId="{09EE22F4-A479-48AA-86C6-13BE88783DF9}" dt="2022-02-22T07:38:24.682" v="624" actId="9405"/>
          <ac:inkMkLst>
            <pc:docMk/>
            <pc:sldMk cId="3970394931" sldId="278"/>
            <ac:inkMk id="164" creationId="{37F8FC71-34E7-4907-8430-4FC3EADF5D8D}"/>
          </ac:inkMkLst>
        </pc:inkChg>
        <pc:inkChg chg="add del mod">
          <ac:chgData name="Daris Nurhakim" userId="4f154fc08da5d2e9" providerId="LiveId" clId="{09EE22F4-A479-48AA-86C6-13BE88783DF9}" dt="2022-02-22T07:38:24.387" v="623"/>
          <ac:inkMkLst>
            <pc:docMk/>
            <pc:sldMk cId="3970394931" sldId="278"/>
            <ac:inkMk id="165" creationId="{B27E7CEB-EAD1-4E64-9D45-E0679274CAD5}"/>
          </ac:inkMkLst>
        </pc:inkChg>
        <pc:inkChg chg="add del mod">
          <ac:chgData name="Daris Nurhakim" userId="4f154fc08da5d2e9" providerId="LiveId" clId="{09EE22F4-A479-48AA-86C6-13BE88783DF9}" dt="2022-02-22T07:38:27.052" v="630"/>
          <ac:inkMkLst>
            <pc:docMk/>
            <pc:sldMk cId="3970394931" sldId="278"/>
            <ac:inkMk id="167" creationId="{021FF154-DCE0-4AC5-9DDB-564A69157CA1}"/>
          </ac:inkMkLst>
        </pc:inkChg>
        <pc:inkChg chg="add del">
          <ac:chgData name="Daris Nurhakim" userId="4f154fc08da5d2e9" providerId="LiveId" clId="{09EE22F4-A479-48AA-86C6-13BE88783DF9}" dt="2022-02-22T07:38:26.386" v="627" actId="9405"/>
          <ac:inkMkLst>
            <pc:docMk/>
            <pc:sldMk cId="3970394931" sldId="278"/>
            <ac:inkMk id="168" creationId="{0F3E83B0-5DF0-41B1-92F4-A5FD840FCB7E}"/>
          </ac:inkMkLst>
        </pc:inkChg>
        <pc:inkChg chg="add del mod">
          <ac:chgData name="Daris Nurhakim" userId="4f154fc08da5d2e9" providerId="LiveId" clId="{09EE22F4-A479-48AA-86C6-13BE88783DF9}" dt="2022-02-22T07:38:30.487" v="638"/>
          <ac:inkMkLst>
            <pc:docMk/>
            <pc:sldMk cId="3970394931" sldId="278"/>
            <ac:inkMk id="170" creationId="{E815D3ED-A926-40CC-BA02-4D13DAE857E4}"/>
          </ac:inkMkLst>
        </pc:inkChg>
        <pc:inkChg chg="add del">
          <ac:chgData name="Daris Nurhakim" userId="4f154fc08da5d2e9" providerId="LiveId" clId="{09EE22F4-A479-48AA-86C6-13BE88783DF9}" dt="2022-02-22T07:38:28.833" v="633" actId="9405"/>
          <ac:inkMkLst>
            <pc:docMk/>
            <pc:sldMk cId="3970394931" sldId="278"/>
            <ac:inkMk id="171" creationId="{F7452720-9453-4187-AE15-3B47556B6616}"/>
          </ac:inkMkLst>
        </pc:inkChg>
        <pc:inkChg chg="add del">
          <ac:chgData name="Daris Nurhakim" userId="4f154fc08da5d2e9" providerId="LiveId" clId="{09EE22F4-A479-48AA-86C6-13BE88783DF9}" dt="2022-02-22T07:38:30.172" v="636" actId="9405"/>
          <ac:inkMkLst>
            <pc:docMk/>
            <pc:sldMk cId="3970394931" sldId="278"/>
            <ac:inkMk id="173" creationId="{638B6265-7505-4594-933E-D24AF622B005}"/>
          </ac:inkMkLst>
        </pc:inkChg>
        <pc:inkChg chg="add del mod">
          <ac:chgData name="Daris Nurhakim" userId="4f154fc08da5d2e9" providerId="LiveId" clId="{09EE22F4-A479-48AA-86C6-13BE88783DF9}" dt="2022-02-22T07:38:52.724" v="652" actId="9405"/>
          <ac:inkMkLst>
            <pc:docMk/>
            <pc:sldMk cId="3970394931" sldId="278"/>
            <ac:inkMk id="174" creationId="{F45F319E-3A98-4D1A-B216-0A90F3FAAB69}"/>
          </ac:inkMkLst>
        </pc:inkChg>
        <pc:inkChg chg="add del mod">
          <ac:chgData name="Daris Nurhakim" userId="4f154fc08da5d2e9" providerId="LiveId" clId="{09EE22F4-A479-48AA-86C6-13BE88783DF9}" dt="2022-02-22T07:38:52.385" v="651"/>
          <ac:inkMkLst>
            <pc:docMk/>
            <pc:sldMk cId="3970394931" sldId="278"/>
            <ac:inkMk id="175" creationId="{26E26195-0E5F-4CF3-B516-51515F420656}"/>
          </ac:inkMkLst>
        </pc:inkChg>
        <pc:inkChg chg="add del mod">
          <ac:chgData name="Daris Nurhakim" userId="4f154fc08da5d2e9" providerId="LiveId" clId="{09EE22F4-A479-48AA-86C6-13BE88783DF9}" dt="2022-02-22T07:38:52.188" v="649"/>
          <ac:inkMkLst>
            <pc:docMk/>
            <pc:sldMk cId="3970394931" sldId="278"/>
            <ac:inkMk id="177" creationId="{9B9AAAD2-200A-42E3-90C1-0E6B50DFF334}"/>
          </ac:inkMkLst>
        </pc:inkChg>
        <pc:inkChg chg="add del">
          <ac:chgData name="Daris Nurhakim" userId="4f154fc08da5d2e9" providerId="LiveId" clId="{09EE22F4-A479-48AA-86C6-13BE88783DF9}" dt="2022-02-22T07:38:51.959" v="647" actId="9405"/>
          <ac:inkMkLst>
            <pc:docMk/>
            <pc:sldMk cId="3970394931" sldId="278"/>
            <ac:inkMk id="179" creationId="{E85457EB-2209-4F5D-87F8-7A7E85058858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80" creationId="{7B75AB31-474D-446E-A24A-5431FE434AB3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81" creationId="{9B255228-0503-48F0-88E7-1EFE2003744B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83" creationId="{6976F650-AC0A-471F-B005-50C666B6E578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84" creationId="{E9C68F48-AF12-4600-BBEF-2A51C85268A8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85" creationId="{52360F73-3FA2-44C3-A4A1-523D197E25E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86" creationId="{1D85B8D1-2B2F-4BFA-8BCF-1A3B78180833}"/>
          </ac:inkMkLst>
        </pc:inkChg>
        <pc:inkChg chg="add">
          <ac:chgData name="Daris Nurhakim" userId="4f154fc08da5d2e9" providerId="LiveId" clId="{09EE22F4-A479-48AA-86C6-13BE88783DF9}" dt="2022-02-22T07:39:17.446" v="677" actId="9405"/>
          <ac:inkMkLst>
            <pc:docMk/>
            <pc:sldMk cId="3970394931" sldId="278"/>
            <ac:inkMk id="188" creationId="{34096EA2-7DCB-4063-8327-F6E57C298903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89" creationId="{CE7F3B8D-5AE7-4CA4-A5EE-C6C8D4E708F2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90" creationId="{BF309E3A-E995-4157-B799-3BA46AB78616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92" creationId="{AD17A014-3EC8-4149-9E61-0D337A43E648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93" creationId="{57E169F2-59B4-41C2-94A3-E28DEC211C9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94" creationId="{5A4917B4-D4CF-44A8-AB23-78F8C782936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96" creationId="{01DBAE0D-350A-4BEA-A3F5-6FAE26C4398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97" creationId="{8B8C349A-9509-4CF6-803A-755FE93B6E6B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98" creationId="{41B8FB4F-0893-4566-996C-D0B123A85BB0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199" creationId="{68682CD0-3C14-4ED7-8F70-ADB290540BFC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00" creationId="{25DDD9AE-F9C8-45E7-B574-8BD517A74A0C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01" creationId="{17580A56-D969-411F-889B-0883493336B0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02" creationId="{AF4096D4-1D01-43F4-859F-C53CB4FAE39C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03" creationId="{9DABDC86-82A5-4A27-96A1-3289E7B1E56E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05" creationId="{CBB95246-4CB0-407F-AEC8-482C5A07BBC2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06" creationId="{448F1A2F-62F3-4BDA-9538-3C8B6E418273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08" creationId="{131185B5-E139-431A-9247-3097B71B6DD8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09" creationId="{72A86A1A-54C5-412C-AFB6-293BCBD603B6}"/>
          </ac:inkMkLst>
        </pc:inkChg>
        <pc:inkChg chg="add del mod">
          <ac:chgData name="Daris Nurhakim" userId="4f154fc08da5d2e9" providerId="LiveId" clId="{09EE22F4-A479-48AA-86C6-13BE88783DF9}" dt="2022-02-22T07:39:58.823" v="702"/>
          <ac:inkMkLst>
            <pc:docMk/>
            <pc:sldMk cId="3970394931" sldId="278"/>
            <ac:inkMk id="210" creationId="{CD78F4B4-FE5E-4760-AA14-1D55F11D3EE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12" creationId="{004033BA-FB77-475C-A403-FE2BD7AA5E97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13" creationId="{158A3F3A-CB10-4221-B53B-6E94CDFBA964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15" creationId="{D8779BD9-287A-4382-8DB2-8096A2555BCB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16" creationId="{0CEDE429-793B-497A-94C3-616DF80F32B7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18" creationId="{71DC3C7B-3108-4A6B-AED3-63408E2A28A3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19" creationId="{91765524-26EE-48C5-BCF2-761B5F35BAB6}"/>
          </ac:inkMkLst>
        </pc:inkChg>
        <pc:inkChg chg="add del mod">
          <ac:chgData name="Daris Nurhakim" userId="4f154fc08da5d2e9" providerId="LiveId" clId="{09EE22F4-A479-48AA-86C6-13BE88783DF9}" dt="2022-02-22T07:41:01.762" v="725"/>
          <ac:inkMkLst>
            <pc:docMk/>
            <pc:sldMk cId="3970394931" sldId="278"/>
            <ac:inkMk id="220" creationId="{542F6FD5-E670-40DB-A4CA-DDCCA6AD06FD}"/>
          </ac:inkMkLst>
        </pc:inkChg>
        <pc:inkChg chg="add del mod">
          <ac:chgData name="Daris Nurhakim" userId="4f154fc08da5d2e9" providerId="LiveId" clId="{09EE22F4-A479-48AA-86C6-13BE88783DF9}" dt="2022-02-22T07:41:01.772" v="726"/>
          <ac:inkMkLst>
            <pc:docMk/>
            <pc:sldMk cId="3970394931" sldId="278"/>
            <ac:inkMk id="221" creationId="{7608AD44-B7F6-4C7F-BCCD-541321442FBB}"/>
          </ac:inkMkLst>
        </pc:inkChg>
        <pc:inkChg chg="add">
          <ac:chgData name="Daris Nurhakim" userId="4f154fc08da5d2e9" providerId="LiveId" clId="{09EE22F4-A479-48AA-86C6-13BE88783DF9}" dt="2022-02-22T07:40:30.100" v="714" actId="9405"/>
          <ac:inkMkLst>
            <pc:docMk/>
            <pc:sldMk cId="3970394931" sldId="278"/>
            <ac:inkMk id="223" creationId="{651241A8-16D9-44D3-8EBB-03BA2FEA7946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24" creationId="{8096634E-3169-4CF4-BD32-31C1B4CB1889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25" creationId="{F363F670-8EDB-4DDB-B8E0-989DBCA4B1F8}"/>
          </ac:inkMkLst>
        </pc:inkChg>
        <pc:inkChg chg="add del mod">
          <ac:chgData name="Daris Nurhakim" userId="4f154fc08da5d2e9" providerId="LiveId" clId="{09EE22F4-A479-48AA-86C6-13BE88783DF9}" dt="2022-02-22T07:42:36.518" v="775"/>
          <ac:inkMkLst>
            <pc:docMk/>
            <pc:sldMk cId="3970394931" sldId="278"/>
            <ac:inkMk id="226" creationId="{D1F56358-7803-49DD-B09C-CFD7A08DEC03}"/>
          </ac:inkMkLst>
        </pc:inkChg>
        <pc:inkChg chg="add del mod">
          <ac:chgData name="Daris Nurhakim" userId="4f154fc08da5d2e9" providerId="LiveId" clId="{09EE22F4-A479-48AA-86C6-13BE88783DF9}" dt="2022-02-22T07:42:36.527" v="777"/>
          <ac:inkMkLst>
            <pc:docMk/>
            <pc:sldMk cId="3970394931" sldId="278"/>
            <ac:inkMk id="227" creationId="{94D495B3-4664-45FE-8392-7F84E4F17BCC}"/>
          </ac:inkMkLst>
        </pc:inkChg>
        <pc:inkChg chg="add del mod">
          <ac:chgData name="Daris Nurhakim" userId="4f154fc08da5d2e9" providerId="LiveId" clId="{09EE22F4-A479-48AA-86C6-13BE88783DF9}" dt="2022-02-22T07:42:36.510" v="773"/>
          <ac:inkMkLst>
            <pc:docMk/>
            <pc:sldMk cId="3970394931" sldId="278"/>
            <ac:inkMk id="228" creationId="{B1AC5ACE-3DBD-4A6E-BF6D-6300B3D8B3F6}"/>
          </ac:inkMkLst>
        </pc:inkChg>
        <pc:inkChg chg="add del mod">
          <ac:chgData name="Daris Nurhakim" userId="4f154fc08da5d2e9" providerId="LiveId" clId="{09EE22F4-A479-48AA-86C6-13BE88783DF9}" dt="2022-02-22T07:42:36.524" v="776"/>
          <ac:inkMkLst>
            <pc:docMk/>
            <pc:sldMk cId="3970394931" sldId="278"/>
            <ac:inkMk id="229" creationId="{B2B0AC3E-304E-4D8D-8E53-30F6F87724B0}"/>
          </ac:inkMkLst>
        </pc:inkChg>
        <pc:inkChg chg="add del mod">
          <ac:chgData name="Daris Nurhakim" userId="4f154fc08da5d2e9" providerId="LiveId" clId="{09EE22F4-A479-48AA-86C6-13BE88783DF9}" dt="2022-02-22T07:42:36.515" v="774"/>
          <ac:inkMkLst>
            <pc:docMk/>
            <pc:sldMk cId="3970394931" sldId="278"/>
            <ac:inkMk id="230" creationId="{22895C93-7E2E-4683-8BB3-BC0EA1BBBC96}"/>
          </ac:inkMkLst>
        </pc:inkChg>
        <pc:inkChg chg="add del">
          <ac:chgData name="Daris Nurhakim" userId="4f154fc08da5d2e9" providerId="LiveId" clId="{09EE22F4-A479-48AA-86C6-13BE88783DF9}" dt="2022-02-22T07:41:01.760" v="724"/>
          <ac:inkMkLst>
            <pc:docMk/>
            <pc:sldMk cId="3970394931" sldId="278"/>
            <ac:inkMk id="233" creationId="{CC1CA816-0A23-42BA-8345-DB4505F3D68A}"/>
          </ac:inkMkLst>
        </pc:inkChg>
        <pc:inkChg chg="add mod">
          <ac:chgData name="Daris Nurhakim" userId="4f154fc08da5d2e9" providerId="LiveId" clId="{09EE22F4-A479-48AA-86C6-13BE88783DF9}" dt="2022-02-22T07:41:08.840" v="730"/>
          <ac:inkMkLst>
            <pc:docMk/>
            <pc:sldMk cId="3970394931" sldId="278"/>
            <ac:inkMk id="234" creationId="{9A18B15D-FBA5-4090-B775-BCB5670A6E2E}"/>
          </ac:inkMkLst>
        </pc:inkChg>
        <pc:inkChg chg="add mod">
          <ac:chgData name="Daris Nurhakim" userId="4f154fc08da5d2e9" providerId="LiveId" clId="{09EE22F4-A479-48AA-86C6-13BE88783DF9}" dt="2022-02-22T07:42:23.355" v="770"/>
          <ac:inkMkLst>
            <pc:docMk/>
            <pc:sldMk cId="3970394931" sldId="278"/>
            <ac:inkMk id="236" creationId="{DBB9BABC-D97B-4EF4-B1E1-701F6186C9B9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38" creationId="{FC4F8479-A146-467F-9869-CE91CBEC5F8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39" creationId="{77F95018-5C0A-4069-90C3-B7A91E429387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41" creationId="{E87549FB-C925-4C68-B3DD-50018FEEB83D}"/>
          </ac:inkMkLst>
        </pc:inkChg>
        <pc:inkChg chg="add del mod">
          <ac:chgData name="Daris Nurhakim" userId="4f154fc08da5d2e9" providerId="LiveId" clId="{09EE22F4-A479-48AA-86C6-13BE88783DF9}" dt="2022-02-22T07:41:23.070" v="738"/>
          <ac:inkMkLst>
            <pc:docMk/>
            <pc:sldMk cId="3970394931" sldId="278"/>
            <ac:inkMk id="242" creationId="{F4D68D83-99A3-4778-9FA7-DA704BF6CC6E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44" creationId="{300509C5-04CA-4FDA-9865-8819C32FA20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46" creationId="{695CB2C5-1467-42CB-8DD7-700E4240886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47" creationId="{B0EEDB43-119B-4E68-95DB-E41718E3111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49" creationId="{CA7CDB17-7BEE-4F67-9BF5-B04E4A1B1237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50" creationId="{A75B7328-BD4D-4E9C-B2BB-96EA3B7A8740}"/>
          </ac:inkMkLst>
        </pc:inkChg>
        <pc:inkChg chg="add del mod">
          <ac:chgData name="Daris Nurhakim" userId="4f154fc08da5d2e9" providerId="LiveId" clId="{09EE22F4-A479-48AA-86C6-13BE88783DF9}" dt="2022-02-22T07:41:41.894" v="753"/>
          <ac:inkMkLst>
            <pc:docMk/>
            <pc:sldMk cId="3970394931" sldId="278"/>
            <ac:inkMk id="251" creationId="{5FAFC694-8682-4881-AB78-DD4B8C8DADDA}"/>
          </ac:inkMkLst>
        </pc:inkChg>
        <pc:inkChg chg="add del">
          <ac:chgData name="Daris Nurhakim" userId="4f154fc08da5d2e9" providerId="LiveId" clId="{09EE22F4-A479-48AA-86C6-13BE88783DF9}" dt="2022-02-22T07:41:37.642" v="749" actId="9405"/>
          <ac:inkMkLst>
            <pc:docMk/>
            <pc:sldMk cId="3970394931" sldId="278"/>
            <ac:inkMk id="253" creationId="{D80596CD-AD70-4DB1-BEC5-BD1D83754C4C}"/>
          </ac:inkMkLst>
        </pc:inkChg>
        <pc:inkChg chg="add del">
          <ac:chgData name="Daris Nurhakim" userId="4f154fc08da5d2e9" providerId="LiveId" clId="{09EE22F4-A479-48AA-86C6-13BE88783DF9}" dt="2022-02-22T07:41:40.030" v="751" actId="9405"/>
          <ac:inkMkLst>
            <pc:docMk/>
            <pc:sldMk cId="3970394931" sldId="278"/>
            <ac:inkMk id="254" creationId="{F270AC18-FB87-4229-A778-D2C7B35D08CC}"/>
          </ac:inkMkLst>
        </pc:inkChg>
        <pc:inkChg chg="add del">
          <ac:chgData name="Daris Nurhakim" userId="4f154fc08da5d2e9" providerId="LiveId" clId="{09EE22F4-A479-48AA-86C6-13BE88783DF9}" dt="2022-02-22T07:41:42.505" v="755" actId="9405"/>
          <ac:inkMkLst>
            <pc:docMk/>
            <pc:sldMk cId="3970394931" sldId="278"/>
            <ac:inkMk id="255" creationId="{1BACBA29-9CE9-4050-A5B3-11D23AA1F070}"/>
          </ac:inkMkLst>
        </pc:inkChg>
        <pc:inkChg chg="add del">
          <ac:chgData name="Daris Nurhakim" userId="4f154fc08da5d2e9" providerId="LiveId" clId="{09EE22F4-A479-48AA-86C6-13BE88783DF9}" dt="2022-02-22T07:41:46.548" v="757" actId="9405"/>
          <ac:inkMkLst>
            <pc:docMk/>
            <pc:sldMk cId="3970394931" sldId="278"/>
            <ac:inkMk id="256" creationId="{75A5012E-C861-47EE-A9C5-A37067F6796F}"/>
          </ac:inkMkLst>
        </pc:inkChg>
        <pc:inkChg chg="add mod">
          <ac:chgData name="Daris Nurhakim" userId="4f154fc08da5d2e9" providerId="LiveId" clId="{09EE22F4-A479-48AA-86C6-13BE88783DF9}" dt="2022-02-22T07:42:23.355" v="770"/>
          <ac:inkMkLst>
            <pc:docMk/>
            <pc:sldMk cId="3970394931" sldId="278"/>
            <ac:inkMk id="257" creationId="{81D2B816-BD32-4EEB-81D0-AEAB44D586B0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59" creationId="{7AC451AA-57CE-4F1C-A075-8F90CF665B0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60" creationId="{EEF0298A-9906-4FF1-AE30-154E851537BC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61" creationId="{C200F420-EE9F-4624-8F67-2434F5D0D6A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63" creationId="{44CEF0FF-BB39-42C4-9203-F8F34A039EE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64" creationId="{08987E0A-4C96-4103-B0C3-DDF25441D919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65" creationId="{878207BB-F7CA-43E0-B891-E1A2C67C2413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66" creationId="{CD2E3FD4-6AC7-42B5-AA25-A3192C5C077F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68" creationId="{22A6E82C-AF22-4C09-95AE-73F9536D4BD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70" creationId="{7B71EAC9-71C5-4FC4-AAF1-E66E0B8D0B7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72" creationId="{DA30FFB4-3DDE-4EC1-8CB6-B2AF896009C2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73" creationId="{3AEEFD66-054B-4910-BBD0-E9CB62FCE89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74" creationId="{3CCCA16D-EB14-493E-BB3C-1B41D931BB8F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75" creationId="{AA798E9F-D83D-44A0-A2A2-23EE8BA2CA9D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77" creationId="{94B5014C-0EE7-4A71-A0DF-081AD841109B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78" creationId="{8D5069E7-A841-4353-9614-3ACE629656F2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79" creationId="{D11AD93C-C9A0-479A-93F4-C5707CBF8C91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80" creationId="{32B02A54-3614-418C-A5A2-7C217D55458A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81" creationId="{8742D18B-21FF-403B-8A79-66521E4F2EC6}"/>
          </ac:inkMkLst>
        </pc:inkChg>
        <pc:inkChg chg="add mod">
          <ac:chgData name="Daris Nurhakim" userId="4f154fc08da5d2e9" providerId="LiveId" clId="{09EE22F4-A479-48AA-86C6-13BE88783DF9}" dt="2022-02-22T07:42:59.051" v="789"/>
          <ac:inkMkLst>
            <pc:docMk/>
            <pc:sldMk cId="3970394931" sldId="278"/>
            <ac:inkMk id="282" creationId="{EBD53A56-D49A-46B1-B2FB-B7D253237E77}"/>
          </ac:inkMkLst>
        </pc:inkChg>
        <pc:inkChg chg="add mod">
          <ac:chgData name="Daris Nurhakim" userId="4f154fc08da5d2e9" providerId="LiveId" clId="{09EE22F4-A479-48AA-86C6-13BE88783DF9}" dt="2022-02-22T07:43:02.290" v="796"/>
          <ac:inkMkLst>
            <pc:docMk/>
            <pc:sldMk cId="3970394931" sldId="278"/>
            <ac:inkMk id="284" creationId="{E2950A95-1946-47EB-B98D-D5129194790B}"/>
          </ac:inkMkLst>
        </pc:inkChg>
        <pc:inkChg chg="add mod">
          <ac:chgData name="Daris Nurhakim" userId="4f154fc08da5d2e9" providerId="LiveId" clId="{09EE22F4-A479-48AA-86C6-13BE88783DF9}" dt="2022-02-22T07:43:02.290" v="796"/>
          <ac:inkMkLst>
            <pc:docMk/>
            <pc:sldMk cId="3970394931" sldId="278"/>
            <ac:inkMk id="285" creationId="{9898B870-DF00-4E91-A6D8-C652C27DB849}"/>
          </ac:inkMkLst>
        </pc:inkChg>
        <pc:inkChg chg="add mod">
          <ac:chgData name="Daris Nurhakim" userId="4f154fc08da5d2e9" providerId="LiveId" clId="{09EE22F4-A479-48AA-86C6-13BE88783DF9}" dt="2022-02-22T07:43:02.290" v="796"/>
          <ac:inkMkLst>
            <pc:docMk/>
            <pc:sldMk cId="3970394931" sldId="278"/>
            <ac:inkMk id="286" creationId="{BDA3B54E-E145-4616-900C-7AA6D67F1D66}"/>
          </ac:inkMkLst>
        </pc:inkChg>
        <pc:inkChg chg="add mod">
          <ac:chgData name="Daris Nurhakim" userId="4f154fc08da5d2e9" providerId="LiveId" clId="{09EE22F4-A479-48AA-86C6-13BE88783DF9}" dt="2022-02-22T07:43:02.290" v="796"/>
          <ac:inkMkLst>
            <pc:docMk/>
            <pc:sldMk cId="3970394931" sldId="278"/>
            <ac:inkMk id="287" creationId="{3F8ECBC0-C360-4786-8E04-DAC76596A20B}"/>
          </ac:inkMkLst>
        </pc:inkChg>
        <pc:inkChg chg="add mod">
          <ac:chgData name="Daris Nurhakim" userId="4f154fc08da5d2e9" providerId="LiveId" clId="{09EE22F4-A479-48AA-86C6-13BE88783DF9}" dt="2022-02-22T07:43:02.290" v="796"/>
          <ac:inkMkLst>
            <pc:docMk/>
            <pc:sldMk cId="3970394931" sldId="278"/>
            <ac:inkMk id="288" creationId="{4A0727FD-8AA1-42A7-80E0-268A8FC61495}"/>
          </ac:inkMkLst>
        </pc:inkChg>
        <pc:inkChg chg="add mod">
          <ac:chgData name="Daris Nurhakim" userId="4f154fc08da5d2e9" providerId="LiveId" clId="{09EE22F4-A479-48AA-86C6-13BE88783DF9}" dt="2022-02-22T07:43:02.290" v="796"/>
          <ac:inkMkLst>
            <pc:docMk/>
            <pc:sldMk cId="3970394931" sldId="278"/>
            <ac:inkMk id="289" creationId="{1C99DE1C-E12F-41B5-96C8-58E886EC84CE}"/>
          </ac:inkMkLst>
        </pc:inkChg>
        <pc:inkChg chg="add">
          <ac:chgData name="Daris Nurhakim" userId="4f154fc08da5d2e9" providerId="LiveId" clId="{09EE22F4-A479-48AA-86C6-13BE88783DF9}" dt="2022-02-22T07:43:10.270" v="797" actId="9405"/>
          <ac:inkMkLst>
            <pc:docMk/>
            <pc:sldMk cId="3970394931" sldId="278"/>
            <ac:inkMk id="291" creationId="{96700EBC-866E-437E-AAE1-72B0712B6D33}"/>
          </ac:inkMkLst>
        </pc:inkChg>
        <pc:inkChg chg="add">
          <ac:chgData name="Daris Nurhakim" userId="4f154fc08da5d2e9" providerId="LiveId" clId="{09EE22F4-A479-48AA-86C6-13BE88783DF9}" dt="2022-02-22T07:43:11" v="798" actId="9405"/>
          <ac:inkMkLst>
            <pc:docMk/>
            <pc:sldMk cId="3970394931" sldId="278"/>
            <ac:inkMk id="292" creationId="{8A9A1D52-2AAF-4DF9-B780-FA94D04A2D40}"/>
          </ac:inkMkLst>
        </pc:inkChg>
      </pc:sldChg>
      <pc:sldChg chg="addSp delSp modSp new del mod">
        <pc:chgData name="Daris Nurhakim" userId="4f154fc08da5d2e9" providerId="LiveId" clId="{09EE22F4-A479-48AA-86C6-13BE88783DF9}" dt="2022-02-22T07:45:48.503" v="832" actId="47"/>
        <pc:sldMkLst>
          <pc:docMk/>
          <pc:sldMk cId="1451314341" sldId="279"/>
        </pc:sldMkLst>
        <pc:spChg chg="del">
          <ac:chgData name="Daris Nurhakim" userId="4f154fc08da5d2e9" providerId="LiveId" clId="{09EE22F4-A479-48AA-86C6-13BE88783DF9}" dt="2022-02-22T07:43:17.972" v="800" actId="478"/>
          <ac:spMkLst>
            <pc:docMk/>
            <pc:sldMk cId="1451314341" sldId="279"/>
            <ac:spMk id="2" creationId="{8A5E36DE-FDC1-4596-9685-2FF4183918BD}"/>
          </ac:spMkLst>
        </pc:spChg>
        <pc:spChg chg="del">
          <ac:chgData name="Daris Nurhakim" userId="4f154fc08da5d2e9" providerId="LiveId" clId="{09EE22F4-A479-48AA-86C6-13BE88783DF9}" dt="2022-02-22T07:43:19.234" v="801" actId="478"/>
          <ac:spMkLst>
            <pc:docMk/>
            <pc:sldMk cId="1451314341" sldId="279"/>
            <ac:spMk id="3" creationId="{8EEFB7AD-8DD8-4149-91D6-5B9347C41A8B}"/>
          </ac:spMkLst>
        </pc:spChg>
        <pc:spChg chg="del mod">
          <ac:chgData name="Daris Nurhakim" userId="4f154fc08da5d2e9" providerId="LiveId" clId="{09EE22F4-A479-48AA-86C6-13BE88783DF9}" dt="2022-02-22T07:45:14.604" v="813" actId="478"/>
          <ac:spMkLst>
            <pc:docMk/>
            <pc:sldMk cId="1451314341" sldId="279"/>
            <ac:spMk id="4" creationId="{2B648908-2F53-4E89-B4DA-EA46294EBBD9}"/>
          </ac:spMkLst>
        </pc:spChg>
        <pc:spChg chg="add del mod">
          <ac:chgData name="Daris Nurhakim" userId="4f154fc08da5d2e9" providerId="LiveId" clId="{09EE22F4-A479-48AA-86C6-13BE88783DF9}" dt="2022-02-22T07:45:17.037" v="814" actId="478"/>
          <ac:spMkLst>
            <pc:docMk/>
            <pc:sldMk cId="1451314341" sldId="279"/>
            <ac:spMk id="6" creationId="{3DF039C0-17D1-4B92-9A3B-A9861CDC7E21}"/>
          </ac:spMkLst>
        </pc:spChg>
        <pc:picChg chg="add del mod">
          <ac:chgData name="Daris Nurhakim" userId="4f154fc08da5d2e9" providerId="LiveId" clId="{09EE22F4-A479-48AA-86C6-13BE88783DF9}" dt="2022-02-22T07:45:21.567" v="818" actId="478"/>
          <ac:picMkLst>
            <pc:docMk/>
            <pc:sldMk cId="1451314341" sldId="279"/>
            <ac:picMk id="8" creationId="{785AD91B-9223-4660-9DE7-C1EB3F04E2F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1:15.44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5286 311 664 0 0,'-654'-206'6319'0'0,"544"177"-5059"0"0,-151-19 1 0 0,-83 21 526 0 0,115 27-859 0 0,134 3-560 0 0,-277 18 1070 0 0,339-17-1298 0 0,-669 109 1836 0 0,615-92-1873 0 0,2 4 0 0 0,1 4 1 0 0,1 3-1 0 0,1 4 0 0 0,-151 92 1 0 0,91-29-15 0 0,-205 187 1 0 0,-98 154-24 0 0,70-6-27 0 0,277-302-23 0 0,-118 213 1 0 0,180-279-13 0 0,4 1 0 0 0,3 1 0 0 0,2 1 0 0 0,4 2 0 0 0,-18 90 0 0 0,33-112 1 0 0,1 0-1 0 0,3 0 0 0 0,2 1 0 0 0,2-1 0 0 0,3 1 0 0 0,1-1 0 0 0,3 0 0 0 0,22 87 0 0 0,-11-81 6 0 0,2 0-1 0 0,3-1 1 0 0,1-1 0 0 0,3-1-1 0 0,3-2 1 0 0,58 78-1 0 0,-39-68-6 0 0,3-2 0 0 0,3-2-1 0 0,2-3 1 0 0,94 68-1 0 0,-57-56-13 0 0,2-5-1 0 0,159 74 0 0 0,-114-73-25 0 0,191 55 0 0 0,-136-65-4 0 0,2-8 0 0 0,1-8 0 0 0,232 9 0 0 0,612-52-121 0 0,113-136-17 0 0,-247-83 91 0 0,-730 168 139 0 0,-3-9 0 0 0,326-176 0 0 0,-417 194 40 0 0,-3-4 1 0 0,-2-3-1 0 0,-3-4 0 0 0,79-80 0 0 0,-118 102-2 0 0,-2-2-1 0 0,-1-1 1 0 0,-2-2 0 0 0,-2-2-1 0 0,-3 0 1 0 0,-1-2-1 0 0,-2-1 1 0 0,35-102 0 0 0,-44 92 8 0 0,-3 0-1 0 0,-2-1 1 0 0,-3-1 0 0 0,1-86 0 0 0,-10 64 42 0 0,-4 1 1 0 0,-25-143-1 0 0,14 153-54 0 0,-3 0 0 0 0,-3 2 0 0 0,-3 0 0 0 0,-3 2 0 0 0,-3 0 0 0 0,-3 3 0 0 0,-2 0 0 0 0,-4 3 0 0 0,-2 1 0 0 0,-3 2 0 0 0,-2 2 0 0 0,-80-73-1 0 0,44 59-58 0 0,-2 3 0 0 0,-4 5 0 0 0,-2 3 0 0 0,-3 5 0 0 0,-2 3 0 0 0,-173-66 0 0 0,82 53-403 0 0,-3 9 1 0 0,-353-59-1 0 0,-193 45-2716 0 0,-1 85-4837 0 0,399 7 2977 0 0,198-5 3023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6.5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5041 742 160 0 0,'-31'-108'3027'0'0,"25"94"-2520"0"0,-1 0-1 0 0,-1 0 1 0 0,0 1 0 0 0,-1 0-1 0 0,0 1 1 0 0,-1 0 0 0 0,-1 1 0 0 0,1 0-1 0 0,-20-15 1 0 0,3 6 544 0 0,-1 1 0 0 0,-1 1 0 0 0,-40-17 0 0 0,-49-25 910 0 0,37 18-759 0 0,-92-33 0 0 0,156 69-1104 0 0,-173-54 763 0 0,73 32-439 0 0,-195-42 330 0 0,206 51-535 0 0,-107-4 0 0 0,151 19-143 0 0,-349-10 272 0 0,405 14-342 0 0,-434 15 326 0 0,6 34-81 0 0,189-3-17 0 0,-363 116 0 0 0,515-131-169 0 0,7-3 19 0 0,-82 39-1 0 0,73-23-32 0 0,22-11-10 0 0,1 3-1 0 0,-101 68 1 0 0,131-70-33 0 0,-57 59 0 0 0,95-89-6 0 0,-22 23 3 0 0,2 0 1 0 0,0 2-1 0 0,2 1 1 0 0,1 0-1 0 0,2 2 0 0 0,0 0 1 0 0,3 1-1 0 0,0 1 1 0 0,-12 44-1 0 0,3 6 12 0 0,3 1 1 0 0,5 1-1 0 0,-11 143 0 0 0,25-176-4 0 0,3-1 0 0 0,2 1 0 0 0,2 0 0 0 0,3-1-1 0 0,2 0 1 0 0,2-1 0 0 0,25 70 0 0 0,-17-72-10 0 0,3-1 0 0 0,3 0 0 0 0,57 85 0 0 0,-20-51 17 0 0,78 80 0 0 0,-59-85-16 0 0,3-3-1 0 0,118 80 1 0 0,-186-142-2 0 0,61 41-20 0 0,3-3 1 0 0,1-4-1 0 0,159 64 1 0 0,-132-71-59 0 0,199 44 0 0 0,121-7-124 0 0,354 4-38 0 0,-603-66 196 0 0,719 8-367 0 0,-732-22 339 0 0,145-17-28 0 0,-236 11 76 0 0,292-44-21 0 0,-4-27 11 0 0,-327 69 31 0 0,46-11 3 0 0,-2-4 0 0 0,-1-3 0 0 0,-1-4-1 0 0,-2-3 1 0 0,0-3 0 0 0,90-60 0 0 0,6-17-6 0 0,-115 76 8 0 0,-27 20-3 0 0,-2-2 0 0 0,0-1 0 0 0,-1-2-1 0 0,47-47 1 0 0,-59 48 11 0 0,-1-1 0 0 0,-1-1 0 0 0,-1 0 1 0 0,-1 0-1 0 0,-1-1 0 0 0,10-40 0 0 0,-9 28 4 0 0,-3 0-1 0 0,0-1 1 0 0,-3 0 0 0 0,-1 0-1 0 0,-1 0 1 0 0,-3 0 0 0 0,0-1-1 0 0,-13-72 1 0 0,5 67 22 0 0,2 10 27 0 0,-2 0-1 0 0,-22-60 1 0 0,9 41 28 0 0,-2 2-1 0 0,-2 0 0 0 0,-42-61 1 0 0,8 28-13 0 0,20 25 1 0 0,-3 2 0 0 0,-91-95 0 0 0,37 66 171 0 0,-202-137-1 0 0,-136-33 42 0 0,195 129-1327 0 0,-305-115-1 0 0,474 214 321 0 0,22 7-1461 0 0,-1 3 1 0 0,-84-19 0 0 0,119 33 1454 0 0,-1 1 0 0 0,0 0 0 0 0,0 1 0 0 0,1 1 0 0 0,-1 0 0 0 0,0 2 0 0 0,0-1 0 0 0,0 2 0 0 0,1 0 0 0 0,-1 0 0 0 0,1 1 0 0 0,0 1 0 0 0,0 1 0 0 0,-13 7 0 0 0,-15 13-798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08.95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1143 386 728 0 0,'-8'-28'1141'0'0,"-1"0"-1"0"0,-2 2 1 0 0,0-1-1 0 0,-2 1 1 0 0,-1 1 0 0 0,-1 0-1 0 0,-1 1 1 0 0,-1 1 0 0 0,-1 0-1 0 0,-1 1 1 0 0,-22-19-1 0 0,33 32-654 0 0,-1 1-1 0 0,0 0 1 0 0,0 1 0 0 0,0 0-1 0 0,-1 1 1 0 0,-13-8-1 0 0,18 13-388 0 0,1-1-1 0 0,-1 0 0 0 0,0 1 0 0 0,0 0 1 0 0,0 0-1 0 0,1 1 0 0 0,-1-1 0 0 0,0 1 1 0 0,0 0-1 0 0,0 1 0 0 0,0-1 1 0 0,0 1-1 0 0,0 0 0 0 0,1 0 0 0 0,-1 0 1 0 0,0 1-1 0 0,-7 3 0 0 0,-8 5 38 0 0,0 1-1 0 0,0 1 1 0 0,1 0-1 0 0,0 2 1 0 0,1 0 0 0 0,1 1-1 0 0,-29 33 1 0 0,7-2 152 0 0,-57 92 0 0 0,26-19 24 0 0,6 3 1 0 0,-73 194-1 0 0,101-220-256 0 0,3 2 1 0 0,5 1-1 0 0,4 1 0 0 0,-11 110 0 0 0,30-159-84 0 0,2 1 1 0 0,2 0 0 0 0,3 0-1 0 0,1-1 1 0 0,3 1 0 0 0,3-1-1 0 0,1-1 1 0 0,3 0-1 0 0,1 0 1 0 0,23 48 0 0 0,-25-73-31 0 0,0 0 0 0 0,2-2 0 0 0,1 1-1 0 0,1-2 1 0 0,1 0 0 0 0,1-1 0 0 0,1 0 0 0 0,0-2 0 0 0,2 0 0 0 0,0-1 0 0 0,1-1 0 0 0,1-2 0 0 0,28 16 0 0 0,-21-16-30 0 0,0-1 0 0 0,1-2 0 0 0,0-1 0 0 0,1-2 0 0 0,0-1 0 0 0,0-1 0 0 0,1-2 0 0 0,-1-1 0 0 0,1-2 0 0 0,55-2 0 0 0,-36-4-17 0 0,-1-2 0 0 0,0-3 0 0 0,0-2 0 0 0,74-26 0 0 0,-88 23 85 0 0,0-1-1 0 0,0-2 1 0 0,-2-2-1 0 0,0-1 1 0 0,-2-2 0 0 0,42-35-1 0 0,-67 51 46 0 0,0-1 0 0 0,0 0 0 0 0,-1 0 0 0 0,0 0 0 0 0,0-1 0 0 0,-1 0 0 0 0,0-1 0 0 0,-1 1 0 0 0,0-1-1 0 0,0 0 1 0 0,0-1 0 0 0,-1 1 0 0 0,-1-1 0 0 0,0 1 0 0 0,0-1 0 0 0,1-13 0 0 0,-4 19 0 0 0,0 1 0 0 0,0-1 0 0 0,0 0 0 0 0,-1 0 0 0 0,1 0 0 0 0,-1 1-1 0 0,0-1 1 0 0,-1 0 0 0 0,1 1 0 0 0,0-1 0 0 0,-1 1 0 0 0,0-1 0 0 0,0 1 0 0 0,0 0 0 0 0,0 0 0 0 0,-1 0 0 0 0,1 0 0 0 0,-1 0 0 0 0,1 0 0 0 0,-1 1 0 0 0,0-1 0 0 0,0 1 0 0 0,0 0 0 0 0,-1 0 0 0 0,-4-3 0 0 0,-6-1 53 0 0,0 0 0 0 0,0 0 0 0 0,-1 2 0 0 0,-28-6 0 0 0,11 5-34 0 0,0 2-1 0 0,0 1 1 0 0,0 1 0 0 0,0 2-1 0 0,0 2 1 0 0,1 0-1 0 0,-41 11 1 0 0,-7 5 70 0 0,-130 52 1 0 0,26 9-686 0 0,-228 134 1 0 0,398-206 451 0 0,-7 2-257 0 0,0 1-1 0 0,0 1 1 0 0,2 1-1 0 0,-1 1 1 0 0,2 1-1 0 0,-29 30 1 0 0,43-42 148 0 0,0 1 1 0 0,1-1 0 0 0,0 1-1 0 0,0 0 1 0 0,0 0 0 0 0,-2 7 0 0 0,4-10 154 0 0,-1 0 0 0 0,1-1 1 0 0,0 1-1 0 0,0 0 0 0 0,0 0 1 0 0,0 0-1 0 0,0-1 1 0 0,0 1-1 0 0,0 0 0 0 0,0 0 1 0 0,0 0-1 0 0,0-1 1 0 0,0 1-1 0 0,0 0 0 0 0,0 0 1 0 0,1-1-1 0 0,-1 1 1 0 0,0 0-1 0 0,1 0 0 0 0,-1-1 1 0 0,0 1-1 0 0,1 0 0 0 0,-1-1 1 0 0,1 1-1 0 0,-1 0 1 0 0,1-1-1 0 0,-1 1 0 0 0,1-1 1 0 0,0 1-1 0 0,-1-1 1 0 0,1 1-1 0 0,0-1 0 0 0,-1 1 1 0 0,1-1-1 0 0,0 0 1 0 0,-1 1-1 0 0,1-1 0 0 0,0 0 1 0 0,0 0-1 0 0,-1 0 0 0 0,1 1 1 0 0,0-1-1 0 0,0 0 1 0 0,0 0-1 0 0,-1 0 0 0 0,2 0 1 0 0,10 0-457 0 0,-1-1 0 0 0,0 1 0 0 0,0-2 0 0 0,0 0 0 0 0,0 0 0 0 0,18-6 1 0 0,68-31-1829 0 0,-89 35 2155 0 0,293-147-4323 0 0,-248 122 4045 0 0,91-46-632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09.29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0 350 1140 0 0,'42'-40'928'0'0,"54"-55"2018"0"0,-82 79-1889 0 0,-1-1 1 0 0,-1 0-1 0 0,0 0 1 0 0,13-28-1 0 0,-17 29 130 0 0,11-23 1178 0 0,-18 37-2162 0 0,0 0 1 0 0,-1 0-1 0 0,1 0 0 0 0,-1 0 1 0 0,1 0-1 0 0,-1 0 1 0 0,0 0-1 0 0,1-1 0 0 0,-1 1 1 0 0,0 0-1 0 0,-1 0 0 0 0,1 0 1 0 0,0 0-1 0 0,-1-4 1 0 0,0 5-156 0 0,1 0 0 0 0,-1 0 0 0 0,1 1 0 0 0,-1-1 0 0 0,1 0 0 0 0,-1 0 0 0 0,0 1 1 0 0,1-1-1 0 0,-1 1 0 0 0,0-1 0 0 0,0 0 0 0 0,1 1 0 0 0,-1-1 0 0 0,0 1 0 0 0,0 0 1 0 0,0-1-1 0 0,1 1 0 0 0,-1 0 0 0 0,0-1 0 0 0,0 1 0 0 0,0 0 0 0 0,0 0 0 0 0,0 0 1 0 0,0 0-1 0 0,0 0 0 0 0,1 0 0 0 0,-1 0 0 0 0,0 0 0 0 0,0 0 0 0 0,0 0 1 0 0,0 1-1 0 0,0-1 0 0 0,0 0 0 0 0,0 0 0 0 0,1 1 0 0 0,-1-1 0 0 0,0 1 0 0 0,0-1 1 0 0,0 1-1 0 0,0 0 0 0 0,-5 3 109 0 0,0-1 0 0 0,1 1 1 0 0,-1 0-1 0 0,-6 8 0 0 0,1-1-54 0 0,1 1 0 0 0,1 0-1 0 0,0 1 1 0 0,1-1 0 0 0,0 2 0 0 0,1-1-1 0 0,1 1 1 0 0,0 0 0 0 0,1 0 0 0 0,-4 17-1 0 0,1 3-9 0 0,2 1-1 0 0,1-1 1 0 0,0 48-1 0 0,5-56-80 0 0,1 0 0 0 0,2-1-1 0 0,0 1 1 0 0,2-1 0 0 0,1 0-1 0 0,1 0 1 0 0,0-1 0 0 0,3 1-1 0 0,14 28 1 0 0,-8-23-23 0 0,1 0 0 0 0,2-2 0 0 0,1 0 0 0 0,1-1 0 0 0,1-1 0 0 0,38 35 0 0 0,-25-31-32 0 0,2-2 1 0 0,0-1-1 0 0,2-2 1 0 0,0-2 0 0 0,2-1-1 0 0,1-2 1 0 0,0-2-1 0 0,1-2 1 0 0,66 16-1 0 0,-54-20-23 0 0,1-3-1 0 0,1-3 0 0 0,-1-1 0 0 0,1-3 0 0 0,0-3 1 0 0,-1-2-1 0 0,75-14 0 0 0,-66 5-3 0 0,-1-3 1 0 0,101-38-1 0 0,-128 38 89 0 0,-2-1-1 0 0,0-2 1 0 0,0-1-1 0 0,-2-2 0 0 0,54-43 1 0 0,-76 54 28 0 0,0 0 0 0 0,-1-1 0 0 0,0 0 0 0 0,-1-1 0 0 0,0 0 1 0 0,-1 0-1 0 0,0-1 0 0 0,-1 0 0 0 0,0-1 0 0 0,-1 1 0 0 0,5-17 0 0 0,-8 18 10 0 0,-1 1-1 0 0,0 0 1 0 0,0-1 0 0 0,-1 1-1 0 0,-1-1 1 0 0,0 1-1 0 0,0-1 1 0 0,-1 1 0 0 0,-1-1-1 0 0,0 1 1 0 0,0-1-1 0 0,-1 1 1 0 0,0 0-1 0 0,-9-18 1 0 0,4 13 10 0 0,-1 1 0 0 0,0 1 1 0 0,-1-1-1 0 0,-1 2 0 0 0,0-1 0 0 0,-19-16 0 0 0,2 4 63 0 0,-58-38 0 0 0,25 25-127 0 0,-2 3 0 0 0,-2 3 0 0 0,-1 3 0 0 0,-1 3 1 0 0,-1 3-1 0 0,-93-21 0 0 0,40 20-912 0 0,-1 6 0 0 0,-232-8 1 0 0,292 26-1178 0 0,1 2-1 0 0,-1 3 1 0 0,-101 19 0 0 0,105-4-1305 0 0,54-18 3076 0 0,1 1-1 0 0,0 0 1 0 0,0-1-1 0 0,0 1 1 0 0,0 0-1 0 0,0 1 1 0 0,0-1-1 0 0,1 0 1 0 0,-1 1-1 0 0,1-1 1 0 0,-1 1-1 0 0,1 0 1 0 0,0 0-1 0 0,-2 4 1 0 0,-3 19-1679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1:27.83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3382 2000 72 0 0,'199'-245'3408'0'0,"-187"230"-3063"0"0,-1 1 0 0 0,0-2 1 0 0,-1 1-1 0 0,-1-1 0 0 0,0-1 1 0 0,11-30-1 0 0,-15 31 56 0 0,0 0-1 0 0,0-1 1 0 0,-2 0 0 0 0,0 0 0 0 0,-1-1-1 0 0,-1 1 1 0 0,0 0 0 0 0,-2 0-1 0 0,0-1 1 0 0,0 1 0 0 0,-2 0 0 0 0,-4-17-1 0 0,-8-18 317 0 0,-3 2 0 0 0,-1 0 0 0 0,-3 2-1 0 0,-2 0 1 0 0,-39-60 0 0 0,38 72-433 0 0,-2 2-1 0 0,-1 0 1 0 0,-1 2-1 0 0,-2 1 1 0 0,-1 1-1 0 0,-71-49 1 0 0,30 33-99 0 0,-2 4 0 0 0,-2 2 0 0 0,-144-51 0 0 0,92 50-69 0 0,-229-42 0 0 0,-73 15 72 0 0,-7 35 92 0 0,360 32-220 0 0,-1 3 0 0 0,-151 26 1 0 0,186-19-55 0 0,1 2 1 0 0,0 3-1 0 0,1 1 0 0 0,0 1 1 0 0,2 3-1 0 0,-66 40 1 0 0,58-25-14 0 0,2 1 1 0 0,1 3 0 0 0,2 2 0 0 0,1 1-1 0 0,3 3 1 0 0,1 1 0 0 0,-56 88-1 0 0,51-62-6 0 0,4 2 0 0 0,2 1 0 0 0,4 3-1 0 0,-45 153 1 0 0,59-158 8 0 0,4 1-1 0 0,2 1 1 0 0,4-1 0 0 0,3 2-1 0 0,4-1 1 0 0,2 1 0 0 0,4-1-1 0 0,3 1 1 0 0,3-2 0 0 0,4 1-1 0 0,2-2 1 0 0,4 0 0 0 0,3-1-1 0 0,50 105 1 0 0,-23-81-8 0 0,4-2 0 0 0,3-3 0 0 0,5-2 0 0 0,4-4 0 0 0,127 129 0 0 0,-71-98-9 0 0,4-6 0 0 0,273 179 1 0 0,-255-202-11 0 0,3-6 1 0 0,3-7-1 0 0,3-7 0 0 0,4-6 1 0 0,1-7-1 0 0,326 63 1 0 0,-286-86 7 0 0,2-9 0 0 0,0-8 1 0 0,0-9-1 0 0,0-9 0 0 0,294-44 0 0 0,-261 10-2 0 0,423-130 1 0 0,-503 116 21 0 0,-3-7 0 0 0,-2-7-1 0 0,222-136 1 0 0,-290 151 19 0 0,-2-4 0 0 0,-3-3 0 0 0,-2-4 0 0 0,-3-2 0 0 0,-3-4 0 0 0,-3-2 0 0 0,75-109-1 0 0,-104 126 29 0 0,-3-1-1 0 0,-2-2 0 0 0,-2-1 0 0 0,38-118 0 0 0,-53 127 9 0 0,-1 0 1 0 0,-3-1-1 0 0,-2-1 1 0 0,-2 1-1 0 0,-3-1 0 0 0,-6-91 1 0 0,-2 90 12 0 0,-3 0 0 0 0,-2 1 0 0 0,-2 0 0 0 0,-2 1 0 0 0,-42-93 1 0 0,26 81 18 0 0,-3 2 0 0 0,-3 1 0 0 0,-85-104 0 0 0,50 83 51 0 0,-153-133 1 0 0,-104-37 57 0 0,108 103-261 0 0,-6 10 0 0 0,-6 11-1 0 0,-5 9 1 0 0,-4 11 0 0 0,-337-99 0 0 0,410 159-826 0 0,-2 8-1 0 0,-322-31 0 0 0,367 62-711 0 0,1 6-1 0 0,0 4 0 0 0,-1 7 0 0 0,-214 43 0 0 0,251-30 34 0 0,2 4 0 0 0,0 3-1 0 0,-123 63 1 0 0,72-19 22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30.5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5665 449 44 0 0,'-9'-32'2469'0'0,"-18"-37"0"0"0,22 61-1732 0 0,1 0 0 0 0,-1 1 0 0 0,-10-11 0 0 0,12 14-357 0 0,-12-11 736 0 0,-9-7 380 0 0,12 11-741 0 0,-12-7-409 0 0,0 1 0 0 0,-2 1 0 0 0,0 0 0 0 0,-1 3-1 0 0,0 0 1 0 0,-1 1 0 0 0,-52-13 0 0 0,-11 2 88 0 0,-160-19 0 0 0,-97 15 744 0 0,301 24-1026 0 0,-774-27 1891 0 0,616 34-1832 0 0,1 9-1 0 0,-207 40 0 0 0,286-26-188 0 0,-123 43-1 0 0,-117 60-28 0 0,283-100 5 0 0,-1053 463 132 0 0,1027-438-56 0 0,-167 117 0 0 0,204-120-38 0 0,3 4 0 0 0,2 2 0 0 0,-60 71 0 0 0,99-99-12 0 0,2 2 0 0 0,2 0 0 0 0,0 2 0 0 0,3 1 0 0 0,0 0 0 0 0,3 1-1 0 0,1 2 1 0 0,1-1 0 0 0,-14 60 0 0 0,22-61 12 0 0,1 0 1 0 0,1 0-1 0 0,3 0 1 0 0,0 1-1 0 0,3-1 1 0 0,1 1-1 0 0,1-1 1 0 0,3 0-1 0 0,0 0 0 0 0,20 59 1 0 0,3-18 48 0 0,3-1 0 0 0,3-2 1 0 0,3-1-1 0 0,4-2 0 0 0,92 119 0 0 0,-43-82-20 0 0,4-3 0 0 0,171 144-1 0 0,-100-114-43 0 0,6-8 0 0 0,223 123 0 0 0,408 148-68 0 0,-477-268-50 0 0,5-15 1 0 0,5-14 0 0 0,4-14 0 0 0,407 48-1 0 0,-9-82-133 0 0,-562-55 89 0 0,-1-9 0 0 0,207-38 0 0 0,-261 23 65 0 0,-1-5-1 0 0,-2-5 0 0 0,-1-5 0 0 0,-2-5 0 0 0,-3-6 0 0 0,196-120 0 0 0,-240 127 63 0 0,-2-3-1 0 0,-3-2 1 0 0,-2-3-1 0 0,72-81 1 0 0,-98 94 5 0 0,-2-2 0 0 0,-2-1 0 0 0,-1-1 0 0 0,-3-2 1 0 0,-1-1-1 0 0,-3-1 0 0 0,28-82 0 0 0,-39 85 2 0 0,-2 0 0 0 0,-2-1 0 0 0,-1 0 0 0 0,-3 0 0 0 0,-3-72 0 0 0,-8 6-58 0 0,-24-125-1 0 0,10 130-48 0 0,-65-192 0 0 0,-65-94-516 0 0,131 343 494 0 0,-23-52-1002 0 0,-4 1-1 0 0,-4 3 0 0 0,-5 2 1 0 0,-128-169-1 0 0,145 218 149 0 0,-2 2 0 0 0,-1 2 0 0 0,-3 2 0 0 0,-1 1 0 0 0,-2 3 1 0 0,-1 2-1 0 0,-2 2 0 0 0,-2 2 0 0 0,0 2 0 0 0,-92-33 0 0 0,12 22-302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59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267 1 28 0 0,'-5'19'7754'0'0,"-26"-1"-3720"0"0,28-15-3838 0 0,1-1 0 0 0,-1 0 0 0 0,1 0 0 0 0,-1 0 0 0 0,0 0 1 0 0,0-1-1 0 0,0 1 0 0 0,0-1 0 0 0,-7 2 0 0 0,-7 5 246 0 0,-4 9 159 0 0,17-13-474 0 0,0-1-1 0 0,-1 1 0 0 0,1-1 1 0 0,-1 0-1 0 0,0 0 1 0 0,0 0-1 0 0,0-1 0 0 0,0 0 1 0 0,-1 0-1 0 0,1 0 0 0 0,-10 1 1 0 0,12-2-49 0 0,-5-1 94 0 0,1 1 1 0 0,-1 1-1 0 0,1-1 1 0 0,-1 1 0 0 0,1 1-1 0 0,-1-1 1 0 0,1 1-1 0 0,-13 7 1 0 0,14-2 133 0 0,13-7 241 0 0,11 0-392 0 0,156 16 401 0 0,-58-8-375 0 0,169 6 141 0 0,-124-10-189 0 0,81 4 18 0 0,194 15 31 0 0,-24 27 26 0 0,-347-39-160 0 0,373 73 167 0 0,-6 26-6 0 0,-320-78-122 0 0,217 74 100 0 0,-264-82-160 0 0,0 4 1 0 0,115 69-1 0 0,-117-56 30 0 0,0 3 0 0 0,-4 3 0 0 0,-1 2 0 0 0,-2 3-1 0 0,-3 2 1 0 0,-2 2 0 0 0,62 93 0 0 0,-41-41 106 0 0,69 143 1 0 0,-116-199-128 0 0,-2 2 1 0 0,-3 1 0 0 0,-2 0 0 0 0,-3 1 0 0 0,9 62 0 0 0,25 261 76 0 0,-34-170-77 0 0,-9-102-26 0 0,1 21 23 0 0,-5 0-1 0 0,-22 178 0 0 0,9-209-1 0 0,-36 207 75 0 0,19-178-61 0 0,-37 150 38 0 0,40-172-69 0 0,11-42-5 0 0,-3 0-1 0 0,-33 82 1 0 0,23-85-2 0 0,-105 213 48 0 0,75-169-21 0 0,-33 50 18 0 0,-350 398 69 0 0,275-357-84 0 0,-40 25 14 0 0,112-125-46 0 0,-187 224-38 0 0,180-171 42 0 0,80-117 3 0 0,-9 20 18 0 0,2 1-1 0 0,-27 79 1 0 0,-5 53 20 0 0,19-53-11 0 0,-14 85 13 0 0,30-105-31 0 0,8-32-10 0 0,12-52-10 0 0,-2 0-1 0 0,-15 48 1 0 0,-25 62 21 0 0,33-92 13 0 0,-2 0-1 0 0,-2-1 1 0 0,-29 55-1 0 0,-44 44 57 0 0,-117 143 1 0 0,159-219-94 0 0,-15 20 4 0 0,-38 60-3 0 0,43-60 10 0 0,38-54-6 0 0,2 1-1 0 0,0 0 1 0 0,-21 66-1 0 0,7-19-11 0 0,-26 61 10 0 0,-50 180 1 0 0,87-229-29 0 0,-14 130 0 0 0,30-46 40 0 0,4-53 4 0 0,0-103-16 0 0,-19 229 4 0 0,-22 46 16 0 0,22-166-8 0 0,8-45 5 0 0,-30 108 0 0 0,-109 215-2 0 0,91-288-18 0 0,21-43-3 0 0,-45 74 16 0 0,52-94-11 0 0,18-32-6 0 0,0 0-1 0 0,-10 29 0 0 0,18-42 9 0 0,1-1 0 0 0,-2 0-1 0 0,0 0 1 0 0,-10 12 0 0 0,13-17 5 0 0,-10 3-5 0 0,14-9-2 0 0,-1 0-1 0 0,1 0 0 0 0,-1 0 0 0 0,0 0 0 0 0,1 1 1 0 0,-1-1-1 0 0,0 0 0 0 0,1 1 0 0 0,-1-1 0 0 0,1 0 1 0 0,-1 1-1 0 0,1-1 0 0 0,-1 1 0 0 0,1-1 0 0 0,-1 1 1 0 0,1-1-1 0 0,0 1 0 0 0,-1-1 0 0 0,1 1 0 0 0,-1 0 1 0 0,1-1-1 0 0,0 1 0 0 0,0-1 0 0 0,-1 1 0 0 0,1 0 1 0 0,0-1-1 0 0,0 1 0 0 0,0 0 0 0 0,0-1 0 0 0,0 1 1 0 0,0 1-1 0 0,-1-1 0 0 0,1 0 0 0 0,0 0 0 0 0,0 0 0 0 0,-1-1 0 0 0,1 1 0 0 0,-1 0 0 0 0,1 0 0 0 0,-1 0 0 0 0,1 0 0 0 0,-1 0 0 0 0,1-1 0 0 0,-1 1 0 0 0,0 0 0 0 0,1-1 0 0 0,-1 1-1 0 0,0 0 1 0 0,0-1 0 0 0,0 1 0 0 0,0 0 0 0 0,-2 1-3 0 0,-13 16-30 0 0,7-8 25 0 0,0 1 0 0 0,1-1 0 0 0,0 2 0 0 0,-11 20 0 0 0,18-30 8 0 0,0-1 0 0 0,-1 1 0 0 0,1-1 1 0 0,0 0-1 0 0,-1 1 0 0 0,1-1 0 0 0,-1 0 0 0 0,0 0 0 0 0,1 0 1 0 0,-1 0-1 0 0,0 0 0 0 0,-2 1 0 0 0,2-2-17 0 0,1 1 0 0 0,0-1 1 0 0,0 0-1 0 0,0 1 0 0 0,0 0 0 0 0,0-1 0 0 0,0 1 1 0 0,0-1-1 0 0,0 1 0 0 0,0 0 0 0 0,0 0 0 0 0,0-1 1 0 0,1 1-1 0 0,-1 0 0 0 0,0 0 0 0 0,0 0 0 0 0,1 0 1 0 0,-1 0-1 0 0,1 0 0 0 0,-2 2 0 0 0,2-4-2 0 0,0 1 1 0 0,0 0-1 0 0,0 0 0 0 0,-1 0 0 0 0,1-1 1 0 0,0 1-1 0 0,0 0 0 0 0,-1 0 0 0 0,1 0 1 0 0,0 0-1 0 0,0 0 0 0 0,-1 0 0 0 0,1 0 1 0 0,0 0-1 0 0,-1 0 0 0 0,1 0 0 0 0,0 0 1 0 0,0 0-1 0 0,-1 0 0 0 0,1 0 0 0 0,0 0 1 0 0,-1 0-1 0 0,1 0 0 0 0,0 0 0 0 0,0 0 0 0 0,-1 0 1 0 0,1 0-1 0 0,0 0 0 0 0,0 0 0 0 0,-1 1 1 0 0,1-1-1 0 0,0 0 0 0 0,0 0 0 0 0,-1 0 1 0 0,1 0-1 0 0,0 1 0 0 0,0-1 0 0 0,0 0 1 0 0,-1 1-1 0 0,-10 7-1099 0 0,-15 25-699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6:00.41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4632 124 876 0 0,'-94'28'15792'0'0,"92"-30"-15641"0"0,-1 1 1 0 0,1-1-1 0 0,-1 0 1 0 0,0 1-1 0 0,1 0 0 0 0,-1 0 1 0 0,0 0-1 0 0,0 0 1 0 0,-5-1-1 0 0,-44-1 797 0 0,-63-10-1 0 0,22 1-395 0 0,-158-19 655 0 0,-58-5-200 0 0,187 24-730 0 0,-119-7 185 0 0,103 13-264 0 0,-110 1 94 0 0,86 6-121 0 0,56-1-25 0 0,-1 3 0 0 0,-113 20 0 0 0,-4 29 6 0 0,114-25-99 0 0,-60 17 30 0 0,1 7 0 0 0,3 8 0 0 0,-303 153 0 0 0,162-18 15 0 0,300-189-96 0 0,-43 32 17 0 0,2 2 0 0 0,1 2 0 0 0,3 2 0 0 0,1 2 0 0 0,3 2 0 0 0,1 2-1 0 0,3 1 1 0 0,2 1 0 0 0,2 3 0 0 0,2 0 0 0 0,3 2 0 0 0,3 0 0 0 0,2 2 0 0 0,2 1-1 0 0,-18 94 1 0 0,-52 544 77 0 0,75-537-73 0 0,-25 345 56 0 0,39-474-71 0 0,2 1-1 0 0,0-1 0 0 0,2 1 1 0 0,2-1-1 0 0,1 0 0 0 0,17 54 1 0 0,-8-46-1 0 0,1 0 1 0 0,2-1-1 0 0,2-1 1 0 0,36 52 0 0 0,-4-21 0 0 0,4-2 1 0 0,2-3-1 0 0,3-2 1 0 0,96 74-1 0 0,-48-53-15 0 0,3-4-1 0 0,3-5 0 0 0,145 67 1 0 0,-125-80-6 0 0,3-7 0 0 0,2-5 0 0 0,2-6 0 0 0,271 41 1 0 0,-98-45-66 0 0,381-4 1 0 0,-442-33-62 0 0,426-51-1 0 0,-508 17 78 0 0,308-102-1 0 0,-369 95 47 0 0,-1-4 0 0 0,-3-5-1 0 0,135-84 1 0 0,-209 113 16 0 0,309-209-9 0 0,-99 22 15 0 0,-185 152 0 0 0,98-125-1 0 0,-133 149 12 0 0,-3 0-1 0 0,0-1 1 0 0,-2-1-1 0 0,-2-1 0 0 0,0-1 1 0 0,-3 0-1 0 0,18-72 1 0 0,-25 76 7 0 0,-1-1-1 0 0,-2 0 1 0 0,-1-1 0 0 0,-1 1 0 0 0,-2 0 0 0 0,-2 0 0 0 0,0 0 0 0 0,-2 0-1 0 0,-16-52 1 0 0,-1 18 16 0 0,-4 1 1 0 0,-45-83-1 0 0,-86-116 21 0 0,71 138-41 0 0,-4 4 1 0 0,-6 3-1 0 0,-126-119 1 0 0,105 129-59 0 0,-5 6 1 0 0,-3 4 0 0 0,-6 7-1 0 0,-3 5 1 0 0,-157-76 0 0 0,42 45-762 0 0,-432-141 0 0 0,-295 18-5834 0 0,800 214 1718 0 0,-1 7-1 0 0,-307 5 1 0 0,350 23 2922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15.62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1117 343 936 0 0,'0'-23'1074'0'0,"-1"1"0"0"0,-1-1 0 0 0,-1 0 0 0 0,-1 1 0 0 0,-1 0 0 0 0,-10-30-1 0 0,12 44-680 0 0,-2-8 720 0 0,-1 1 1 0 0,-1 0-1 0 0,0 0 1 0 0,-14-20 0 0 0,18 31-925 0 0,0 0 1 0 0,-1 0 0 0 0,0 0-1 0 0,0 0 1 0 0,0 1 0 0 0,0 0-1 0 0,0-1 1 0 0,-1 2 0 0 0,1-1-1 0 0,-1 0 1 0 0,0 1 0 0 0,0 0-1 0 0,0 0 1 0 0,0 0 0 0 0,0 1-1 0 0,0 0 1 0 0,-10-1 0 0 0,5 1-10 0 0,0 0 1 0 0,0 1-1 0 0,-18 3 1 0 0,11 0-38 0 0,1 0 1 0 0,0 1-1 0 0,-25 10 1 0 0,16-3-36 0 0,0 1 0 0 0,1 2-1 0 0,-34 22 1 0 0,26-12-23 0 0,1 1 0 0 0,2 1 1 0 0,0 2-1 0 0,1 0 0 0 0,2 2 0 0 0,-31 47 0 0 0,44-58-72 0 0,2 0-1 0 0,0 1 1 0 0,1 0-1 0 0,2 1 1 0 0,0 0-1 0 0,1 1 1 0 0,1-1-1 0 0,0 1 1 0 0,2 1-1 0 0,1-1 1 0 0,1 0-1 0 0,1 42 1 0 0,4-36-20 0 0,1 0 1 0 0,1 0 0 0 0,2 0-1 0 0,1 0 1 0 0,1-1-1 0 0,1-1 1 0 0,2 1-1 0 0,0-2 1 0 0,2 0-1 0 0,0 0 1 0 0,2-1-1 0 0,19 22 1 0 0,11 7-72 0 0,2-2 0 0 0,2-2 0 0 0,101 74 0 0 0,-92-81-22 0 0,1-3 0 0 0,1-3 1 0 0,96 40-1 0 0,208 63-181 0 0,-1-1 133 0 0,-301-111 137 0 0,98 47-3 0 0,-139-62 18 0 0,-1 1 0 0 0,0 0-1 0 0,-1 2 1 0 0,36 34 0 0 0,-50-43 0 0 0,0 0 1 0 0,-1 1 0 0 0,1-1 0 0 0,-1 1-1 0 0,-1 1 1 0 0,1-1 0 0 0,-1 1 0 0 0,0 0-1 0 0,-1 0 1 0 0,0 0 0 0 0,0 0-1 0 0,-1 0 1 0 0,0 1 0 0 0,0-1 0 0 0,-1 1-1 0 0,0 0 1 0 0,-1-1 0 0 0,0 1 0 0 0,0 0-1 0 0,-1-1 1 0 0,0 1 0 0 0,-4 14-1 0 0,-1-2 13 0 0,-2 0-1 0 0,0-1 0 0 0,-1 0 0 0 0,-1 0 0 0 0,-1-1 0 0 0,0-1 0 0 0,-2 0 1 0 0,0 0-1 0 0,-1-1 0 0 0,-21 20 0 0 0,-5 0 25 0 0,-2-2 0 0 0,-91 59-1 0 0,64-52-86 0 0,-3-3 0 0 0,-1-3 0 0 0,-2-3 0 0 0,-1-4 1 0 0,-1-3-1 0 0,-136 27 0 0 0,149-41-411 0 0,0-3 1 0 0,0-4-1 0 0,0-2 1 0 0,-1-2-1 0 0,0-4 1 0 0,1-2 0 0 0,0-4-1 0 0,-122-31 1 0 0,147 28-317 0 0,1-2 0 0 0,1-2 0 0 0,0-1 0 0 0,-65-42 0 0 0,79 42 152 0 0,1 0-1 0 0,0-1 1 0 0,1-1 0 0 0,2 0 0 0 0,0-2 0 0 0,1-1 0 0 0,-29-44 0 0 0,28 33-185 0 0,2-1 0 0 0,1 0 0 0 0,2-1 0 0 0,-19-68 1 0 0,9-27-703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15.95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1 451 260 0 0,'15'-331'9094'0'0,"-15"323"-8622"0"0,0 0-1 0 0,0-1 1 0 0,1 1-1 0 0,0 0 1 0 0,0 0-1 0 0,1 0 1 0 0,0 0-1 0 0,6-13 0 0 0,-7 19-362 0 0,1 0 0 0 0,-1-1 0 0 0,1 1 0 0 0,0 0 0 0 0,0-1 0 0 0,0 1 0 0 0,0 0 0 0 0,1 1 0 0 0,-1-1 0 0 0,0 0 0 0 0,1 1 0 0 0,-1-1 0 0 0,1 1 0 0 0,0 0 0 0 0,-1 0 0 0 0,1 0 0 0 0,0 0 0 0 0,0 0 0 0 0,-1 0 0 0 0,1 1 0 0 0,0-1 0 0 0,0 1 0 0 0,0 0 0 0 0,0 0 0 0 0,0 0 0 0 0,5 1 0 0 0,199 27 1139 0 0,-43-4-1149 0 0,550 23-1889 0 0,508 37-8676 0 0,-1115-69 9063 0 0,-1 5-1 0 0,126 42 1 0 0,-106-14 330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16.40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881 769 636 0 0,'6'13'723'0'0,"7"19"1514"0"0,-12-31-2115 0 0,-1 1-1 0 0,0-1 1 0 0,0 0-1 0 0,0 1 1 0 0,0-1 0 0 0,0 0-1 0 0,-1 1 1 0 0,1-1 0 0 0,0 0-1 0 0,0 1 1 0 0,-1-1-1 0 0,1 0 1 0 0,-1 0 0 0 0,1 1-1 0 0,-1-1 1 0 0,0 0 0 0 0,0 0-1 0 0,1 0 1 0 0,-1 0-1 0 0,0 0 1 0 0,0 0 0 0 0,0 0-1 0 0,0 0 1 0 0,-1 1 0 0 0,-6 3 262 0 0,1-1 1 0 0,-1 1-1 0 0,0-2 0 0 0,-1 1 1 0 0,1-1-1 0 0,0 0 1 0 0,-1-1-1 0 0,0 0 1 0 0,0 0-1 0 0,1-1 1 0 0,-1 0-1 0 0,-10 0 1 0 0,-15-1 1023 0 0,-60-9 0 0 0,59 5-851 0 0,-10-1 168 0 0,1-2-1 0 0,-63-18 1 0 0,76 15-613 0 0,0-2 1 0 0,1 0-1 0 0,0-2 1 0 0,1-1-1 0 0,1-2 1 0 0,0-1-1 0 0,1-1 1 0 0,1-1 0 0 0,1-1-1 0 0,-31-34 1 0 0,47 45-113 0 0,2-1 0 0 0,0 0 0 0 0,0-1 1 0 0,1 1-1 0 0,0-1 0 0 0,1 0 0 0 0,0-1 0 0 0,1 1 1 0 0,1-1-1 0 0,0 0 0 0 0,1 1 0 0 0,0-1 1 0 0,1-1-1 0 0,0 1 0 0 0,1 0 0 0 0,0 0 0 0 0,1 0 1 0 0,1 0-1 0 0,0 0 0 0 0,1 0 0 0 0,0 0 1 0 0,1 1-1 0 0,0-1 0 0 0,1 1 0 0 0,1 0 0 0 0,11-18 1 0 0,-3 8-18 0 0,1 2 0 0 0,1 0 0 0 0,1 0 1 0 0,0 2-1 0 0,2 0 0 0 0,0 1 0 0 0,1 1 1 0 0,0 1-1 0 0,31-17 0 0 0,-32 21-8 0 0,1 1 0 0 0,0 2 1 0 0,0 0-1 0 0,1 0 0 0 0,0 2 0 0 0,0 1 0 0 0,1 1 0 0 0,0 0 0 0 0,-1 2 0 0 0,1 0 1 0 0,29 2-1 0 0,-29 2 5 0 0,-1 0 0 0 0,0 2 0 0 0,-1 0 0 0 0,1 1 0 0 0,38 16-1 0 0,-46-15 21 0 0,0 0 0 0 0,-1 1 0 0 0,0 1 0 0 0,0 0 0 0 0,-1 1 0 0 0,0 0 0 0 0,-1 0 0 0 0,0 1 0 0 0,0 1-1 0 0,8 11 1 0 0,-7-7 18 0 0,-1 1-1 0 0,-1 0 1 0 0,0 1-1 0 0,-2-1 0 0 0,0 2 1 0 0,0-1-1 0 0,6 32 1 0 0,-8-20 26 0 0,-1 0 0 0 0,-1 0 1 0 0,-1 0-1 0 0,-4 38 0 0 0,-8 18 124 0 0,-3-1 0 0 0,-35 114 0 0 0,46-190-158 0 0,-49 174 196 0 0,12-48-86 0 0,-26 159 0 0 0,59-251-120 0 0,1 0 0 0 0,3 1 0 0 0,1 0 0 0 0,2 0 0 0 0,2 0 0 0 0,2-1 0 0 0,1 0-1 0 0,14 47 1 0 0,-14-71 1 0 0,1 1 0 0 0,0-1 0 0 0,2 0-1 0 0,0-1 1 0 0,1 0 0 0 0,0-1-1 0 0,1 0 1 0 0,1 0 0 0 0,1-1 0 0 0,0-1-1 0 0,1 0 1 0 0,0-1 0 0 0,20 13-1 0 0,-13-11-10 0 0,1-2 0 0 0,1 0 0 0 0,0-2 0 0 0,1 0-1 0 0,0-2 1 0 0,1-1 0 0 0,0 0 0 0 0,0-2 0 0 0,37 4-1 0 0,-8-5-54 0 0,1-2-1 0 0,0-2 0 0 0,-1-3 0 0 0,101-16 0 0 0,-112 8 24 0 0,0-3-1 0 0,0-1 1 0 0,68-33 0 0 0,-95 39 52 0 0,1 0-1 0 0,-1-1 1 0 0,-1 0 0 0 0,0-1 0 0 0,0-1 0 0 0,-1 0 0 0 0,0-1 0 0 0,-1-1 0 0 0,17-21-1 0 0,-24 26 36 0 0,-1 0 0 0 0,0 0 0 0 0,0-1 0 0 0,-1 1 0 0 0,0-1 0 0 0,0 0 0 0 0,-1 0 0 0 0,-1-1 0 0 0,1 1 0 0 0,-1-1 0 0 0,-1 1 0 0 0,0-1 0 0 0,0 0 0 0 0,-1 1 0 0 0,0-1 0 0 0,-1 0 0 0 0,0 1 0 0 0,0-1 0 0 0,-5-12 0 0 0,3 12 27 0 0,-1 0-1 0 0,0 0 1 0 0,-1 1 0 0 0,0 0-1 0 0,-1 0 1 0 0,0 0 0 0 0,0 0 0 0 0,-1 1-1 0 0,0 0 1 0 0,0 1 0 0 0,-1-1 0 0 0,0 1-1 0 0,-17-11 1 0 0,-2 1 63 0 0,-1 0-1 0 0,-1 2 0 0 0,-36-13 1 0 0,-16-2 50 0 0,-1 4 1 0 0,-161-30-1 0 0,-174 2-692 0 0,360 49 165 0 0,-6-1-1809 0 0,-110-24 0 0 0,315-83-12969 0 0,-139 112 15063 0 0,68-31-1243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16.8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352 398 380 0 0,'-155'-55'5778'0'0,"-3"-2"2913"0"0,154 55-8348 0 0,-1 0 0 0 0,1 0 0 0 0,0-1 0 0 0,0 0 0 0 0,0 1 0 0 0,-4-4 0 0 0,7 5-298 0 0,1 1 1 0 0,-1-1-1 0 0,1 1 1 0 0,0-1-1 0 0,-1 0 0 0 0,1 1 1 0 0,-1-1-1 0 0,1 1 1 0 0,0-1-1 0 0,0 0 1 0 0,-1 1-1 0 0,1-1 0 0 0,0 0 1 0 0,0 1-1 0 0,0-1 1 0 0,0 0-1 0 0,-1 1 1 0 0,1-1-1 0 0,0 0 1 0 0,0 1-1 0 0,1-2 0 0 0,-1 1-18 0 0,1 0 0 0 0,-1 0 0 0 0,1 0 0 0 0,0-1 0 0 0,-1 1-1 0 0,1 0 1 0 0,0 0 0 0 0,0 1 0 0 0,0-1 0 0 0,0 0 0 0 0,0 0 0 0 0,0 0-1 0 0,0 1 1 0 0,0-1 0 0 0,0 0 0 0 0,2 0 0 0 0,24-11 140 0 0,1 1-1 0 0,0 1 1 0 0,47-10 0 0 0,-53 15-119 0 0,104-29 153 0 0,138-30-79 0 0,-99 32-152 0 0,-101 17 11 0 0,1 3 0 0 0,0 3-1 0 0,108-2 1 0 0,-155 12 44 0 0,0 0 0 0 0,0 1 0 0 0,0 1 0 0 0,0 1 0 0 0,-1 0 0 0 0,1 1 0 0 0,22 11 0 0 0,-32-12 14 0 0,0 0 0 0 0,-1 1 0 0 0,1 0 1 0 0,-1 0-1 0 0,0 0 0 0 0,0 1 0 0 0,-1 1 1 0 0,1-1-1 0 0,-1 1 0 0 0,-1 0 0 0 0,1 0 1 0 0,-1 0-1 0 0,0 1 0 0 0,-1 0 0 0 0,0 0 1 0 0,4 12-1 0 0,-1 1 81 0 0,-2 1 0 0 0,0 0 0 0 0,-1 0 0 0 0,-2 0 0 0 0,1 27 0 0 0,-9 113 369 0 0,4-143-440 0 0,-13 138 368 0 0,-50 210-1 0 0,-66 150-247 0 0,82-335-208 0 0,-84 440-1672 0 0,127-584 902 0 0,2 0 1 0 0,1 1-1 0 0,5 72 1 0 0,-1-106 541 0 0,-1 0 1 0 0,1 0 0 0 0,0-1 0 0 0,0 1-1 0 0,1 0 1 0 0,-1-1 0 0 0,1 1-1 0 0,0-1 1 0 0,0 1 0 0 0,1-1 0 0 0,-1 0-1 0 0,1 0 1 0 0,4 4 0 0 0,-6-6 98 0 0,1-1 1 0 0,0 1-1 0 0,0-1 1 0 0,0 1-1 0 0,0-1 1 0 0,0 0-1 0 0,0 0 1 0 0,0 0-1 0 0,0 0 1 0 0,0-1-1 0 0,1 1 1 0 0,-1-1-1 0 0,0 1 1 0 0,0-1-1 0 0,1 0 1 0 0,-1 1-1 0 0,0-1 1 0 0,1 0-1 0 0,-1-1 1 0 0,0 1-1 0 0,1 0 1 0 0,-1-1-1 0 0,0 1 1 0 0,0-1-1 0 0,1 0 1 0 0,-1 0-1 0 0,0 0 1 0 0,0 0-1 0 0,2-1 1 0 0,12-8-865 0 0,-1 0 0 0 0,0-1 0 0 0,23-21 1 0 0,-18 14 277 0 0,49-44-1178 0 0,12-21 382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8.95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5234 418 660 0 0,'-129'-72'3527'0'0,"60"32"-2062"0"0,22 15-585 0 0,-28-11 949 0 0,40 23-366 0 0,-48-13 1 0 0,-116-22 1731 0 0,-103-1-958 0 0,-58 1-822 0 0,-179 14-255 0 0,469 30-1056 0 0,-92-5 117 0 0,-242-4 260 0 0,388 13-465 0 0,-94 3 175 0 0,-150 22-1 0 0,55 12 43 0 0,1 8 1 0 0,-201 75 0 0 0,393-116-230 0 0,-478 182 105 0 0,375-136-33 0 0,3 6 0 0 0,-129 85 1 0 0,43 5 25 0 0,164-116-85 0 0,2 0 1 0 0,1 3 0 0 0,-43 55 0 0 0,59-68-4 0 0,1 1-1 0 0,0 1 1 0 0,2-1 0 0 0,-18 44 0 0 0,12-13-7 0 0,-7 14-6 0 0,-25 114-1 0 0,35-103 16 0 0,3 1-1 0 0,-3 108 1 0 0,15-129-9 0 0,3 94 15 0 0,-1-132-20 0 0,1 0-1 0 0,1-1 1 0 0,0 0-1 0 0,1 0 1 0 0,1 0-1 0 0,9 18 1 0 0,3-1 0 0 0,2 0 1 0 0,2-2-1 0 0,0 0 1 0 0,3-1-1 0 0,47 47 1 0 0,-19-29 2 0 0,3-2-1 0 0,73 48 1 0 0,-28-29-25 0 0,2-5 0 0 0,3-5 0 0 0,155 61 0 0 0,-95-55-11 0 0,277 67 0 0 0,-86-58-105 0 0,553 39 1 0 0,-675-105 15 0 0,365-37-1 0 0,-69-55 39 0 0,-332 48 80 0 0,102-25 19 0 0,-237 46-11 0 0,-1-3 1 0 0,99-46-1 0 0,-50 11-18 0 0,140-93-1 0 0,-183 95 36 0 0,120-119 1 0 0,-122 107-28 0 0,-2-1 3 0 0,-2-2 1 0 0,-3-4 0 0 0,-4-2 0 0 0,87-148 0 0 0,-121 176 1 0 0,-2-1-1 0 0,25-90 1 0 0,-38 108 33 0 0,0 0 0 0 0,-2-1 1 0 0,-1 0-1 0 0,-1 0 0 0 0,-2 0 0 0 0,-1 0 1 0 0,-1 0-1 0 0,-2 0 0 0 0,-11-52 0 0 0,5 44 28 0 0,-2 1-1 0 0,-2 0 0 0 0,-2 1 0 0 0,-1 0 0 0 0,-2 1 1 0 0,-1 1-1 0 0,-26-35 0 0 0,0 9-9 0 0,-3 1 0 0 0,-3 3 0 0 0,-1 1 0 0 0,-4 4 0 0 0,-1 1 0 0 0,-2 4 1 0 0,-3 1-1 0 0,-1 4 0 0 0,-89-44 0 0 0,3 15-110 0 0,-2 7 1 0 0,-3 6-1 0 0,-3 7 0 0 0,-260-48 1 0 0,337 84-162 0 0,-293-44-1482 0 0,295 50-193 0 0,-1 4-1 0 0,-137 9 0 0 0,183-1 630 0 0,-1 1 1 0 0,1 1-1 0 0,1 2 0 0 0,0 1 1 0 0,0 1-1 0 0,0 2 1 0 0,1 2-1 0 0,1 0 0 0 0,-44 29 1 0 0,21-5-355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17.22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454 639 212 0 0,'25'-49'1589'0'0,"-2"0"0"0"0,19-60 1 0 0,-35 88-445 0 0,-1 0 1 0 0,-2 0 0 0 0,0 0 0 0 0,-1 0-1 0 0,-1-1 1 0 0,-1 1 0 0 0,-1-1 0 0 0,-4-31-1 0 0,4 51-1039 0 0,0-1-1 0 0,0 1 1 0 0,0 0-1 0 0,-1 0 1 0 0,1 0-1 0 0,-1 0 1 0 0,1 0-1 0 0,-1 0 1 0 0,0 0-1 0 0,0 1 1 0 0,0-1-1 0 0,0 0 1 0 0,0 0-1 0 0,0 1 1 0 0,-1-1-1 0 0,1 0 0 0 0,0 1 1 0 0,-1-1-1 0 0,1 1 1 0 0,-1 0-1 0 0,0-1 1 0 0,1 1-1 0 0,-1 0 1 0 0,0 0-1 0 0,0 0 1 0 0,0 0-1 0 0,0 1 1 0 0,0-1-1 0 0,0 0 1 0 0,0 1-1 0 0,0-1 1 0 0,0 1-1 0 0,0 0 1 0 0,0 0-1 0 0,0 0 0 0 0,0 0 1 0 0,0 0-1 0 0,0 0 1 0 0,0 0-1 0 0,0 1 1 0 0,0-1-1 0 0,0 1 1 0 0,-3 0-1 0 0,-5 3 66 0 0,1-1-1 0 0,0 1 1 0 0,0 1-1 0 0,1-1 1 0 0,-1 2 0 0 0,1-1-1 0 0,-14 13 1 0 0,2 1-29 0 0,2 1 1 0 0,0 2-1 0 0,1-1 0 0 0,1 2 1 0 0,1 0-1 0 0,1 1 1 0 0,2 1-1 0 0,0 0 1 0 0,1 0-1 0 0,-7 30 1 0 0,2 1 8 0 0,3 0 1 0 0,2 1 0 0 0,-5 105-1 0 0,15-125-115 0 0,1 0-1 0 0,2 1 0 0 0,1-1 1 0 0,2-1-1 0 0,2 1 0 0 0,1-1 1 0 0,2 0-1 0 0,1 0 0 0 0,2-2 1 0 0,19 36-1 0 0,-19-45-28 0 0,1 0 0 0 0,2-2 0 0 0,0 1 0 0 0,2-2 0 0 0,0-1 0 0 0,1 0 0 0 0,2-1 0 0 0,0-1 0 0 0,1-1 0 0 0,0-1 0 0 0,2-1 0 0 0,0-1 0 0 0,46 21 0 0 0,-31-20-8 0 0,0-3 1 0 0,1-1 0 0 0,0-1-1 0 0,1-3 1 0 0,0-1 0 0 0,1-3-1 0 0,-1-1 1 0 0,1-1-1 0 0,0-3 1 0 0,0-1 0 0 0,-1-3-1 0 0,0-1 1 0 0,0-2 0 0 0,0-1-1 0 0,43-18 1 0 0,-20 3-11 0 0,-1-3 1 0 0,-1-3-1 0 0,-2-3 0 0 0,92-65 1 0 0,-113 68 17 0 0,-1-2 0 0 0,-1-1 0 0 0,-2-2 0 0 0,-2-1 0 0 0,-1-1 0 0 0,-2-2 0 0 0,31-54 0 0 0,-51 76 23 0 0,0-2 0 0 0,-1 1-1 0 0,-2-1 1 0 0,0-1 0 0 0,0 1 0 0 0,-2-1-1 0 0,-1 0 1 0 0,0-1 0 0 0,1-38 0 0 0,-5 40 7 0 0,-1 1 0 0 0,-1 0 0 0 0,-1 0-1 0 0,0 0 1 0 0,-2 1 0 0 0,0-1 0 0 0,0 1 0 0 0,-2 0 0 0 0,0 0 0 0 0,-1 1 0 0 0,-15-23 0 0 0,-4 0-2 0 0,-2 2 1 0 0,-1 1-1 0 0,-3 1 1 0 0,0 2-1 0 0,-2 1 1 0 0,-2 2-1 0 0,0 2 1 0 0,-2 1-1 0 0,-1 2 0 0 0,-68-32 1 0 0,27 22-277 0 0,-2 2 0 0 0,-1 5 0 0 0,-1 3 0 0 0,-153-24 0 0 0,165 39-605 0 0,-1 4 0 0 0,0 2 0 0 0,-120 10 0 0 0,135 1-1525 0 0,1 2-1 0 0,-97 28 0 0 0,129-28 1076 0 0,1 1 0 0 0,0 0 0 0 0,0 2 0 0 0,1 1 0 0 0,1 1 0 0 0,0 1 0 0 0,1 1 0 0 0,-39 37 0 0 0,21-10-393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30.5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5665 449 44 0 0,'-9'-32'2469'0'0,"-18"-37"0"0"0,22 61-1732 0 0,1 0 0 0 0,-1 1 0 0 0,-10-11 0 0 0,12 14-357 0 0,-12-11 736 0 0,-9-7 380 0 0,12 11-741 0 0,-12-7-409 0 0,0 1 0 0 0,-2 1 0 0 0,0 0 0 0 0,-1 3-1 0 0,0 0 1 0 0,-1 1 0 0 0,-52-13 0 0 0,-11 2 88 0 0,-160-19 0 0 0,-97 15 744 0 0,301 24-1026 0 0,-774-27 1891 0 0,616 34-1832 0 0,1 9-1 0 0,-207 40 0 0 0,286-26-188 0 0,-123 43-1 0 0,-117 60-28 0 0,283-100 5 0 0,-1053 463 132 0 0,1027-438-56 0 0,-167 117 0 0 0,204-120-38 0 0,3 4 0 0 0,2 2 0 0 0,-60 71 0 0 0,99-99-12 0 0,2 2 0 0 0,2 0 0 0 0,0 2 0 0 0,3 1 0 0 0,0 0 0 0 0,3 1-1 0 0,1 2 1 0 0,1-1 0 0 0,-14 60 0 0 0,22-61 12 0 0,1 0 1 0 0,1 0-1 0 0,3 0 1 0 0,0 1-1 0 0,3-1 1 0 0,1 1-1 0 0,1-1 1 0 0,3 0-1 0 0,0 0 0 0 0,20 59 1 0 0,3-18 48 0 0,3-1 0 0 0,3-2 1 0 0,3-1-1 0 0,4-2 0 0 0,92 119 0 0 0,-43-82-20 0 0,4-3 0 0 0,171 144-1 0 0,-100-114-43 0 0,6-8 0 0 0,223 123 0 0 0,408 148-68 0 0,-477-268-50 0 0,5-15 1 0 0,5-14 0 0 0,4-14 0 0 0,407 48-1 0 0,-9-82-133 0 0,-562-55 89 0 0,-1-9 0 0 0,207-38 0 0 0,-261 23 65 0 0,-1-5-1 0 0,-2-5 0 0 0,-1-5 0 0 0,-2-5 0 0 0,-3-6 0 0 0,196-120 0 0 0,-240 127 63 0 0,-2-3-1 0 0,-3-2 1 0 0,-2-3-1 0 0,72-81 1 0 0,-98 94 5 0 0,-2-2 0 0 0,-2-1 0 0 0,-1-1 0 0 0,-3-2 1 0 0,-1-1-1 0 0,-3-1 0 0 0,28-82 0 0 0,-39 85 2 0 0,-2 0 0 0 0,-2-1 0 0 0,-1 0 0 0 0,-3 0 0 0 0,-3-72 0 0 0,-8 6-58 0 0,-24-125-1 0 0,10 130-48 0 0,-65-192 0 0 0,-65-94-516 0 0,131 343 494 0 0,-23-52-1002 0 0,-4 1-1 0 0,-4 3 0 0 0,-5 2 1 0 0,-128-169-1 0 0,145 218 149 0 0,-2 2 0 0 0,-1 2 0 0 0,-3 2 0 0 0,-1 1 0 0 0,-2 3 1 0 0,-1 2-1 0 0,-2 2 0 0 0,-2 2 0 0 0,0 2 0 0 0,-92-33 0 0 0,12 22-302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59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267 1 28 0 0,'-5'19'7754'0'0,"-26"-1"-3720"0"0,28-15-3838 0 0,1-1 0 0 0,-1 0 0 0 0,1 0 0 0 0,-1 0 0 0 0,0 0 1 0 0,0-1-1 0 0,0 1 0 0 0,0-1 0 0 0,-7 2 0 0 0,-7 5 246 0 0,-4 9 159 0 0,17-13-474 0 0,0-1-1 0 0,-1 1 0 0 0,1-1 1 0 0,-1 0-1 0 0,0 0 1 0 0,0 0-1 0 0,0-1 0 0 0,0 0 1 0 0,-1 0-1 0 0,1 0 0 0 0,-10 1 1 0 0,12-2-49 0 0,-5-1 94 0 0,1 1 1 0 0,-1 1-1 0 0,1-1 1 0 0,-1 1 0 0 0,1 1-1 0 0,-1-1 1 0 0,1 1-1 0 0,-13 7 1 0 0,14-2 133 0 0,13-7 241 0 0,11 0-392 0 0,156 16 401 0 0,-58-8-375 0 0,169 6 141 0 0,-124-10-189 0 0,81 4 18 0 0,194 15 31 0 0,-24 27 26 0 0,-347-39-160 0 0,373 73 167 0 0,-6 26-6 0 0,-320-78-122 0 0,217 74 100 0 0,-264-82-160 0 0,0 4 1 0 0,115 69-1 0 0,-117-56 30 0 0,0 3 0 0 0,-4 3 0 0 0,-1 2 0 0 0,-2 3-1 0 0,-3 2 1 0 0,-2 2 0 0 0,62 93 0 0 0,-41-41 106 0 0,69 143 1 0 0,-116-199-128 0 0,-2 2 1 0 0,-3 1 0 0 0,-2 0 0 0 0,-3 1 0 0 0,9 62 0 0 0,25 261 76 0 0,-34-170-77 0 0,-9-102-26 0 0,1 21 23 0 0,-5 0-1 0 0,-22 178 0 0 0,9-209-1 0 0,-36 207 75 0 0,19-178-61 0 0,-37 150 38 0 0,40-172-69 0 0,11-42-5 0 0,-3 0-1 0 0,-33 82 1 0 0,23-85-2 0 0,-105 213 48 0 0,75-169-21 0 0,-33 50 18 0 0,-350 398 69 0 0,275-357-84 0 0,-40 25 14 0 0,112-125-46 0 0,-187 224-38 0 0,180-171 42 0 0,80-117 3 0 0,-9 20 18 0 0,2 1-1 0 0,-27 79 1 0 0,-5 53 20 0 0,19-53-11 0 0,-14 85 13 0 0,30-105-31 0 0,8-32-10 0 0,12-52-10 0 0,-2 0-1 0 0,-15 48 1 0 0,-25 62 21 0 0,33-92 13 0 0,-2 0-1 0 0,-2-1 1 0 0,-29 55-1 0 0,-44 44 57 0 0,-117 143 1 0 0,159-219-94 0 0,-15 20 4 0 0,-38 60-3 0 0,43-60 10 0 0,38-54-6 0 0,2 1-1 0 0,0 0 1 0 0,-21 66-1 0 0,7-19-11 0 0,-26 61 10 0 0,-50 180 1 0 0,87-229-29 0 0,-14 130 0 0 0,30-46 40 0 0,4-53 4 0 0,0-103-16 0 0,-19 229 4 0 0,-22 46 16 0 0,22-166-8 0 0,8-45 5 0 0,-30 108 0 0 0,-109 215-2 0 0,91-288-18 0 0,21-43-3 0 0,-45 74 16 0 0,52-94-11 0 0,18-32-6 0 0,0 0-1 0 0,-10 29 0 0 0,18-42 9 0 0,1-1 0 0 0,-2 0-1 0 0,0 0 1 0 0,-10 12 0 0 0,13-17 5 0 0,-10 3-5 0 0,14-9-2 0 0,-1 0-1 0 0,1 0 0 0 0,-1 0 0 0 0,0 0 0 0 0,1 1 1 0 0,-1-1-1 0 0,0 0 0 0 0,1 1 0 0 0,-1-1 0 0 0,1 0 1 0 0,-1 1-1 0 0,1-1 0 0 0,-1 1 0 0 0,1-1 0 0 0,-1 1 1 0 0,1-1-1 0 0,0 1 0 0 0,-1-1 0 0 0,1 1 0 0 0,-1 0 1 0 0,1-1-1 0 0,0 1 0 0 0,0-1 0 0 0,-1 1 0 0 0,1 0 1 0 0,0-1-1 0 0,0 1 0 0 0,0 0 0 0 0,0-1 0 0 0,0 1 1 0 0,0 1-1 0 0,-1-1 0 0 0,1 0 0 0 0,0 0 0 0 0,0 0 0 0 0,-1-1 0 0 0,1 1 0 0 0,-1 0 0 0 0,1 0 0 0 0,-1 0 0 0 0,1 0 0 0 0,-1 0 0 0 0,1-1 0 0 0,-1 1 0 0 0,0 0 0 0 0,1-1 0 0 0,-1 1-1 0 0,0 0 1 0 0,0-1 0 0 0,0 1 0 0 0,0 0 0 0 0,-2 1-3 0 0,-13 16-30 0 0,7-8 25 0 0,0 1 0 0 0,1-1 0 0 0,0 2 0 0 0,-11 20 0 0 0,18-30 8 0 0,0-1 0 0 0,-1 1 0 0 0,1-1 1 0 0,0 0-1 0 0,-1 1 0 0 0,1-1 0 0 0,-1 0 0 0 0,0 0 0 0 0,1 0 1 0 0,-1 0-1 0 0,0 0 0 0 0,-2 1 0 0 0,2-2-17 0 0,1 1 0 0 0,0-1 1 0 0,0 0-1 0 0,0 1 0 0 0,0 0 0 0 0,0-1 0 0 0,0 1 1 0 0,0-1-1 0 0,0 1 0 0 0,0 0 0 0 0,0 0 0 0 0,0-1 1 0 0,1 1-1 0 0,-1 0 0 0 0,0 0 0 0 0,0 0 0 0 0,1 0 1 0 0,-1 0-1 0 0,1 0 0 0 0,-2 2 0 0 0,2-4-2 0 0,0 1 1 0 0,0 0-1 0 0,0 0 0 0 0,-1 0 0 0 0,1-1 1 0 0,0 1-1 0 0,0 0 0 0 0,-1 0 0 0 0,1 0 1 0 0,0 0-1 0 0,0 0 0 0 0,-1 0 0 0 0,1 0 1 0 0,0 0-1 0 0,-1 0 0 0 0,1 0 0 0 0,0 0 1 0 0,0 0-1 0 0,-1 0 0 0 0,1 0 0 0 0,0 0 1 0 0,-1 0-1 0 0,1 0 0 0 0,0 0 0 0 0,0 0 0 0 0,-1 0 1 0 0,1 0-1 0 0,0 0 0 0 0,0 0 0 0 0,-1 1 1 0 0,1-1-1 0 0,0 0 0 0 0,0 0 0 0 0,-1 0 1 0 0,1 0-1 0 0,0 1 0 0 0,0-1 0 0 0,0 0 1 0 0,-1 1-1 0 0,-10 7-1099 0 0,-15 25-699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6:00.41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4632 124 876 0 0,'-94'28'15792'0'0,"92"-30"-15641"0"0,-1 1 1 0 0,1-1-1 0 0,-1 0 1 0 0,0 1-1 0 0,1 0 0 0 0,-1 0 1 0 0,0 0-1 0 0,0 0 1 0 0,-5-1-1 0 0,-44-1 797 0 0,-63-10-1 0 0,22 1-395 0 0,-158-19 655 0 0,-58-5-200 0 0,187 24-730 0 0,-119-7 185 0 0,103 13-264 0 0,-110 1 94 0 0,86 6-121 0 0,56-1-25 0 0,-1 3 0 0 0,-113 20 0 0 0,-4 29 6 0 0,114-25-99 0 0,-60 17 30 0 0,1 7 0 0 0,3 8 0 0 0,-303 153 0 0 0,162-18 15 0 0,300-189-96 0 0,-43 32 17 0 0,2 2 0 0 0,1 2 0 0 0,3 2 0 0 0,1 2 0 0 0,3 2 0 0 0,1 2-1 0 0,3 1 1 0 0,2 1 0 0 0,2 3 0 0 0,2 0 0 0 0,3 2 0 0 0,3 0 0 0 0,2 2 0 0 0,2 1-1 0 0,-18 94 1 0 0,-52 544 77 0 0,75-537-73 0 0,-25 345 56 0 0,39-474-71 0 0,2 1-1 0 0,0-1 0 0 0,2 1 1 0 0,2-1-1 0 0,1 0 0 0 0,17 54 1 0 0,-8-46-1 0 0,1 0 1 0 0,2-1-1 0 0,2-1 1 0 0,36 52 0 0 0,-4-21 0 0 0,4-2 1 0 0,2-3-1 0 0,3-2 1 0 0,96 74-1 0 0,-48-53-15 0 0,3-4-1 0 0,3-5 0 0 0,145 67 1 0 0,-125-80-6 0 0,3-7 0 0 0,2-5 0 0 0,2-6 0 0 0,271 41 1 0 0,-98-45-66 0 0,381-4 1 0 0,-442-33-62 0 0,426-51-1 0 0,-508 17 78 0 0,308-102-1 0 0,-369 95 47 0 0,-1-4 0 0 0,-3-5-1 0 0,135-84 1 0 0,-209 113 16 0 0,309-209-9 0 0,-99 22 15 0 0,-185 152 0 0 0,98-125-1 0 0,-133 149 12 0 0,-3 0-1 0 0,0-1 1 0 0,-2-1-1 0 0,-2-1 0 0 0,0-1 1 0 0,-3 0-1 0 0,18-72 1 0 0,-25 76 7 0 0,-1-1-1 0 0,-2 0 1 0 0,-1-1 0 0 0,-1 1 0 0 0,-2 0 0 0 0,-2 0 0 0 0,0 0 0 0 0,-2 0-1 0 0,-16-52 1 0 0,-1 18 16 0 0,-4 1 1 0 0,-45-83-1 0 0,-86-116 21 0 0,71 138-41 0 0,-4 4 1 0 0,-6 3-1 0 0,-126-119 1 0 0,105 129-59 0 0,-5 6 1 0 0,-3 4 0 0 0,-6 7-1 0 0,-3 5 1 0 0,-157-76 0 0 0,42 45-762 0 0,-432-141 0 0 0,-295 18-5834 0 0,800 214 1718 0 0,-1 7-1 0 0,-307 5 1 0 0,350 23 2922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15.62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5518 633 420 0 0,'-54'3'6719'0'0,"38"-2"-6397"0"0,-1 0 0 0 0,0-1-1 0 0,0 0 1 0 0,-29-6-1 0 0,-40-12 449 0 0,21 5 249 0 0,-118-39 1 0 0,-109-75 456 0 0,-110-37-468 0 0,375 154-983 0 0,-266-72 232 0 0,-8 23 6 0 0,202 41-161 0 0,-104-17 327 0 0,-1 8 0 0 0,-360 0-1 0 0,400 32-272 0 0,1 7-1 0 0,0 7 1 0 0,-300 77-1 0 0,356-64-98 0 0,2 6 0 0 0,2 4 0 0 0,2 4-1 0 0,2 5 1 0 0,2 5 0 0 0,-175 132 0 0 0,195-125-23 0 0,2 4 1 0 0,3 3-1 0 0,4 4 0 0 0,3 2 1 0 0,3 3-1 0 0,3 2 0 0 0,-93 177 1 0 0,127-208-22 0 0,2 2 1 0 0,3 0 0 0 0,-26 103-1 0 0,27-63 18 0 0,5 0-1 0 0,3 2 0 0 0,5-1 0 0 0,7 136 1 0 0,4-172-25 0 0,2 1 1 0 0,3-1-1 0 0,2 0 1 0 0,2-1 0 0 0,4-1-1 0 0,1 0 1 0 0,3-2-1 0 0,40 72 1 0 0,-24-59 7 0 0,3-2 0 0 0,3-2 0 0 0,3-1-1 0 0,72 71 1 0 0,2-19 7 0 0,6-6 0 0 0,4-5 0 0 0,4-7 0 0 0,247 132 0 0 0,-77-77 42 0 0,407 138 1 0 0,-411-186-1 0 0,4-14-1 0 0,485 75 1 0 0,-599-139 6 0 0,362 1-1 0 0,-408-30-25 0 0,0-7 0 0 0,-1-7 1 0 0,160-41-1 0 0,-121 11-13 0 0,-3-8 0 0 0,201-93 0 0 0,-259 93-17 0 0,-4-6 0 0 0,-2-5 0 0 0,197-153 0 0 0,-221 145 18 0 0,-4-3 0 0 0,-4-5 0 0 0,124-156 1 0 0,-170 187-17 0 0,-1-1 0 0 0,-3-2 1 0 0,-3-2-1 0 0,-2 0 0 0 0,-3-2 1 0 0,-2-1-1 0 0,-3-1 1 0 0,17-83-1 0 0,-25 68-4 0 0,-4-2 0 0 0,-3 1-1 0 0,-3 0 1 0 0,-4-1 0 0 0,-3 0 0 0 0,-4 1 0 0 0,-3 0 0 0 0,-4 1-1 0 0,-3 1 1 0 0,-3 0 0 0 0,-54-128 0 0 0,42 132 10 0 0,-3 2 0 0 0,-4 1 1 0 0,-2 2-1 0 0,-3 2 1 0 0,-2 2-1 0 0,-4 2 0 0 0,-66-62 1 0 0,44 58-26 0 0,-3 3 1 0 0,-3 3-1 0 0,-2 4 1 0 0,-3 4-1 0 0,-2 3 1 0 0,-2 4-1 0 0,-1 3 1 0 0,-126-37-1 0 0,-10 13-934 0 0,-3 11-1 0 0,-1 9 1 0 0,-3 10-1 0 0,-286-6 0 0 0,384 39-620 0 0,-1 6 0 0 0,1 6 0 0 0,1 6 0 0 0,0 6 0 0 0,1 5 0 0 0,2 7 0 0 0,-135 52 1 0 0,89-21 280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16.50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0 677 256 0 0,'1'-4'168'0'0,"-1"1"0"0"0,1-1 0 0 0,0 1-1 0 0,0 0 1 0 0,0 0 0 0 0,1-1 0 0 0,-1 1 0 0 0,1 0-1 0 0,-1 0 1 0 0,1 0 0 0 0,0 0 0 0 0,0 1 0 0 0,1-1 0 0 0,-1 1-1 0 0,0-1 1 0 0,1 1 0 0 0,0 0 0 0 0,2-3 0 0 0,11-10 296 0 0,-4 4-21 0 0,-1 1 0 0 0,1 0 0 0 0,1 1 0 0 0,0 0 0 0 0,0 1 0 0 0,0 1 0 0 0,21-9 0 0 0,-26 13-87 0 0,-1 1-1 0 0,1 0 0 0 0,0 0 0 0 0,0 0 1 0 0,0 1-1 0 0,0 0 0 0 0,0 1 0 0 0,0 0 1 0 0,0 0-1 0 0,0 1 0 0 0,12 2 1 0 0,10 3 356 0 0,49 18 1 0 0,-23-6-131 0 0,43 6 108 0 0,0-5 0 0 0,109 7 1 0 0,204-5-179 0 0,-265-16-415 0 0,1203-43 363 0 0,-1000-11-422 0 0,-238 28-9 0 0,240-59 74 0 0,-291 61-98 0 0,136-46-62 0 0,-158 50-173 0 0,0-3 0 0 0,70-43 0 0 0,-71 35-62 0 0,-7 4-440 0 0,0 2 1 0 0,2 1 0 0 0,0 1-1 0 0,47-17 1 0 0,64-7-3740 0 0,236-35 1 0 0,-352 72 3979 0 0,38-8-661 0 0,-7-1 85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38.50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14 690 984 0 0,'-8'-79'2763'0'0,"3"-1"0"0"0,6-85 0 0 0,-1 71-353 0 0,-2 64-1325 0 0,2-1-1 0 0,1 1 1 0 0,7-37-1 0 0,-5 42 50 0 0,-1 0-1 0 0,0-38 0 0 0,12 104-1087 0 0,-1 1 0 0 0,-2 0 1 0 0,10 69-1 0 0,-14-65-16 0 0,63 436 135 0 0,48 235-924 0 0,-52-468-1209 0 0,-29-118-696 0 0,-32-113 1746 0 0,0 1 0 0 0,2-1 0 0 0,14 29 1 0 0,-19-42 590 0 0,1 0 1 0 0,0-1-1 0 0,0 1 1 0 0,1-1 0 0 0,-1 1-1 0 0,1-1 1 0 0,0 0 0 0 0,0 0-1 0 0,0-1 1 0 0,1 0 0 0 0,-1 1-1 0 0,1-1 1 0 0,0-1 0 0 0,0 1-1 0 0,0-1 1 0 0,10 4-1 0 0,-11-5 108 0 0,0-1 0 0 0,1 1 0 0 0,-1-1 0 0 0,1 0 0 0 0,-1-1 0 0 0,1 1 0 0 0,-1-1 0 0 0,1 0 0 0 0,-1 0 0 0 0,0 0 0 0 0,1 0 0 0 0,-1-1 0 0 0,0 0 0 0 0,0 0 0 0 0,0 0 0 0 0,6-4 0 0 0,36-25-1124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38.96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239 511 548 0 0,'-18'-27'1223'0'0,"0"1"-1"0"0,-2 0 1 0 0,-1 2-1 0 0,-1 1 1 0 0,-46-40-1 0 0,58 55-564 0 0,1 0 0 0 0,0-1 0 0 0,0 0 0 0 0,-11-16-1 0 0,18 23-557 0 0,1 0 1 0 0,-1 0-1 0 0,1 0 0 0 0,0 0 0 0 0,-1-1 0 0 0,1 1 0 0 0,0-1 0 0 0,0 1 0 0 0,1-1 0 0 0,-1 1 0 0 0,0-1 1 0 0,1 1-1 0 0,0-1 0 0 0,-1 0 0 0 0,1 1 0 0 0,0-1 0 0 0,0 0 0 0 0,1 1 0 0 0,-1-1 0 0 0,1 1 0 0 0,-1-1 1 0 0,1 1-1 0 0,0-1 0 0 0,0 1 0 0 0,0-1 0 0 0,0 1 0 0 0,0-1 0 0 0,0 1 0 0 0,3-2 0 0 0,2-4 1 0 0,1 2 1 0 0,0-1-1 0 0,1 1 0 0 0,0 0 0 0 0,0 1 0 0 0,0-1 0 0 0,0 2 0 0 0,1-1 0 0 0,11-3 1 0 0,89-27 325 0 0,-94 31-366 0 0,82-21 147 0 0,2 3 0 0 0,1 6 0 0 0,0 3 0 0 0,184 2 0 0 0,-219 13-170 0 0,1 4-1 0 0,108 23 1 0 0,-150-24-24 0 0,-1 2 0 0 0,0 0 0 0 0,-1 2 0 0 0,0 0 0 0 0,0 2 0 0 0,-1 0 0 0 0,0 1 0 0 0,-1 2 0 0 0,-1 0 0 0 0,30 27 0 0 0,-40-31 1 0 0,-1 0 0 0 0,1 0-1 0 0,-2 1 1 0 0,0 0-1 0 0,0 1 1 0 0,-1-1 0 0 0,0 1-1 0 0,-1 0 1 0 0,0 1 0 0 0,3 13-1 0 0,-4-7 11 0 0,0 1 0 0 0,-2 0 1 0 0,0 0-1 0 0,-1 0 0 0 0,-4 39 0 0 0,-4-10 24 0 0,-2-1 1 0 0,-3 0-1 0 0,-1-1 0 0 0,-31 69 1 0 0,-16 20 193 0 0,-87 141 0 0 0,102-204-102 0 0,28-49-103 0 0,2 1 0 0 0,0 0 0 0 0,2 2 0 0 0,0 0 0 0 0,-15 50 0 0 0,27-72-37 0 0,0-1-1 0 0,1 1 1 0 0,-1 0-1 0 0,1-1 1 0 0,0 1 0 0 0,0 0-1 0 0,0-1 1 0 0,1 1-1 0 0,-1 0 1 0 0,1-1-1 0 0,0 1 1 0 0,1-1-1 0 0,-1 1 1 0 0,1-1-1 0 0,0 0 1 0 0,0 0-1 0 0,0 1 1 0 0,0-1-1 0 0,1-1 1 0 0,0 1 0 0 0,0 0-1 0 0,0-1 1 0 0,0 1-1 0 0,0-1 1 0 0,1 0-1 0 0,-1 0 1 0 0,1 0-1 0 0,0-1 1 0 0,0 1-1 0 0,8 3 1 0 0,7 2 14 0 0,0 0 0 0 0,0-1 1 0 0,1-1-1 0 0,1 0 0 0 0,36 4 0 0 0,0-4 20 0 0,114-1-1 0 0,62-20-10 0 0,-170 10-22 0 0,680-112-3044 0 0,-674 103-228 0 0,-1-4 1 0 0,-1-3-1 0 0,103-46 1 0 0,-114 43 1546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40.82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1164 1039 728 0 0,'-190'-44'3703'0'0,"110"25"-2205"0"0,4-1-427 0 0,0-4 0 0 0,1-3 1 0 0,2-3-1 0 0,1-3 1 0 0,1-3-1 0 0,3-3 1 0 0,-74-56-1 0 0,116 76-883 0 0,0-1 1 0 0,2-2-1 0 0,0-1 0 0 0,2 0 0 0 0,0-2 1 0 0,-33-50-1 0 0,48 64-169 0 0,2 0 1 0 0,0 0-1 0 0,0 0 1 0 0,1 0-1 0 0,0-1 1 0 0,1 0-1 0 0,0 0 1 0 0,1 0-1 0 0,-1-15 1 0 0,3 17-20 0 0,0 1 0 0 0,1-1 1 0 0,0 0-1 0 0,1 0 0 0 0,0 1 1 0 0,1-1-1 0 0,0 1 0 0 0,0-1 1 0 0,1 1-1 0 0,0 0 0 0 0,0 1 0 0 0,11-16 1 0 0,-4 10-2 0 0,0 0 0 0 0,1 1 1 0 0,1 0-1 0 0,0 1 0 0 0,1 1 0 0 0,0 0 1 0 0,0 1-1 0 0,2 0 0 0 0,-1 1 1 0 0,1 1-1 0 0,17-7 0 0 0,-1 3 1 0 0,-1 2 0 0 0,1 0 0 0 0,1 2 0 0 0,0 2 0 0 0,37-3-1 0 0,-30 7-13 0 0,0 1-1 0 0,1 3 0 0 0,-1 1 1 0 0,56 11-1 0 0,-65-7-7 0 0,0 1 0 0 0,0 1 0 0 0,-1 2 0 0 0,0 1 0 0 0,-1 1 0 0 0,29 18-1 0 0,-40-19 14 0 0,-1 0-1 0 0,-1 1 1 0 0,0 1-1 0 0,-1 0 1 0 0,0 1-1 0 0,-1 0 1 0 0,-1 2-1 0 0,0-1 1 0 0,-1 1-1 0 0,-1 1 1 0 0,16 36-1 0 0,-17-29 12 0 0,-1 1-1 0 0,-1-1 0 0 0,-1 2 0 0 0,-2-1 0 0 0,-1 1 0 0 0,0 0 0 0 0,-2 0 0 0 0,-3 47 0 0 0,-4-20 53 0 0,-2 0-1 0 0,-3-1 1 0 0,-2 0-1 0 0,-27 73 0 0 0,-96 198 374 0 0,51-134-224 0 0,67-145-182 0 0,2 0-1 0 0,2 2 1 0 0,2-1-1 0 0,2 1 1 0 0,-5 88 0 0 0,13-126-19 0 0,1 0 0 0 0,1 1 0 0 0,0-1 0 0 0,0 0 0 0 0,0 0 1 0 0,1 1-1 0 0,1-1 0 0 0,0 0 0 0 0,0-1 0 0 0,0 1 0 0 0,1-1 1 0 0,0 1-1 0 0,1-1 0 0 0,0 0 0 0 0,0-1 0 0 0,8 9 0 0 0,-5-8-5 0 0,1 0-1 0 0,0 0 0 0 0,1-1 0 0 0,0 0 0 0 0,0 0 0 0 0,0-1 0 0 0,1-1 0 0 0,0 0 0 0 0,0 0 0 0 0,0-1 0 0 0,1 0 0 0 0,11 1 1 0 0,11 1-37 0 0,0-1 1 0 0,0-2-1 0 0,0-1 1 0 0,0-2-1 0 0,64-7 1 0 0,-18-6-76 0 0,107-30 0 0 0,-103 19 105 0 0,-1-4 1 0 0,-2-3-1 0 0,-1-4 0 0 0,105-62 1 0 0,-172 89 62 0 0,0 0-1 0 0,-1-1 1 0 0,0-1 0 0 0,-1 0 0 0 0,0-1-1 0 0,0 0 1 0 0,15-21 0 0 0,-22 26-8 0 0,-1 1 1 0 0,1-1-1 0 0,-1 0 1 0 0,-1 0-1 0 0,1 0 1 0 0,-1 0-1 0 0,0-1 1 0 0,0 1-1 0 0,-1-1 1 0 0,0 1-1 0 0,0-1 1 0 0,0 1-1 0 0,-1-1 1 0 0,0 1-1 0 0,0-1 1 0 0,-1 0-1 0 0,0 1 1 0 0,0-1-1 0 0,-1 1 1 0 0,-2-8-1 0 0,-1 2 32 0 0,-1-1-1 0 0,-1 1 0 0 0,0 0 1 0 0,-1 0-1 0 0,0 1 1 0 0,-1 0-1 0 0,0 0 0 0 0,0 1 1 0 0,-15-11-1 0 0,-6-4 74 0 0,-1 1-1 0 0,-39-22 0 0 0,-394-185 323 0 0,324 167-598 0 0,133 61 105 0 0,-34-15-518 0 0,2-2-1 0 0,-73-49 1 0 0,105 65 294 0 0,1-1-1 0 0,1 0 1 0 0,-1 0 0 0 0,1-1 0 0 0,0 0 0 0 0,-8-10-1 0 0,12 13 92 0 0,-1 1-1 0 0,1-1 1 0 0,0 1 0 0 0,0-1-1 0 0,0 0 1 0 0,0 0-1 0 0,0 1 1 0 0,1-1-1 0 0,-1 0 1 0 0,1 0 0 0 0,0 0-1 0 0,0 0 1 0 0,0 0-1 0 0,0 1 1 0 0,0-1-1 0 0,1 0 1 0 0,-1 0 0 0 0,1 0-1 0 0,0 0 1 0 0,0 1-1 0 0,0-1 1 0 0,1-2-1 0 0,4-6-383 0 0,1 1-1 0 0,0 0 0 0 0,1 1 0 0 0,0-1 0 0 0,0 2 0 0 0,1-1 0 0 0,0 1 0 0 0,1 0 1 0 0,0 1-1 0 0,15-9 0 0 0,12-5-1183 0 0,66-27-1 0 0,-5 13 53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41.54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500 708 1060 0 0,'-70'-1'2818'0'0,"-1"-3"1"0"0,-126-25-1 0 0,181 26-2359 0 0,1-1 1 0 0,0-1 0 0 0,1 0-1 0 0,-1-1 1 0 0,-20-12 0 0 0,31 17-374 0 0,1-1 0 0 0,0 0 0 0 0,-1-1 0 0 0,1 1 0 0 0,0-1 0 0 0,0 1 0 0 0,0-1 0 0 0,1 0 0 0 0,-1 0 0 0 0,1 0 0 0 0,-1 0 0 0 0,1 0 0 0 0,0-1 0 0 0,0 1 0 0 0,1-1 0 0 0,-1 0 0 0 0,1 1 0 0 0,0-1 0 0 0,-1 0 0 0 0,2 0 0 0 0,-1 0 0 0 0,0 1 0 0 0,1-1 0 0 0,0 0 0 0 0,0 0 0 0 0,0 0 0 0 0,1-5 0 0 0,2-2-37 0 0,0 1 0 0 0,1 0 0 0 0,0 1 0 0 0,0-1 0 0 0,1 1 0 0 0,1 0 1 0 0,-1 0-1 0 0,2 0 0 0 0,-1 1 0 0 0,1 0 0 0 0,0 0 0 0 0,1 0 0 0 0,0 1 0 0 0,0 1 0 0 0,15-10 0 0 0,13-7-27 0 0,0 1 0 0 0,59-23-1 0 0,-12 11-28 0 0,1 3 0 0 0,1 5-1 0 0,2 3 1 0 0,0 4-1 0 0,1 3 1 0 0,0 5 0 0 0,120-1-1 0 0,-180 12 9 0 0,0 2 0 0 0,0 0 0 0 0,37 9 0 0 0,-54-9 12 0 0,-1 1 0 0 0,1 0 0 0 0,-1 1-1 0 0,0 0 1 0 0,0 1 0 0 0,-1 0 0 0 0,1 0-1 0 0,-1 1 1 0 0,0 0 0 0 0,-1 1 0 0 0,13 12-1 0 0,-17-14 12 0 0,0 0 0 0 0,0 0 0 0 0,0 1 0 0 0,-1 0-1 0 0,0-1 1 0 0,0 1 0 0 0,-1 0 0 0 0,0 0 0 0 0,0 1-1 0 0,0-1 1 0 0,-1 0 0 0 0,0 1 0 0 0,0-1-1 0 0,0 1 1 0 0,-1-1 0 0 0,0 1 0 0 0,0-1 0 0 0,-1 1-1 0 0,0-1 1 0 0,-2 10 0 0 0,-2 4 57 0 0,-2 0 0 0 0,0-1 0 0 0,-1 0-1 0 0,0 0 1 0 0,-16 23 0 0 0,-50 71 400 0 0,-170 199-1 0 0,54-77-227 0 0,143-171-137 0 0,-69 125 0 0 0,101-159-88 0 0,1 0 1 0 0,2 0-1 0 0,0 1 1 0 0,3 1-1 0 0,-12 61 1 0 0,19-81-24 0 0,1 1 1 0 0,0-1-1 0 0,0 0 0 0 0,2 1 1 0 0,-1-1-1 0 0,2 0 1 0 0,-1 1-1 0 0,2-1 0 0 0,0 0 1 0 0,0 0-1 0 0,1 0 1 0 0,0-1-1 0 0,1 1 1 0 0,1-1-1 0 0,0 0 0 0 0,0-1 1 0 0,1 1-1 0 0,13 14 1 0 0,-3-9-40 0 0,0 0 1 0 0,2-1-1 0 0,0-1 1 0 0,0-1 0 0 0,1 0-1 0 0,1-2 1 0 0,0 0-1 0 0,1-2 1 0 0,0 0 0 0 0,0-1-1 0 0,1-1 1 0 0,-1-2-1 0 0,43 6 1 0 0,-4-5-384 0 0,1-3 1 0 0,0-3-1 0 0,0-2 0 0 0,65-11 1 0 0,-59 3-433 0 0,0-3 0 0 0,-1-3 0 0 0,-1-3 0 0 0,64-28 0 0 0,-11-5-945 0 0,-3-4 0 0 0,-3-6-1 0 0,175-126 1 0 0,19-80-232 0 0,-211 177 1662 0 0,143-148 105 0 0,-182 175 803 0 0,90-138 1 0 0,-106 140 99 0 0,-20 33 304 0 0,24-47-1 0 0,-42 69-663 0 0,0 0 0 0 0,0 0 0 0 0,-1-1 0 0 0,0 1-1 0 0,0-1 1 0 0,1-9 0 0 0,-3 15-178 0 0,1 1 1 0 0,-1-1-1 0 0,0 0 0 0 0,0 1 0 0 0,0-1 1 0 0,0 0-1 0 0,0 1 0 0 0,-1-1 0 0 0,1 0 1 0 0,0 1-1 0 0,-1-1 0 0 0,1 1 0 0 0,-1-1 1 0 0,1 0-1 0 0,-1 1 0 0 0,0-1 0 0 0,0 1 1 0 0,0 0-1 0 0,0-1 0 0 0,0 1 0 0 0,0 0 1 0 0,0-1-1 0 0,0 1 0 0 0,0 0 0 0 0,-1 0 1 0 0,1 0-1 0 0,0 0 0 0 0,-1 0 0 0 0,1 0 1 0 0,-1 1-1 0 0,1-1 0 0 0,-1 0 0 0 0,-3 0 1 0 0,-3-1 231 0 0,-1 1 1 0 0,0 1-1 0 0,0 0 0 0 0,0 0 1 0 0,0 0-1 0 0,0 1 1 0 0,0 1-1 0 0,1-1 1 0 0,-1 1-1 0 0,0 1 1 0 0,-13 6-1 0 0,-4 2 328 0 0,1 2 0 0 0,-36 24 0 0 0,41-23-496 0 0,1 0 1 0 0,1 2-1 0 0,0 0 0 0 0,1 1 1 0 0,1 1-1 0 0,1 1 0 0 0,0 0 1 0 0,1 1-1 0 0,-11 21 1 0 0,16-23-110 0 0,0 1 0 0 0,0-1 1 0 0,2 1-1 0 0,1 0 1 0 0,0 1-1 0 0,1 0 1 0 0,1 0-1 0 0,1 0 1 0 0,1 0-1 0 0,1 41 0 0 0,2-43-37 0 0,1 0 0 0 0,1 0 0 0 0,0 0 0 0 0,1 0 0 0 0,1 0 0 0 0,1-1 0 0 0,1 0 0 0 0,0 0 0 0 0,1-1 0 0 0,1 0 0 0 0,0 0 0 0 0,1-1 0 0 0,1 0 0 0 0,0-1-1 0 0,1 0 1 0 0,1-1 0 0 0,0-1 0 0 0,1 0 0 0 0,27 19 0 0 0,-9-11-15 0 0,0-2 0 0 0,0-2 0 0 0,2-1 0 0 0,0-1 0 0 0,1-2 0 0 0,0-2 0 0 0,1-1 1 0 0,-1-1-1 0 0,2-2 0 0 0,61 2 0 0 0,-28-7-7 0 0,1-3 0 0 0,-1-4 0 0 0,0-2 1 0 0,113-28-1 0 0,-142 25 18 0 0,0-2 0 0 0,-1-1 0 0 0,0-3 0 0 0,-1 0 0 0 0,-1-3 0 0 0,-1-1 0 0 0,-1-2 0 0 0,46-37 0 0 0,-69 48 39 0 0,-1 1 1 0 0,0-1-1 0 0,0-1 0 0 0,-1 0 1 0 0,-1-1-1 0 0,0 0 0 0 0,-1 0 1 0 0,-1-1-1 0 0,0 0 0 0 0,-1-1 1 0 0,0 0-1 0 0,-1 0 0 0 0,-1 0 1 0 0,-1-1-1 0 0,0 1 0 0 0,-2-1 1 0 0,1 0-1 0 0,-2 0 0 0 0,0 0 1 0 0,-1 0-1 0 0,-1 0 0 0 0,-1 0 1 0 0,0 0-1 0 0,-1 0 0 0 0,-1 0 1 0 0,0 1-1 0 0,-2-1 0 0 0,0 1 1 0 0,0 1-1 0 0,-2-1 0 0 0,0 1 1 0 0,-14-21-1 0 0,-7-2 24 0 0,-1 1 0 0 0,-2 2-1 0 0,-2 1 1 0 0,-46-36 0 0 0,27 30-207 0 0,-1 2 0 0 0,-91-46-1 0 0,28 26-1401 0 0,-201-72 1 0 0,251 108-732 0 0,-1 4 0 0 0,0 2 0 0 0,-2 3 0 0 0,-124-6 0 0 0,-20 20-3159 0 0,100 7 3461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20.3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251 102 140 0 0,'-11'0'563'0'0,"0"1"0"0"0,0 1 0 0 0,1 0 0 0 0,-15 5 0 0 0,-24 5 879 0 0,2-3 316 0 0,31-5 266 0 0,0 0 0 0 0,1-2 0 0 0,-25 1 1019 0 0,132-11-874 0 0,35-6-1789 0 0,-84 8-251 0 0,51 1 1 0 0,5 0 6 0 0,545-46 265 0 0,-447 37-369 0 0,698-28-70 0 0,-625 40 15 0 0,546 23-21 0 0,-359 20 39 0 0,-187-27 8 0 0,21-8 20 0 0,-274-5-18 0 0,1 1 0 0 0,-1 1 0 0 0,1 1 0 0 0,-1 0 0 0 0,30 12 0 0 0,-25-8-192 0 0,0-1 1 0 0,43 8 0 0 0,-43-15-1741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30.5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5665 449 44 0 0,'-9'-32'2469'0'0,"-18"-37"0"0"0,22 61-1732 0 0,1 0 0 0 0,-1 1 0 0 0,-10-11 0 0 0,12 14-357 0 0,-12-11 736 0 0,-9-7 380 0 0,12 11-741 0 0,-12-7-409 0 0,0 1 0 0 0,-2 1 0 0 0,0 0 0 0 0,-1 3-1 0 0,0 0 1 0 0,-1 1 0 0 0,-52-13 0 0 0,-11 2 88 0 0,-160-19 0 0 0,-97 15 744 0 0,301 24-1026 0 0,-774-27 1891 0 0,616 34-1832 0 0,1 9-1 0 0,-207 40 0 0 0,286-26-188 0 0,-123 43-1 0 0,-117 60-28 0 0,283-100 5 0 0,-1053 463 132 0 0,1027-438-56 0 0,-167 117 0 0 0,204-120-38 0 0,3 4 0 0 0,2 2 0 0 0,-60 71 0 0 0,99-99-12 0 0,2 2 0 0 0,2 0 0 0 0,0 2 0 0 0,3 1 0 0 0,0 0 0 0 0,3 1-1 0 0,1 2 1 0 0,1-1 0 0 0,-14 60 0 0 0,22-61 12 0 0,1 0 1 0 0,1 0-1 0 0,3 0 1 0 0,0 1-1 0 0,3-1 1 0 0,1 1-1 0 0,1-1 1 0 0,3 0-1 0 0,0 0 0 0 0,20 59 1 0 0,3-18 48 0 0,3-1 0 0 0,3-2 1 0 0,3-1-1 0 0,4-2 0 0 0,92 119 0 0 0,-43-82-20 0 0,4-3 0 0 0,171 144-1 0 0,-100-114-43 0 0,6-8 0 0 0,223 123 0 0 0,408 148-68 0 0,-477-268-50 0 0,5-15 1 0 0,5-14 0 0 0,4-14 0 0 0,407 48-1 0 0,-9-82-133 0 0,-562-55 89 0 0,-1-9 0 0 0,207-38 0 0 0,-261 23 65 0 0,-1-5-1 0 0,-2-5 0 0 0,-1-5 0 0 0,-2-5 0 0 0,-3-6 0 0 0,196-120 0 0 0,-240 127 63 0 0,-2-3-1 0 0,-3-2 1 0 0,-2-3-1 0 0,72-81 1 0 0,-98 94 5 0 0,-2-2 0 0 0,-2-1 0 0 0,-1-1 0 0 0,-3-2 1 0 0,-1-1-1 0 0,-3-1 0 0 0,28-82 0 0 0,-39 85 2 0 0,-2 0 0 0 0,-2-1 0 0 0,-1 0 0 0 0,-3 0 0 0 0,-3-72 0 0 0,-8 6-58 0 0,-24-125-1 0 0,10 130-48 0 0,-65-192 0 0 0,-65-94-516 0 0,131 343 494 0 0,-23-52-1002 0 0,-4 1-1 0 0,-4 3 0 0 0,-5 2 1 0 0,-128-169-1 0 0,145 218 149 0 0,-2 2 0 0 0,-1 2 0 0 0,-3 2 0 0 0,-1 1 0 0 0,-2 3 1 0 0,-1 2-1 0 0,-2 2 0 0 0,-2 2 0 0 0,0 2 0 0 0,-92-33 0 0 0,12 22-302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59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267 1 28 0 0,'-5'19'7754'0'0,"-26"-1"-3720"0"0,28-15-3838 0 0,1-1 0 0 0,-1 0 0 0 0,1 0 0 0 0,-1 0 0 0 0,0 0 1 0 0,0-1-1 0 0,0 1 0 0 0,0-1 0 0 0,-7 2 0 0 0,-7 5 246 0 0,-4 9 159 0 0,17-13-474 0 0,0-1-1 0 0,-1 1 0 0 0,1-1 1 0 0,-1 0-1 0 0,0 0 1 0 0,0 0-1 0 0,0-1 0 0 0,0 0 1 0 0,-1 0-1 0 0,1 0 0 0 0,-10 1 1 0 0,12-2-49 0 0,-5-1 94 0 0,1 1 1 0 0,-1 1-1 0 0,1-1 1 0 0,-1 1 0 0 0,1 1-1 0 0,-1-1 1 0 0,1 1-1 0 0,-13 7 1 0 0,14-2 133 0 0,13-7 241 0 0,11 0-392 0 0,156 16 401 0 0,-58-8-375 0 0,169 6 141 0 0,-124-10-189 0 0,81 4 18 0 0,194 15 31 0 0,-24 27 26 0 0,-347-39-160 0 0,373 73 167 0 0,-6 26-6 0 0,-320-78-122 0 0,217 74 100 0 0,-264-82-160 0 0,0 4 1 0 0,115 69-1 0 0,-117-56 30 0 0,0 3 0 0 0,-4 3 0 0 0,-1 2 0 0 0,-2 3-1 0 0,-3 2 1 0 0,-2 2 0 0 0,62 93 0 0 0,-41-41 106 0 0,69 143 1 0 0,-116-199-128 0 0,-2 2 1 0 0,-3 1 0 0 0,-2 0 0 0 0,-3 1 0 0 0,9 62 0 0 0,25 261 76 0 0,-34-170-77 0 0,-9-102-26 0 0,1 21 23 0 0,-5 0-1 0 0,-22 178 0 0 0,9-209-1 0 0,-36 207 75 0 0,19-178-61 0 0,-37 150 38 0 0,40-172-69 0 0,11-42-5 0 0,-3 0-1 0 0,-33 82 1 0 0,23-85-2 0 0,-105 213 48 0 0,75-169-21 0 0,-33 50 18 0 0,-350 398 69 0 0,275-357-84 0 0,-40 25 14 0 0,112-125-46 0 0,-187 224-38 0 0,180-171 42 0 0,80-117 3 0 0,-9 20 18 0 0,2 1-1 0 0,-27 79 1 0 0,-5 53 20 0 0,19-53-11 0 0,-14 85 13 0 0,30-105-31 0 0,8-32-10 0 0,12-52-10 0 0,-2 0-1 0 0,-15 48 1 0 0,-25 62 21 0 0,33-92 13 0 0,-2 0-1 0 0,-2-1 1 0 0,-29 55-1 0 0,-44 44 57 0 0,-117 143 1 0 0,159-219-94 0 0,-15 20 4 0 0,-38 60-3 0 0,43-60 10 0 0,38-54-6 0 0,2 1-1 0 0,0 0 1 0 0,-21 66-1 0 0,7-19-11 0 0,-26 61 10 0 0,-50 180 1 0 0,87-229-29 0 0,-14 130 0 0 0,30-46 40 0 0,4-53 4 0 0,0-103-16 0 0,-19 229 4 0 0,-22 46 16 0 0,22-166-8 0 0,8-45 5 0 0,-30 108 0 0 0,-109 215-2 0 0,91-288-18 0 0,21-43-3 0 0,-45 74 16 0 0,52-94-11 0 0,18-32-6 0 0,0 0-1 0 0,-10 29 0 0 0,18-42 9 0 0,1-1 0 0 0,-2 0-1 0 0,0 0 1 0 0,-10 12 0 0 0,13-17 5 0 0,-10 3-5 0 0,14-9-2 0 0,-1 0-1 0 0,1 0 0 0 0,-1 0 0 0 0,0 0 0 0 0,1 1 1 0 0,-1-1-1 0 0,0 0 0 0 0,1 1 0 0 0,-1-1 0 0 0,1 0 1 0 0,-1 1-1 0 0,1-1 0 0 0,-1 1 0 0 0,1-1 0 0 0,-1 1 1 0 0,1-1-1 0 0,0 1 0 0 0,-1-1 0 0 0,1 1 0 0 0,-1 0 1 0 0,1-1-1 0 0,0 1 0 0 0,0-1 0 0 0,-1 1 0 0 0,1 0 1 0 0,0-1-1 0 0,0 1 0 0 0,0 0 0 0 0,0-1 0 0 0,0 1 1 0 0,0 1-1 0 0,-1-1 0 0 0,1 0 0 0 0,0 0 0 0 0,0 0 0 0 0,-1-1 0 0 0,1 1 0 0 0,-1 0 0 0 0,1 0 0 0 0,-1 0 0 0 0,1 0 0 0 0,-1 0 0 0 0,1-1 0 0 0,-1 1 0 0 0,0 0 0 0 0,1-1 0 0 0,-1 1-1 0 0,0 0 1 0 0,0-1 0 0 0,0 1 0 0 0,0 0 0 0 0,-2 1-3 0 0,-13 16-30 0 0,7-8 25 0 0,0 1 0 0 0,1-1 0 0 0,0 2 0 0 0,-11 20 0 0 0,18-30 8 0 0,0-1 0 0 0,-1 1 0 0 0,1-1 1 0 0,0 0-1 0 0,-1 1 0 0 0,1-1 0 0 0,-1 0 0 0 0,0 0 0 0 0,1 0 1 0 0,-1 0-1 0 0,0 0 0 0 0,-2 1 0 0 0,2-2-17 0 0,1 1 0 0 0,0-1 1 0 0,0 0-1 0 0,0 1 0 0 0,0 0 0 0 0,0-1 0 0 0,0 1 1 0 0,0-1-1 0 0,0 1 0 0 0,0 0 0 0 0,0 0 0 0 0,0-1 1 0 0,1 1-1 0 0,-1 0 0 0 0,0 0 0 0 0,0 0 0 0 0,1 0 1 0 0,-1 0-1 0 0,1 0 0 0 0,-2 2 0 0 0,2-4-2 0 0,0 1 1 0 0,0 0-1 0 0,0 0 0 0 0,-1 0 0 0 0,1-1 1 0 0,0 1-1 0 0,0 0 0 0 0,-1 0 0 0 0,1 0 1 0 0,0 0-1 0 0,0 0 0 0 0,-1 0 0 0 0,1 0 1 0 0,0 0-1 0 0,-1 0 0 0 0,1 0 0 0 0,0 0 1 0 0,0 0-1 0 0,-1 0 0 0 0,1 0 0 0 0,0 0 1 0 0,-1 0-1 0 0,1 0 0 0 0,0 0 0 0 0,0 0 0 0 0,-1 0 1 0 0,1 0-1 0 0,0 0 0 0 0,0 0 0 0 0,-1 1 1 0 0,1-1-1 0 0,0 0 0 0 0,0 0 0 0 0,-1 0 1 0 0,1 0-1 0 0,0 1 0 0 0,0-1 0 0 0,0 0 1 0 0,-1 1-1 0 0,-10 7-1099 0 0,-15 25-699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6:00.41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4632 124 876 0 0,'-94'28'15792'0'0,"92"-30"-15641"0"0,-1 1 1 0 0,1-1-1 0 0,-1 0 1 0 0,0 1-1 0 0,1 0 0 0 0,-1 0 1 0 0,0 0-1 0 0,0 0 1 0 0,-5-1-1 0 0,-44-1 797 0 0,-63-10-1 0 0,22 1-395 0 0,-158-19 655 0 0,-58-5-200 0 0,187 24-730 0 0,-119-7 185 0 0,103 13-264 0 0,-110 1 94 0 0,86 6-121 0 0,56-1-25 0 0,-1 3 0 0 0,-113 20 0 0 0,-4 29 6 0 0,114-25-99 0 0,-60 17 30 0 0,1 7 0 0 0,3 8 0 0 0,-303 153 0 0 0,162-18 15 0 0,300-189-96 0 0,-43 32 17 0 0,2 2 0 0 0,1 2 0 0 0,3 2 0 0 0,1 2 0 0 0,3 2 0 0 0,1 2-1 0 0,3 1 1 0 0,2 1 0 0 0,2 3 0 0 0,2 0 0 0 0,3 2 0 0 0,3 0 0 0 0,2 2 0 0 0,2 1-1 0 0,-18 94 1 0 0,-52 544 77 0 0,75-537-73 0 0,-25 345 56 0 0,39-474-71 0 0,2 1-1 0 0,0-1 0 0 0,2 1 1 0 0,2-1-1 0 0,1 0 0 0 0,17 54 1 0 0,-8-46-1 0 0,1 0 1 0 0,2-1-1 0 0,2-1 1 0 0,36 52 0 0 0,-4-21 0 0 0,4-2 1 0 0,2-3-1 0 0,3-2 1 0 0,96 74-1 0 0,-48-53-15 0 0,3-4-1 0 0,3-5 0 0 0,145 67 1 0 0,-125-80-6 0 0,3-7 0 0 0,2-5 0 0 0,2-6 0 0 0,271 41 1 0 0,-98-45-66 0 0,381-4 1 0 0,-442-33-62 0 0,426-51-1 0 0,-508 17 78 0 0,308-102-1 0 0,-369 95 47 0 0,-1-4 0 0 0,-3-5-1 0 0,135-84 1 0 0,-209 113 16 0 0,309-209-9 0 0,-99 22 15 0 0,-185 152 0 0 0,98-125-1 0 0,-133 149 12 0 0,-3 0-1 0 0,0-1 1 0 0,-2-1-1 0 0,-2-1 0 0 0,0-1 1 0 0,-3 0-1 0 0,18-72 1 0 0,-25 76 7 0 0,-1-1-1 0 0,-2 0 1 0 0,-1-1 0 0 0,-1 1 0 0 0,-2 0 0 0 0,-2 0 0 0 0,0 0 0 0 0,-2 0-1 0 0,-16-52 1 0 0,-1 18 16 0 0,-4 1 1 0 0,-45-83-1 0 0,-86-116 21 0 0,71 138-41 0 0,-4 4 1 0 0,-6 3-1 0 0,-126-119 1 0 0,105 129-59 0 0,-5 6 1 0 0,-3 4 0 0 0,-6 7-1 0 0,-3 5 1 0 0,-157-76 0 0 0,42 45-762 0 0,-432-141 0 0 0,-295 18-5834 0 0,800 214 1718 0 0,-1 7-1 0 0,-307 5 1 0 0,350 23 2922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15.62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5518 633 420 0 0,'-54'3'6719'0'0,"38"-2"-6397"0"0,-1 0 0 0 0,0-1-1 0 0,0 0 1 0 0,-29-6-1 0 0,-40-12 449 0 0,21 5 249 0 0,-118-39 1 0 0,-109-75 456 0 0,-110-37-468 0 0,375 154-983 0 0,-266-72 232 0 0,-8 23 6 0 0,202 41-161 0 0,-104-17 327 0 0,-1 8 0 0 0,-360 0-1 0 0,400 32-272 0 0,1 7-1 0 0,0 7 1 0 0,-300 77-1 0 0,356-64-98 0 0,2 6 0 0 0,2 4 0 0 0,2 4-1 0 0,2 5 1 0 0,2 5 0 0 0,-175 132 0 0 0,195-125-23 0 0,2 4 1 0 0,3 3-1 0 0,4 4 0 0 0,3 2 1 0 0,3 3-1 0 0,3 2 0 0 0,-93 177 1 0 0,127-208-22 0 0,2 2 1 0 0,3 0 0 0 0,-26 103-1 0 0,27-63 18 0 0,5 0-1 0 0,3 2 0 0 0,5-1 0 0 0,7 136 1 0 0,4-172-25 0 0,2 1 1 0 0,3-1-1 0 0,2 0 1 0 0,2-1 0 0 0,4-1-1 0 0,1 0 1 0 0,3-2-1 0 0,40 72 1 0 0,-24-59 7 0 0,3-2 0 0 0,3-2 0 0 0,3-1-1 0 0,72 71 1 0 0,2-19 7 0 0,6-6 0 0 0,4-5 0 0 0,4-7 0 0 0,247 132 0 0 0,-77-77 42 0 0,407 138 1 0 0,-411-186-1 0 0,4-14-1 0 0,485 75 1 0 0,-599-139 6 0 0,362 1-1 0 0,-408-30-25 0 0,0-7 0 0 0,-1-7 1 0 0,160-41-1 0 0,-121 11-13 0 0,-3-8 0 0 0,201-93 0 0 0,-259 93-17 0 0,-4-6 0 0 0,-2-5 0 0 0,197-153 0 0 0,-221 145 18 0 0,-4-3 0 0 0,-4-5 0 0 0,124-156 1 0 0,-170 187-17 0 0,-1-1 0 0 0,-3-2 1 0 0,-3-2-1 0 0,-2 0 0 0 0,-3-2 1 0 0,-2-1-1 0 0,-3-1 1 0 0,17-83-1 0 0,-25 68-4 0 0,-4-2 0 0 0,-3 1-1 0 0,-3 0 1 0 0,-4-1 0 0 0,-3 0 0 0 0,-4 1 0 0 0,-3 0 0 0 0,-4 1-1 0 0,-3 1 1 0 0,-3 0 0 0 0,-54-128 0 0 0,42 132 10 0 0,-3 2 0 0 0,-4 1 1 0 0,-2 2-1 0 0,-3 2 1 0 0,-2 2-1 0 0,-4 2 0 0 0,-66-62 1 0 0,44 58-26 0 0,-3 3 1 0 0,-3 3-1 0 0,-2 4 1 0 0,-3 4-1 0 0,-2 3 1 0 0,-2 4-1 0 0,-1 3 1 0 0,-126-37-1 0 0,-10 13-934 0 0,-3 11-1 0 0,-1 9 1 0 0,-3 10-1 0 0,-286-6 0 0 0,384 39-620 0 0,-1 6 0 0 0,1 6 0 0 0,1 6 0 0 0,0 6 0 0 0,1 5 0 0 0,2 7 0 0 0,-135 52 1 0 0,89-21 280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16.50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0 677 256 0 0,'1'-4'168'0'0,"-1"1"0"0"0,1-1 0 0 0,0 1-1 0 0,0 0 1 0 0,0 0 0 0 0,1-1 0 0 0,-1 1 0 0 0,1 0-1 0 0,-1 0 1 0 0,1 0 0 0 0,0 0 0 0 0,0 1 0 0 0,1-1 0 0 0,-1 1-1 0 0,0-1 1 0 0,1 1 0 0 0,0 0 0 0 0,2-3 0 0 0,11-10 296 0 0,-4 4-21 0 0,-1 1 0 0 0,1 0 0 0 0,1 1 0 0 0,0 0 0 0 0,0 1 0 0 0,0 1 0 0 0,21-9 0 0 0,-26 13-87 0 0,-1 1-1 0 0,1 0 0 0 0,0 0 0 0 0,0 0 1 0 0,0 1-1 0 0,0 0 0 0 0,0 1 0 0 0,0 0 1 0 0,0 0-1 0 0,0 1 0 0 0,12 2 1 0 0,10 3 356 0 0,49 18 1 0 0,-23-6-131 0 0,43 6 108 0 0,0-5 0 0 0,109 7 1 0 0,204-5-179 0 0,-265-16-415 0 0,1203-43 363 0 0,-1000-11-422 0 0,-238 28-9 0 0,240-59 74 0 0,-291 61-98 0 0,136-46-62 0 0,-158 50-173 0 0,0-3 0 0 0,70-43 0 0 0,-71 35-62 0 0,-7 4-440 0 0,0 2 1 0 0,2 1 0 0 0,0 1-1 0 0,47-17 1 0 0,64-7-3740 0 0,236-35 1 0 0,-352 72 3979 0 0,38-8-661 0 0,-7-1 85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30.49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5402 476 580 0 0,'-87'-18'4246'0'0,"83"16"-3619"0"0,0 1 1 0 0,-1 0-1 0 0,1 0 0 0 0,-1 1 0 0 0,1-1 0 0 0,-1 1 0 0 0,-7 1 1 0 0,12-35 4137 0 0,-1 32-4724 0 0,1 0 1 0 0,-1 0-1 0 0,0 0 0 0 0,0 0 1 0 0,0 1-1 0 0,0-1 1 0 0,0 0-1 0 0,0 0 1 0 0,0 1-1 0 0,0-1 0 0 0,-1 0 1 0 0,1 1-1 0 0,-1-1 1 0 0,1 1-1 0 0,-1 0 1 0 0,0 0-1 0 0,1-1 0 0 0,-1 1 1 0 0,-3-1-1 0 0,-42-21 14 0 0,38 19-10 0 0,-24-11 31 0 0,-183-74 779 0 0,101 48-384 0 0,-85-25 156 0 0,8 19-363 0 0,-2 9 0 0 0,-276-19 0 0 0,176 51-141 0 0,-396 43 1 0 0,397-2 279 0 0,-349 88-1 0 0,86 35 130 0 0,403-104-324 0 0,-225 115 0 0 0,299-126-152 0 0,3 4 0 0 0,-133 105 0 0 0,161-111-14 0 0,2 2-1 0 0,2 2 1 0 0,2 2 0 0 0,-67 97 0 0 0,94-120-6 0 0,0 2 1 0 0,2 0-1 0 0,1 1 1 0 0,1 0-1 0 0,1 1 0 0 0,2 0 1 0 0,0 0-1 0 0,2 1 1 0 0,-4 50-1 0 0,9-46 13 0 0,1 0-1 0 0,2 0 0 0 0,1 0 0 0 0,2 0 0 0 0,1 0 1 0 0,1-1-1 0 0,2 0 0 0 0,18 43 0 0 0,9 5 60 0 0,2-3-1 0 0,72 105 0 0 0,117 135 119 0 0,-224-312-223 0 0,371 446 214 0 0,-294-368-186 0 0,4-5 0 0 0,3-3 0 0 0,108 72 0 0 0,-122-101-11 0 0,2-4 0 0 0,1-2 0 0 0,92 32 0 0 0,-56-33-35 0 0,200 43 0 0 0,-57-40-266 0 0,369 14 0 0 0,473-71-982 0 0,86-114 170 0 0,-939 82 800 0 0,-2-11 1 0 0,414-157 0 0 0,-466 137 365 0 0,205-116 1 0 0,-327 154 126 0 0,-2-2 0 0 0,-1-4 0 0 0,-3-2 1 0 0,-1-3-1 0 0,-3-2 0 0 0,60-73 1 0 0,41-83 653 0 0,-130 165-564 0 0,-2-1-1 0 0,40-96 1 0 0,-58 119-211 0 0,5-11 77 0 0,-2-1 1 0 0,-1 0-1 0 0,-1-1 0 0 0,7-52 0 0 0,-14 60-61 0 0,-1 0 0 0 0,-2 0 0 0 0,-1 0 0 0 0,-1 0 1 0 0,-1 0-1 0 0,-7-27 0 0 0,6 40-71 0 0,0-1-1 0 0,-2 1 1 0 0,0 0 0 0 0,0 0 0 0 0,-1 0 0 0 0,-1 1 0 0 0,0 0 0 0 0,-1 1 0 0 0,0-1 0 0 0,-1 2-1 0 0,-1-1 1 0 0,-13-11 0 0 0,-11-5-11 0 0,-1 2 0 0 0,-2 1-1 0 0,-68-34 1 0 0,-131-45-23 0 0,215 95 7 0 0,-945-324-926 0 0,605 218-295 0 0,-113-48-3282 0 0,280 95-21 0 0,84 32-905 0 0,-143-26-1 0 0,185 51 3762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31.4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91 20 776 0 0,'-11'12'945'0'0,"1"0"1"0"0,0 0-1 0 0,1 1 1 0 0,1 1-1 0 0,0-1 1 0 0,0 1-1 0 0,2 1 0 0 0,-7 16 1 0 0,12-27-620 0 0,-1 0 0 0 0,1 0-1 0 0,0 0 1 0 0,0 1 0 0 0,0-1 0 0 0,1 0 0 0 0,-1 0 0 0 0,1 1 0 0 0,0-1 0 0 0,1 0 0 0 0,0 5-1 0 0,0-3-2 0 0,1 0-1 0 0,0 0 0 0 0,0 0 0 0 0,0-1 0 0 0,1 1 1 0 0,0-1-1 0 0,0 0 0 0 0,0 0 0 0 0,1 0 0 0 0,-1 0 0 0 0,8 7 1 0 0,-1-3-22 0 0,1 1 1 0 0,0-1 0 0 0,0-1-1 0 0,1 0 1 0 0,0-1 0 0 0,1 0-1 0 0,-1-1 1 0 0,15 5-1 0 0,35 9 168 0 0,0-3-1 0 0,95 13 0 0 0,133 2-112 0 0,-252-28-312 0 0,410 22 110 0 0,705-49 0 0 0,341-154-136 0 0,-1457 171-36 0 0,92-14-394 0 0,197-57 1 0 0,-302 69-143 0 0,-1-1 0 0 0,39-21 1 0 0,-55 26 47 0 0,0-1 1 0 0,0 1 0 0 0,0-1 0 0 0,-1 0 0 0 0,0-1-1 0 0,0 1 1 0 0,0-1 0 0 0,-1-1 0 0 0,0 1-1 0 0,0-1 1 0 0,7-12 0 0 0,-11 15 27 0 0,1 0 0 0 0,-1 1 0 0 0,0-1 0 0 0,0 1 0 0 0,0-1 0 0 0,-1 0 0 0 0,1 0 0 0 0,-1 1 0 0 0,0-1 0 0 0,-1-6 0 0 0,1 8 271 0 0,0 1-1 0 0,0-1 1 0 0,-1 1-1 0 0,1-1 1 0 0,0 1-1 0 0,-1-1 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51.92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186 113 1156 0 0,'-10'-11'1243'0'0,"0"1"0"0"0,-1 0-1 0 0,0 0 1 0 0,-15-9 0 0 0,-30-16 4607 0 0,42 28-4312 0 0,14 7-1506 0 0,-3-2 384 0 0,3 2-384 0 0,-1 0 0 0 0,1-1 0 0 0,0 1 0 0 0,0 0 0 0 0,0 0 0 0 0,0-1 0 0 0,0 1 0 0 0,0 0 0 0 0,0 0 0 0 0,0-1 0 0 0,0 1 0 0 0,-1 0 0 0 0,1-1 0 0 0,0 1 0 0 0,0 0 0 0 0,0 0 0 0 0,1-1 0 0 0,-1 1 0 0 0,0 0 0 0 0,0 0 0 0 0,0-1 0 0 0,0 1 0 0 0,0 0 0 0 0,0-1 0 0 0,0 1 0 0 0,0 0 0 0 0,0 0 0 0 0,1 0 0 0 0,-1-1 32 0 0,0 1-32 0 0,2 0 26 0 0,-1 1 1 0 0,1-1-1 0 0,-1 1 0 0 0,1 0 1 0 0,-1 0-1 0 0,1 0 0 0 0,-1 0 1 0 0,0 0-1 0 0,0 0 0 0 0,1 0 1 0 0,-1 0-1 0 0,0 1 0 0 0,0-1 1 0 0,1 3-1 0 0,3 9 29 0 0,0 1 0 0 0,-1 0 0 0 0,0 0 0 0 0,-2 1 0 0 0,1-1 0 0 0,-2 1 0 0 0,0-1 0 0 0,-1 23 0 0 0,0-5-8 0 0,-25 629 204 0 0,5-369-676 0 0,-17 218-3004 0 0,33-461 2770 0 0,0 15-1043 0 0,3 0 0 0 0,3 1-1 0 0,2-1 1 0 0,20 96 0 0 0,-23-149 1308 0 0,2-1 0 0 0,-1 1 0 0 0,1-1 0 0 0,1 0 0 0 0,0 0 0 0 0,0 0 1 0 0,1-1-1 0 0,1 0 0 0 0,9 14 0 0 0,16 8-997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52.29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1241 1452 872 0 0,'-349'-91'6488'0'0,"234"65"-4044"0"0,-172-60 0 0 0,215 58-1312 0 0,-104-57 0 0 0,155 73-982 0 0,1-1-1 0 0,0 0 1 0 0,1-2 0 0 0,1 0-1 0 0,0-1 1 0 0,1-1 0 0 0,0-1-1 0 0,2 0 1 0 0,-18-27 0 0 0,26 34-119 0 0,2 1 0 0 0,-1-1-1 0 0,1-1 1 0 0,1 1 0 0 0,0-1 0 0 0,1 0 0 0 0,0 0 0 0 0,1 0 0 0 0,0 0 0 0 0,1 0 0 0 0,0 0-1 0 0,1-19 1 0 0,2 14-17 0 0,1 0-1 0 0,1 0 1 0 0,0 1-1 0 0,1 0 0 0 0,0-1 1 0 0,2 2-1 0 0,0-1 1 0 0,10-17-1 0 0,5-1-17 0 0,2 2-1 0 0,0 0 1 0 0,3 2-1 0 0,0 0 1 0 0,2 2 0 0 0,62-47-1 0 0,-27 28-32 0 0,3 2-1 0 0,2 3 0 0 0,1 4 1 0 0,2 2-1 0 0,1 4 0 0 0,2 3 1 0 0,1 3-1 0 0,101-21 0 0 0,-149 41 15 0 0,0 2-1 0 0,1 1 0 0 0,0 0 1 0 0,-1 3-1 0 0,38 2 0 0 0,-56 0 16 0 0,0 0-1 0 0,0 0 0 0 0,-1 0 0 0 0,1 1 1 0 0,-1 1-1 0 0,1 0 0 0 0,-1 0 0 0 0,10 6 1 0 0,-13-6 4 0 0,-1 0 1 0 0,0 1-1 0 0,0-1 1 0 0,0 1-1 0 0,0 0 1 0 0,-1 0-1 0 0,1 1 1 0 0,-1-1-1 0 0,-1 1 1 0 0,1 0-1 0 0,-1 0 0 0 0,0 0 1 0 0,3 8-1 0 0,-3-2 5 0 0,0 0 0 0 0,0 0-1 0 0,-1 0 1 0 0,-1 1-1 0 0,0-1 1 0 0,-1 0-1 0 0,0 0 1 0 0,-1 1-1 0 0,-3 18 1 0 0,-4 9 39 0 0,-22 60 0 0 0,-28 54 326 0 0,-114 214 1 0 0,36-89 119 0 0,96-186-275 0 0,-30 103 0 0 0,52-139-139 0 0,3 1-1 0 0,3 0 1 0 0,2 1-1 0 0,-4 99 1 0 0,14-136-59 0 0,1 1-1 0 0,1-1 1 0 0,2-1 0 0 0,0 1 0 0 0,1 0 0 0 0,13 35 0 0 0,-11-43-11 0 0,0 1 0 0 0,0-1 0 0 0,1-1 0 0 0,1 1-1 0 0,1-1 1 0 0,0-1 0 0 0,0 0 0 0 0,1 0 0 0 0,0-1 0 0 0,18 13 0 0 0,-6-8-14 0 0,1-1 0 0 0,0-1 0 0 0,1-1 0 0 0,1-2 0 0 0,-1 0 0 0 0,2-1 0 0 0,0-2 0 0 0,0-1 0 0 0,0-1 0 0 0,1-1 0 0 0,49 2 0 0 0,-21-6-25 0 0,0-3-1 0 0,-1-2 0 0 0,1-3 1 0 0,105-26-1 0 0,-112 19 34 0 0,0-3-1 0 0,0-2 1 0 0,-2-2 0 0 0,-1-2-1 0 0,0-2 1 0 0,-2-1 0 0 0,51-42-1 0 0,-82 58 41 0 0,0-1-1 0 0,-1-1 0 0 0,0 0 0 0 0,-1 0 0 0 0,-1-1 1 0 0,0-1-1 0 0,0 0 0 0 0,13-28 0 0 0,-20 36 2 0 0,0 0-1 0 0,0-1 1 0 0,-1 1 0 0 0,0-1-1 0 0,-1 0 1 0 0,1 0-1 0 0,-1 1 1 0 0,-1-1-1 0 0,1 0 1 0 0,-1 0-1 0 0,0 0 1 0 0,-1 0-1 0 0,0 0 1 0 0,0 1-1 0 0,0-1 1 0 0,-1 0 0 0 0,0 0-1 0 0,0 1 1 0 0,0-1-1 0 0,-1 1 1 0 0,0 0-1 0 0,-1 0 1 0 0,-7-11-1 0 0,-5-1 67 0 0,0 1 0 0 0,-1 0 0 0 0,-1 1 0 0 0,-1 1-1 0 0,0 1 1 0 0,-1 0 0 0 0,0 2 0 0 0,-24-11 0 0 0,-17-5 93 0 0,-103-33 1 0 0,-259-47-343 0 0,341 91-1677 0 0,-126-12 1 0 0,203 28 1334 0 0,0 1 1 0 0,1 0-1 0 0,-1 1 1 0 0,0 0-1 0 0,0-1 1 0 0,1 1-1 0 0,-1 1 1 0 0,0-1 0 0 0,-8 4-1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53.72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1 173 884 0 0,'0'-41'1289'0'0,"0"-20"1201"0"0,11-9 4244 0 0,-11 70-6690 0 0,16 23 1009 0 0,-2 7-459 0 0,-2 0-1 0 0,-1 1 0 0 0,10 47 0 0 0,-2-8-210 0 0,118 516 457 0 0,-97-390-1008 0 0,-24-116-1393 0 0,11 149 0 0 0,-16-65-5640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5.45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365 1 480 0 0,'-68'33'11232'0'0,"67"-11"-10719"0"0,-2-1 0 0 0,-1 1-1 0 0,0 0 1 0 0,-2-1 0 0 0,0 0-1 0 0,-12 25 1 0 0,-12 27-60 0 0,-49 135 231 0 0,18 3-374 0 0,34-99-161 0 0,5 2 0 0 0,-12 199 1 0 0,33 75 73 0 0,1-380-218 0 0,5 151 102 0 0,26 549 302 0 0,-12-537-363 0 0,44 174 0 0 0,-37-207-19 0 0,-11-50 0 0 0,4 0-1 0 0,33 92 0 0 0,-38-144-21 0 0,64 156 2 0 0,7-12-27 0 0,39 79 22 0 0,-31-53 25 0 0,-35-74-16 0 0,-33-71-117 0 0,24 47-315 0 0,-47-107 340 0 0,-1 1-1 0 0,0 0 1 0 0,0-1 0 0 0,1 1-1 0 0,-1-1 1 0 0,1 1 0 0 0,-1-1-1 0 0,1 0 1 0 0,0 0 0 0 0,3 2-1 0 0,-5-3 28 0 0,0 1 0 0 0,1-1 0 0 0,-1 0 0 0 0,1 0-1 0 0,-1 0 1 0 0,1 1 0 0 0,-1-1 0 0 0,1 0 0 0 0,-1 0 0 0 0,1 0-1 0 0,-1 0 1 0 0,1 0 0 0 0,-1 0 0 0 0,0 0 0 0 0,1 0 0 0 0,-1 0-1 0 0,1 0 1 0 0,-1 0 0 0 0,1 0 0 0 0,-1 0 0 0 0,1-1 0 0 0,-1 1-1 0 0,1 0 1 0 0,-1 0 0 0 0,1-1 0 0 0,-1 1 0 0 0,0 0 0 0 0,1 0-1 0 0,-1-1 1 0 0,3-2-379 0 0,-3 3 379 0 0,0-1 0 0 0,0 1-1 0 0,0 0 1 0 0,1-1 0 0 0,-1 1 0 0 0,0-1 0 0 0,0 1 0 0 0,0-1-1 0 0,0 1 1 0 0,0-1 0 0 0,0 0 0 0 0,31-100-8535 0 0,-15 34 4813 0 0,-7 31 2385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54.11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212 139 1120 0 0,'6'-17'626'0'0,"12"-36"1150"0"0,-16 49-1477 0 0,-2 0 0 0 0,1 0 1 0 0,0 0-1 0 0,-1 0 1 0 0,0 0-1 0 0,0 0 1 0 0,0 0-1 0 0,0 0 1 0 0,-1 0-1 0 0,0 0 1 0 0,-1-4-1 0 0,2 7-206 0 0,0 0 0 0 0,-1 0 0 0 0,1 0 0 0 0,-1 0-1 0 0,1 0 1 0 0,-1 0 0 0 0,0 0 0 0 0,1 1 0 0 0,-1-1-1 0 0,0 0 1 0 0,1 0 0 0 0,-1 1 0 0 0,0-1-1 0 0,0 1 1 0 0,0-1 0 0 0,0 0 0 0 0,1 1 0 0 0,-1 0-1 0 0,0-1 1 0 0,0 1 0 0 0,0-1 0 0 0,0 1 0 0 0,0 0-1 0 0,0 0 1 0 0,0 0 0 0 0,0 0 0 0 0,0 0 0 0 0,0 0-1 0 0,0 0 1 0 0,0 0 0 0 0,0 0 0 0 0,0 0 0 0 0,0 0-1 0 0,0 0 1 0 0,0 1 0 0 0,0-1 0 0 0,0 0 0 0 0,0 1-1 0 0,0-1 1 0 0,0 1 0 0 0,0-1 0 0 0,0 1 0 0 0,-1 1-1 0 0,-7 3 481 0 0,0 1 0 0 0,1 1 0 0 0,-12 10 0 0 0,10-9-122 0 0,2 0-235 0 0,0 1 1 0 0,1-1 0 0 0,0 1-1 0 0,0 1 1 0 0,1-1 0 0 0,0 1-1 0 0,1 0 1 0 0,0 1 0 0 0,-6 18-1 0 0,-4 16 189 0 0,-7 47 1 0 0,9-30-298 0 0,4 2 1 0 0,2-1-1 0 0,3 1 1 0 0,2 0-1 0 0,4-1 1 0 0,2 1-1 0 0,21 106 1 0 0,-17-136-102 0 0,1-1 0 0 0,2 0 1 0 0,1 0-1 0 0,1-1 1 0 0,2-1-1 0 0,2 0 1 0 0,0-1-1 0 0,2-1 0 0 0,1-1 1 0 0,29 32-1 0 0,-32-42-13 0 0,0-2 1 0 0,2 1-1 0 0,0-2 0 0 0,0 0 0 0 0,2-2 0 0 0,-1 0 0 0 0,2-1 0 0 0,0-1 1 0 0,0-1-1 0 0,1-1 0 0 0,0-1 0 0 0,0-2 0 0 0,1 0 0 0 0,0-1 0 0 0,35 3 1 0 0,-23-7-27 0 0,1-2 0 0 0,-1-1 0 0 0,0-2-1 0 0,0-1 1 0 0,0-2 0 0 0,0-1 0 0 0,-1-2 0 0 0,-1-2 0 0 0,0-1 0 0 0,0-1 0 0 0,-1-2 0 0 0,-1-1 0 0 0,39-29 0 0 0,-46 29 15 0 0,0-2 0 0 0,-1-1 0 0 0,-1-1 0 0 0,-1-1 0 0 0,-1 0 0 0 0,0-2 0 0 0,-2-1 0 0 0,-1 0 0 0 0,-2-1 0 0 0,0-1 0 0 0,-1-1 0 0 0,-2 0 0 0 0,-1 0 0 0 0,-1-2 0 0 0,13-57 0 0 0,-21 69 16 0 0,0-1 1 0 0,-1 1-1 0 0,-1-1 1 0 0,-1 1-1 0 0,-1-1 1 0 0,0 0-1 0 0,-1 1 1 0 0,-1-1-1 0 0,-1 1 1 0 0,-1 0-1 0 0,0 0 1 0 0,-1 1-1 0 0,-1-1 0 0 0,-1 1 1 0 0,0 1-1 0 0,-1 0 1 0 0,-1 0-1 0 0,-1 0 1 0 0,0 1-1 0 0,-1 1 1 0 0,0 0-1 0 0,-1 1 1 0 0,-1 0-1 0 0,0 1 1 0 0,-1 0-1 0 0,0 1 1 0 0,0 1-1 0 0,-28-13 1 0 0,1 5-92 0 0,-1 2 1 0 0,0 1-1 0 0,-1 3 1 0 0,-81-13-1 0 0,-184-2-2851 0 0,242 23 1689 0 0,1 0-490 0 0,-51-3-4658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54.48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449 8 868 0 0,'10'-3'725'0'0,"0"1"0"0"0,0 1-1 0 0,0-1 1 0 0,29 13 4209 0 0,-40-9-4826 0 0,-5 16 1838 0 0,5-16-1721 0 0,-14 27 1628 0 0,-1-1 1 0 0,-30 41 0 0 0,-17 26-399 0 0,31-35-969 0 0,2 2 0 0 0,-27 81 1 0 0,43-98-400 0 0,2 0 0 0 0,2 0 0 0 0,2 1 0 0 0,-3 59 0 0 0,9-64-64 0 0,2 0 0 0 0,1-1-1 0 0,3 1 1 0 0,1-1 0 0 0,2 0 0 0 0,2 0 0 0 0,1-1 0 0 0,18 42 0 0 0,-18-57-23 0 0,1-1 1 0 0,1-1-1 0 0,1 0 1 0 0,0-1-1 0 0,2 0 1 0 0,1-1-1 0 0,0-1 1 0 0,2 0-1 0 0,0-1 1 0 0,1-1-1 0 0,0-1 1 0 0,2-1-1 0 0,0-1 1 0 0,24 13-1 0 0,-9-10-25 0 0,0-1-1 0 0,1-2 0 0 0,0-2 1 0 0,1-2-1 0 0,1-1 0 0 0,0-2 1 0 0,0-1-1 0 0,62 0 1 0 0,-20-7-73 0 0,0-3 1 0 0,0-4 0 0 0,91-21 0 0 0,-102 13 48 0 0,-1-2 0 0 0,-1-4 0 0 0,-1-3 0 0 0,-1-3 0 0 0,-1-2-1 0 0,74-48 1 0 0,-112 61 67 0 0,-1-2 0 0 0,-1 0 0 0 0,0-2-1 0 0,-2 0 1 0 0,0-2 0 0 0,-2 0 0 0 0,33-46-1 0 0,-45 55 30 0 0,-1 0 0 0 0,0-1 0 0 0,-1 0 0 0 0,0 0 0 0 0,-1-1 0 0 0,-1 1-1 0 0,-1-1 1 0 0,0 0 0 0 0,-1-1 0 0 0,0 1 0 0 0,-2-1 0 0 0,0 1 0 0 0,0-1 0 0 0,-2 1-1 0 0,0-1 1 0 0,-5-24 0 0 0,1 22 34 0 0,0 1-1 0 0,-1 0 0 0 0,-1 1 1 0 0,-1-1-1 0 0,0 1 0 0 0,-1 0 1 0 0,-1 1-1 0 0,-17-22 1 0 0,9 17 2 0 0,0 1 0 0 0,-2 1 0 0 0,0 0 0 0 0,-1 2 0 0 0,-30-20 0 0 0,2 8-14 0 0,0 3 0 0 0,-1 1 0 0 0,-2 3-1 0 0,0 3 1 0 0,-68-17 0 0 0,36 16-172 0 0,0 4 0 0 0,-1 4 0 0 0,-1 3 0 0 0,-88 3 1 0 0,67 9-1572 0 0,0 5 1 0 0,-196 39-1 0 0,258-37 250 0 0,1 2 0 0 0,0 2-1 0 0,1 1 1 0 0,0 3 0 0 0,2 1 0 0 0,0 3-1 0 0,1 0 1 0 0,1 3 0 0 0,-57 48-1 0 0,28-13-363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30.5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5665 449 44 0 0,'-9'-32'2469'0'0,"-18"-37"0"0"0,22 61-1732 0 0,1 0 0 0 0,-1 1 0 0 0,-10-11 0 0 0,12 14-357 0 0,-12-11 736 0 0,-9-7 380 0 0,12 11-741 0 0,-12-7-409 0 0,0 1 0 0 0,-2 1 0 0 0,0 0 0 0 0,-1 3-1 0 0,0 0 1 0 0,-1 1 0 0 0,-52-13 0 0 0,-11 2 88 0 0,-160-19 0 0 0,-97 15 744 0 0,301 24-1026 0 0,-774-27 1891 0 0,616 34-1832 0 0,1 9-1 0 0,-207 40 0 0 0,286-26-188 0 0,-123 43-1 0 0,-117 60-28 0 0,283-100 5 0 0,-1053 463 132 0 0,1027-438-56 0 0,-167 117 0 0 0,204-120-38 0 0,3 4 0 0 0,2 2 0 0 0,-60 71 0 0 0,99-99-12 0 0,2 2 0 0 0,2 0 0 0 0,0 2 0 0 0,3 1 0 0 0,0 0 0 0 0,3 1-1 0 0,1 2 1 0 0,1-1 0 0 0,-14 60 0 0 0,22-61 12 0 0,1 0 1 0 0,1 0-1 0 0,3 0 1 0 0,0 1-1 0 0,3-1 1 0 0,1 1-1 0 0,1-1 1 0 0,3 0-1 0 0,0 0 0 0 0,20 59 1 0 0,3-18 48 0 0,3-1 0 0 0,3-2 1 0 0,3-1-1 0 0,4-2 0 0 0,92 119 0 0 0,-43-82-20 0 0,4-3 0 0 0,171 144-1 0 0,-100-114-43 0 0,6-8 0 0 0,223 123 0 0 0,408 148-68 0 0,-477-268-50 0 0,5-15 1 0 0,5-14 0 0 0,4-14 0 0 0,407 48-1 0 0,-9-82-133 0 0,-562-55 89 0 0,-1-9 0 0 0,207-38 0 0 0,-261 23 65 0 0,-1-5-1 0 0,-2-5 0 0 0,-1-5 0 0 0,-2-5 0 0 0,-3-6 0 0 0,196-120 0 0 0,-240 127 63 0 0,-2-3-1 0 0,-3-2 1 0 0,-2-3-1 0 0,72-81 1 0 0,-98 94 5 0 0,-2-2 0 0 0,-2-1 0 0 0,-1-1 0 0 0,-3-2 1 0 0,-1-1-1 0 0,-3-1 0 0 0,28-82 0 0 0,-39 85 2 0 0,-2 0 0 0 0,-2-1 0 0 0,-1 0 0 0 0,-3 0 0 0 0,-3-72 0 0 0,-8 6-58 0 0,-24-125-1 0 0,10 130-48 0 0,-65-192 0 0 0,-65-94-516 0 0,131 343 494 0 0,-23-52-1002 0 0,-4 1-1 0 0,-4 3 0 0 0,-5 2 1 0 0,-128-169-1 0 0,145 218 149 0 0,-2 2 0 0 0,-1 2 0 0 0,-3 2 0 0 0,-1 1 0 0 0,-2 3 1 0 0,-1 2-1 0 0,-2 2 0 0 0,-2 2 0 0 0,0 2 0 0 0,-92-33 0 0 0,12 22-302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59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267 1 28 0 0,'-5'19'7754'0'0,"-26"-1"-3720"0"0,28-15-3838 0 0,1-1 0 0 0,-1 0 0 0 0,1 0 0 0 0,-1 0 0 0 0,0 0 1 0 0,0-1-1 0 0,0 1 0 0 0,0-1 0 0 0,-7 2 0 0 0,-7 5 246 0 0,-4 9 159 0 0,17-13-474 0 0,0-1-1 0 0,-1 1 0 0 0,1-1 1 0 0,-1 0-1 0 0,0 0 1 0 0,0 0-1 0 0,0-1 0 0 0,0 0 1 0 0,-1 0-1 0 0,1 0 0 0 0,-10 1 1 0 0,12-2-49 0 0,-5-1 94 0 0,1 1 1 0 0,-1 1-1 0 0,1-1 1 0 0,-1 1 0 0 0,1 1-1 0 0,-1-1 1 0 0,1 1-1 0 0,-13 7 1 0 0,14-2 133 0 0,13-7 241 0 0,11 0-392 0 0,156 16 401 0 0,-58-8-375 0 0,169 6 141 0 0,-124-10-189 0 0,81 4 18 0 0,194 15 31 0 0,-24 27 26 0 0,-347-39-160 0 0,373 73 167 0 0,-6 26-6 0 0,-320-78-122 0 0,217 74 100 0 0,-264-82-160 0 0,0 4 1 0 0,115 69-1 0 0,-117-56 30 0 0,0 3 0 0 0,-4 3 0 0 0,-1 2 0 0 0,-2 3-1 0 0,-3 2 1 0 0,-2 2 0 0 0,62 93 0 0 0,-41-41 106 0 0,69 143 1 0 0,-116-199-128 0 0,-2 2 1 0 0,-3 1 0 0 0,-2 0 0 0 0,-3 1 0 0 0,9 62 0 0 0,25 261 76 0 0,-34-170-77 0 0,-9-102-26 0 0,1 21 23 0 0,-5 0-1 0 0,-22 178 0 0 0,9-209-1 0 0,-36 207 75 0 0,19-178-61 0 0,-37 150 38 0 0,40-172-69 0 0,11-42-5 0 0,-3 0-1 0 0,-33 82 1 0 0,23-85-2 0 0,-105 213 48 0 0,75-169-21 0 0,-33 50 18 0 0,-350 398 69 0 0,275-357-84 0 0,-40 25 14 0 0,112-125-46 0 0,-187 224-38 0 0,180-171 42 0 0,80-117 3 0 0,-9 20 18 0 0,2 1-1 0 0,-27 79 1 0 0,-5 53 20 0 0,19-53-11 0 0,-14 85 13 0 0,30-105-31 0 0,8-32-10 0 0,12-52-10 0 0,-2 0-1 0 0,-15 48 1 0 0,-25 62 21 0 0,33-92 13 0 0,-2 0-1 0 0,-2-1 1 0 0,-29 55-1 0 0,-44 44 57 0 0,-117 143 1 0 0,159-219-94 0 0,-15 20 4 0 0,-38 60-3 0 0,43-60 10 0 0,38-54-6 0 0,2 1-1 0 0,0 0 1 0 0,-21 66-1 0 0,7-19-11 0 0,-26 61 10 0 0,-50 180 1 0 0,87-229-29 0 0,-14 130 0 0 0,30-46 40 0 0,4-53 4 0 0,0-103-16 0 0,-19 229 4 0 0,-22 46 16 0 0,22-166-8 0 0,8-45 5 0 0,-30 108 0 0 0,-109 215-2 0 0,91-288-18 0 0,21-43-3 0 0,-45 74 16 0 0,52-94-11 0 0,18-32-6 0 0,0 0-1 0 0,-10 29 0 0 0,18-42 9 0 0,1-1 0 0 0,-2 0-1 0 0,0 0 1 0 0,-10 12 0 0 0,13-17 5 0 0,-10 3-5 0 0,14-9-2 0 0,-1 0-1 0 0,1 0 0 0 0,-1 0 0 0 0,0 0 0 0 0,1 1 1 0 0,-1-1-1 0 0,0 0 0 0 0,1 1 0 0 0,-1-1 0 0 0,1 0 1 0 0,-1 1-1 0 0,1-1 0 0 0,-1 1 0 0 0,1-1 0 0 0,-1 1 1 0 0,1-1-1 0 0,0 1 0 0 0,-1-1 0 0 0,1 1 0 0 0,-1 0 1 0 0,1-1-1 0 0,0 1 0 0 0,0-1 0 0 0,-1 1 0 0 0,1 0 1 0 0,0-1-1 0 0,0 1 0 0 0,0 0 0 0 0,0-1 0 0 0,0 1 1 0 0,0 1-1 0 0,-1-1 0 0 0,1 0 0 0 0,0 0 0 0 0,0 0 0 0 0,-1-1 0 0 0,1 1 0 0 0,-1 0 0 0 0,1 0 0 0 0,-1 0 0 0 0,1 0 0 0 0,-1 0 0 0 0,1-1 0 0 0,-1 1 0 0 0,0 0 0 0 0,1-1 0 0 0,-1 1-1 0 0,0 0 1 0 0,0-1 0 0 0,0 1 0 0 0,0 0 0 0 0,-2 1-3 0 0,-13 16-30 0 0,7-8 25 0 0,0 1 0 0 0,1-1 0 0 0,0 2 0 0 0,-11 20 0 0 0,18-30 8 0 0,0-1 0 0 0,-1 1 0 0 0,1-1 1 0 0,0 0-1 0 0,-1 1 0 0 0,1-1 0 0 0,-1 0 0 0 0,0 0 0 0 0,1 0 1 0 0,-1 0-1 0 0,0 0 0 0 0,-2 1 0 0 0,2-2-17 0 0,1 1 0 0 0,0-1 1 0 0,0 0-1 0 0,0 1 0 0 0,0 0 0 0 0,0-1 0 0 0,0 1 1 0 0,0-1-1 0 0,0 1 0 0 0,0 0 0 0 0,0 0 0 0 0,0-1 1 0 0,1 1-1 0 0,-1 0 0 0 0,0 0 0 0 0,0 0 0 0 0,1 0 1 0 0,-1 0-1 0 0,1 0 0 0 0,-2 2 0 0 0,2-4-2 0 0,0 1 1 0 0,0 0-1 0 0,0 0 0 0 0,-1 0 0 0 0,1-1 1 0 0,0 1-1 0 0,0 0 0 0 0,-1 0 0 0 0,1 0 1 0 0,0 0-1 0 0,0 0 0 0 0,-1 0 0 0 0,1 0 1 0 0,0 0-1 0 0,-1 0 0 0 0,1 0 0 0 0,0 0 1 0 0,0 0-1 0 0,-1 0 0 0 0,1 0 0 0 0,0 0 1 0 0,-1 0-1 0 0,1 0 0 0 0,0 0 0 0 0,0 0 0 0 0,-1 0 1 0 0,1 0-1 0 0,0 0 0 0 0,0 0 0 0 0,-1 1 1 0 0,1-1-1 0 0,0 0 0 0 0,0 0 0 0 0,-1 0 1 0 0,1 0-1 0 0,0 1 0 0 0,0-1 0 0 0,0 0 1 0 0,-1 1-1 0 0,-10 7-1099 0 0,-15 25-699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6:00.41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4632 124 876 0 0,'-94'28'15792'0'0,"92"-30"-15641"0"0,-1 1 1 0 0,1-1-1 0 0,-1 0 1 0 0,0 1-1 0 0,1 0 0 0 0,-1 0 1 0 0,0 0-1 0 0,0 0 1 0 0,-5-1-1 0 0,-44-1 797 0 0,-63-10-1 0 0,22 1-395 0 0,-158-19 655 0 0,-58-5-200 0 0,187 24-730 0 0,-119-7 185 0 0,103 13-264 0 0,-110 1 94 0 0,86 6-121 0 0,56-1-25 0 0,-1 3 0 0 0,-113 20 0 0 0,-4 29 6 0 0,114-25-99 0 0,-60 17 30 0 0,1 7 0 0 0,3 8 0 0 0,-303 153 0 0 0,162-18 15 0 0,300-189-96 0 0,-43 32 17 0 0,2 2 0 0 0,1 2 0 0 0,3 2 0 0 0,1 2 0 0 0,3 2 0 0 0,1 2-1 0 0,3 1 1 0 0,2 1 0 0 0,2 3 0 0 0,2 0 0 0 0,3 2 0 0 0,3 0 0 0 0,2 2 0 0 0,2 1-1 0 0,-18 94 1 0 0,-52 544 77 0 0,75-537-73 0 0,-25 345 56 0 0,39-474-71 0 0,2 1-1 0 0,0-1 0 0 0,2 1 1 0 0,2-1-1 0 0,1 0 0 0 0,17 54 1 0 0,-8-46-1 0 0,1 0 1 0 0,2-1-1 0 0,2-1 1 0 0,36 52 0 0 0,-4-21 0 0 0,4-2 1 0 0,2-3-1 0 0,3-2 1 0 0,96 74-1 0 0,-48-53-15 0 0,3-4-1 0 0,3-5 0 0 0,145 67 1 0 0,-125-80-6 0 0,3-7 0 0 0,2-5 0 0 0,2-6 0 0 0,271 41 1 0 0,-98-45-66 0 0,381-4 1 0 0,-442-33-62 0 0,426-51-1 0 0,-508 17 78 0 0,308-102-1 0 0,-369 95 47 0 0,-1-4 0 0 0,-3-5-1 0 0,135-84 1 0 0,-209 113 16 0 0,309-209-9 0 0,-99 22 15 0 0,-185 152 0 0 0,98-125-1 0 0,-133 149 12 0 0,-3 0-1 0 0,0-1 1 0 0,-2-1-1 0 0,-2-1 0 0 0,0-1 1 0 0,-3 0-1 0 0,18-72 1 0 0,-25 76 7 0 0,-1-1-1 0 0,-2 0 1 0 0,-1-1 0 0 0,-1 1 0 0 0,-2 0 0 0 0,-2 0 0 0 0,0 0 0 0 0,-2 0-1 0 0,-16-52 1 0 0,-1 18 16 0 0,-4 1 1 0 0,-45-83-1 0 0,-86-116 21 0 0,71 138-41 0 0,-4 4 1 0 0,-6 3-1 0 0,-126-119 1 0 0,105 129-59 0 0,-5 6 1 0 0,-3 4 0 0 0,-6 7-1 0 0,-3 5 1 0 0,-157-76 0 0 0,42 45-762 0 0,-432-141 0 0 0,-295 18-5834 0 0,800 214 1718 0 0,-1 7-1 0 0,-307 5 1 0 0,350 23 2922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15.62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5518 633 420 0 0,'-54'3'6719'0'0,"38"-2"-6397"0"0,-1 0 0 0 0,0-1-1 0 0,0 0 1 0 0,-29-6-1 0 0,-40-12 449 0 0,21 5 249 0 0,-118-39 1 0 0,-109-75 456 0 0,-110-37-468 0 0,375 154-983 0 0,-266-72 232 0 0,-8 23 6 0 0,202 41-161 0 0,-104-17 327 0 0,-1 8 0 0 0,-360 0-1 0 0,400 32-272 0 0,1 7-1 0 0,0 7 1 0 0,-300 77-1 0 0,356-64-98 0 0,2 6 0 0 0,2 4 0 0 0,2 4-1 0 0,2 5 1 0 0,2 5 0 0 0,-175 132 0 0 0,195-125-23 0 0,2 4 1 0 0,3 3-1 0 0,4 4 0 0 0,3 2 1 0 0,3 3-1 0 0,3 2 0 0 0,-93 177 1 0 0,127-208-22 0 0,2 2 1 0 0,3 0 0 0 0,-26 103-1 0 0,27-63 18 0 0,5 0-1 0 0,3 2 0 0 0,5-1 0 0 0,7 136 1 0 0,4-172-25 0 0,2 1 1 0 0,3-1-1 0 0,2 0 1 0 0,2-1 0 0 0,4-1-1 0 0,1 0 1 0 0,3-2-1 0 0,40 72 1 0 0,-24-59 7 0 0,3-2 0 0 0,3-2 0 0 0,3-1-1 0 0,72 71 1 0 0,2-19 7 0 0,6-6 0 0 0,4-5 0 0 0,4-7 0 0 0,247 132 0 0 0,-77-77 42 0 0,407 138 1 0 0,-411-186-1 0 0,4-14-1 0 0,485 75 1 0 0,-599-139 6 0 0,362 1-1 0 0,-408-30-25 0 0,0-7 0 0 0,-1-7 1 0 0,160-41-1 0 0,-121 11-13 0 0,-3-8 0 0 0,201-93 0 0 0,-259 93-17 0 0,-4-6 0 0 0,-2-5 0 0 0,197-153 0 0 0,-221 145 18 0 0,-4-3 0 0 0,-4-5 0 0 0,124-156 1 0 0,-170 187-17 0 0,-1-1 0 0 0,-3-2 1 0 0,-3-2-1 0 0,-2 0 0 0 0,-3-2 1 0 0,-2-1-1 0 0,-3-1 1 0 0,17-83-1 0 0,-25 68-4 0 0,-4-2 0 0 0,-3 1-1 0 0,-3 0 1 0 0,-4-1 0 0 0,-3 0 0 0 0,-4 1 0 0 0,-3 0 0 0 0,-4 1-1 0 0,-3 1 1 0 0,-3 0 0 0 0,-54-128 0 0 0,42 132 10 0 0,-3 2 0 0 0,-4 1 1 0 0,-2 2-1 0 0,-3 2 1 0 0,-2 2-1 0 0,-4 2 0 0 0,-66-62 1 0 0,44 58-26 0 0,-3 3 1 0 0,-3 3-1 0 0,-2 4 1 0 0,-3 4-1 0 0,-2 3 1 0 0,-2 4-1 0 0,-1 3 1 0 0,-126-37-1 0 0,-10 13-934 0 0,-3 11-1 0 0,-1 9 1 0 0,-3 10-1 0 0,-286-6 0 0 0,384 39-620 0 0,-1 6 0 0 0,1 6 0 0 0,1 6 0 0 0,0 6 0 0 0,1 5 0 0 0,2 7 0 0 0,-135 52 1 0 0,89-21 280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16.50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0 677 256 0 0,'1'-4'168'0'0,"-1"1"0"0"0,1-1 0 0 0,0 1-1 0 0,0 0 1 0 0,0 0 0 0 0,1-1 0 0 0,-1 1 0 0 0,1 0-1 0 0,-1 0 1 0 0,1 0 0 0 0,0 0 0 0 0,0 1 0 0 0,1-1 0 0 0,-1 1-1 0 0,0-1 1 0 0,1 1 0 0 0,0 0 0 0 0,2-3 0 0 0,11-10 296 0 0,-4 4-21 0 0,-1 1 0 0 0,1 0 0 0 0,1 1 0 0 0,0 0 0 0 0,0 1 0 0 0,0 1 0 0 0,21-9 0 0 0,-26 13-87 0 0,-1 1-1 0 0,1 0 0 0 0,0 0 0 0 0,0 0 1 0 0,0 1-1 0 0,0 0 0 0 0,0 1 0 0 0,0 0 1 0 0,0 0-1 0 0,0 1 0 0 0,12 2 1 0 0,10 3 356 0 0,49 18 1 0 0,-23-6-131 0 0,43 6 108 0 0,0-5 0 0 0,109 7 1 0 0,204-5-179 0 0,-265-16-415 0 0,1203-43 363 0 0,-1000-11-422 0 0,-238 28-9 0 0,240-59 74 0 0,-291 61-98 0 0,136-46-62 0 0,-158 50-173 0 0,0-3 0 0 0,70-43 0 0 0,-71 35-62 0 0,-7 4-440 0 0,0 2 1 0 0,2 1 0 0 0,0 1-1 0 0,47-17 1 0 0,64-7-3740 0 0,236-35 1 0 0,-352 72 3979 0 0,38-8-661 0 0,-7-1 85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30.49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5402 476 580 0 0,'-87'-18'4246'0'0,"83"16"-3619"0"0,0 1 1 0 0,-1 0-1 0 0,1 0 0 0 0,-1 1 0 0 0,1-1 0 0 0,-1 1 0 0 0,-7 1 1 0 0,12-35 4137 0 0,-1 32-4724 0 0,1 0 1 0 0,-1 0-1 0 0,0 0 0 0 0,0 0 1 0 0,0 1-1 0 0,0-1 1 0 0,0 0-1 0 0,0 0 1 0 0,0 1-1 0 0,0-1 0 0 0,-1 0 1 0 0,1 1-1 0 0,-1-1 1 0 0,1 1-1 0 0,-1 0 1 0 0,0 0-1 0 0,1-1 0 0 0,-1 1 1 0 0,-3-1-1 0 0,-42-21 14 0 0,38 19-10 0 0,-24-11 31 0 0,-183-74 779 0 0,101 48-384 0 0,-85-25 156 0 0,8 19-363 0 0,-2 9 0 0 0,-276-19 0 0 0,176 51-141 0 0,-396 43 1 0 0,397-2 279 0 0,-349 88-1 0 0,86 35 130 0 0,403-104-324 0 0,-225 115 0 0 0,299-126-152 0 0,3 4 0 0 0,-133 105 0 0 0,161-111-14 0 0,2 2-1 0 0,2 2 1 0 0,2 2 0 0 0,-67 97 0 0 0,94-120-6 0 0,0 2 1 0 0,2 0-1 0 0,1 1 1 0 0,1 0-1 0 0,1 1 0 0 0,2 0 1 0 0,0 0-1 0 0,2 1 1 0 0,-4 50-1 0 0,9-46 13 0 0,1 0-1 0 0,2 0 0 0 0,1 0 0 0 0,2 0 0 0 0,1 0 1 0 0,1-1-1 0 0,2 0 0 0 0,18 43 0 0 0,9 5 60 0 0,2-3-1 0 0,72 105 0 0 0,117 135 119 0 0,-224-312-223 0 0,371 446 214 0 0,-294-368-186 0 0,4-5 0 0 0,3-3 0 0 0,108 72 0 0 0,-122-101-11 0 0,2-4 0 0 0,1-2 0 0 0,92 32 0 0 0,-56-33-35 0 0,200 43 0 0 0,-57-40-266 0 0,369 14 0 0 0,473-71-982 0 0,86-114 170 0 0,-939 82 800 0 0,-2-11 1 0 0,414-157 0 0 0,-466 137 365 0 0,205-116 1 0 0,-327 154 126 0 0,-2-2 0 0 0,-1-4 0 0 0,-3-2 1 0 0,-1-3-1 0 0,-3-2 0 0 0,60-73 1 0 0,41-83 653 0 0,-130 165-564 0 0,-2-1-1 0 0,40-96 1 0 0,-58 119-211 0 0,5-11 77 0 0,-2-1 1 0 0,-1 0-1 0 0,-1-1 0 0 0,7-52 0 0 0,-14 60-61 0 0,-1 0 0 0 0,-2 0 0 0 0,-1 0 0 0 0,-1 0 1 0 0,-1 0-1 0 0,-7-27 0 0 0,6 40-71 0 0,0-1-1 0 0,-2 1 1 0 0,0 0 0 0 0,0 0 0 0 0,-1 0 0 0 0,-1 1 0 0 0,0 0 0 0 0,-1 1 0 0 0,0-1 0 0 0,-1 2-1 0 0,-1-1 1 0 0,-13-11 0 0 0,-11-5-11 0 0,-1 2 0 0 0,-2 1-1 0 0,-68-34 1 0 0,-131-45-23 0 0,215 95 7 0 0,-945-324-926 0 0,605 218-295 0 0,-113-48-3282 0 0,280 95-21 0 0,84 32-905 0 0,-143-26-1 0 0,185 51 3762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31.4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91 20 776 0 0,'-11'12'945'0'0,"1"0"1"0"0,0 0-1 0 0,1 1 1 0 0,1 1-1 0 0,0-1 1 0 0,0 1-1 0 0,2 1 0 0 0,-7 16 1 0 0,12-27-620 0 0,-1 0 0 0 0,1 0-1 0 0,0 0 1 0 0,0 1 0 0 0,0-1 0 0 0,1 0 0 0 0,-1 0 0 0 0,1 1 0 0 0,0-1 0 0 0,1 0 0 0 0,0 5-1 0 0,0-3-2 0 0,1 0-1 0 0,0 0 0 0 0,0 0 0 0 0,0-1 0 0 0,1 1 1 0 0,0-1-1 0 0,0 0 0 0 0,0 0 0 0 0,1 0 0 0 0,-1 0 0 0 0,8 7 1 0 0,-1-3-22 0 0,1 1 1 0 0,0-1 0 0 0,0-1-1 0 0,1 0 1 0 0,0-1 0 0 0,1 0-1 0 0,-1-1 1 0 0,15 5-1 0 0,35 9 168 0 0,0-3-1 0 0,95 13 0 0 0,133 2-112 0 0,-252-28-312 0 0,410 22 110 0 0,705-49 0 0 0,341-154-136 0 0,-1457 171-36 0 0,92-14-394 0 0,197-57 1 0 0,-302 69-143 0 0,-1-1 0 0 0,39-21 1 0 0,-55 26 47 0 0,0-1 1 0 0,0 1 0 0 0,0-1 0 0 0,-1 0 0 0 0,0-1-1 0 0,0 1 1 0 0,0-1 0 0 0,-1-1 0 0 0,0 1-1 0 0,0-1 1 0 0,7-12 0 0 0,-11 15 27 0 0,1 0 0 0 0,-1 1 0 0 0,0-1 0 0 0,0 1 0 0 0,0-1 0 0 0,-1 0 0 0 0,1 0 0 0 0,-1 1 0 0 0,0-1 0 0 0,-1-6 0 0 0,1 8 271 0 0,0 1-1 0 0,0-1 1 0 0,-1 1-1 0 0,1-1 1 0 0,0 1-1 0 0,-1-1 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8:07.58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4593 317 244 0 0,'-313'-123'3605'0'0,"293"115"-3234"0"0,-1-1 1 0 0,-30-21-1 0 0,-25-10 390 0 0,20 18-523 0 0,0 4 1 0 0,-1 1-1 0 0,-1 3 0 0 0,-81-9 1 0 0,46 15 39 0 0,0 3 1 0 0,-100 9 0 0 0,-601 85 2133 0 0,430 0-1640 0 0,229-52-492 0 0,-299 109 571 0 0,431-145-845 0 0,-226 93 425 0 0,101-40-187 0 0,29-10 31 0 0,-103 63 0 0 0,-84 71 149 0 0,233-144-364 0 0,-23 17 80 0 0,3 4 1 0 0,2 3-1 0 0,-117 125 1 0 0,160-153-72 0 0,2 3 0 0 0,2 0 0 0 0,0 1 0 0 0,-33 68 0 0 0,44-75-34 0 0,2 1 1 0 0,0 0 0 0 0,2 1-1 0 0,1 0 1 0 0,2 1 0 0 0,1-1-1 0 0,-3 42 1 0 0,7-35-18 0 0,1 0 0 0 0,1 0 0 0 0,3 0 0 0 0,0-1 0 0 0,2 1 0 0 0,2-1 1 0 0,2 0-1 0 0,17 44 0 0 0,1-21-16 0 0,3-2-1 0 0,1-2 1 0 0,4 0 0 0 0,1-3 0 0 0,3-1 0 0 0,81 79 0 0 0,-27-43 11 0 0,4-4 1 0 0,151 97-1 0 0,-107-93 13 0 0,2-7 0 0 0,4-5 0 0 0,232 79 0 0 0,491 99 54 0 0,244-47-74 0 0,-923-185-11 0 0,1-8-1 0 0,0-9 1 0 0,248-27-1 0 0,527-122-90 0 0,-711 86 48 0 0,310-115 0 0 0,-237 38 75 0 0,-289 116-28 0 0,0-1 0 0 0,-1-3 0 0 0,-1-1 0 0 0,-2-2 0 0 0,54-52 0 0 0,-74 63-2 0 0,-1-2-1 0 0,-1 0 0 0 0,-1-1 1 0 0,0 0-1 0 0,-2-1 0 0 0,0-1 1 0 0,-2 0-1 0 0,14-39 1 0 0,-14 26 27 0 0,-2 1 0 0 0,-1-1 0 0 0,-2-1 1 0 0,-1 1-1 0 0,-2-46 0 0 0,-7-41 410 0 0,-5 0 0 0 0,-44-202 0 0 0,34 242-159 0 0,-38-92 1 0 0,54 164-255 0 0,-17-41 80 0 0,-1 1 0 0 0,-3 2 0 0 0,-40-60 0 0 0,29 55-60 0 0,-3 2 0 0 0,-2 2 0 0 0,-1 1 0 0 0,-3 2 0 0 0,-82-65 0 0 0,32 41-45 0 0,-2 3 0 0 0,-121-61 0 0 0,61 50-171 0 0,-304-108 1 0 0,-189 11-805 0 0,-17 76-1015 0 0,575 88 1631 0 0,-168-15-1594 0 0,-2 11 0 0 0,1 11 0 0 0,-1 12 0 0 0,-262 43 0 0 0,175 7-793 0 0,190-18 1630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6.67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4646 62 756 0 0,'-27'9'5234'0'0,"-7"-8"-2411"0"0,-45-4 2476 0 0,70 2-4771 0 0,-1-1 0 0 0,0 0 0 0 0,-13-6 0 0 0,-16-5-89 0 0,1 2 0 0 0,-2 1 0 0 0,1 2 0 0 0,-1 2 0 0 0,-42-1 0 0 0,-205 8-142 0 0,198 1-17 0 0,-244 11 307 0 0,1 14 0 0 0,-531 113 0 0 0,405-28-272 0 0,9 28-99 0 0,381-115-193 0 0,-277 111 107 0 0,273-102-89 0 0,1 3-1 0 0,-109 75 0 0 0,-26 51 41 0 0,168-127-62 0 0,0 2 1 0 0,-61 82 0 0 0,63-69-12 0 0,2 2 0 0 0,3 2 0 0 0,-29 68 1 0 0,43-80-7 0 0,2 1 0 0 0,2 1 1 0 0,2 0-1 0 0,-11 92 0 0 0,17-90 0 0 0,2-1 0 0 0,3 1 0 0 0,1-1 0 0 0,3 1 0 0 0,1-1 0 0 0,3 0 0 0 0,2 0 0 0 0,27 79 0 0 0,-16-76 7 0 0,2-1 1 0 0,2 0-1 0 0,2-2 0 0 0,50 63 0 0 0,-33-56-7 0 0,2-2 0 0 0,3-2 0 0 0,57 45 0 0 0,-11-21-8 0 0,2-5 0 0 0,4-4-1 0 0,2-5 1 0 0,145 61-1 0 0,-17-28 25 0 0,250 64 0 0 0,124-17-23 0 0,-472-112-14 0 0,154 24-121 0 0,3-13 0 0 0,485 3 0 0 0,-641-43 124 0 0,-1-6 0 0 0,0-5 1 0 0,-1-6-1 0 0,-1-6 0 0 0,-1-6 0 0 0,-2-5 0 0 0,-1-6 0 0 0,164-78 0 0 0,-247 97 20 0 0,-1-2 1 0 0,67-52-1 0 0,66-74 13 0 0,-145 121-12 0 0,-1-2 0 0 0,-1-2 0 0 0,-2 0 1 0 0,-2-2-1 0 0,-1-1 0 0 0,-2-1 0 0 0,34-78 0 0 0,-46 86-1 0 0,0 0 0 0 0,-2 0 0 0 0,-1 0 0 0 0,-2-1 0 0 0,3-49 0 0 0,-13-160 41 0 0,-4 160-15 0 0,-3 0 0 0 0,-3 1 0 0 0,-4 0-1 0 0,-4 2 1 0 0,-64-149 0 0 0,23 94 93 0 0,-6 4 1 0 0,-121-171-1 0 0,140 231-199 0 0,-3 4-1 0 0,-3 1 1 0 0,-3 3 0 0 0,-2 3 0 0 0,-2 3-1 0 0,-3 2 1 0 0,-2 3 0 0 0,-114-60 0 0 0,46 41-1199 0 0,-3 5 0 0 0,-2 7 0 0 0,-270-68 1 0 0,247 89-1674 0 0,-1 7 1 0 0,-2 7 0 0 0,0 8-1 0 0,-332 17 1 0 0,311 12 1366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8:08.59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6428 254 604 0 0,'-31'-34'1524'0'0,"-105"-110"5052"0"0,126 136-6244 0 0,0 1 1 0 0,-1 0-1 0 0,1 0 0 0 0,-2 1 1 0 0,1 0-1 0 0,0 1 1 0 0,-1 1-1 0 0,0 0 0 0 0,0 0 1 0 0,-23-3-1 0 0,-5 2-139 0 0,0 1 0 0 0,-42 3 0 0 0,-6 3 73 0 0,0 5 1 0 0,-117 23-1 0 0,-165 64 141 0 0,28 34 93 0 0,9 27 223 0 0,168-77-357 0 0,-690 358 644 0 0,373-144-880 0 0,276-161-86 0 0,-299 224 236 0 0,243-162-74 0 0,55-38-91 0 0,7 8 0 0 0,-202 214-1 0 0,40 67-49 0 0,322-391-55 0 0,-140 199-11 0 0,84-114 9 0 0,-194 354 117 0 0,235-388-100 0 0,15-29-25 0 0,4 0 1 0 0,4 3 0 0 0,2 1 0 0 0,-31 135 0 0 0,53-168-402 0 0,2 0 1 0 0,0 65 0 0 0,5-25-5711 0 0,1-80 5477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07.07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116 455 88 0 0,'-70'-162'8525'0'0,"61"134"-7230"0"0,0 1 0 0 0,2-1 0 0 0,1-1-1 0 0,-2-30 1 0 0,3-15 1125 0 0,4 27-800 0 0,6 53-1083 0 0,-2 6-421 0 0,0 0 1 0 0,-1 0-1 0 0,-1 0 1 0 0,0 0-1 0 0,-1 13 1 0 0,3 29 68 0 0,16 191 132 0 0,-4 823-3576 0 0,-25-581-5608 0 0,8-430 7161 0 0,1-35 669 0 0,0 0 0 0 0,1-1 0 0 0,2 1 0 0 0,7 40 0 0 0,5-27-471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07.60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2098 474 580 0 0,'6'-21'577'0'0,"-2"0"1"0"0,0-1-1 0 0,-1 1 1 0 0,-1-1-1 0 0,-2-28 0 0 0,0 41-255 0 0,-1 0-1 0 0,0 0 0 0 0,-1 0 0 0 0,0 0 0 0 0,-1 0 0 0 0,0 1 0 0 0,0-1 0 0 0,0 1 0 0 0,-1-1 0 0 0,-1 1 0 0 0,1 0 0 0 0,-1 1 0 0 0,-1-1 0 0 0,1 1 0 0 0,-11-10 1 0 0,-3 1 298 0 0,0 0 0 0 0,-2 1 0 0 0,0 1 0 0 0,0 1 1 0 0,-1 1-1 0 0,-1 1 0 0 0,0 1 0 0 0,-43-12 0 0 0,17 9 18 0 0,0 2 0 0 0,0 3 0 0 0,-73-3-1 0 0,80 10-524 0 0,0 2-1 0 0,1 2 0 0 0,-1 2 1 0 0,1 2-1 0 0,0 1 1 0 0,0 2-1 0 0,1 2 0 0 0,0 2 1 0 0,2 2-1 0 0,-1 1 1 0 0,-56 35-1 0 0,59-30-102 0 0,1 2 0 0 0,1 2 0 0 0,1 1 0 0 0,2 1 0 0 0,1 2-1 0 0,1 1 1 0 0,1 1 0 0 0,2 1 0 0 0,2 2 0 0 0,0 0 0 0 0,-25 55 0 0 0,41-72-22 0 0,0 0 1 0 0,2 1 0 0 0,-8 33 0 0 0,12-43 2 0 0,1 1 0 0 0,0-1 0 0 0,0 1 0 0 0,1-1 0 0 0,1 0 0 0 0,-1 1 1 0 0,2-1-1 0 0,-1 1 0 0 0,1-1 0 0 0,4 10 0 0 0,-2-7-12 0 0,1-1 0 0 0,0 0-1 0 0,1-1 1 0 0,0 1 0 0 0,1-1 0 0 0,0 0-1 0 0,0-1 1 0 0,1 0 0 0 0,0 0 0 0 0,1 0-1 0 0,10 7 1 0 0,-6-7-18 0 0,1 1-1 0 0,0-2 0 0 0,1 0 1 0 0,-1-1-1 0 0,2 0 0 0 0,-1-1 1 0 0,24 6-1 0 0,-11-6-29 0 0,0-2 0 0 0,0 0 1 0 0,0-2-1 0 0,1-1 0 0 0,-1-1 0 0 0,1-1 0 0 0,-1-2 1 0 0,0-1-1 0 0,37-9 0 0 0,-36 4 6 0 0,-1-1-1 0 0,0-1 1 0 0,0-2-1 0 0,-1 0 1 0 0,44-31 0 0 0,-10-1 56 0 0,62-59 1 0 0,-100 83 134 0 0,-1-1 0 0 0,36-47 0 0 0,-14 15 217 0 0,-29 37-66 0 0,-1-1 0 0 0,18-30 0 0 0,-32 47-259 0 0,1-1 1 0 0,-1 1-1 0 0,1-1 1 0 0,0 1-1 0 0,0-1 1 0 0,0 1-1 0 0,0 0 1 0 0,0 0-1 0 0,0-1 0 0 0,0 1 1 0 0,0 0-1 0 0,0 0 1 0 0,0 0-1 0 0,1 0 1 0 0,-1 0-1 0 0,0 0 1 0 0,1 1-1 0 0,-1-1 1 0 0,1 0-1 0 0,-1 1 1 0 0,3-1-1 0 0,-3 1-5 0 0,0 0-1 0 0,0 1 1 0 0,1-1 0 0 0,-1 0-1 0 0,0 1 1 0 0,0 0 0 0 0,0-1-1 0 0,0 1 1 0 0,0 0 0 0 0,0-1-1 0 0,0 1 1 0 0,-1 0-1 0 0,1 0 1 0 0,0 0 0 0 0,0 0-1 0 0,-1 0 1 0 0,1 0 0 0 0,0 0-1 0 0,-1 0 1 0 0,1 0 0 0 0,0 1-1 0 0,4 10 52 0 0,0 1 0 0 0,-1-1-1 0 0,4 26 1 0 0,34 159 122 0 0,34 225-30 0 0,-69-361-145 0 0,-3 0 0 0 0,-3 0 0 0 0,-3 0 0 0 0,-2 0 0 0 0,-13 64 0 0 0,6-71-13 0 0,-2-1 0 0 0,-2 0 0 0 0,-3 0 0 0 0,-3-2 0 0 0,-1 0 0 0 0,-2-2 0 0 0,-3-1 0 0 0,-2 0 0 0 0,-2-3 0 0 0,-2 0 0 0 0,-1-2 0 0 0,-3-2 0 0 0,-1-1 1 0 0,-2-2-1 0 0,-2-2 0 0 0,-1-1 0 0 0,-67 40 0 0 0,45-38-181 0 0,-1-3 0 0 0,-1-3 0 0 0,-119 38 0 0 0,131-53-326 0 0,0-3 0 0 0,-1-2 0 0 0,0-3 0 0 0,0-2 0 0 0,-85-2-1 0 0,74-7-1626 0 0,-109-18 0 0 0,155 18 1378 0 0,0-2 1 0 0,1-1 0 0 0,0 0 0 0 0,0-2 0 0 0,0 0 0 0 0,1-1 0 0 0,0-1-1 0 0,1-1 1 0 0,-28-21 0 0 0,38 25 231 0 0,0 0-1 0 0,0-1 0 0 0,-12-17 1 0 0,14 16 105 0 0,1 0 0 0 0,0-1 1 0 0,-4-12-1 0 0,9 22 395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09.3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306 1058 872 0 0,'-31'-21'700'0'0,"2"-1"-1"0"0,0-2 1 0 0,1-1 0 0 0,-28-33-1 0 0,40 39-386 0 0,1-1-1 0 0,1 0 0 0 0,1-1 1 0 0,0-1-1 0 0,2 0 1 0 0,1 0-1 0 0,-9-28 0 0 0,13 32-167 0 0,2 0-1 0 0,0-1 0 0 0,1 1 1 0 0,0-1-1 0 0,2 0 0 0 0,0 1 1 0 0,1-1-1 0 0,1 0 0 0 0,1 1 1 0 0,1-1-1 0 0,0 1 0 0 0,1-1 1 0 0,1 1-1 0 0,1 0 1 0 0,9-18-1 0 0,-3 12-91 0 0,0 1 0 0 0,2 1 1 0 0,1 0-1 0 0,0 1 0 0 0,2 0 0 0 0,0 1 0 0 0,2 1 1 0 0,0 1-1 0 0,1 1 0 0 0,26-18 0 0 0,-19 15-50 0 0,1 2 0 0 0,1 1 0 0 0,0 1 0 0 0,2 1 0 0 0,-1 2 0 0 0,2 1 0 0 0,-1 1 0 0 0,2 2 0 0 0,-1 2 0 0 0,1 0 0 0 0,43-2 0 0 0,-43 7-10 0 0,0 2 0 0 0,0 1 0 0 0,0 1 0 0 0,-1 2 0 0 0,1 1 0 0 0,53 15 0 0 0,-76-16 38 0 0,1 0 1 0 0,-1 0-1 0 0,0 0 0 0 0,0 2 0 0 0,-1-1 1 0 0,1 1-1 0 0,-1 1 0 0 0,-1-1 1 0 0,1 1-1 0 0,-1 1 0 0 0,0 0 1 0 0,-1 0-1 0 0,0 0 0 0 0,0 1 1 0 0,0 0-1 0 0,-2 1 0 0 0,1-1 0 0 0,-1 1 1 0 0,0 0-1 0 0,-1 0 0 0 0,0 1 1 0 0,-1-1-1 0 0,3 17 0 0 0,-3-9 92 0 0,-2-1 1 0 0,0 0-1 0 0,-1 1 0 0 0,0-1 0 0 0,-2 0 1 0 0,0 0-1 0 0,-1 0 0 0 0,-8 28 0 0 0,-7 9 410 0 0,-32 66 0 0 0,48-116-512 0 0,-207 387 1808 0 0,87-172-1158 0 0,104-186-593 0 0,-91 181 302 0 0,91-172-328 0 0,1 1-1 0 0,2 0 0 0 0,-10 54 0 0 0,17-62-37 0 0,3 2 0 0 0,0-1 0 0 0,3 0 0 0 0,3 70 1 0 0,0-92-17 0 0,1 0 1 0 0,1-1-1 0 0,0 1 1 0 0,1 0-1 0 0,0-1 1 0 0,1 0 0 0 0,0 0-1 0 0,1 0 1 0 0,1-1-1 0 0,0 0 1 0 0,1 0 0 0 0,0-1-1 0 0,1 0 1 0 0,0 0-1 0 0,18 16 1 0 0,-8-13-27 0 0,0 0-1 0 0,1-1 1 0 0,1-1 0 0 0,0-1 0 0 0,0-1-1 0 0,1-1 1 0 0,0 0 0 0 0,0-2 0 0 0,1-1 0 0 0,0-1-1 0 0,1 0 1 0 0,34 1 0 0 0,6-4-124 0 0,0-2 0 0 0,-1-3 0 0 0,90-16-1 0 0,-101 10 59 0 0,-1-2-1 0 0,67-24 1 0 0,-88 24 121 0 0,0-2 1 0 0,-1 0-1 0 0,0-2 0 0 0,-1-2 1 0 0,25-19-1 0 0,-46 31 30 0 0,-1 0 0 0 0,0 0 1 0 0,0 0-1 0 0,-1-1 0 0 0,1 0 0 0 0,-1-1 1 0 0,-1 1-1 0 0,1-1 0 0 0,-1 1 0 0 0,0-2 1 0 0,-1 1-1 0 0,1 0 0 0 0,-1 0 0 0 0,-1-1 0 0 0,0 0 1 0 0,0 0-1 0 0,0 1 0 0 0,0-17 0 0 0,-2 15 24 0 0,-1 0 0 0 0,0 0 0 0 0,0 0 0 0 0,-1 0 0 0 0,0 0 0 0 0,-1 0 0 0 0,0 1 0 0 0,-1-1 0 0 0,1 1 0 0 0,-1 0 0 0 0,-1 0 0 0 0,0 0 0 0 0,0 1 0 0 0,0-1 0 0 0,-1 1 0 0 0,-12-11 0 0 0,-10-7 73 0 0,-1 1 0 0 0,0 2 0 0 0,-2 0 0 0 0,-41-20 0 0 0,-142-61 147 0 0,194 94-282 0 0,-382-135-855 0 0,321 119 116 0 0,-9-1-734 0 0,51 16-1439 0 0,-66-26 0 0 0,103 36 2714 0 0,1-1-1 0 0,-1 1 1 0 0,1-1-1 0 0,-1 0 0 0 0,1 0 1 0 0,0 0-1 0 0,-1 0 1 0 0,1 0-1 0 0,0 0 1 0 0,-6-6-899 0 0,6 5 899 0 0,1 1-1 0 0,-1 0 0 0 0,0-1 1 0 0,0 1-1 0 0,0-3 1 0 0,1 1-94 0 0,0 0 1 0 0,0 0 0 0 0,0 1-1 0 0,1-1 1 0 0,-1 0 0 0 0,1 0 0 0 0,0 1-1 0 0,-1-1 1 0 0,1 0 0 0 0,3-4-1 0 0,11-26-1433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09.94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1270 1137 556 0 0,'-21'9'2452'0'0,"-17"-6"-719"0"0,27-2-1144 0 0,-59-1 784 0 0,-1-3 0 0 0,1-2 0 0 0,0-4 1 0 0,0-3-1 0 0,1-3 0 0 0,-77-27 0 0 0,99 25-944 0 0,0-1 0 0 0,1-3 1 0 0,-83-51-1 0 0,85 43-210 0 0,-70-61-1 0 0,93 70-191 0 0,1-1 0 0 0,1 0-1 0 0,1-1 1 0 0,1-1-1 0 0,1-1 1 0 0,2 0 0 0 0,0-1-1 0 0,1 0 1 0 0,1-1 0 0 0,-9-35-1 0 0,15 45-25 0 0,2-1 0 0 0,0-1 0 0 0,1 1 0 0 0,1-1-1 0 0,0 1 1 0 0,1-1 0 0 0,1 1 0 0 0,1-1-1 0 0,1 0 1 0 0,0 1 0 0 0,1-1 0 0 0,1 1 0 0 0,0 0-1 0 0,2 0 1 0 0,0 1 0 0 0,1-1 0 0 0,15-26 0 0 0,-12 28-49 0 0,0 1 0 0 0,2 0 0 0 0,-1 1 1 0 0,2 0-1 0 0,0 0 0 0 0,0 2 1 0 0,1-1-1 0 0,0 2 0 0 0,1 0 0 0 0,0 1 1 0 0,1 0-1 0 0,0 1 0 0 0,0 1 1 0 0,1 1-1 0 0,-1 0 0 0 0,2 1 0 0 0,-1 1 1 0 0,0 0-1 0 0,1 2 0 0 0,0 0 1 0 0,-1 1-1 0 0,1 0 0 0 0,0 2 0 0 0,0 0 1 0 0,-1 1-1 0 0,1 0 0 0 0,-1 2 1 0 0,1 0-1 0 0,31 13 0 0 0,-36-11 34 0 0,0 0 0 0 0,-1 1 0 0 0,0 0-1 0 0,0 1 1 0 0,0 0 0 0 0,-1 1 0 0 0,-1 1 0 0 0,1-1-1 0 0,-1 2 1 0 0,-1-1 0 0 0,0 1 0 0 0,-1 1 0 0 0,12 21-1 0 0,-12-17 13 0 0,-1 0 1 0 0,0 1-1 0 0,-2 1 0 0 0,0-1 0 0 0,-1 1 0 0 0,0-1 0 0 0,-2 1 0 0 0,0 0 1 0 0,-1 0-1 0 0,-2 27 0 0 0,-2 9 18 0 0,-4-1 0 0 0,-1 0-1 0 0,-3 0 1 0 0,-27 80 0 0 0,-7-6 77 0 0,-26 72 312 0 0,-51 234 1 0 0,116-403-374 0 0,-6 24 32 0 0,2 0 0 0 0,-4 86 0 0 0,14-124-59 0 0,0 0-1 0 0,1 1 0 0 0,1-1 0 0 0,1 0 0 0 0,0 0 1 0 0,1 0-1 0 0,0-1 0 0 0,1 1 0 0 0,1-1 1 0 0,1 0-1 0 0,0-1 0 0 0,1 1 0 0 0,11 14 1 0 0,-10-18-17 0 0,1 0 1 0 0,1-1-1 0 0,-1 0 0 0 0,2-1 1 0 0,-1 0-1 0 0,1-1 1 0 0,0-1-1 0 0,1 0 1 0 0,0 0-1 0 0,0-1 1 0 0,1-1-1 0 0,25 7 1 0 0,-8-4-66 0 0,-1-2 1 0 0,1-1 0 0 0,1-1-1 0 0,54-2 1 0 0,-5-6-105 0 0,0-3-1 0 0,0-5 0 0 0,-1-2 1 0 0,0-5-1 0 0,135-49 1 0 0,-188 57 215 0 0,-1-1 0 0 0,44-26 0 0 0,-61 32 24 0 0,0 0 0 0 0,-1-1 0 0 0,1 0 1 0 0,-1 0-1 0 0,-1-1 0 0 0,1 0 0 0 0,-1-1 0 0 0,-1 1 0 0 0,12-20 0 0 0,-16 24-20 0 0,0 0-1 0 0,-1 0 1 0 0,0-1-1 0 0,1 1 1 0 0,-1 0-1 0 0,-1-1 1 0 0,1 1-1 0 0,-1-1 1 0 0,0 1-1 0 0,0-1 1 0 0,0 1-1 0 0,0-1 1 0 0,-1 1-1 0 0,0-1 1 0 0,0 1-1 0 0,0 0 1 0 0,0-1-1 0 0,-1 1 1 0 0,0 0-1 0 0,0 0 1 0 0,0 0-1 0 0,-4-6 1 0 0,-4-3 56 0 0,1 1 0 0 0,-2 0 0 0 0,1 1 0 0 0,-2 0 0 0 0,-14-11 0 0 0,-7-2 19 0 0,-1 2 0 0 0,-1 2 0 0 0,-62-27 1 0 0,54 28-75 0 0,-274-111-1 0 0,-9-4-1785 0 0,318 130 1644 0 0,-8-3-499 0 0,0-1-1 0 0,1-1 1 0 0,0 0 0 0 0,-25-20-1 0 0,37 26 380 0 0,0 1-1 0 0,1-1 1 0 0,-1 0 0 0 0,1 0-1 0 0,-1 0 1 0 0,1 0-1 0 0,0-1 1 0 0,0 1-1 0 0,0-1 1 0 0,1 1-1 0 0,-1-1 1 0 0,1 1-1 0 0,0-1 1 0 0,0 0 0 0 0,0 0-1 0 0,0 0 1 0 0,1 1-1 0 0,0-1 1 0 0,0 0-1 0 0,0 0 1 0 0,0 0-1 0 0,0 0 1 0 0,1 0-1 0 0,-1 0 1 0 0,1 1 0 0 0,0-1-1 0 0,2-4 1 0 0,2-2-245 0 0,0 0 0 0 0,0 0 0 0 0,1 1 1 0 0,0 0-1 0 0,1 0 0 0 0,0 1 0 0 0,0 0 1 0 0,14-12-1 0 0,42-28-1159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10.31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620 110 1448 0 0,'4'-3'277'0'0,"56"-52"5624"0"0,-59 52-5562 0 0,0 1-1 0 0,1-1 1 0 0,-13-40 5993 0 0,10 43-6192 0 0,0 0 0 0 0,0-1 0 0 0,0 1 1 0 0,0 0-1 0 0,0 0 0 0 0,0 0 0 0 0,0 0 0 0 0,-3 1 421 0 0,2 0-421 0 0,-34 9 897 0 0,33-9-846 0 0,-33 13 126 0 0,1 1 1 0 0,1 2-1 0 0,0 1 0 0 0,1 2 0 0 0,1 1 0 0 0,1 2 0 0 0,2 1 1 0 0,0 1-1 0 0,1 1 0 0 0,-42 52 0 0 0,42-41-230 0 0,1 1 0 0 0,1 1 0 0 0,2 1 0 0 0,2 1 0 0 0,2 1 0 0 0,2 1 0 0 0,2 1 0 0 0,-17 69 0 0 0,26-83-70 0 0,2 1 0 0 0,2-1 1 0 0,0 1-1 0 0,2 0 0 0 0,2-1 0 0 0,0 1 1 0 0,2 0-1 0 0,2-1 0 0 0,10 39 0 0 0,-8-44-26 0 0,2 0-1 0 0,1 0 0 0 0,1-1 0 0 0,1 0 1 0 0,1-1-1 0 0,1 0 0 0 0,1-1 1 0 0,1 0-1 0 0,1-2 0 0 0,1 0 1 0 0,21 19-1 0 0,-7-14-52 0 0,1 0-1 0 0,1-2 1 0 0,1-1-1 0 0,1-3 1 0 0,0 0-1 0 0,2-2 1 0 0,0-2-1 0 0,1-2 1 0 0,64 14-1 0 0,-12-9-119 0 0,1-5 1 0 0,0-4-1 0 0,108-2 0 0 0,-117-9 87 0 0,-1-3-1 0 0,0-3 1 0 0,-1-4 0 0 0,0-4 0 0 0,-1-3-1 0 0,-1-3 1 0 0,149-65 0 0 0,-198 72 123 0 0,0-1 1 0 0,-1-1-1 0 0,-1-1 1 0 0,-1-2-1 0 0,-1-1 1 0 0,-1 0-1 0 0,40-45 1 0 0,-53 52 14 0 0,-2 0 0 0 0,1 0-1 0 0,-2-1 1 0 0,0 0 0 0 0,-1-1 0 0 0,0 0 0 0 0,-2 0 0 0 0,0-1-1 0 0,0 1 1 0 0,-2-1 0 0 0,0-1 0 0 0,-1 1 0 0 0,0 0-1 0 0,-2-1 1 0 0,0 1 0 0 0,-2-23 0 0 0,-1 21-1 0 0,-1 0 0 0 0,-1 0 1 0 0,0 0-1 0 0,-2 1 0 0 0,0-1 0 0 0,-1 1 1 0 0,-1 0-1 0 0,0 1 0 0 0,-13-18 0 0 0,6 12-28 0 0,-2 1 0 0 0,0 0 0 0 0,-2 2 0 0 0,0 0 0 0 0,-38-30 0 0 0,5 14-185 0 0,-2 1-1 0 0,-1 3 0 0 0,-2 3 0 0 0,-107-41 0 0 0,60 33-1327 0 0,-3 5-1 0 0,0 5 0 0 0,-215-26 0 0 0,162 41-2352 0 0,0 6-1 0 0,-181 18 0 0 0,184 1 1745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30.5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5665 449 44 0 0,'-9'-32'2469'0'0,"-18"-37"0"0"0,22 61-1732 0 0,1 0 0 0 0,-1 1 0 0 0,-10-11 0 0 0,12 14-357 0 0,-12-11 736 0 0,-9-7 380 0 0,12 11-741 0 0,-12-7-409 0 0,0 1 0 0 0,-2 1 0 0 0,0 0 0 0 0,-1 3-1 0 0,0 0 1 0 0,-1 1 0 0 0,-52-13 0 0 0,-11 2 88 0 0,-160-19 0 0 0,-97 15 744 0 0,301 24-1026 0 0,-774-27 1891 0 0,616 34-1832 0 0,1 9-1 0 0,-207 40 0 0 0,286-26-188 0 0,-123 43-1 0 0,-117 60-28 0 0,283-100 5 0 0,-1053 463 132 0 0,1027-438-56 0 0,-167 117 0 0 0,204-120-38 0 0,3 4 0 0 0,2 2 0 0 0,-60 71 0 0 0,99-99-12 0 0,2 2 0 0 0,2 0 0 0 0,0 2 0 0 0,3 1 0 0 0,0 0 0 0 0,3 1-1 0 0,1 2 1 0 0,1-1 0 0 0,-14 60 0 0 0,22-61 12 0 0,1 0 1 0 0,1 0-1 0 0,3 0 1 0 0,0 1-1 0 0,3-1 1 0 0,1 1-1 0 0,1-1 1 0 0,3 0-1 0 0,0 0 0 0 0,20 59 1 0 0,3-18 48 0 0,3-1 0 0 0,3-2 1 0 0,3-1-1 0 0,4-2 0 0 0,92 119 0 0 0,-43-82-20 0 0,4-3 0 0 0,171 144-1 0 0,-100-114-43 0 0,6-8 0 0 0,223 123 0 0 0,408 148-68 0 0,-477-268-50 0 0,5-15 1 0 0,5-14 0 0 0,4-14 0 0 0,407 48-1 0 0,-9-82-133 0 0,-562-55 89 0 0,-1-9 0 0 0,207-38 0 0 0,-261 23 65 0 0,-1-5-1 0 0,-2-5 0 0 0,-1-5 0 0 0,-2-5 0 0 0,-3-6 0 0 0,196-120 0 0 0,-240 127 63 0 0,-2-3-1 0 0,-3-2 1 0 0,-2-3-1 0 0,72-81 1 0 0,-98 94 5 0 0,-2-2 0 0 0,-2-1 0 0 0,-1-1 0 0 0,-3-2 1 0 0,-1-1-1 0 0,-3-1 0 0 0,28-82 0 0 0,-39 85 2 0 0,-2 0 0 0 0,-2-1 0 0 0,-1 0 0 0 0,-3 0 0 0 0,-3-72 0 0 0,-8 6-58 0 0,-24-125-1 0 0,10 130-48 0 0,-65-192 0 0 0,-65-94-516 0 0,131 343 494 0 0,-23-52-1002 0 0,-4 1-1 0 0,-4 3 0 0 0,-5 2 1 0 0,-128-169-1 0 0,145 218 149 0 0,-2 2 0 0 0,-1 2 0 0 0,-3 2 0 0 0,-1 1 0 0 0,-2 3 1 0 0,-1 2-1 0 0,-2 2 0 0 0,-2 2 0 0 0,0 2 0 0 0,-92-33 0 0 0,12 22-302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5:59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267 1 28 0 0,'-5'19'7754'0'0,"-26"-1"-3720"0"0,28-15-3838 0 0,1-1 0 0 0,-1 0 0 0 0,1 0 0 0 0,-1 0 0 0 0,0 0 1 0 0,0-1-1 0 0,0 1 0 0 0,0-1 0 0 0,-7 2 0 0 0,-7 5 246 0 0,-4 9 159 0 0,17-13-474 0 0,0-1-1 0 0,-1 1 0 0 0,1-1 1 0 0,-1 0-1 0 0,0 0 1 0 0,0 0-1 0 0,0-1 0 0 0,0 0 1 0 0,-1 0-1 0 0,1 0 0 0 0,-10 1 1 0 0,12-2-49 0 0,-5-1 94 0 0,1 1 1 0 0,-1 1-1 0 0,1-1 1 0 0,-1 1 0 0 0,1 1-1 0 0,-1-1 1 0 0,1 1-1 0 0,-13 7 1 0 0,14-2 133 0 0,13-7 241 0 0,11 0-392 0 0,156 16 401 0 0,-58-8-375 0 0,169 6 141 0 0,-124-10-189 0 0,81 4 18 0 0,194 15 31 0 0,-24 27 26 0 0,-347-39-160 0 0,373 73 167 0 0,-6 26-6 0 0,-320-78-122 0 0,217 74 100 0 0,-264-82-160 0 0,0 4 1 0 0,115 69-1 0 0,-117-56 30 0 0,0 3 0 0 0,-4 3 0 0 0,-1 2 0 0 0,-2 3-1 0 0,-3 2 1 0 0,-2 2 0 0 0,62 93 0 0 0,-41-41 106 0 0,69 143 1 0 0,-116-199-128 0 0,-2 2 1 0 0,-3 1 0 0 0,-2 0 0 0 0,-3 1 0 0 0,9 62 0 0 0,25 261 76 0 0,-34-170-77 0 0,-9-102-26 0 0,1 21 23 0 0,-5 0-1 0 0,-22 178 0 0 0,9-209-1 0 0,-36 207 75 0 0,19-178-61 0 0,-37 150 38 0 0,40-172-69 0 0,11-42-5 0 0,-3 0-1 0 0,-33 82 1 0 0,23-85-2 0 0,-105 213 48 0 0,75-169-21 0 0,-33 50 18 0 0,-350 398 69 0 0,275-357-84 0 0,-40 25 14 0 0,112-125-46 0 0,-187 224-38 0 0,180-171 42 0 0,80-117 3 0 0,-9 20 18 0 0,2 1-1 0 0,-27 79 1 0 0,-5 53 20 0 0,19-53-11 0 0,-14 85 13 0 0,30-105-31 0 0,8-32-10 0 0,12-52-10 0 0,-2 0-1 0 0,-15 48 1 0 0,-25 62 21 0 0,33-92 13 0 0,-2 0-1 0 0,-2-1 1 0 0,-29 55-1 0 0,-44 44 57 0 0,-117 143 1 0 0,159-219-94 0 0,-15 20 4 0 0,-38 60-3 0 0,43-60 10 0 0,38-54-6 0 0,2 1-1 0 0,0 0 1 0 0,-21 66-1 0 0,7-19-11 0 0,-26 61 10 0 0,-50 180 1 0 0,87-229-29 0 0,-14 130 0 0 0,30-46 40 0 0,4-53 4 0 0,0-103-16 0 0,-19 229 4 0 0,-22 46 16 0 0,22-166-8 0 0,8-45 5 0 0,-30 108 0 0 0,-109 215-2 0 0,91-288-18 0 0,21-43-3 0 0,-45 74 16 0 0,52-94-11 0 0,18-32-6 0 0,0 0-1 0 0,-10 29 0 0 0,18-42 9 0 0,1-1 0 0 0,-2 0-1 0 0,0 0 1 0 0,-10 12 0 0 0,13-17 5 0 0,-10 3-5 0 0,14-9-2 0 0,-1 0-1 0 0,1 0 0 0 0,-1 0 0 0 0,0 0 0 0 0,1 1 1 0 0,-1-1-1 0 0,0 0 0 0 0,1 1 0 0 0,-1-1 0 0 0,1 0 1 0 0,-1 1-1 0 0,1-1 0 0 0,-1 1 0 0 0,1-1 0 0 0,-1 1 1 0 0,1-1-1 0 0,0 1 0 0 0,-1-1 0 0 0,1 1 0 0 0,-1 0 1 0 0,1-1-1 0 0,0 1 0 0 0,0-1 0 0 0,-1 1 0 0 0,1 0 1 0 0,0-1-1 0 0,0 1 0 0 0,0 0 0 0 0,0-1 0 0 0,0 1 1 0 0,0 1-1 0 0,-1-1 0 0 0,1 0 0 0 0,0 0 0 0 0,0 0 0 0 0,-1-1 0 0 0,1 1 0 0 0,-1 0 0 0 0,1 0 0 0 0,-1 0 0 0 0,1 0 0 0 0,-1 0 0 0 0,1-1 0 0 0,-1 1 0 0 0,0 0 0 0 0,1-1 0 0 0,-1 1-1 0 0,0 0 1 0 0,0-1 0 0 0,0 1 0 0 0,0 0 0 0 0,-2 1-3 0 0,-13 16-30 0 0,7-8 25 0 0,0 1 0 0 0,1-1 0 0 0,0 2 0 0 0,-11 20 0 0 0,18-30 8 0 0,0-1 0 0 0,-1 1 0 0 0,1-1 1 0 0,0 0-1 0 0,-1 1 0 0 0,1-1 0 0 0,-1 0 0 0 0,0 0 0 0 0,1 0 1 0 0,-1 0-1 0 0,0 0 0 0 0,-2 1 0 0 0,2-2-17 0 0,1 1 0 0 0,0-1 1 0 0,0 0-1 0 0,0 1 0 0 0,0 0 0 0 0,0-1 0 0 0,0 1 1 0 0,0-1-1 0 0,0 1 0 0 0,0 0 0 0 0,0 0 0 0 0,0-1 1 0 0,1 1-1 0 0,-1 0 0 0 0,0 0 0 0 0,0 0 0 0 0,1 0 1 0 0,-1 0-1 0 0,1 0 0 0 0,-2 2 0 0 0,2-4-2 0 0,0 1 1 0 0,0 0-1 0 0,0 0 0 0 0,-1 0 0 0 0,1-1 1 0 0,0 1-1 0 0,0 0 0 0 0,-1 0 0 0 0,1 0 1 0 0,0 0-1 0 0,0 0 0 0 0,-1 0 0 0 0,1 0 1 0 0,0 0-1 0 0,-1 0 0 0 0,1 0 0 0 0,0 0 1 0 0,0 0-1 0 0,-1 0 0 0 0,1 0 0 0 0,0 0 1 0 0,-1 0-1 0 0,1 0 0 0 0,0 0 0 0 0,0 0 0 0 0,-1 0 1 0 0,1 0-1 0 0,0 0 0 0 0,0 0 0 0 0,-1 1 1 0 0,1-1-1 0 0,0 0 0 0 0,0 0 0 0 0,-1 0 1 0 0,1 0-1 0 0,0 1 0 0 0,0-1 0 0 0,0 0 1 0 0,-1 1-1 0 0,-10 7-1099 0 0,-15 25-699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6:00.41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4632 124 876 0 0,'-94'28'15792'0'0,"92"-30"-15641"0"0,-1 1 1 0 0,1-1-1 0 0,-1 0 1 0 0,0 1-1 0 0,1 0 0 0 0,-1 0 1 0 0,0 0-1 0 0,0 0 1 0 0,-5-1-1 0 0,-44-1 797 0 0,-63-10-1 0 0,22 1-395 0 0,-158-19 655 0 0,-58-5-200 0 0,187 24-730 0 0,-119-7 185 0 0,103 13-264 0 0,-110 1 94 0 0,86 6-121 0 0,56-1-25 0 0,-1 3 0 0 0,-113 20 0 0 0,-4 29 6 0 0,114-25-99 0 0,-60 17 30 0 0,1 7 0 0 0,3 8 0 0 0,-303 153 0 0 0,162-18 15 0 0,300-189-96 0 0,-43 32 17 0 0,2 2 0 0 0,1 2 0 0 0,3 2 0 0 0,1 2 0 0 0,3 2 0 0 0,1 2-1 0 0,3 1 1 0 0,2 1 0 0 0,2 3 0 0 0,2 0 0 0 0,3 2 0 0 0,3 0 0 0 0,2 2 0 0 0,2 1-1 0 0,-18 94 1 0 0,-52 544 77 0 0,75-537-73 0 0,-25 345 56 0 0,39-474-71 0 0,2 1-1 0 0,0-1 0 0 0,2 1 1 0 0,2-1-1 0 0,1 0 0 0 0,17 54 1 0 0,-8-46-1 0 0,1 0 1 0 0,2-1-1 0 0,2-1 1 0 0,36 52 0 0 0,-4-21 0 0 0,4-2 1 0 0,2-3-1 0 0,3-2 1 0 0,96 74-1 0 0,-48-53-15 0 0,3-4-1 0 0,3-5 0 0 0,145 67 1 0 0,-125-80-6 0 0,3-7 0 0 0,2-5 0 0 0,2-6 0 0 0,271 41 1 0 0,-98-45-66 0 0,381-4 1 0 0,-442-33-62 0 0,426-51-1 0 0,-508 17 78 0 0,308-102-1 0 0,-369 95 47 0 0,-1-4 0 0 0,-3-5-1 0 0,135-84 1 0 0,-209 113 16 0 0,309-209-9 0 0,-99 22 15 0 0,-185 152 0 0 0,98-125-1 0 0,-133 149 12 0 0,-3 0-1 0 0,0-1 1 0 0,-2-1-1 0 0,-2-1 0 0 0,0-1 1 0 0,-3 0-1 0 0,18-72 1 0 0,-25 76 7 0 0,-1-1-1 0 0,-2 0 1 0 0,-1-1 0 0 0,-1 1 0 0 0,-2 0 0 0 0,-2 0 0 0 0,0 0 0 0 0,-2 0-1 0 0,-16-52 1 0 0,-1 18 16 0 0,-4 1 1 0 0,-45-83-1 0 0,-86-116 21 0 0,71 138-41 0 0,-4 4 1 0 0,-6 3-1 0 0,-126-119 1 0 0,105 129-59 0 0,-5 6 1 0 0,-3 4 0 0 0,-6 7-1 0 0,-3 5 1 0 0,-157-76 0 0 0,42 45-762 0 0,-432-141 0 0 0,-295 18-5834 0 0,800 214 1718 0 0,-1 7-1 0 0,-307 5 1 0 0,350 23 2922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15.62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5518 633 420 0 0,'-54'3'6719'0'0,"38"-2"-6397"0"0,-1 0 0 0 0,0-1-1 0 0,0 0 1 0 0,-29-6-1 0 0,-40-12 449 0 0,21 5 249 0 0,-118-39 1 0 0,-109-75 456 0 0,-110-37-468 0 0,375 154-983 0 0,-266-72 232 0 0,-8 23 6 0 0,202 41-161 0 0,-104-17 327 0 0,-1 8 0 0 0,-360 0-1 0 0,400 32-272 0 0,1 7-1 0 0,0 7 1 0 0,-300 77-1 0 0,356-64-98 0 0,2 6 0 0 0,2 4 0 0 0,2 4-1 0 0,2 5 1 0 0,2 5 0 0 0,-175 132 0 0 0,195-125-23 0 0,2 4 1 0 0,3 3-1 0 0,4 4 0 0 0,3 2 1 0 0,3 3-1 0 0,3 2 0 0 0,-93 177 1 0 0,127-208-22 0 0,2 2 1 0 0,3 0 0 0 0,-26 103-1 0 0,27-63 18 0 0,5 0-1 0 0,3 2 0 0 0,5-1 0 0 0,7 136 1 0 0,4-172-25 0 0,2 1 1 0 0,3-1-1 0 0,2 0 1 0 0,2-1 0 0 0,4-1-1 0 0,1 0 1 0 0,3-2-1 0 0,40 72 1 0 0,-24-59 7 0 0,3-2 0 0 0,3-2 0 0 0,3-1-1 0 0,72 71 1 0 0,2-19 7 0 0,6-6 0 0 0,4-5 0 0 0,4-7 0 0 0,247 132 0 0 0,-77-77 42 0 0,407 138 1 0 0,-411-186-1 0 0,4-14-1 0 0,485 75 1 0 0,-599-139 6 0 0,362 1-1 0 0,-408-30-25 0 0,0-7 0 0 0,-1-7 1 0 0,160-41-1 0 0,-121 11-13 0 0,-3-8 0 0 0,201-93 0 0 0,-259 93-17 0 0,-4-6 0 0 0,-2-5 0 0 0,197-153 0 0 0,-221 145 18 0 0,-4-3 0 0 0,-4-5 0 0 0,124-156 1 0 0,-170 187-17 0 0,-1-1 0 0 0,-3-2 1 0 0,-3-2-1 0 0,-2 0 0 0 0,-3-2 1 0 0,-2-1-1 0 0,-3-1 1 0 0,17-83-1 0 0,-25 68-4 0 0,-4-2 0 0 0,-3 1-1 0 0,-3 0 1 0 0,-4-1 0 0 0,-3 0 0 0 0,-4 1 0 0 0,-3 0 0 0 0,-4 1-1 0 0,-3 1 1 0 0,-3 0 0 0 0,-54-128 0 0 0,42 132 10 0 0,-3 2 0 0 0,-4 1 1 0 0,-2 2-1 0 0,-3 2 1 0 0,-2 2-1 0 0,-4 2 0 0 0,-66-62 1 0 0,44 58-26 0 0,-3 3 1 0 0,-3 3-1 0 0,-2 4 1 0 0,-3 4-1 0 0,-2 3 1 0 0,-2 4-1 0 0,-1 3 1 0 0,-126-37-1 0 0,-10 13-934 0 0,-3 11-1 0 0,-1 9 1 0 0,-3 10-1 0 0,-286-6 0 0 0,384 39-620 0 0,-1 6 0 0 0,1 6 0 0 0,1 6 0 0 0,0 6 0 0 0,1 5 0 0 0,2 7 0 0 0,-135 52 1 0 0,89-21 280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56.64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117 554 140 0 0,'-47'-125'4996'0'0,"5"18"-331"0"0,21 34-1447 0 0,18 52-2359 0 0,1 0-1 0 0,1 0 0 0 0,0 0 0 0 0,2 0 1 0 0,4-33-1 0 0,1-36 293 0 0,-5 98-1115 0 0,0 1-1 0 0,1-1 0 0 0,0 0 0 0 0,0-1 0 0 0,1 1 0 0 0,4 10 0 0 0,7 22 39 0 0,17 109 51 0 0,18 73-214 0 0,27 292 0 0 0,-44 115-2887 0 0,-33-610 2363 0 0,0 1 1 0 0,-1-1 0 0 0,-7 31-1 0 0,-15 18-4098 0 0,29-150-3987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16.50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0 677 256 0 0,'1'-4'168'0'0,"-1"1"0"0"0,1-1 0 0 0,0 1-1 0 0,0 0 1 0 0,0 0 0 0 0,1-1 0 0 0,-1 1 0 0 0,1 0-1 0 0,-1 0 1 0 0,1 0 0 0 0,0 0 0 0 0,0 1 0 0 0,1-1 0 0 0,-1 1-1 0 0,0-1 1 0 0,1 1 0 0 0,0 0 0 0 0,2-3 0 0 0,11-10 296 0 0,-4 4-21 0 0,-1 1 0 0 0,1 0 0 0 0,1 1 0 0 0,0 0 0 0 0,0 1 0 0 0,0 1 0 0 0,21-9 0 0 0,-26 13-87 0 0,-1 1-1 0 0,1 0 0 0 0,0 0 0 0 0,0 0 1 0 0,0 1-1 0 0,0 0 0 0 0,0 1 0 0 0,0 0 1 0 0,0 0-1 0 0,0 1 0 0 0,12 2 1 0 0,10 3 356 0 0,49 18 1 0 0,-23-6-131 0 0,43 6 108 0 0,0-5 0 0 0,109 7 1 0 0,204-5-179 0 0,-265-16-415 0 0,1203-43 363 0 0,-1000-11-422 0 0,-238 28-9 0 0,240-59 74 0 0,-291 61-98 0 0,136-46-62 0 0,-158 50-173 0 0,0-3 0 0 0,70-43 0 0 0,-71 35-62 0 0,-7 4-440 0 0,0 2 1 0 0,2 1 0 0 0,0 1-1 0 0,47-17 1 0 0,64-7-3740 0 0,236-35 1 0 0,-352 72 3979 0 0,38-8-661 0 0,-7-1 85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30.49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5402 476 580 0 0,'-87'-18'4246'0'0,"83"16"-3619"0"0,0 1 1 0 0,-1 0-1 0 0,1 0 0 0 0,-1 1 0 0 0,1-1 0 0 0,-1 1 0 0 0,-7 1 1 0 0,12-35 4137 0 0,-1 32-4724 0 0,1 0 1 0 0,-1 0-1 0 0,0 0 0 0 0,0 0 1 0 0,0 1-1 0 0,0-1 1 0 0,0 0-1 0 0,0 0 1 0 0,0 1-1 0 0,0-1 0 0 0,-1 0 1 0 0,1 1-1 0 0,-1-1 1 0 0,1 1-1 0 0,-1 0 1 0 0,0 0-1 0 0,1-1 0 0 0,-1 1 1 0 0,-3-1-1 0 0,-42-21 14 0 0,38 19-10 0 0,-24-11 31 0 0,-183-74 779 0 0,101 48-384 0 0,-85-25 156 0 0,8 19-363 0 0,-2 9 0 0 0,-276-19 0 0 0,176 51-141 0 0,-396 43 1 0 0,397-2 279 0 0,-349 88-1 0 0,86 35 130 0 0,403-104-324 0 0,-225 115 0 0 0,299-126-152 0 0,3 4 0 0 0,-133 105 0 0 0,161-111-14 0 0,2 2-1 0 0,2 2 1 0 0,2 2 0 0 0,-67 97 0 0 0,94-120-6 0 0,0 2 1 0 0,2 0-1 0 0,1 1 1 0 0,1 0-1 0 0,1 1 0 0 0,2 0 1 0 0,0 0-1 0 0,2 1 1 0 0,-4 50-1 0 0,9-46 13 0 0,1 0-1 0 0,2 0 0 0 0,1 0 0 0 0,2 0 0 0 0,1 0 1 0 0,1-1-1 0 0,2 0 0 0 0,18 43 0 0 0,9 5 60 0 0,2-3-1 0 0,72 105 0 0 0,117 135 119 0 0,-224-312-223 0 0,371 446 214 0 0,-294-368-186 0 0,4-5 0 0 0,3-3 0 0 0,108 72 0 0 0,-122-101-11 0 0,2-4 0 0 0,1-2 0 0 0,92 32 0 0 0,-56-33-35 0 0,200 43 0 0 0,-57-40-266 0 0,369 14 0 0 0,473-71-982 0 0,86-114 170 0 0,-939 82 800 0 0,-2-11 1 0 0,414-157 0 0 0,-466 137 365 0 0,205-116 1 0 0,-327 154 126 0 0,-2-2 0 0 0,-1-4 0 0 0,-3-2 1 0 0,-1-3-1 0 0,-3-2 0 0 0,60-73 1 0 0,41-83 653 0 0,-130 165-564 0 0,-2-1-1 0 0,40-96 1 0 0,-58 119-211 0 0,5-11 77 0 0,-2-1 1 0 0,-1 0-1 0 0,-1-1 0 0 0,7-52 0 0 0,-14 60-61 0 0,-1 0 0 0 0,-2 0 0 0 0,-1 0 0 0 0,-1 0 1 0 0,-1 0-1 0 0,-7-27 0 0 0,6 40-71 0 0,0-1-1 0 0,-2 1 1 0 0,0 0 0 0 0,0 0 0 0 0,-1 0 0 0 0,-1 1 0 0 0,0 0 0 0 0,-1 1 0 0 0,0-1 0 0 0,-1 2-1 0 0,-1-1 1 0 0,-13-11 0 0 0,-11-5-11 0 0,-1 2 0 0 0,-2 1-1 0 0,-68-34 1 0 0,-131-45-23 0 0,215 95 7 0 0,-945-324-926 0 0,605 218-295 0 0,-113-48-3282 0 0,280 95-21 0 0,84 32-905 0 0,-143-26-1 0 0,185 51 3762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7:31.4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91 20 776 0 0,'-11'12'945'0'0,"1"0"1"0"0,0 0-1 0 0,1 1 1 0 0,1 1-1 0 0,0-1 1 0 0,0 1-1 0 0,2 1 0 0 0,-7 16 1 0 0,12-27-620 0 0,-1 0 0 0 0,1 0-1 0 0,0 0 1 0 0,0 1 0 0 0,0-1 0 0 0,1 0 0 0 0,-1 0 0 0 0,1 1 0 0 0,0-1 0 0 0,1 0 0 0 0,0 5-1 0 0,0-3-2 0 0,1 0-1 0 0,0 0 0 0 0,0 0 0 0 0,0-1 0 0 0,1 1 1 0 0,0-1-1 0 0,0 0 0 0 0,0 0 0 0 0,1 0 0 0 0,-1 0 0 0 0,8 7 1 0 0,-1-3-22 0 0,1 1 1 0 0,0-1 0 0 0,0-1-1 0 0,1 0 1 0 0,0-1 0 0 0,1 0-1 0 0,-1-1 1 0 0,15 5-1 0 0,35 9 168 0 0,0-3-1 0 0,95 13 0 0 0,133 2-112 0 0,-252-28-312 0 0,410 22 110 0 0,705-49 0 0 0,341-154-136 0 0,-1457 171-36 0 0,92-14-394 0 0,197-57 1 0 0,-302 69-143 0 0,-1-1 0 0 0,39-21 1 0 0,-55 26 47 0 0,0-1 1 0 0,0 1 0 0 0,0-1 0 0 0,-1 0 0 0 0,0-1-1 0 0,0 1 1 0 0,0-1 0 0 0,-1-1 0 0 0,0 1-1 0 0,0-1 1 0 0,7-12 0 0 0,-11 15 27 0 0,1 0 0 0 0,-1 1 0 0 0,0-1 0 0 0,0 1 0 0 0,0-1 0 0 0,-1 0 0 0 0,1 0 0 0 0,-1 1 0 0 0,0-1 0 0 0,-1-6 0 0 0,1 8 271 0 0,0 1-1 0 0,0-1 1 0 0,-1 1-1 0 0,1-1 1 0 0,0 1-1 0 0,-1-1 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8:07.58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4593 317 244 0 0,'-313'-123'3605'0'0,"293"115"-3234"0"0,-1-1 1 0 0,-30-21-1 0 0,-25-10 390 0 0,20 18-523 0 0,0 4 1 0 0,-1 1-1 0 0,-1 3 0 0 0,-81-9 1 0 0,46 15 39 0 0,0 3 1 0 0,-100 9 0 0 0,-601 85 2133 0 0,430 0-1640 0 0,229-52-492 0 0,-299 109 571 0 0,431-145-845 0 0,-226 93 425 0 0,101-40-187 0 0,29-10 31 0 0,-103 63 0 0 0,-84 71 149 0 0,233-144-364 0 0,-23 17 80 0 0,3 4 1 0 0,2 3-1 0 0,-117 125 1 0 0,160-153-72 0 0,2 3 0 0 0,2 0 0 0 0,0 1 0 0 0,-33 68 0 0 0,44-75-34 0 0,2 1 1 0 0,0 0 0 0 0,2 1-1 0 0,1 0 1 0 0,2 1 0 0 0,1-1-1 0 0,-3 42 1 0 0,7-35-18 0 0,1 0 0 0 0,1 0 0 0 0,3 0 0 0 0,0-1 0 0 0,2 1 0 0 0,2-1 1 0 0,2 0-1 0 0,17 44 0 0 0,1-21-16 0 0,3-2-1 0 0,1-2 1 0 0,4 0 0 0 0,1-3 0 0 0,3-1 0 0 0,81 79 0 0 0,-27-43 11 0 0,4-4 1 0 0,151 97-1 0 0,-107-93 13 0 0,2-7 0 0 0,4-5 0 0 0,232 79 0 0 0,491 99 54 0 0,244-47-74 0 0,-923-185-11 0 0,1-8-1 0 0,0-9 1 0 0,248-27-1 0 0,527-122-90 0 0,-711 86 48 0 0,310-115 0 0 0,-237 38 75 0 0,-289 116-28 0 0,0-1 0 0 0,-1-3 0 0 0,-1-1 0 0 0,-2-2 0 0 0,54-52 0 0 0,-74 63-2 0 0,-1-2-1 0 0,-1 0 0 0 0,-1-1 1 0 0,0 0-1 0 0,-2-1 0 0 0,0-1 1 0 0,-2 0-1 0 0,14-39 1 0 0,-14 26 27 0 0,-2 1 0 0 0,-1-1 0 0 0,-2-1 1 0 0,-1 1-1 0 0,-2-46 0 0 0,-7-41 410 0 0,-5 0 0 0 0,-44-202 0 0 0,34 242-159 0 0,-38-92 1 0 0,54 164-255 0 0,-17-41 80 0 0,-1 1 0 0 0,-3 2 0 0 0,-40-60 0 0 0,29 55-60 0 0,-3 2 0 0 0,-2 2 0 0 0,-1 1 0 0 0,-3 2 0 0 0,-82-65 0 0 0,32 41-45 0 0,-2 3 0 0 0,-121-61 0 0 0,61 50-171 0 0,-304-108 1 0 0,-189 11-805 0 0,-17 76-1015 0 0,575 88 1631 0 0,-168-15-1594 0 0,-2 11 0 0 0,1 11 0 0 0,-1 12 0 0 0,-262 43 0 0 0,175 7-793 0 0,190-18 1630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8:08.59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6428 254 604 0 0,'-31'-34'1524'0'0,"-105"-110"5052"0"0,126 136-6244 0 0,0 1 1 0 0,-1 0-1 0 0,1 0 0 0 0,-2 1 1 0 0,1 0-1 0 0,0 1 1 0 0,-1 1-1 0 0,0 0 0 0 0,0 0 1 0 0,-23-3-1 0 0,-5 2-139 0 0,0 1 0 0 0,-42 3 0 0 0,-6 3 73 0 0,0 5 1 0 0,-117 23-1 0 0,-165 64 141 0 0,28 34 93 0 0,9 27 223 0 0,168-77-357 0 0,-690 358 644 0 0,373-144-880 0 0,276-161-86 0 0,-299 224 236 0 0,243-162-74 0 0,55-38-91 0 0,7 8 0 0 0,-202 214-1 0 0,40 67-49 0 0,322-391-55 0 0,-140 199-11 0 0,84-114 9 0 0,-194 354 117 0 0,235-388-100 0 0,15-29-25 0 0,4 0 1 0 0,4 3 0 0 0,2 1 0 0 0,-31 135 0 0 0,53-168-402 0 0,2 0 1 0 0,0 65 0 0 0,5-25-5711 0 0,1-80 5477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8:18.83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3225 12 644 0 0,'-62'-5'1222'0'0,"49"3"-955"0"0,0 1 0 0 0,1 0-1 0 0,-1 0 1 0 0,0 1 0 0 0,-23 4-1 0 0,-3 2 318 0 0,31-6-481 0 0,1 1 1 0 0,-1 0-1 0 0,1 0 1 0 0,0 1-1 0 0,0 0 1 0 0,-1 0-1 0 0,1 0 1 0 0,-9 6-1 0 0,-4 3 379 0 0,0-1-1 0 0,-1-1 0 0 0,0-1 1 0 0,-28 7-1 0 0,-91 15 667 0 0,31-8-703 0 0,6-5-15 0 0,65-13-138 0 0,-38 11 1 0 0,63-12-224 0 0,-55 14 344 0 0,0 3 0 0 0,-90 39 0 0 0,150-55-390 0 0,-134 63 743 0 0,-166 105 1 0 0,41 8 219 0 0,-97 63 293 0 0,32-20-222 0 0,253-164-888 0 0,3 3-1 0 0,-72 78 1 0 0,111-97-126 0 0,2 2 0 0 0,2 2 0 0 0,2 0 0 0 0,2 2 0 0 0,2 2 0 0 0,-21 56 1 0 0,32-66-17 0 0,1 1 0 0 0,3 0 1 0 0,1 0-1 0 0,2 1 0 0 0,2 0 1 0 0,2 1-1 0 0,1 0 0 0 0,3 0 1 0 0,2 0-1 0 0,7 56 0 0 0,1-45 32 0 0,2-1 0 0 0,2 0 1 0 0,3 0-1 0 0,2-1 0 0 0,2-2 0 0 0,3 0 0 0 0,48 81 0 0 0,-27-66-3 0 0,2-2 1 0 0,2-2 0 0 0,4-2-1 0 0,2-3 1 0 0,2-2-1 0 0,94 72 1 0 0,-72-72-38 0 0,2-2-1 0 0,2-4 1 0 0,2-4 0 0 0,179 68 0 0 0,-86-55 18 0 0,3-7 0 0 0,1-8 0 0 0,329 33 0 0 0,-283-61-28 0 0,1-10 1 0 0,391-41-1 0 0,528-168-11 0 0,-835 120 11 0 0,480-195-1 0 0,-352 59-47 0 0,-384 186 50 0 0,0-1-1 0 0,-3-3 1 0 0,-1-2 0 0 0,77-78-1 0 0,-98 86 43 0 0,-2-2-1 0 0,-2-1 1 0 0,-1-1-1 0 0,-1-1 1 0 0,-2-1-1 0 0,-2-1 1 0 0,29-75-1 0 0,-41 86 17 0 0,-1 1-1 0 0,-2-1 0 0 0,0 0 0 0 0,-2 0 0 0 0,-1 0 1 0 0,-2-1-1 0 0,0 1 0 0 0,-2-1 0 0 0,-1 1 0 0 0,-2-1 1 0 0,0 1-1 0 0,-2 0 0 0 0,-1 0 0 0 0,-1 1 0 0 0,-2 0 1 0 0,0 1-1 0 0,-2 0 0 0 0,-1 0 0 0 0,-20-30 1 0 0,-10-5 118 0 0,-2 2 0 0 0,-84-83 1 0 0,-123-88 37 0 0,-567-417-146 0 0,692 558-99 0 0,-3 7 1 0 0,-4 5-1 0 0,-151-62 0 0 0,101 64-282 0 0,-370-98 1 0 0,405 141-430 0 0,-1 7 0 0 0,-1 7 0 0 0,-1 6 0 0 0,-245 11 0 0 0,316 7-948 0 0,-111 20 1 0 0,153-18 394 0 0,1 1-1 0 0,1 3 0 0 0,-1 1 1 0 0,-69 35-1 0 0,91-39 582 0 0,1 1 0 0 0,0 0 0 0 0,0 2 1 0 0,1-1-1 0 0,-17 20 0 0 0,-11 16-948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8:20.01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36 76 288 0 0,'-6'-2'448'0'0,"0"0"0"0"0,0-1-1 0 0,0 0 1 0 0,-5-62 8725 0 0,12 65-9045 0 0,9 2 102 0 0,1 1-1 0 0,-1 0 0 0 0,0 0 1 0 0,0 1-1 0 0,0 0 0 0 0,-1 1 0 0 0,1 0 1 0 0,-1 1-1 0 0,11 8 0 0 0,31 16 288 0 0,7-3-138 0 0,302 153 1054 0 0,-268-128-1124 0 0,153 113 0 0 0,-137-79-171 0 0,-4 4 0 0 0,163 185 0 0 0,-170-159-45 0 0,135 213 0 0 0,-117-133 11 0 0,-9 5-1 0 0,138 369 0 0 0,-237-553-99 0 0,28 83 27 0 0,32 149 0 0 0,-49-132 15 0 0,-6 0 0 0 0,-5 1-1 0 0,-4 1 1 0 0,-6-1-1 0 0,-6 0 1 0 0,-35 180 0 0 0,5-133-19 0 0,-92 243-1 0 0,124-390-24 0 0,-60 153-4 0 0,-99 180-1 0 0,109-222-63 0 0,26-57-16 0 0,27-62-111 0 0,0 1 0 0 0,0-1 0 0 0,1 0-1 0 0,1 1 1 0 0,0 0 0 0 0,-1 14 0 0 0,71-82-9418 0 0,-60 52 8805 0 0,12-5 1 0 0,31-20-1938 0 0,-11 3 1254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17.71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218 923 1012 0 0,'-36'-7'963'0'0,"20"4"165"0"0,-1-1 1 0 0,1 0-1 0 0,-24-9 1 0 0,35 10-825 0 0,1 1 0 0 0,-1 0 0 0 0,1-1 0 0 0,0 0 0 0 0,0 0 0 0 0,0 0 1 0 0,0 0-1 0 0,0-1 0 0 0,1 1 0 0 0,-1-1 0 0 0,1 0 0 0 0,0 0 0 0 0,0 0 0 0 0,1-1 0 0 0,-1 1 0 0 0,-1-6 0 0 0,-3-12 148 0 0,1 1-1 0 0,1-1 1 0 0,0-1-1 0 0,2 1 0 0 0,1 0 1 0 0,1-1-1 0 0,0 0 0 0 0,2 1 1 0 0,1-1-1 0 0,0 1 1 0 0,2-1-1 0 0,8-28 0 0 0,-4 31-346 0 0,0-1 1 0 0,1 1-1 0 0,2 0 0 0 0,0 1 0 0 0,0 0 0 0 0,2 1 0 0 0,18-21 0 0 0,-10 16-51 0 0,1 0 0 0 0,1 2 0 0 0,1 0 0 0 0,42-28-1 0 0,-18 20-29 0 0,0 3-1 0 0,1 1 1 0 0,2 2-1 0 0,0 3 1 0 0,2 2-1 0 0,60-13 1 0 0,-71 23-19 0 0,1 1 1 0 0,-1 2-1 0 0,1 2 1 0 0,-1 2 0 0 0,1 2-1 0 0,0 2 1 0 0,-1 1-1 0 0,66 16 1 0 0,-86-14 0 0 0,-1 0-1 0 0,-1 2 1 0 0,1 0-1 0 0,-1 1 1 0 0,-1 1-1 0 0,0 1 1 0 0,0 1-1 0 0,-1 1 1 0 0,24 21-1 0 0,-29-22 1 0 0,-1 1 1 0 0,-1 0-1 0 0,0 0 0 0 0,-1 1 0 0 0,0 1 0 0 0,-1 0 0 0 0,-1 0 0 0 0,0 1 0 0 0,-1 0 0 0 0,-1 0 1 0 0,0 1-1 0 0,4 24 0 0 0,-3-1 7 0 0,-3 1 0 0 0,-1 1-1 0 0,-2-1 1 0 0,-1 0 0 0 0,-3 0 0 0 0,-14 82 0 0 0,2-58-2 0 0,-3-1 0 0 0,-3 0 0 0 0,-44 94 0 0 0,24-75-1 0 0,-4-1-1 0 0,-3-3 1 0 0,-4-2 0 0 0,-3-2 0 0 0,-3-2 0 0 0,-4-3 0 0 0,-70 62-1 0 0,101-106-4 0 0,-1-2-1 0 0,-1 0 0 0 0,-1-3 0 0 0,-42 21 0 0 0,-151 55-41 0 0,223-95 35 0 0,-78 26-180 0 0,81-28 179 0 0,1 0 1 0 0,0 0 0 0 0,0 0 0 0 0,0 0-1 0 0,0 0 1 0 0,0 0 0 0 0,0 0-1 0 0,0 0 1 0 0,0 0 0 0 0,0 0 0 0 0,-1 0-1 0 0,1 0 1 0 0,0 0 0 0 0,0 0 0 0 0,0 0-1 0 0,0 0 1 0 0,0 0 0 0 0,0 0-1 0 0,0 0 1 0 0,0 0 0 0 0,0 0 0 0 0,0 0-1 0 0,-1 0 1 0 0,1 0 0 0 0,0 0-1 0 0,0 0 1 0 0,0 0 0 0 0,0 1 0 0 0,0-1-1 0 0,0 0 1 0 0,0 0 0 0 0,0 0-1 0 0,0 0 1 0 0,0 0 0 0 0,0 0 0 0 0,0 0-1 0 0,0 0 1 0 0,0 0 0 0 0,0 0-1 0 0,0 1 1 0 0,0-1 0 0 0,0 0 0 0 0,0 0-1 0 0,0 0 1 0 0,0 0 0 0 0,0 0 0 0 0,0 0-1 0 0,0 0 1 0 0,0 0 0 0 0,0 0-1 0 0,0 0 1 0 0,0 1 0 0 0,0-1 0 0 0,0 0-1 0 0,0 0 1 0 0,0 0 0 0 0,0 0-1 0 0,0 0 1 0 0,0 0 0 0 0,0 0 0 0 0,0 0-1 0 0,0 0 1 0 0,1 0 0 0 0,-1 0-1 0 0,0 0 1 0 0,0 1 0 0 0,0-1 0 0 0,0 0-1 0 0,11 1-77 0 0,15-2-2 0 0,262-29-418 0 0,60-4-631 0 0,175 6-4087 0 0,-5-34-2907 0 0,-402 37 6469 0 0,-1-6 272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18.12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1711 226 8 0 0,'73'-192'6310'0'0,"-71"158"-1998"0"0,-15 39-3262 0 0,-34 17 327 0 0,-109 78-148 0 0,55-32-794 0 0,-83 59 191 0 0,45-29-272 0 0,-483 375 412 0 0,211-84-689 0 0,389-366-91 0 0,-28 37 0 0 0,45-53 10 0 0,0 0 0 0 0,1 0-1 0 0,-1 0 1 0 0,2 1 0 0 0,-1 0 0 0 0,1 0-1 0 0,0 0 1 0 0,0 0 0 0 0,1 0 0 0 0,-1 10 0 0 0,3-15 3 0 0,0 0 1 0 0,0 0 0 0 0,0 0 0 0 0,1-1 0 0 0,-1 1 0 0 0,1 0 0 0 0,0 0 0 0 0,0-1 0 0 0,0 1 0 0 0,0 0 0 0 0,0-1 0 0 0,0 1 0 0 0,1-1 0 0 0,-1 0 0 0 0,1 1 0 0 0,0-1 0 0 0,-1 0 0 0 0,1 0 0 0 0,0 0-1 0 0,0 0 1 0 0,1 0 0 0 0,-1-1 0 0 0,0 1 0 0 0,1-1 0 0 0,-1 1 0 0 0,4 1 0 0 0,7 2 4 0 0,-1 0 1 0 0,1 0-1 0 0,0-1 0 0 0,19 3 1 0 0,15 0 8 0 0,-1-1 0 0 0,71-2 0 0 0,100-13 6 0 0,-72 2-13 0 0,-49 4-40 0 0,988-42-2316 0 0,-1033 42 1906 0 0,180-18-2456 0 0,-204 16 2191 0 0,1 0 0 0 0,-1-2 0 0 0,0-1 0 0 0,-1-2 0 0 0,0 0 0 0 0,26-15 0 0 0,-44 21 416 0 0,0-1 0 0 0,-1 0 0 0 0,0 0 0 0 0,0 0 0 0 0,0-1 0 0 0,0 0 0 0 0,-1 0 0 0 0,0-1 0 0 0,-1 1 0 0 0,1-1 0 0 0,-1-1 0 0 0,0 1 0 0 0,-1-1 0 0 0,4-8-1 0 0,3-18-801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18.4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262 328 728 0 0,'-18'-49'968'0'0,"-29"-73"1753"0"0,39 104-1737 0 0,-1 0 1 0 0,-1 1-1 0 0,0 0 1 0 0,-20-23 0 0 0,4 13 823 0 0,25 25-1625 0 0,-1 0 0 0 0,0 0 0 0 0,0 0 0 0 0,0 1 0 0 0,0-1 0 0 0,0 1 0 0 0,0 0 0 0 0,-1-1-1 0 0,1 1 1 0 0,0 0 0 0 0,-5-1 0 0 0,6 2-146 0 0,0 1 0 0 0,1-1-1 0 0,-1 0 1 0 0,0 1 0 0 0,1-1-1 0 0,-1 1 1 0 0,0-1-1 0 0,1 1 1 0 0,-1 0 0 0 0,1-1-1 0 0,-1 1 1 0 0,1-1 0 0 0,-1 1-1 0 0,1 0 1 0 0,0-1 0 0 0,-1 1-1 0 0,1 0 1 0 0,0 0 0 0 0,0-1-1 0 0,-1 1 1 0 0,1 0 0 0 0,0 0-1 0 0,0-1 1 0 0,0 3 0 0 0,-1 1 75 0 0,-7 31 305 0 0,2 0 0 0 0,1 0 1 0 0,1 58-1 0 0,1-38-105 0 0,-9 152 523 0 0,-12 410 372 0 0,24-603-1191 0 0,30 848 515 0 0,-22-789-548 0 0,59 449-902 0 0,-65-511 625 0 0,1-1 0 0 0,0 1 1 0 0,1-1-1 0 0,0 0 0 0 0,7 13 0 0 0,-3-7-700 0 0,60-108-12338 0 0,-68 68 12817 0 0,0-10-787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57.16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89 588 404 0 0,'11'-36'1796'0'0,"-1"-1"-1"0"0,-3-1 1 0 0,-1 1-1 0 0,-1-1 1 0 0,-2 0-1 0 0,-3-46 1 0 0,10-29 4317 0 0,-36 137-5156 0 0,12-5-927 0 0,1 1-1 0 0,2 0 1 0 0,0 0-1 0 0,1 1 1 0 0,1 1-1 0 0,1 0 1 0 0,1 0-1 0 0,-6 31 1 0 0,6-15-43 0 0,1-1 0 0 0,3 1 1 0 0,0 0-1 0 0,5 55 0 0 0,1-66 10 0 0,2 1 0 0 0,0-1 0 0 0,2 0 0 0 0,1 0 0 0 0,1-1 1 0 0,1 0-1 0 0,1 0 0 0 0,2-1 0 0 0,0-1 0 0 0,2 0 0 0 0,23 30 0 0 0,-14-26-6 0 0,0 0 1 0 0,2-2-1 0 0,1 0 0 0 0,1-2 1 0 0,1-1-1 0 0,1-2 0 0 0,1 0 1 0 0,36 17-1 0 0,-24-19-28 0 0,1-2 0 0 0,0-1 0 0 0,1-3 0 0 0,1-1 1 0 0,0-2-1 0 0,1-3 0 0 0,-1-1 0 0 0,1-3 0 0 0,0-1 0 0 0,1-3 1 0 0,-1-2-1 0 0,0-2 0 0 0,-1-1 0 0 0,64-19 0 0 0,-67 11 13 0 0,-2-2 0 0 0,1-2 0 0 0,53-32-1 0 0,-79 41 27 0 0,-1-1 1 0 0,0 0-1 0 0,0-1 0 0 0,-1-1 0 0 0,-1 0 0 0 0,0-1 0 0 0,0-1 0 0 0,-1 0 0 0 0,-1 0 0 0 0,-1-1 0 0 0,0 0 0 0 0,-1-1 0 0 0,0 0 0 0 0,-1-1 0 0 0,-1 0 0 0 0,-1 0 0 0 0,0 0 0 0 0,-1-1 0 0 0,-1 0 0 0 0,2-24 0 0 0,-4 21 41 0 0,-2-1-1 0 0,0 1 1 0 0,-1 0 0 0 0,-1 0-1 0 0,-1 0 1 0 0,-1 1 0 0 0,-1-1-1 0 0,0 1 1 0 0,-2 0 0 0 0,0 0-1 0 0,-2 1 1 0 0,0-1 0 0 0,-1 2 0 0 0,-1 0-1 0 0,0 0 1 0 0,-17-19 0 0 0,0 5 26 0 0,0 1 0 0 0,-3 1 0 0 0,0 2 0 0 0,-63-44 0 0 0,44 39-52 0 0,-3 3 0 0 0,-97-41 0 0 0,15 22-1024 0 0,-3 6 0 0 0,-142-24 0 0 0,244 59-264 0 0,-1 1 0 0 0,0 2 0 0 0,-1 1 0 0 0,1 3 0 0 0,-49 3 0 0 0,81-2 937 0 0,1 0 0 0 0,-1 1 1 0 0,0 0-1 0 0,1 0 0 0 0,-1 0 1 0 0,1 0-1 0 0,-1 1 0 0 0,1-1 1 0 0,0 1-1 0 0,-1 1 0 0 0,1-1 1 0 0,0 0-1 0 0,0 1 0 0 0,1 0 1 0 0,-1 0-1 0 0,1 0 1 0 0,-1 0-1 0 0,1 1 0 0 0,0 0 1 0 0,-4 6-1 0 0,-6 18-1419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19.82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433 40 244 0 0,'54'-40'9962'0'0,"-76"67"-9219"0"0,-10 20-368 0 0,25-36-306 0 0,-82 154 564 0 0,80-144-557 0 0,0 1 0 0 0,2 0 1 0 0,0 1-1 0 0,2 0 0 0 0,-6 46 0 0 0,10-43-21 0 0,0-1-1 0 0,2 0 1 0 0,0 0 0 0 0,2 0-1 0 0,1 0 1 0 0,1 0-1 0 0,1-1 1 0 0,1 1 0 0 0,1-2-1 0 0,2 1 1 0 0,0-1-1 0 0,1 0 1 0 0,1-1 0 0 0,1-1-1 0 0,1 0 1 0 0,1-1 0 0 0,1 0-1 0 0,1-1 1 0 0,0-1-1 0 0,1 0 1 0 0,36 25 0 0 0,-4-8 78 0 0,103 53 1 0 0,63 11 1 0 0,62 32-93 0 0,-247-114-44 0 0,64 36 0 0 0,94 68 0 0 0,-163-102 6 0 0,0 2 0 0 0,-1 0 0 0 0,-2 2 0 0 0,0 0 0 0 0,-2 2 0 0 0,0 0 0 0 0,-2 1 0 0 0,18 33 0 0 0,-30-44 7 0 0,0 0-1 0 0,-1 0 0 0 0,-1 1 1 0 0,-1 0-1 0 0,0 0 0 0 0,-1 0 0 0 0,0 1 1 0 0,-2-1-1 0 0,0 1 0 0 0,0-1 1 0 0,-2 1-1 0 0,0-1 0 0 0,-1 1 1 0 0,-1-1-1 0 0,0 0 0 0 0,-1 0 1 0 0,-1 0-1 0 0,0 0 0 0 0,-2-1 0 0 0,1 0 1 0 0,-2 0-1 0 0,0-1 0 0 0,0 0 1 0 0,-2 0-1 0 0,-13 15 0 0 0,-14 13 21 0 0,-1-2 0 0 0,-2-2 0 0 0,-2-1 1 0 0,-1-3-1 0 0,-2-1 0 0 0,-74 40 0 0 0,16-19-27 0 0,-3-5 0 0 0,-118 38 0 0 0,175-70-297 0 0,1-2 1 0 0,-2-2 0 0 0,0-3 0 0 0,0-2 0 0 0,-93 4-1 0 0,118-13-140 0 0,0 0-1 0 0,1-2 1 0 0,-1-1-1 0 0,1 0 1 0 0,-45-16-1 0 0,51 13 0 0 0,1-1-1 0 0,0 0 1 0 0,0-1-1 0 0,1-1 0 0 0,0-1 1 0 0,1 0-1 0 0,0-1 1 0 0,-20-22-1 0 0,16 13-84 0 0,2-2-1 0 0,1 0 0 0 0,0-1 1 0 0,2 0-1 0 0,1-1 0 0 0,1 0 1 0 0,1-1-1 0 0,-8-29 0 0 0,-9-47-642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20.15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0 745 764 0 0,'21'-98'1913'0'0,"36"-142"5370"0"0,-52 226-7012 0 0,1 1 0 0 0,0 0 0 0 0,1 0 1 0 0,0 0-1 0 0,1 1 0 0 0,1 0 1 0 0,0 1-1 0 0,0 0 0 0 0,1 0 1 0 0,0 1-1 0 0,1 0 0 0 0,0 1 0 0 0,1 0 1 0 0,0 1-1 0 0,22-11 0 0 0,8-2-218 0 0,1 2 1 0 0,2 2-1 0 0,66-16 0 0 0,40-1-1737 0 0,243-22 1 0 0,-365 53 1350 0 0,176-19-4430 0 0,372 9 0 0 0,-451 24 3644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20.53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520 199 260 0 0,'61'-30'1840'0'0,"-2"-3"-1"0"0,87-63 1 0 0,-122 71-217 0 0,-19 13-199 0 0,-5 12-1366 0 0,-1 0-1 0 0,1-1 0 0 0,-1 1 1 0 0,1 0-1 0 0,-1 0 0 0 0,1-1 1 0 0,-1 1-1 0 0,1 0 0 0 0,-1 0 1 0 0,1 0-1 0 0,-1 0 1 0 0,1 0-1 0 0,-1 0 0 0 0,1 0 1 0 0,-1 0-1 0 0,1 0 0 0 0,-1 0 1 0 0,1 0-1 0 0,-1 0 0 0 0,0 0 1 0 0,1 0-1 0 0,-1 0 0 0 0,1 1 1 0 0,-1-1-1 0 0,1 0 1 0 0,-1 0-1 0 0,0 1 0 0 0,-40 13 480 0 0,0 2-1 0 0,1 1 0 0 0,1 3 0 0 0,0 1 0 0 0,2 1 1 0 0,-58 46-1 0 0,40-21-273 0 0,2 1 0 0 0,3 3 0 0 0,-57 73-1 0 0,83-92-187 0 0,1 1-1 0 0,2 0 1 0 0,1 2-1 0 0,2 0 0 0 0,1 1 1 0 0,-18 60-1 0 0,27-73-65 0 0,2 1-1 0 0,2-1 1 0 0,0 1-1 0 0,1 0 1 0 0,1 0 0 0 0,1 0-1 0 0,1 0 1 0 0,1 0-1 0 0,2 0 1 0 0,0 0-1 0 0,2 0 1 0 0,7 24-1 0 0,-9-38-18 0 0,1 0 0 0 0,0 0 0 0 0,1-1 0 0 0,0 1-1 0 0,0-1 1 0 0,1-1 0 0 0,0 1 0 0 0,0-1-1 0 0,1 0 1 0 0,0 0 0 0 0,15 12 0 0 0,-16-16 0 0 0,-1-1 0 0 0,1 1 1 0 0,0-1-1 0 0,0 0 1 0 0,1-1-1 0 0,-1 0 0 0 0,0 0 1 0 0,1 0-1 0 0,-1-1 1 0 0,1 1-1 0 0,-1-2 0 0 0,1 1 1 0 0,0-1-1 0 0,-1 0 0 0 0,1 0 1 0 0,0-1-1 0 0,-1 0 1 0 0,1 0-1 0 0,0 0 0 0 0,6-3 1 0 0,13-5-2 0 0,-1-1 0 0 0,0-2 0 0 0,-1 0 1 0 0,-1-1-1 0 0,0-1 0 0 0,0-1 0 0 0,-1-2 0 0 0,-1 0 0 0 0,35-37 1 0 0,-31 26 79 0 0,-1-1 0 0 0,-2-1 1 0 0,0-1-1 0 0,-3-1 0 0 0,0-1 1 0 0,23-57-1 0 0,-35 71 120 0 0,1 1 1 0 0,1 1-1 0 0,19-30 1 0 0,-27 45-176 0 0,0 0 1 0 0,0 1-1 0 0,0 0 0 0 0,0-1 1 0 0,1 1-1 0 0,-1 0 1 0 0,0-1-1 0 0,1 1 1 0 0,-1 0-1 0 0,1 0 1 0 0,-1 0-1 0 0,1 0 1 0 0,-1 0-1 0 0,1 1 1 0 0,0-1-1 0 0,-1 0 1 0 0,1 1-1 0 0,0-1 1 0 0,0 1-1 0 0,-1 0 1 0 0,1-1-1 0 0,3 1 1 0 0,-3 1 4 0 0,1-1 0 0 0,-1 1 0 0 0,0 0 0 0 0,1 0-1 0 0,-1 0 1 0 0,0 0 0 0 0,1 0 0 0 0,-1 1 0 0 0,0-1 0 0 0,0 0 0 0 0,0 1 0 0 0,0 0 0 0 0,-1-1 0 0 0,3 4 0 0 0,5 5 66 0 0,-1 2 1 0 0,-1-1-1 0 0,1 1 0 0 0,7 20 1 0 0,2 8 29 0 0,-2 1-1 0 0,-1 0 1 0 0,-3 1 0 0 0,-1 1 0 0 0,-2 0 0 0 0,-2 0 0 0 0,0 72 0 0 0,-6-56-48 0 0,-4 1 1 0 0,-1-1-1 0 0,-4 0 0 0 0,-2-1 1 0 0,-20 62-1 0 0,-11 14 79 0 0,-96 206 0 0 0,111-285-151 0 0,-3-1 0 0 0,-1-2-1 0 0,-4-1 1 0 0,-1-1 0 0 0,-2-3 0 0 0,-58 56-1 0 0,77-84-229 0 0,-2-2-1 0 0,0-1 0 0 0,0 0 1 0 0,-2-2-1 0 0,0 0 0 0 0,-1-2 0 0 0,0 0 1 0 0,0-2-1 0 0,-1 0 0 0 0,-52 11 1 0 0,72-20-4 0 0,-1-1 0 0 0,0 0 0 0 0,1 1 0 0 0,-1-2 0 0 0,0 1 0 0 0,0-1 0 0 0,1 0 0 0 0,-1 0 0 0 0,0 0 0 0 0,1-1 0 0 0,0 0 1 0 0,-10-4-1 0 0,12 4 39 0 0,0 0 0 0 0,1 0 0 0 0,-1 0 1 0 0,0 0-1 0 0,1 0 0 0 0,-1 0 0 0 0,1-1 1 0 0,-1 1-1 0 0,1-1 0 0 0,0 0 1 0 0,0 0-1 0 0,1 0 0 0 0,-1 0 0 0 0,0 0 1 0 0,1 0-1 0 0,0 0 0 0 0,0 0 0 0 0,0-1 1 0 0,0 1-1 0 0,0 0 0 0 0,0-7 1 0 0,1-3-404 0 0,0 0 0 0 0,1-1 0 0 0,1 1 0 0 0,0 0 0 0 0,0 1 0 0 0,1-1 0 0 0,7-16 1 0 0,41-84-2000 0 0,-36 83 2050 0 0,27-58-677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50:20.93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69 308 196 0 0,'303'-236'6260'0'0,"-222"164"2533"0"0,-116 108-7817 0 0,-64 73 201 0 0,73-75-964 0 0,-9 9 34 0 0,3 3 0 0 0,-32 55 0 0 0,-28 93 107 0 0,78-158-311 0 0,2 0 1 0 0,1 0-1 0 0,-9 60 0 0 0,14-51-22 0 0,2 0-1 0 0,2 1 1 0 0,2-1-1 0 0,2 0 1 0 0,2 1-1 0 0,2-1 1 0 0,16 62 0 0 0,-14-78-14 0 0,2 1 0 0 0,1-2 1 0 0,2 0-1 0 0,0 0 0 0 0,2-1 1 0 0,1-1-1 0 0,1 0 0 0 0,1-1 1 0 0,1-1-1 0 0,1-1 0 0 0,44 38 1 0 0,-39-40 0 0 0,2-2 0 0 0,0-2 0 0 0,1 0-1 0 0,0-1 1 0 0,1-2 0 0 0,1-1 0 0 0,1-2 0 0 0,-1-1 0 0 0,64 13 0 0 0,-50-17 3 0 0,1-1-1 0 0,0-2 1 0 0,-1-3 0 0 0,1-1-1 0 0,0-2 1 0 0,74-15 0 0 0,-80 9-4 0 0,0-2 1 0 0,-1-2-1 0 0,-1-2 0 0 0,0-1 1 0 0,49-29-1 0 0,-41 18 7 0 0,-3-3 0 0 0,0-1 0 0 0,63-61 0 0 0,-84 71 13 0 0,0-1 0 0 0,-2-2 0 0 0,0 0 0 0 0,-2 0 0 0 0,0-2 0 0 0,-2 0 0 0 0,20-47-1 0 0,-29 55 17 0 0,0 0 0 0 0,-1 0 0 0 0,0-1 0 0 0,-2 0 0 0 0,0 0 0 0 0,-1 0 0 0 0,-1 0 0 0 0,-1 0 0 0 0,-1 0 0 0 0,0 0 0 0 0,-2 0 0 0 0,0 0 0 0 0,-7-22 0 0 0,2 17 16 0 0,-2 0 1 0 0,-1 1-1 0 0,0 1 0 0 0,-2-1 0 0 0,0 2 0 0 0,-2 0 0 0 0,0 0 0 0 0,-2 2 1 0 0,0 0-1 0 0,-31-27 0 0 0,4 9-18 0 0,-2 2 0 0 0,-1 2-1 0 0,-84-43 1 0 0,-167-61-482 0 0,265 123 320 0 0,-37-14-1181 0 0,-2 3 1 0 0,0 3-1 0 0,-91-15 1 0 0,138 33 153 0 0,0 1 1 0 0,1 1-1 0 0,-1 1 1 0 0,0 1-1 0 0,0 1 1 0 0,0 1-1 0 0,1 2 1 0 0,-1 0-1 0 0,-39 14 1 0 0,-4 8-1155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2:24.79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1885 798 112 0 0,'61'-86'393'0'0,"-45"64"-197"0"0,23-43-1 0 0,-5 8 432 0 0,-32 54-506 0 0,0-1 0 0 0,0 0 0 0 0,-1 0 0 0 0,1-1 0 0 0,-1 1 0 0 0,0 0 0 0 0,-1 0 0 0 0,1 0-1 0 0,-1-1 1 0 0,0 1 0 0 0,0-7 0 0 0,0 6 45 0 0,9-18 1078 0 0,-8 20-1171 0 0,1 0 1 0 0,-1 0 0 0 0,1 0-1 0 0,-1 0 1 0 0,0 0 0 0 0,0 0-1 0 0,0 0 1 0 0,0 0 0 0 0,0-5-1 0 0,-1-26 315 0 0,1 20-185 0 0,0-1 1 0 0,-2 1-1 0 0,0-1 1 0 0,0 1-1 0 0,-1-1 1 0 0,-5-15-1 0 0,4 21 28 0 0,0-1 0 0 0,0 0-1 0 0,-1 1 1 0 0,0 0 0 0 0,-1-1 0 0 0,0 2 0 0 0,-1-1-1 0 0,0 1 1 0 0,0 0 0 0 0,-13-14 0 0 0,-2 6-113 0 0,0 0 0 0 0,-1 2 0 0 0,0 0 0 0 0,-1 1 0 0 0,-1 1 0 0 0,0 2 0 0 0,0 0 0 0 0,-28-6 0 0 0,-17-2-102 0 0,-124-15-1 0 0,102 24-19 0 0,-1 5 1 0 0,1 4 0 0 0,-114 14 0 0 0,157-7-3 0 0,1 3-1 0 0,0 1 1 0 0,1 2-1 0 0,0 3 1 0 0,1 1 0 0 0,1 2-1 0 0,1 2 1 0 0,-75 51 0 0 0,93-56-3 0 0,2 2 1 0 0,0 1 0 0 0,2 0 0 0 0,0 2-1 0 0,1 0 1 0 0,1 2 0 0 0,1 0-1 0 0,1 1 1 0 0,-25 47 0 0 0,37-60 3 0 0,0 0 1 0 0,1 0 0 0 0,1 0-1 0 0,0 1 1 0 0,0-1-1 0 0,1 1 1 0 0,1 0-1 0 0,0 0 1 0 0,0 0-1 0 0,2 0 1 0 0,-1 0-1 0 0,1 0 1 0 0,1-1-1 0 0,6 23 1 0 0,-3-18 3 0 0,0-1 0 0 0,2 0 1 0 0,0-1-1 0 0,1 0 0 0 0,0 0 0 0 0,1 0 1 0 0,0-1-1 0 0,1-1 0 0 0,1 1 0 0 0,21 18 1 0 0,3-2 4 0 0,2-1 1 0 0,1-2 0 0 0,1-1 0 0 0,59 27 0 0 0,179 63 4 0 0,-241-101-6 0 0,433 151-2 0 0,-346-123-1 0 0,-28-13 1 0 0,-58-19 10 0 0,-1 1 0 0 0,0 2-1 0 0,-1 1 1 0 0,64 36 0 0 0,-97-49-5 0 0,0 1 0 0 0,-1-1 0 0 0,1 0 0 0 0,0 1 1 0 0,-1-1-1 0 0,1 1 0 0 0,-1-1 0 0 0,1 1 0 0 0,-1 0 0 0 0,0-1 0 0 0,0 1 0 0 0,0 0 0 0 0,0 0 0 0 0,0 0 0 0 0,0 0 0 0 0,0 0 0 0 0,-1 0 0 0 0,1 0 0 0 0,-1 0 0 0 0,1 0 0 0 0,-1 1 0 0 0,0-1 0 0 0,0 0 0 0 0,0 0 0 0 0,0 0 0 0 0,0 0 0 0 0,0 0 1 0 0,-1 1-1 0 0,1-1 0 0 0,-1 0 0 0 0,1 0 0 0 0,-1 0 0 0 0,0 0 0 0 0,0 0 0 0 0,0 0 0 0 0,0-1 0 0 0,0 1 0 0 0,0 0 0 0 0,-1 0 0 0 0,-2 2 0 0 0,-2 3 32 0 0,0 1 1 0 0,-1-1-1 0 0,0-1 0 0 0,-1 1 1 0 0,1-1-1 0 0,-1-1 0 0 0,-15 9 0 0 0,-17 5 107 0 0,-1-2 0 0 0,-1-2-1 0 0,0-2 1 0 0,-55 10-1 0 0,-178 17 296 0 0,267-39-431 0 0,-110 12 115 0 0,-133-3 0 0 0,-183-10-28 0 0,56-22-1888 0 0,275 21-1942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2:28.99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486 626 128 0 0,'-10'-4'395'0'0,"-1"0"0"0"0,0 1 0 0 0,0 0 0 0 0,0 1 0 0 0,0 0 0 0 0,0 1 0 0 0,0 0 0 0 0,-1 1 0 0 0,-15 1 1 0 0,9-1-141 0 0,49 25-216 0 0,65 31-20 0 0,-61-34-6 0 0,1-1-1 0 0,47 19 1 0 0,-27-19 0 0 0,0-3 0 0 0,2-1 0 0 0,0-4 0 0 0,1-2 0 0 0,0-2 0 0 0,0-4 0 0 0,0-1 0 0 0,100-8-1 0 0,-85-3 64 0 0,-2-3 0 0 0,117-31 0 0 0,-173 36-9 0 0,-1 0 0 0 0,0-2 0 0 0,-1 1-1 0 0,0-2 1 0 0,0 0 0 0 0,0 0 0 0 0,-1-1-1 0 0,0-1 1 0 0,19-19 0 0 0,-27 24-30 0 0,-1 0 0 0 0,0 0 0 0 0,0 0 0 0 0,0 0-1 0 0,-1-1 1 0 0,1 1 0 0 0,-1-1 0 0 0,-1 0 0 0 0,1 0 0 0 0,-1 0 0 0 0,0 0 0 0 0,0-1 0 0 0,-1 1 0 0 0,0 0 0 0 0,0-1 0 0 0,0 1-1 0 0,-1-1 1 0 0,0 1 0 0 0,0-1 0 0 0,-1 0 0 0 0,1 1 0 0 0,-2 0 0 0 0,1-1 0 0 0,-1 1 0 0 0,0 0 0 0 0,-4-9 0 0 0,0 0 32 0 0,-1 0 0 0 0,0 0 0 0 0,-1 1 0 0 0,-1 1 0 0 0,0-1 0 0 0,-17-18 1 0 0,-21-16 168 0 0,-2 2 1 0 0,-2 1-1 0 0,-2 4 1 0 0,-2 1 0 0 0,-97-53-1 0 0,117 75-196 0 0,-1 2-1 0 0,0 1 1 0 0,-2 1-1 0 0,1 3 1 0 0,-2 1-1 0 0,1 1 1 0 0,-1 3-1 0 0,0 1 1 0 0,-1 1-1 0 0,1 3 1 0 0,-1 1-1 0 0,1 2 1 0 0,-45 8-1 0 0,44-2-45 0 0,0 3-1 0 0,0 1 0 0 0,1 2 0 0 0,1 2 0 0 0,0 1 0 0 0,1 2 1 0 0,1 2-1 0 0,1 1 0 0 0,1 1 0 0 0,1 3 0 0 0,1 0 0 0 0,1 2 0 0 0,2 1 1 0 0,1 1-1 0 0,1 2 0 0 0,2 1 0 0 0,-30 50 0 0 0,42-57 1 0 0,0 2 0 0 0,3 0 0 0 0,0 0 1 0 0,2 1-1 0 0,0 0 0 0 0,3 0 0 0 0,0 1 0 0 0,2 0 0 0 0,1 0 0 0 0,1 0 0 0 0,6 49 0 0 0,-2-58 5 0 0,1-1 0 0 0,1 0 0 0 0,1 0 0 0 0,1 0 0 0 0,0 0-1 0 0,2-1 1 0 0,0-1 0 0 0,19 30 0 0 0,-10-24 1 0 0,0-1 0 0 0,1-1 0 0 0,1-1 0 0 0,1 0-1 0 0,36 26 1 0 0,-10-14 8 0 0,2-3-1 0 0,1-1 1 0 0,1-3-1 0 0,1-3 0 0 0,96 31 1 0 0,-91-38 7 0 0,1-3 0 0 0,0-2 0 0 0,100 5 0 0 0,179-20 49 0 0,-229-6-108 0 0,0-4 0 0 0,187-49-1 0 0,-209 38-549 0 0,-1-5-1 0 0,-1-3 0 0 0,140-77 0 0 0,-198 95 80 0 0,-1-1 0 0 0,-1-1 0 0 0,0-1 1 0 0,-1-2-1 0 0,-1 0 0 0 0,-1-1 0 0 0,-1-1 0 0 0,23-31 0 0 0,-15 1-592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2:33.81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28 316 428 0 0,'-4'-27'597'0'0,"1"-1"1"0"0,2 1-1 0 0,2-47 0 0 0,1 14 920 0 0,-3 60-1514 0 0,0 1 1 0 0,0-1-1 0 0,-1 0 0 0 0,1 1 1 0 0,0-1-1 0 0,0 1 1 0 0,0 0-1 0 0,0-1 0 0 0,0 1 1 0 0,0 0-1 0 0,0-1 1 0 0,0 1-1 0 0,0 0 0 0 0,1 0 1 0 0,-1 0-1 0 0,0 0 1 0 0,0 0-1 0 0,1 0 0 0 0,-1 0 1 0 0,1 0-1 0 0,-1 0 1 0 0,1 0-1 0 0,-1 0 1 0 0,1 0-1 0 0,0 1 0 0 0,-1-1 1 0 0,1 0-1 0 0,0 0 1 0 0,0 0-1 0 0,0 1 0 0 0,0-1 1 0 0,0 2-1 0 0,0 55-8 0 0,1-34 12 0 0,10 116 11 0 0,-10-131-16 0 0,30 150 28 0 0,-11-63-20 0 0,42 237-29 0 0,-58-297 25 0 0,-4-27 54 0 0,1-1 1 0 0,0 1-1 0 0,0 0 0 0 0,1 0 1 0 0,0-1-1 0 0,0 1 0 0 0,5 10 1 0 0,-7-24 25 0 0,-1 0 0 0 0,1 0 0 0 0,-1 0 0 0 0,1 0 0 0 0,1 0 0 0 0,0-6 0 0 0,0-2-20 0 0,25-622 1265 0 0,-20 524-1114 0 0,-5 60-167 0 0,3 0 0 0 0,11-60-1 0 0,-14 108-53 0 0,0-1 1 0 0,0 1-1 0 0,0-1 0 0 0,0 1 0 0 0,0 0 0 0 0,1 0 0 0 0,0 0 0 0 0,-1 0 0 0 0,1 0 0 0 0,0 0 0 0 0,5-5 0 0 0,-6 7 3 0 0,1 0 0 0 0,-1 0 0 0 0,1 0 0 0 0,0 0 0 0 0,0 0 0 0 0,-1 0-1 0 0,1 1 1 0 0,0-1 0 0 0,0 0 0 0 0,0 1 0 0 0,0 0 0 0 0,0-1 0 0 0,0 1-1 0 0,0 0 1 0 0,-1 0 0 0 0,1 0 0 0 0,0 0 0 0 0,0 0 0 0 0,0 1 0 0 0,0-1 0 0 0,0 1-1 0 0,0-1 1 0 0,0 1 0 0 0,2 1 0 0 0,4 1 0 0 0,0 2 0 0 0,0-1 0 0 0,-1 1 0 0 0,1 0 0 0 0,-1 0 0 0 0,0 1 1 0 0,-1 0-1 0 0,0 0 0 0 0,8 10 0 0 0,50 71-2 0 0,-51-69 3 0 0,16 25 12 0 0,39 73-1 0 0,113 228 62 0 0,-152-293-37 0 0,-4-11 19 0 0,-25-40-55 0 0,0 0 1 0 0,1 0-1 0 0,-1 0 1 0 0,0 0-1 0 0,0 0 1 0 0,1 0-1 0 0,-1 0 1 0 0,0 0-1 0 0,0 0 1 0 0,1 0-1 0 0,-1-1 1 0 0,0 1 0 0 0,0 0-1 0 0,0 0 1 0 0,1 0-1 0 0,-1 0 1 0 0,0 0-1 0 0,0-1 1 0 0,0 1-1 0 0,1 0 1 0 0,-1 0-1 0 0,0 0 1 0 0,0-1-1 0 0,0 1 1 0 0,0 0-1 0 0,0 0 1 0 0,0-1-1 0 0,1 1 1 0 0,-1 0-1 0 0,0 0 1 0 0,0-1-1 0 0,0 1 1 0 0,2-5 0 0 0,-1 0 0 0 0,0 0 0 0 0,0 0 0 0 0,0 0 0 0 0,0-8 1 0 0,3-20 0 0 0,114-436-8 0 0,-59 289-88 0 0,-59 178 92 0 0,0 1 0 0 0,1-1 0 0 0,-1 1 0 0 0,1-1 0 0 0,0 1 0 0 0,-1-1 0 0 0,1 1 0 0 0,0 0-1 0 0,0-1 1 0 0,0 1 0 0 0,0 0 0 0 0,0 0 0 0 0,0-1 0 0 0,0 1 0 0 0,0 0 0 0 0,0 0 0 0 0,1 0 0 0 0,-1 0 0 0 0,0 1-1 0 0,1-1 1 0 0,-1 0 0 0 0,4 0 0 0 0,-3 0 0 0 0,0 1 1 0 0,0 0-1 0 0,1 0 0 0 0,-1 0 0 0 0,0 1 0 0 0,1-1 1 0 0,-1 0-1 0 0,0 1 0 0 0,0 0 0 0 0,1-1 0 0 0,-1 1 1 0 0,0 0-1 0 0,0 0 0 0 0,2 1 0 0 0,8 6-1 0 0,0 1 0 0 0,-1 0-1 0 0,0 0 1 0 0,10 11 0 0 0,-17-16 2 0 0,41 41 9 0 0,40 50 0 0 0,46 64 4 0 0,-97-116-9 0 0,2-2-1 0 0,1-2 0 0 0,74 60 0 0 0,-103-94-18 0 0,0 1 0 0 0,0-1 0 0 0,0 0 0 0 0,1-1 0 0 0,0 0-1 0 0,0-1 1 0 0,0 1 0 0 0,0-2 0 0 0,0 1 0 0 0,1-1 0 0 0,-1-1 0 0 0,1 1 0 0 0,-1-2 0 0 0,1 1 0 0 0,0-2 0 0 0,-1 1 0 0 0,1-1-1 0 0,-1 0 1 0 0,1-1 0 0 0,-1 0 0 0 0,0-1 0 0 0,11-4 0 0 0,25-11-519 0 0,-16 7-292 0 0,0-1 1 0 0,-1-1 0 0 0,0-1 0 0 0,41-30 0 0 0,-31 12-216 0 0,3-1 90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2:38.7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0 337 532 0 0,'0'-216'5222'0'0,"1"240"-4965"0"0,60 369 478 0 0,-40-258-669 0 0,10 52-37 0 0,-23-152-25 0 0,2 1 1 0 0,1-1 0 0 0,20 41 0 0 0,-10-35 14 0 0,32 51 0 0 0,-42-74-8 0 0,2-1 1 0 0,0-1-1 0 0,1 0 1 0 0,1-1-1 0 0,21 17 1 0 0,-21-22-4 0 0,0 0 0 0 0,0-1 0 0 0,1 0 0 0 0,0-2 0 0 0,1 0 0 0 0,0 0 0 0 0,0-2 0 0 0,0 0 0 0 0,1-1 0 0 0,0-1 0 0 0,33 3 1 0 0,-19-6 0 0 0,-1 0 1 0 0,0-2-1 0 0,0-1 1 0 0,0-2 0 0 0,60-16-1 0 0,-63 10-2 0 0,-1 0-1 0 0,0-2 0 0 0,-1-1 0 0 0,-1-1 1 0 0,0-1-1 0 0,-1-1 0 0 0,-1-1 1 0 0,0-1-1 0 0,-2-1 0 0 0,0-1 0 0 0,28-37 1 0 0,-38 42-3 0 0,-1 0 0 0 0,0 0 0 0 0,-2-1 0 0 0,0 0 1 0 0,-1-1-1 0 0,0 0 0 0 0,-1 0 0 0 0,-2 0 0 0 0,4-22 1 0 0,1-26 0 0 0,0-83 0 0 0,-8 117-10 0 0,1-241-24 0 0,-3 155 19 0 0,-7 1 15 0 0,1 6 86 0 0,4 72-55 0 0,1 31-51 0 0,1 27-11 0 0,5 59 18 0 0,4 0 0 0 0,2-1 0 0 0,31 112 1 0 0,-29-139 17 0 0,3-2 0 0 0,1 0 0 0 0,2-1 0 0 0,43 76 0 0 0,-49-102-15 0 0,1-1 1 0 0,1-1 0 0 0,0 0-1 0 0,2-1 1 0 0,0-1 0 0 0,1 0-1 0 0,1-1 1 0 0,0-1-1 0 0,1-1 1 0 0,1 0 0 0 0,0-2-1 0 0,26 13 1 0 0,-24-16-190 0 0,0 0 1 0 0,0-2-1 0 0,1 0 1 0 0,0-1-1 0 0,28 2 1 0 0,-37-6-101 0 0,1-2 1 0 0,-1 1-1 0 0,1-2 1 0 0,-1 0-1 0 0,0 0 1 0 0,1-2-1 0 0,-1 0 1 0 0,0 0-1 0 0,24-10 1 0 0,-7-1-775 0 0,36-20 1 0 0,-20 3 112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2:40.18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1736 239 500 0 0,'-3'-10'335'0'0,"0"0"0"0"0,0 0 1 0 0,-1 1-1 0 0,0-1 0 0 0,-1 1 0 0 0,0 0 1 0 0,-1 1-1 0 0,1-1 0 0 0,-2 1 0 0 0,1 0 0 0 0,-1 1 1 0 0,0-1-1 0 0,-1 1 0 0 0,-14-9 0 0 0,8 5-54 0 0,-1 1-1 0 0,-1 1 0 0 0,0 0 1 0 0,0 1-1 0 0,-1 1 1 0 0,0 0-1 0 0,-27-6 0 0 0,-8 3 34 0 0,0 3 0 0 0,-1 1 0 0 0,0 3 0 0 0,1 2 0 0 0,-1 3 0 0 0,0 2 0 0 0,1 2 0 0 0,0 2 0 0 0,-81 24 0 0 0,69-11-300 0 0,1 2 0 0 0,1 4 0 0 0,1 1 0 0 0,1 4 1 0 0,2 2-1 0 0,2 2 0 0 0,-57 48 0 0 0,75-52-15 0 0,1 1 1 0 0,1 2 0 0 0,2 2 0 0 0,2 0-1 0 0,-40 63 1 0 0,58-80 1 0 0,2 2 1 0 0,1 0-1 0 0,0 0 1 0 0,2 1-1 0 0,0 0 0 0 0,2 0 1 0 0,1 1-1 0 0,0 0 1 0 0,2 0-1 0 0,1 1 1 0 0,1-1-1 0 0,2 48 0 0 0,1-60 1 0 0,1 0 0 0 0,1 0 0 0 0,0-1 0 0 0,1 1 0 0 0,0-1 0 0 0,0 0 0 0 0,1 0 0 0 0,1 0 1 0 0,0-1-1 0 0,0 0 0 0 0,1 0 0 0 0,1-1 0 0 0,12 14 0 0 0,-8-11 2 0 0,1 0 1 0 0,0-1 0 0 0,1-1 0 0 0,0 0 0 0 0,1-1 0 0 0,0 0 0 0 0,1-1-1 0 0,27 10 1 0 0,-11-6 5 0 0,1-2 0 0 0,-1-2 0 0 0,1 0 0 0 0,1-2 0 0 0,-1-2 0 0 0,57 0 0 0 0,-52-5-5 0 0,0-2 0 0 0,-1-2 0 0 0,0-2 0 0 0,0-1 0 0 0,50-18 1 0 0,-65 18-5 0 0,0-2 0 0 0,-1 0 1 0 0,0-1-1 0 0,0-2 0 0 0,-2 0 0 0 0,1 0 1 0 0,-2-2-1 0 0,0-1 0 0 0,29-31 1 0 0,-19 11-4 0 0,-1-1 1 0 0,-2-1 0 0 0,-1-1-1 0 0,-2-1 1 0 0,-2-2 0 0 0,-2 1-1 0 0,-2-2 1 0 0,-1 0 0 0 0,-2-1-1 0 0,-3-1 1 0 0,8-68 0 0 0,-6-10 13 0 0,-10 104-55 0 0,-1 0 0 0 0,-1 0 0 0 0,-3-23 0 0 0,15 103 25 0 0,4 0 1 0 0,2-1-1 0 0,2-1 0 0 0,33 63 0 0 0,-38-92 21 0 0,1-2-1 0 0,1 0 1 0 0,34 40 0 0 0,-33-48-24 0 0,-1 0-21 0 0,1 0 0 0 0,35 28 0 0 0,-47-43-163 0 0,1 0 1 0 0,-1-1 0 0 0,1 0-1 0 0,0 0 1 0 0,1-1 0 0 0,-1 0-1 0 0,1 0 1 0 0,-1 0 0 0 0,1-1-1 0 0,0 0 1 0 0,0-1 0 0 0,0 0-1 0 0,10 0 1 0 0,-8-1-154 0 0,1-1-1 0 0,-1 0 1 0 0,0-1 0 0 0,0 0-1 0 0,0-1 1 0 0,0 0 0 0 0,-1 0-1 0 0,1-1 1 0 0,-1 0 0 0 0,0-1-1 0 0,0 0 1 0 0,0 0 0 0 0,0-1-1 0 0,-1 0 1 0 0,0-1 0 0 0,7-7-1 0 0,17-18-781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2:45.01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246 650 28 0 0,'0'-16'388'0'0,"-1"0"-1"0"0,-1 0 1 0 0,0 0 0 0 0,-1 0 0 0 0,-1 1-1 0 0,0-1 1 0 0,-10-22 0 0 0,-7-23 972 0 0,15 43-566 0 0,1 1 0 0 0,-15-29 0 0 0,8 19 286 0 0,10 23-855 0 0,1 0 1 0 0,-1 0 0 0 0,0 0-1 0 0,0 0 1 0 0,-1 0 0 0 0,1 0 0 0 0,-1 0-1 0 0,-6-6 1 0 0,9 10-208 0 0,0 1 0 0 0,-1-1 1 0 0,1 0-1 0 0,-1 0 0 0 0,1 1 0 0 0,0-1 0 0 0,0 0 1 0 0,-1 1-1 0 0,1-1 0 0 0,0 0 0 0 0,-1 1 1 0 0,1-1-1 0 0,0 0 0 0 0,0 1 0 0 0,0-1 0 0 0,-1 1 1 0 0,1-1-1 0 0,0 0 0 0 0,0 1 0 0 0,0-1 1 0 0,0 1-1 0 0,0-1 0 0 0,0 1 0 0 0,0-1 0 0 0,0 1 1 0 0,0-1-1 0 0,0 0 0 0 0,0 1 0 0 0,0-1 1 0 0,0 1-1 0 0,0-1 0 0 0,0 1 0 0 0,1-1 0 0 0,0 26-62 0 0,65 302 36 0 0,-6-52 24 0 0,11-4 0 0 0,114 280 0 0 0,-109-329 19 0 0,-41-116 248 0 0,-34-104-227 0 0,0-1 0 0 0,0 1 0 0 0,-1 0 0 0 0,1 0 0 0 0,-1-1 0 0 0,1 1-1 0 0,-1 0 1 0 0,0 0 0 0 0,0 5 0 0 0,-1-8-41 0 0,1 1 0 0 0,0-1 0 0 0,0 0 0 0 0,0 1 1 0 0,0-1-1 0 0,0 0 0 0 0,0 1 0 0 0,-1-1 0 0 0,1 0 0 0 0,0 0 0 0 0,0 1 0 0 0,0-1 0 0 0,-1 0 0 0 0,1 0 1 0 0,0 1-1 0 0,0-1 0 0 0,-1 0 0 0 0,1 0 0 0 0,0 0 0 0 0,-1 0 0 0 0,1 1 0 0 0,0-1 0 0 0,-1 0 0 0 0,1 0 1 0 0,0 0-1 0 0,-1 0 0 0 0,1 0 0 0 0,0 0 0 0 0,-1 0 0 0 0,-17-7 231 0 0,10 1-197 0 0,0 0-1 0 0,1-1 1 0 0,0 0 0 0 0,0 0-1 0 0,-10-14 1 0 0,-12-14 7 0 0,-3-3-30 0 0,1-1 0 0 0,3-1 0 0 0,-32-58 0 0 0,51 83-24 0 0,-56-99 56 0 0,5-4 0 0 0,5-2 0 0 0,-64-204-1 0 0,105 274-39 0 0,2-1 1 0 0,2-1-1 0 0,2 0 0 0 0,0-55 0 0 0,7 79-15 0 0,2 0-1 0 0,0 1 1 0 0,2-1-1 0 0,2 1 1 0 0,0 0-1 0 0,1 0 1 0 0,2 1-1 0 0,1-1 1 0 0,18-35-1 0 0,-22 52-3 0 0,10-22-4 0 0,2 1 1 0 0,1 1-1 0 0,1 0 0 0 0,2 2 1 0 0,24-27-1 0 0,-12 22-1 0 0,2 2 0 0 0,0 1 0 0 0,2 2 0 0 0,1 1 0 0 0,1 2 0 0 0,1 2 0 0 0,45-19 0 0 0,-62 33-1 0 0,0 0-1 0 0,0 1 0 0 0,1 2 0 0 0,0 0 0 0 0,1 1 0 0 0,-1 2 0 0 0,1 1 0 0 0,-1 0 0 0 0,1 2 0 0 0,0 1 0 0 0,-1 1 0 0 0,1 1 0 0 0,-1 1 0 0 0,45 13 0 0 0,-41-7-1 0 0,-1 1 0 0 0,-1 2 0 0 0,0 0 1 0 0,38 27-1 0 0,-49-29 6 0 0,-2 0-1 0 0,1 0 1 0 0,-1 1 0 0 0,-1 1 0 0 0,0 0 0 0 0,-1 1 0 0 0,-1 0 0 0 0,16 28-1 0 0,-23-37 6 0 0,0 0-1 0 0,-1 0 0 0 0,0 0 0 0 0,-1 0 1 0 0,1 1-1 0 0,-1-1 0 0 0,0 1 0 0 0,0-1 0 0 0,0 1 1 0 0,-1-1-1 0 0,0 1 0 0 0,0-1 0 0 0,0 1 1 0 0,-1 0-1 0 0,0-1 0 0 0,0 0 0 0 0,0 1 0 0 0,-1-1 1 0 0,0 0-1 0 0,0 1 0 0 0,0-1 0 0 0,-1 0 1 0 0,1 0-1 0 0,-1-1 0 0 0,0 1 0 0 0,-1-1 0 0 0,1 1 1 0 0,-1-1-1 0 0,0 0 0 0 0,0 0 0 0 0,0-1 0 0 0,0 1 1 0 0,-1-1-1 0 0,-5 3 0 0 0,-13 8 11 0 0,1-1 0 0 0,-2-1-1 0 0,0-1 1 0 0,0-2 0 0 0,-1 0 0 0 0,0-2-1 0 0,-26 5 1 0 0,-187 17 62 0 0,165-23-60 0 0,-325 1 48 0 0,237-9-486 0 0,95 11-1796 0 0,92 37-4468 0 0,-9-37 6191 0 0,25 1-846 0 0,13-9 158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59.00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276 277 832 0 0,'-18'-21'1226'0'0,"-26"-39"0"0"0,31 41-237 0 0,0 1 0 0 0,-1 0 0 0 0,-24-24 0 0 0,16 22 284 0 0,-10-9 757 0 0,8 13-535 0 0,3 1 27 0 0,19 13-1370 0 0,0 0-1 0 0,0 0 1 0 0,0 1-1 0 0,-1-1 1 0 0,1 1-1 0 0,0-1 1 0 0,-1 1-1 0 0,1 0 1 0 0,-1 0-1 0 0,0 0 1 0 0,1 0-1 0 0,-1 0 1 0 0,-3 0-1 0 0,25 31 883 0 0,2 12-751 0 0,-2 2 1 0 0,13 47-1 0 0,12 27-87 0 0,-1 6-71 0 0,-8-19-80 0 0,25 56-152 0 0,24 85-112 0 0,-32-82-1889 0 0,-19-55-942 0 0,-23-60-1809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2:46.6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1326 291 508 0 0,'-8'-10'378'0'0,"0"1"0"0"0,0 0 0 0 0,-1 0 0 0 0,-1 1 1 0 0,1 0-1 0 0,-1 1 0 0 0,-17-10 0 0 0,-7-1 313 0 0,-41-14-1 0 0,17 8-25 0 0,-124-44 1077 0 0,118 47-1155 0 0,28 11-41 0 0,-72-11 0 0 0,44 10-184 0 0,36 7-300 0 0,0 1 1 0 0,0 2 0 0 0,0 0 0 0 0,1 2 0 0 0,-1 1 0 0 0,0 1-1 0 0,-42 11 1 0 0,54-9-60 0 0,0 0 0 0 0,0 1 0 0 0,0 1 0 0 0,1 0 0 0 0,0 1 0 0 0,0 1 0 0 0,0 0 0 0 0,2 1-1 0 0,-19 16 1 0 0,17-10 0 0 0,-1 0 0 0 0,2 1-1 0 0,0 1 1 0 0,1 0-1 0 0,1 1 1 0 0,-16 33 0 0 0,15-23-5 0 0,1 2 0 0 0,2 0 0 0 0,0 0 0 0 0,3 1 1 0 0,0-1-1 0 0,2 2 0 0 0,2-1 0 0 0,1 1 0 0 0,4 63 1 0 0,0-79 3 0 0,1 0 0 0 0,1 0 1 0 0,0 0-1 0 0,1 0 0 0 0,1-1 1 0 0,1 0-1 0 0,0 0 1 0 0,1-1-1 0 0,0 1 0 0 0,2-2 1 0 0,0 1-1 0 0,0-2 0 0 0,22 23 1 0 0,-24-28 0 0 0,1 0 1 0 0,-1 0 0 0 0,1-1-1 0 0,1-1 1 0 0,-1 1 0 0 0,1-2-1 0 0,0 1 1 0 0,1-1-1 0 0,-1-1 1 0 0,1 0 0 0 0,0 0-1 0 0,0-1 1 0 0,0 0-1 0 0,0-1 1 0 0,1-1 0 0 0,-1 0-1 0 0,1 0 1 0 0,-1-1-1 0 0,1 0 1 0 0,-1-1 0 0 0,19-4-1 0 0,0-3 2 0 0,0-2-1 0 0,-1 0 0 0 0,0-2 1 0 0,0-2-1 0 0,-2 0 1 0 0,0-2-1 0 0,0-1 0 0 0,-2-1 1 0 0,0-1-1 0 0,-1-1 0 0 0,-1-1 1 0 0,-1-2-1 0 0,-1 0 1 0 0,-1-1-1 0 0,24-38 0 0 0,73-122-18 0 0,-100 152 33 0 0,-1-1 0 0 0,-2 0 0 0 0,20-70 0 0 0,-28 83 9 0 0,-1-1 76 0 0,0 0-1 0 0,-1-1 0 0 0,-1 1 0 0 0,1-26 0 0 0,-4 39-76 0 0,0 9-18 0 0,0 21-24 0 0,0 37-10 0 0,0-6 35 0 0,3 0 0 0 0,3-1-1 0 0,2 0 1 0 0,2 0 0 0 0,30 93-1 0 0,-33-129-153 0 0,-1 0 0 0 0,2 0-1 0 0,0-1 1 0 0,1 0 0 0 0,1-1-1 0 0,0 0 1 0 0,1 0-1 0 0,0-1 1 0 0,1 0 0 0 0,0-1-1 0 0,16 11 1 0 0,-21-17-203 0 0,2-1 1 0 0,-1 0-1 0 0,0 0 0 0 0,1 0 0 0 0,0-1 1 0 0,0-1-1 0 0,0 1 0 0 0,0-2 1 0 0,1 1-1 0 0,-1-1 0 0 0,1-1 0 0 0,0 1 1 0 0,-1-2-1 0 0,1 1 0 0 0,0-1 0 0 0,0-1 1 0 0,-1 0-1 0 0,1 0 0 0 0,0-1 1 0 0,12-4-1 0 0,11-4-908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2:49.06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1289 193 172 0 0,'3'-6'203'0'0,"0"0"1"0"0,-1 0-1 0 0,0 0 1 0 0,0 0-1 0 0,0 0 1 0 0,-1 0-1 0 0,0-1 1 0 0,0 1-1 0 0,-1-1 1 0 0,0 1-1 0 0,0 0 1 0 0,0-1-1 0 0,-1 1 0 0 0,0-1 1 0 0,0 1-1 0 0,-1 0 1 0 0,-3-11-1 0 0,2 8 243 0 0,2 6-368 0 0,1 1 0 0 0,0 0 0 0 0,-1 0 0 0 0,0 0 0 0 0,1 0 0 0 0,-1 0 0 0 0,0 0 0 0 0,0 1 0 0 0,0-1 0 0 0,0 0-1 0 0,0 0 1 0 0,0 1 0 0 0,-1-1 0 0 0,1 0 0 0 0,-1 1 0 0 0,1-1 0 0 0,-1 1 0 0 0,1 0 0 0 0,-1 0 0 0 0,-2-2 0 0 0,-13-8 576 0 0,17 10-627 0 0,-1 0 0 0 0,0 0 0 0 0,0 0 0 0 0,0 0 0 0 0,0 0 0 0 0,0 1 1 0 0,0-1-1 0 0,0 0 0 0 0,0 1 0 0 0,0-1 0 0 0,0 1 0 0 0,-1-1 0 0 0,1 1 0 0 0,0-1 1 0 0,0 1-1 0 0,-1 0 0 0 0,1-1 0 0 0,0 1 0 0 0,0 0 0 0 0,-1 0 0 0 0,1 0 0 0 0,0 0 1 0 0,0 0-1 0 0,-1 1 0 0 0,0-1 0 0 0,-21 4 56 0 0,10-2-72 0 0,0 0-1 0 0,-1 1 1 0 0,1 0 0 0 0,1 2 0 0 0,-25 10 0 0 0,-88 47-10 0 0,-53 29 26 0 0,87-42-9 0 0,-53 32 21 0 0,106-56-36 0 0,2-2-1 0 0,-67 56-1 0 0,93-70-1 0 0,0 0 0 0 0,1 2 0 0 0,0-1 0 0 0,1 1 0 0 0,0 0 0 0 0,1 0-1 0 0,0 1 1 0 0,1 0 0 0 0,0 0 0 0 0,-6 22 0 0 0,7-21 2 0 0,2 2-1 0 0,0-1 1 0 0,1 0 0 0 0,0 1 0 0 0,1-1-1 0 0,0 1 1 0 0,1-1 0 0 0,1 1 0 0 0,1-1-1 0 0,0 1 1 0 0,0-1 0 0 0,2 0 0 0 0,0 0-1 0 0,0 0 1 0 0,1-1 0 0 0,1 1-1 0 0,0-1 1 0 0,1 0 0 0 0,1-1 0 0 0,-1 0-1 0 0,2 0 1 0 0,0 0 0 0 0,0-1 0 0 0,17 14-1 0 0,2 0 8 0 0,2-1 0 0 0,0-1-1 0 0,2-2 1 0 0,52 27 0 0 0,144 52 11 0 0,149 26 2 0 0,-9-4-14 0 0,-277-89-16 0 0,34 15 101 0 0,-124-48-85 0 0,0 0 0 0 0,0 0 1 0 0,0 1-1 0 0,0-1 0 0 0,0 0 0 0 0,0 1 0 0 0,0-1 1 0 0,0 1-1 0 0,-1-1 0 0 0,1 1 0 0 0,0 0 0 0 0,0-1 1 0 0,-1 1-1 0 0,1 0 0 0 0,0-1 0 0 0,-1 1 0 0 0,1 0 1 0 0,-1 0-1 0 0,1 0 0 0 0,-1-1 0 0 0,1 1 0 0 0,-1 0 1 0 0,1 0-1 0 0,-1 0 0 0 0,0 0 0 0 0,0 0 0 0 0,1 1 1 0 0,-2 0 4 0 0,1-1 1 0 0,-1 0 0 0 0,1 0 0 0 0,-1 1 0 0 0,0-1-1 0 0,0 0 1 0 0,1 0 0 0 0,-1 0 0 0 0,0 0 0 0 0,0 0-1 0 0,0 0 1 0 0,0 0 0 0 0,0 0 0 0 0,0 0 0 0 0,0 0-1 0 0,-2 0 1 0 0,-6 5 69 0 0,0-1 0 0 0,-1-1 0 0 0,-13 5 0 0 0,-16 5 125 0 0,9-3-19 0 0,-1-2 0 0 0,-31 6 1 0 0,-115 11 622 0 0,-188 1 1 0 0,-180-22-478 0 0,356-5-317 0 0,-85-10-1931 0 0,258 11 959 0 0,47 9-3323 0 0,-19-7 4350 0 0,27 6-1138 0 0,1-1 0 0 0,50 2-1 0 0,-9-9 159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2:55.94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1385 353 464 0 0,'-7'-9'319'0'0,"-3"-2"-59"0"0,1 0 0 0 0,0 0 0 0 0,1-1 0 0 0,0 0 0 0 0,1 0-1 0 0,0-1 1 0 0,-6-17 0 0 0,9 17-104 0 0,1 1 0 0 0,0-1-1 0 0,1 0 1 0 0,0 0 0 0 0,1 0 0 0 0,0-15-1 0 0,1 23-61 0 0,-1 0 0 0 0,0 0-1 0 0,0 0 1 0 0,0 0 0 0 0,0 0 0 0 0,-1 0-1 0 0,0 0 1 0 0,0 0 0 0 0,0 1-1 0 0,-1-1 1 0 0,0 1 0 0 0,0 0-1 0 0,0 0 1 0 0,0 0 0 0 0,0 0 0 0 0,-1 0-1 0 0,0 1 1 0 0,0 0 0 0 0,0-1-1 0 0,0 1 1 0 0,0 1 0 0 0,-1-1-1 0 0,1 1 1 0 0,-1-1 0 0 0,1 1 0 0 0,-1 1-1 0 0,-5-2 1 0 0,-19-4 31 0 0,0 2-1 0 0,-1 1 1 0 0,1 2-1 0 0,-1 0 1 0 0,0 2 0 0 0,1 2-1 0 0,-48 7 1 0 0,3 6 84 0 0,0 4 1 0 0,2 2-1 0 0,-135 61 1 0 0,137-49-139 0 0,-139 75 279 0 0,186-94-319 0 0,1 1 0 0 0,0 2 0 0 0,1 0-1 0 0,1 1 1 0 0,1 0 0 0 0,-29 37-1 0 0,43-48-28 0 0,1 0-1 0 0,-1 0 0 0 0,1 1 1 0 0,1 0-1 0 0,-1-1 0 0 0,1 1 1 0 0,1 1-1 0 0,-1-1 0 0 0,2 0 1 0 0,-1 0-1 0 0,1 1 0 0 0,0-1 1 0 0,1 1-1 0 0,-1-1 0 0 0,2 1 1 0 0,-1-1-1 0 0,2 1 0 0 0,-1-1 1 0 0,1 0-1 0 0,0 1 0 0 0,0-1 1 0 0,1 0-1 0 0,0 0 0 0 0,1 0 1 0 0,0-1-1 0 0,0 1 0 0 0,0-1 1 0 0,1 0-1 0 0,0 0 0 0 0,8 7 1 0 0,10 10 4 0 0,2 0 0 0 0,1-2 0 0 0,0-1-1 0 0,2-1 1 0 0,30 17 0 0 0,157 73 13 0 0,-152-80-13 0 0,262 105 30 0 0,-57-26-27 0 0,-244-98-9 0 0,-1 1 0 0 0,30 21 0 0 0,-52-33 2 0 0,0 1 1 0 0,1 0-1 0 0,-1 0 0 0 0,0 0 0 0 0,0-1 0 0 0,0 1 0 0 0,-1 0 1 0 0,1 0-1 0 0,0 0 0 0 0,0 1 0 0 0,-1-1 0 0 0,1 0 1 0 0,0 0-1 0 0,-1 0 0 0 0,1 1 0 0 0,-1-1 0 0 0,1 0 0 0 0,-1 0 1 0 0,0 1-1 0 0,0-1 0 0 0,1 0 0 0 0,-1 1 0 0 0,0 1 1 0 0,-1-1 3 0 0,1 1 0 0 0,-1-1 0 0 0,0 0 1 0 0,0 0-1 0 0,0 1 0 0 0,0-1 1 0 0,0 0-1 0 0,0 0 0 0 0,-1 0 1 0 0,1 0-1 0 0,-1-1 0 0 0,-1 3 0 0 0,-5 3 33 0 0,0 0-1 0 0,0 0 0 0 0,0-1 0 0 0,-17 9 0 0 0,-27 9 248 0 0,-1-3 0 0 0,0-1 0 0 0,-96 20 0 0 0,102-28-137 0 0,-230 37 425 0 0,258-47-549 0 0,-212 21 128 0 0,184-22-239 0 0,30-2-475 0 0,-1 1-1 0 0,0 1 0 0 0,0 1 0 0 0,-25 6 0 0 0,43-8 506 0 0,-1 0 0 0 0,26 37-4533 0 0,-17-34 4265 0 0,0 1 0 0 0,1-1 0 0 0,0-1 1 0 0,-1 0-1 0 0,1 0 0 0 0,10 0 0 0 0,22 3-665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00.69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334 648 344 0 0,'-35'-51'1151'0'0,"19"26"-407"0"0,-27-30 1 0 0,23 30-100 0 0,-26-43 0 0 0,-4-4 347 0 0,41 58-756 0 0,0-1-1 0 0,1 0 0 0 0,1 0 0 0 0,0-1 0 0 0,-6-24 1 0 0,0 4 233 0 0,-12-44 441 0 0,24 75-873 0 0,0-1-1 0 0,0 0 1 0 0,0 0 0 0 0,1 0 0 0 0,1-11 0 0 0,-1 12-9 0 0,0 1 1 0 0,0 0-1 0 0,0-1 1 0 0,0 1-1 0 0,0-1 1 0 0,-1 1-1 0 0,0 0 0 0 0,0-1 1 0 0,0 1-1 0 0,-3-7 1 0 0,3 11-18 0 0,0 0 1 0 0,0-1-1 0 0,0 1 0 0 0,0 0 1 0 0,0 0-1 0 0,0-1 1 0 0,0 1-1 0 0,-1 0 0 0 0,1 0 1 0 0,0 0-1 0 0,0 0 1 0 0,0 1-1 0 0,0-1 0 0 0,0 0 1 0 0,0 0-1 0 0,0 1 1 0 0,0-1-1 0 0,-2 1 0 0 0,13 215 18 0 0,-10-133-8 0 0,5 180 0 0 0,-2-225-17 0 0,2 0-1 0 0,2 0 1 0 0,1 0 0 0 0,22 62 0 0 0,-25-88-1 0 0,1 0 1 0 0,0-1-1 0 0,0 0 1 0 0,1 0-1 0 0,1-1 1 0 0,0 0-1 0 0,0 0 1 0 0,1 0-1 0 0,0-1 1 0 0,1-1-1 0 0,0 0 1 0 0,0 0-1 0 0,1-1 1 0 0,0 0-1 0 0,0-1 1 0 0,13 6-1 0 0,-10-7 0 0 0,0 0 0 0 0,0 0 0 0 0,0-1 0 0 0,1-1 0 0 0,-1 0 0 0 0,1-1 0 0 0,0-1 0 0 0,-1-1 1 0 0,1 0-1 0 0,0 0 0 0 0,0-1 0 0 0,0-1 0 0 0,23-6 0 0 0,-15 1 0 0 0,0-1 1 0 0,-1-1-1 0 0,0-1 1 0 0,-1-1-1 0 0,0-1 1 0 0,0 0-1 0 0,-2-2 1 0 0,1 0-1 0 0,-2-1 1 0 0,0-1-1 0 0,-1-1 1 0 0,0-1-1 0 0,-2 0 1 0 0,0-1-1 0 0,-1 0 1 0 0,-1-1-1 0 0,11-23 0 0 0,-11 17 2 0 0,-5 9 15 0 0,0 0 1 0 0,-1-1 0 0 0,0 0 0 0 0,4-22 0 0 0,-1-17 349 0 0,-9 76-379 0 0,1 0 1 0 0,0 0-1 0 0,2 0 0 0 0,0 0 0 0 0,1-1 1 0 0,1 1-1 0 0,1-2 0 0 0,1 1 0 0 0,16 29 1 0 0,0-8 6 0 0,2-1 1 0 0,60 67 0 0 0,-58-75 6 0 0,1-1 1 0 0,1-1-1 0 0,1-2 0 0 0,1-1 1 0 0,37 21-1 0 0,-52-36 0 0 0,0 0 1 0 0,1-2-1 0 0,0 0 0 0 0,0-1 0 0 0,1-1 1 0 0,-1-1-1 0 0,2 0 0 0 0,-1-1 0 0 0,0-1 1 0 0,1-1-1 0 0,-1-1 0 0 0,35-3 1 0 0,-43 1 3 0 0,0-2 0 0 0,0 1 1 0 0,0-1-1 0 0,0-1 1 0 0,-1 0-1 0 0,0-1 1 0 0,1 0-1 0 0,-2 0 1 0 0,1-1-1 0 0,-1-1 0 0 0,1 1 1 0 0,-2-1-1 0 0,1-1 1 0 0,-1 0-1 0 0,9-10 1 0 0,-7 5 50 0 0,0-1 0 0 0,0 1 0 0 0,-1-2 0 0 0,-1 1 0 0 0,-1-1 0 0 0,0-1 0 0 0,0 1 0 0 0,-2-1 0 0 0,6-27 0 0 0,-5 14 149 0 0,-1-1-1 0 0,-2 1 1 0 0,-1-1-1 0 0,-1 0 1 0 0,-2 0 0 0 0,-1 0-1 0 0,-1 0 1 0 0,-2 0 0 0 0,-1 1-1 0 0,-1 0 1 0 0,-1 0 0 0 0,-13-30-1 0 0,-5-1 108 0 0,2-1-111 0 0,-3 1 1 0 0,-53-86 0 0 0,64 119-753 0 0,-14-30 0 0 0,29 55 410 0 0,0 1 1 0 0,0 0-1 0 0,1-1 1 0 0,-1 1 0 0 0,0-1-1 0 0,1 1 1 0 0,-1-1-1 0 0,1 1 1 0 0,0-1-1 0 0,-1 0 1 0 0,1 1-1 0 0,0-1 1 0 0,0 1 0 0 0,0-1-1 0 0,0 0 1 0 0,0 1-1 0 0,0-1 1 0 0,0 0-1 0 0,1 1 1 0 0,-1-1-1 0 0,1 1 1 0 0,-1-1-1 0 0,1 1 1 0 0,0-1 0 0 0,-1 1-1 0 0,1-1 1 0 0,0 1-1 0 0,0 0 1 0 0,0-1-1 0 0,0 1 1 0 0,0 0-1 0 0,0 0 1 0 0,0 0-1 0 0,1 0 1 0 0,-1 0 0 0 0,0 0-1 0 0,1 0 1 0 0,-1 0-1 0 0,1 0 1 0 0,1 0-1 0 0,7-3-543 0 0,0 1 0 0 0,1 0 0 0 0,-1 1 0 0 0,1 0 0 0 0,13 0 0 0 0,3-2-153 0 0,13-4-338 0 0,-3-2 150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06.38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1019 225 516 0 0,'-23'-39'1397'0'0,"-2"1"0"0"0,-38-45-1 0 0,57 76-1055 0 0,-1 1 0 0 0,0-1-1 0 0,-13-7 1 0 0,-8-8 802 0 0,27 21-1092 0 0,-1 0 1 0 0,0 0-1 0 0,0 0 0 0 0,0 0 1 0 0,0 1-1 0 0,-1-1 0 0 0,1 0 1 0 0,0 1-1 0 0,0 0 0 0 0,0-1 1 0 0,0 1-1 0 0,-1 0 0 0 0,-3 0 1 0 0,-37 4 248 0 0,25-1-236 0 0,-3-2-14 0 0,1 2-1 0 0,0 0 0 0 0,0 1 1 0 0,0 1-1 0 0,-34 13 0 0 0,8 2 18 0 0,15-7-20 0 0,1 1 0 0 0,0 2 0 0 0,-51 35-1 0 0,49-27-38 0 0,2 1-1 0 0,1 2 0 0 0,1 1 0 0 0,1 1 0 0 0,2 1 0 0 0,1 2 0 0 0,1 0 0 0 0,2 1 0 0 0,1 2 0 0 0,2 0 0 0 0,1 1 0 0 0,2 0 0 0 0,2 1 1 0 0,1 1-1 0 0,2 0 0 0 0,1 1 0 0 0,-4 44 0 0 0,10-50-7 0 0,1 1 1 0 0,1-1 0 0 0,1 1-1 0 0,3-1 1 0 0,0 1-1 0 0,2-1 1 0 0,17 59-1 0 0,-13-65 2 0 0,0-1 0 0 0,2 0 0 0 0,1 0-1 0 0,1-1 1 0 0,1-1 0 0 0,1 0 0 0 0,1-1-1 0 0,1-1 1 0 0,24 24 0 0 0,-15-23 4 0 0,1-1-1 0 0,1-1 1 0 0,1-1 0 0 0,1-2 0 0 0,0-1 0 0 0,1-2 0 0 0,1 0-1 0 0,0-3 1 0 0,1 0 0 0 0,1-2 0 0 0,64 10 0 0 0,-58-15-3 0 0,0-2 1 0 0,1-1 0 0 0,-1-2-1 0 0,1-2 1 0 0,-1-2-1 0 0,0-1 1 0 0,0-3 0 0 0,0-1-1 0 0,73-27 1 0 0,-98 30-1 0 0,-1 0 1 0 0,0-1 0 0 0,0-1-1 0 0,-1 0 1 0 0,1-1-1 0 0,-2-1 1 0 0,0 0 0 0 0,0 0-1 0 0,0-1 1 0 0,17-23-1 0 0,-22 24 26 0 0,-1 0 0 0 0,0 0-1 0 0,0 0 1 0 0,-1-1-1 0 0,-1 0 1 0 0,1 0-1 0 0,-2 0 1 0 0,0 0-1 0 0,0-1 1 0 0,-1 1-1 0 0,0-1 1 0 0,-1 0-1 0 0,0 0 1 0 0,-1 1-1 0 0,-2-15 1 0 0,-1 8 102 0 0,0-1 0 0 0,-2 0-1 0 0,0 1 1 0 0,-1 0 0 0 0,-1 0 0 0 0,-1 1 0 0 0,-17-29 0 0 0,0 6 392 0 0,-59-70 0 0 0,30 53 11 0 0,-103-87-1 0 0,117 110-411 0 0,-496-375 125 0 0,506 390-1131 0 0,0 1 0 0 0,-62-27 0 0 0,85 43 379 0 0,1 0 0 0 0,-1 1 0 0 0,0 0 0 0 0,0 0 0 0 0,1 1 0 0 0,-12 0 0 0 0,16 0 193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10.61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397 512 360 0 0,'-18'-24'913'0'0,"-13"-9"524"0"0,-3-4-190 0 0,-18-29 655 0 0,29 43-1152 0 0,20 21-635 0 0,0 0 0 0 0,0 0 0 0 0,1 0 0 0 0,-1-1 0 0 0,1 1 0 0 0,-1-1 0 0 0,1 1 0 0 0,0-1 0 0 0,0 0 0 0 0,0 0 0 0 0,0 0 1 0 0,1 0-1 0 0,-1-1 0 0 0,-1-5 0 0 0,3 9-87 0 0,0 0 1 0 0,0 0-1 0 0,-1 0 1 0 0,1-1-1 0 0,0 1 0 0 0,-1 0 1 0 0,1 0-1 0 0,0 0 1 0 0,-1 0-1 0 0,1 0 1 0 0,0 0-1 0 0,0 0 1 0 0,-1 0-1 0 0,1 0 1 0 0,0 0-1 0 0,-1 0 0 0 0,1 0 1 0 0,0 0-1 0 0,-1 0 1 0 0,1 0-1 0 0,0 0 1 0 0,-1 0-1 0 0,1 0 1 0 0,0 0-1 0 0,-1 0 1 0 0,1 0-1 0 0,0 1 0 0 0,0-1 1 0 0,-1 0-1 0 0,1 0 1 0 0,5 13 10 0 0,0-1 0 0 0,-1 1 0 0 0,0 0 0 0 0,-1 0 0 0 0,3 21 1 0 0,2 8 84 0 0,80 404 382 0 0,22-30-237 0 0,-107-406 25 0 0,-1 1 0 0 0,0 0 1 0 0,0 0-1 0 0,-1 0 0 0 0,0 16 0 0 0,-22-56 605 0 0,-41-80-789 0 0,-81-194 0 0 0,133 280-100 0 0,-3-7-5 0 0,-87-221 66 0 0,81 201-63 0 0,8 18-15 0 0,-12-42-1 0 0,7 19-9 0 0,12 42 9 0 0,0 0 0 0 0,0 0 0 0 0,1-1 0 0 0,1 1 0 0 0,-1-19 0 0 0,3-88 15 0 0,0 120-7 0 0,0-1 0 0 0,0 1 0 0 0,0 0 0 0 0,-1-1 0 0 0,1 1 0 0 0,0 0 0 0 0,0 0 0 0 0,0-1 0 0 0,0 1 0 0 0,0 0 0 0 0,0 0 0 0 0,0-1 0 0 0,0 1 0 0 0,0 0 0 0 0,1 0 0 0 0,-1-1 0 0 0,0 1 0 0 0,0 0 0 0 0,0 0 0 0 0,0-1 0 0 0,0 1 0 0 0,0 0 0 0 0,1 0 0 0 0,-1-1 0 0 0,0 1 0 0 0,0 0 0 0 0,0 0 0 0 0,0 0 0 0 0,1-1 0 0 0,-1 1 0 0 0,0 0 0 0 0,0 0 0 0 0,1 0 0 0 0,-1 0 0 0 0,0 0 1 0 0,0-1-1 0 0,1 1 0 0 0,-1 0 0 0 0,1 0-4 0 0,0 0-38 0 0,0 0 40 0 0,0 0-1 0 0,1 0 1 0 0,-1 0-1 0 0,0 0 1 0 0,0-1 0 0 0,0 1-1 0 0,0 0 1 0 0,0-1 0 0 0,0 1-1 0 0,0-1 1 0 0,0 1 0 0 0,0-1-1 0 0,1 0 1 0 0,16-9 3 0 0,1 0 0 0 0,-1 2 0 0 0,38-13 0 0 0,14-5 2 0 0,-37 11-4 0 0,-9 3-4 0 0,1 2 0 0 0,29-9 1 0 0,-15 8 1 0 0,-9 2 2 0 0,0 1 0 0 0,1 1 0 0 0,0 2-1 0 0,37-2 1 0 0,-41 7 1 0 0,0 1 0 0 0,0 1 0 0 0,40 10 0 0 0,-50-8 0 0 0,0 2 0 0 0,0 0 0 0 0,-1 0 0 0 0,0 2 0 0 0,0 0 0 0 0,19 14 0 0 0,9 10-1 0 0,-1 2 0 0 0,-2 2 0 0 0,48 53 0 0 0,95 133 3 0 0,-140-173 11 0 0,-40-46-37 0 0,0 1 0 0 0,0-1 0 0 0,1 0-1 0 0,-1 0 1 0 0,1 0 0 0 0,-1-1 0 0 0,1 0 0 0 0,0 0 0 0 0,0 0 0 0 0,7 1 0 0 0,-8-3-125 0 0,0 0 0 0 0,-1-1 0 0 0,1 1 0 0 0,0-1 0 0 0,-1 0 0 0 0,1 0 0 0 0,0-1 0 0 0,-1 1 0 0 0,1-1 0 0 0,-1 1 1 0 0,5-5-1 0 0,12-3-941 0 0,-14 6 594 0 0,0 0-1 0 0,0 0 0 0 0,0-1 1 0 0,0 0-1 0 0,-1 0 1 0 0,1 0-1 0 0,8-10 0 0 0,-11 11 215 0 0,0 0-1 0 0,-1 0 1 0 0,1 0-1 0 0,-1-1 1 0 0,0 1-1 0 0,0-1 1 0 0,0 1-1 0 0,-1-1 1 0 0,1 0-1 0 0,-1 0 1 0 0,0 1-1 0 0,0-1 1 0 0,0 0-1 0 0,0 0 1 0 0,-1-5-1 0 0,0-9-1026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13.45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1263 1663 252 0 0,'10'-24'630'0'0,"-1"1"1"0"0,-1-1-1 0 0,-1 0 1 0 0,-1-1-1 0 0,-2 0 1 0 0,0 0-1 0 0,-2 0 0 0 0,0-34 1 0 0,-2 58-558 0 0,0-1 1 0 0,-1 0-1 0 0,1 1 1 0 0,0-1-1 0 0,-1 1 0 0 0,1-1 1 0 0,-1 1-1 0 0,0-1 1 0 0,0 1-1 0 0,1 0 1 0 0,-1-1-1 0 0,0 1 0 0 0,0 0 1 0 0,0 0-1 0 0,0 0 1 0 0,0-1-1 0 0,-1 1 0 0 0,1 0 1 0 0,0 0-1 0 0,-1 1 1 0 0,1-1-1 0 0,0 0 1 0 0,-1 0-1 0 0,1 1 0 0 0,-1-1 1 0 0,1 0-1 0 0,-1 1 1 0 0,1 0-1 0 0,-1-1 0 0 0,1 1 1 0 0,-1 0-1 0 0,1 0 1 0 0,-3 0-1 0 0,-8-1 119 0 0,-1 0-1 0 0,0 1 1 0 0,-14 2 0 0 0,15-1-101 0 0,-271 31 829 0 0,225-22-799 0 0,11-2 23 0 0,-77 23-1 0 0,53-6-81 0 0,1 3-1 0 0,-82 45 0 0 0,123-57-59 0 0,0 2-1 0 0,1 2 0 0 0,1 0 0 0 0,1 2 0 0 0,1 0 0 0 0,1 2 0 0 0,-30 39 0 0 0,31-32-1 0 0,2 0-1 0 0,1 2 1 0 0,2 0-1 0 0,-20 51 1 0 0,31-66-8 0 0,1-1 1 0 0,1 2-1 0 0,0-1 1 0 0,2 0-1 0 0,0 1 0 0 0,1 0 1 0 0,0 0-1 0 0,2-1 1 0 0,0 1-1 0 0,6 36 1 0 0,-4-49-1 0 0,-1 0 1 0 0,1 0 0 0 0,0 0-1 0 0,0 0 1 0 0,0-1 0 0 0,1 1-1 0 0,0-1 1 0 0,0 1 0 0 0,0-1 0 0 0,1 0-1 0 0,0 0 1 0 0,0-1 0 0 0,0 1-1 0 0,0-1 1 0 0,1 0 0 0 0,0 0-1 0 0,5 4 1 0 0,0-3-1 0 0,-1-1 0 0 0,0 0 0 0 0,1 0 0 0 0,0-1 0 0 0,0 0 1 0 0,0-1-1 0 0,0 0 0 0 0,0-1 0 0 0,19 1 0 0 0,-8-2-23 0 0,0 0 1 0 0,0-2-1 0 0,1 0 1 0 0,-1-2 0 0 0,-1 0-1 0 0,1-1 1 0 0,0-1-1 0 0,-1-1 1 0 0,-1-1-1 0 0,27-14 1 0 0,-23 8-141 0 0,-1 0 1 0 0,0-1 0 0 0,-1-1 0 0 0,0-1 0 0 0,-2-1 0 0 0,0-1 0 0 0,32-42 0 0 0,-16 13-241 0 0,-3-1 1 0 0,-1-2-1 0 0,-3-1 1 0 0,-3-2-1 0 0,-1 0 1 0 0,-3-2-1 0 0,-2 0 1 0 0,-3-1-1 0 0,-2-1 0 0 0,-3 0 1 0 0,4-71-1 0 0,-9 29-20 0 0,-5-1 0 0 0,-23-191-1 0 0,17 234 416 0 0,1-82 1 0 0,1 8 93 0 0,-12 27 116 0 0,5 51 41 0 0,-17-58 715 0 0,12 57-224 0 0,-5 2 346 0 0,4 15-245 0 0,-16-42 1035 0 0,26 64-1477 0 0,4 14-275 0 0,1-1-1 0 0,0 0 0 0 0,0 0 0 0 0,0 0 0 0 0,0 0 1 0 0,0-1-1 0 0,1 1 0 0 0,-1 0 0 0 0,1 0 0 0 0,0-4 1 0 0,0-29 1723 0 0,-1 36-1797 0 0,1 1-1 0 0,-1 0 1 0 0,1-1-1 0 0,-1 1 1 0 0,1 0 0 0 0,-1 0-1 0 0,1 0 1 0 0,0-1-1 0 0,-1 1 1 0 0,1 0 0 0 0,0 0-1 0 0,0 0 1 0 0,0 0-1 0 0,0 0 1 0 0,-1 0 0 0 0,1-1-1 0 0,0 1 1 0 0,1 0-1 0 0,-1 0 1 0 0,0 0-1 0 0,0 0 1 0 0,0 0 0 0 0,0 0-1 0 0,1 1 1 0 0,5 29 64 0 0,35 101 539 0 0,-7-26-208 0 0,202 568 1062 0 0,-158-474-1184 0 0,-28-66-142 0 0,83 204 64 0 0,-45-93-182 0 0,-58-166-40 0 0,-20-50 6 0 0,1 0-1 0 0,1 0 1 0 0,19 30-1 0 0,-20-33 14 0 0,-11-23-30 0 0,1-1-1 0 0,-1 1 1 0 0,1-1 0 0 0,0 1-1 0 0,0-1 1 0 0,0 0 0 0 0,1 1-1 0 0,-1-1 1 0 0,0 0 0 0 0,1 0-1 0 0,1 2 1 0 0,4-15-296 0 0,26-119-3127 0 0,-15 78 1346 0 0,3 2 0 0 0,29-49 0 0 0,8-22-1122 0 0,-29 50 1669 0 0,2 0 260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25.19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387 659 28 0 0,'-98'-390'5676'0'0,"62"254"-3768"0"0,30 118-1262 0 0,-2 0 0 0 0,0 0-1 0 0,-1 0 1 0 0,-1 1 0 0 0,-13-17-1 0 0,21 33-600 0 0,1 0 0 0 0,-1 0 0 0 0,0 0 0 0 0,0 0-1 0 0,0 0 1 0 0,0 0 0 0 0,0 1 0 0 0,1-1-1 0 0,-2 0 1 0 0,1 1 0 0 0,0 0 0 0 0,0-1 0 0 0,0 1-1 0 0,0 0 1 0 0,0 0 0 0 0,0 0 0 0 0,0 0 0 0 0,0 1-1 0 0,0-1 1 0 0,0 1 0 0 0,0-1 0 0 0,0 1 0 0 0,0-1-1 0 0,0 1 1 0 0,0 0 0 0 0,0 0 0 0 0,1 0-1 0 0,-1 0 1 0 0,0 0 0 0 0,0 1 0 0 0,1-1 0 0 0,-1 0-1 0 0,1 1 1 0 0,0-1 0 0 0,-1 1 0 0 0,1 0 0 0 0,0-1-1 0 0,0 1 1 0 0,-2 3 0 0 0,-12 63 223 0 0,-8 85 0 0 0,14-79-58 0 0,-33 355 570 0 0,21 103-13 0 0,16 11-235 0 0,5-542-543 0 0,0-1-1 0 0,0 0 0 0 0,0 0 0 0 0,0 0 0 0 0,0 0 0 0 0,0 1 0 0 0,0-1 0 0 0,0 0 0 0 0,0 0 0 0 0,0 0 1 0 0,0 1-1 0 0,0-1 0 0 0,0 0 0 0 0,0 0 0 0 0,0 0 0 0 0,0 0 0 0 0,0 1 0 0 0,0-1 0 0 0,0 0 0 0 0,0 0 1 0 0,0 0-1 0 0,0 0 0 0 0,0 0 0 0 0,1 1 0 0 0,-1-1 0 0 0,0 0 0 0 0,0 0 0 0 0,0 0 0 0 0,0 0 0 0 0,0 0 0 0 0,0 0 1 0 0,1 1-1 0 0,-1-1 0 0 0,0 0 0 0 0,0 0 0 0 0,0 0 0 0 0,0 0 0 0 0,0 0 0 0 0,1 0 0 0 0,-1 0 0 0 0,0 0 1 0 0,0 0-1 0 0,0 0 0 0 0,0 0 0 0 0,1 0 0 0 0,-1 0 0 0 0,0 0 0 0 0,0 0 0 0 0,0 0 0 0 0,1 0 0 0 0,-1 0 1 0 0,0 0-1 0 0,0 0 0 0 0,0 0 0 0 0,41-102-13988 0 0,-40 87 12803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31.91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40 193 472 0 0,'3'-13'466'0'0,"-1"0"0"0"0,-1 0 0 0 0,1-15 0 0 0,-2 24-354 0 0,0 0 0 0 0,0 0 0 0 0,-1 0-1 0 0,0-1 1 0 0,1 1 0 0 0,-1 0 0 0 0,0 0 0 0 0,-1 0 0 0 0,1 0 0 0 0,-1 0 0 0 0,0 0 0 0 0,0 1 0 0 0,-3-5 0 0 0,-20-38 1349 0 0,21 29-765 0 0,6 15-549 0 0,4 12-101 0 0,50 161-15 0 0,-32-90-19 0 0,57 125 0 0 0,-50-142-8 0 0,-12-22-4 0 0,1-2 0 0 0,37 54 0 0 0,-15-37 0 0 0,90 95 1 0 0,-106-128 2 0 0,0 0-1 0 0,2-2 1 0 0,0-1 0 0 0,2-2 0 0 0,54 29-1 0 0,-41-28 1 0 0,0-1-1 0 0,1-3 0 0 0,86 21 1 0 0,-110-33 0 0 0,-1-1 0 0 0,0-1 1 0 0,1-1-1 0 0,0-1 1 0 0,-1-1-1 0 0,1 0 1 0 0,-1-1-1 0 0,0-1 0 0 0,0-1 1 0 0,0-1-1 0 0,0-1 1 0 0,22-9-1 0 0,-19 4 0 0 0,0-1 0 0 0,-1-1 0 0 0,-1-1 0 0 0,0 0 0 0 0,-1-2 0 0 0,30-31 0 0 0,89-123 25 0 0,-101 117-19 0 0,-3-1 1 0 0,29-64-1 0 0,-50 87 29 0 0,-1-1 0 0 0,-2 0 1 0 0,-1 0-1 0 0,-2-1 0 0 0,6-54 0 0 0,-12-2 620 0 0,-1 89-658 0 0,-1 0 0 0 0,1-1 1 0 0,0 1-1 0 0,0 0 1 0 0,0 0-1 0 0,0 0 0 0 0,0-1 1 0 0,-1 1-1 0 0,1 0 1 0 0,0 0-1 0 0,0 0 0 0 0,0 0 1 0 0,0 0-1 0 0,-1 0 0 0 0,1-1 1 0 0,0 1-1 0 0,0 0 1 0 0,0 0-1 0 0,-1 0 0 0 0,1 0 1 0 0,0 0-1 0 0,0 0 1 0 0,-1 0-1 0 0,1 0 0 0 0,0 0 1 0 0,0 0-1 0 0,0 0 0 0 0,-1 0 1 0 0,1 0-1 0 0,0 0 1 0 0,0 0-1 0 0,-1 0 0 0 0,1 0 1 0 0,0 0-1 0 0,0 1 1 0 0,0-1-1 0 0,-1 0 0 0 0,1 0 1 0 0,0 0-1 0 0,0 0 1 0 0,0 0-1 0 0,0 0 0 0 0,-1 1 1 0 0,1-1-1 0 0,0 0 0 0 0,0 0 1 0 0,0 0-1 0 0,0 0 1 0 0,0 1-1 0 0,0-1 0 0 0,-1 0 1 0 0,1 0-1 0 0,0 0 1 0 0,0 1-1 0 0,0-1 0 0 0,0 0 1 0 0,-3 5-4 0 0,1 0 0 0 0,0 0 0 0 0,0 0 0 0 0,0 0 0 0 0,1 0 0 0 0,-1 1 0 0 0,1-1 0 0 0,1 0 0 0 0,-1 6 1 0 0,0 55-2 0 0,2-40 4 0 0,-2 28-5 0 0,3 0 1 0 0,3 0-1 0 0,2 0 0 0 0,17 67 1 0 0,-12-76 3 0 0,2-1 0 0 0,1-1 1 0 0,3-1-1 0 0,42 75 0 0 0,-56-112-63 0 0,0 1 0 0 0,0-1 0 0 0,0 0-1 0 0,1 0 1 0 0,0 0 0 0 0,0-1 0 0 0,0 0-1 0 0,1 0 1 0 0,-1 0 0 0 0,13 6 0 0 0,-16-9-82 0 0,1 0 1 0 0,0 0 0 0 0,-1 0 0 0 0,1 0 0 0 0,0 0-1 0 0,0-1 1 0 0,0 1 0 0 0,0-1 0 0 0,-1 1 0 0 0,1-1-1 0 0,0 0 1 0 0,0-1 0 0 0,0 1 0 0 0,0 0 0 0 0,0-1 0 0 0,0 1-1 0 0,0-1 1 0 0,-1 0 0 0 0,1 0 0 0 0,0 0 0 0 0,-1-1-1 0 0,1 1 1 0 0,0 0 0 0 0,-1-1 0 0 0,4-3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38.58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111 302 252 0 0,'-8'-18'733'0'0,"-1"1"1"0"0,-16-27-1 0 0,16 31-490 0 0,1-1 1 0 0,0-1-1 0 0,1 1 1 0 0,-8-25 0 0 0,8 15 34 0 0,4 15-116 0 0,0 0 0 0 0,0 0 0 0 0,2 0 0 0 0,-1 0 0 0 0,0-15 0 0 0,2 10 33 0 0,1-7 590 0 0,9 42-456 0 0,86 239 345 0 0,52 146-306 0 0,40 110-126 0 0,-152-416-216 0 0,23 78 112 0 0,-59-178-148 0 0,1 1 0 0 0,-1 0 0 0 0,0-1 0 0 0,0 1-1 0 0,0 0 1 0 0,1-1 0 0 0,-1 1 0 0 0,0 0 0 0 0,1-1 0 0 0,-1 1 0 0 0,0-1 0 0 0,1 1 0 0 0,-1-1 0 0 0,1 1 0 0 0,-1 0 0 0 0,1-1 0 0 0,-1 0 0 0 0,1 1 0 0 0,0-1 0 0 0,0 1 0 0 0,0-1-21 0 0,-1 0 0 0 0,0 0 1 0 0,1 0-1 0 0,-1-1 0 0 0,1 1 0 0 0,-1 0 1 0 0,0-1-1 0 0,1 1 0 0 0,-1 0 1 0 0,0 0-1 0 0,1-1 0 0 0,-1 1 1 0 0,0-1-1 0 0,0 1 0 0 0,1 0 0 0 0,-1-1 1 0 0,0 1-1 0 0,0 0 0 0 0,0-1 1 0 0,0 1-1 0 0,1-1 0 0 0,-1 1 1 0 0,0-1-1 0 0,0 1 0 0 0,0-1 1 0 0,0 1-1 0 0,0 0 0 0 0,0-1 0 0 0,0 1 1 0 0,0-1-1 0 0,0 1 0 0 0,0-1 1 0 0,-1 1-1 0 0,1-1 0 0 0,5-121-5401 0 0,-5 90 4529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59.47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224 275 200 0 0,'3'-28'1709'0'0,"-1"-1"-1"0"0,-4-50 1 0 0,1 70-1008 0 0,0 0 0 0 0,-1 0 1 0 0,0-1-1 0 0,-1 1 0 0 0,1 1 1 0 0,-2-1-1 0 0,1 0 1 0 0,-1 1-1 0 0,-1 0 0 0 0,0 0 1 0 0,0 0-1 0 0,-8-10 0 0 0,12 17-583 0 0,0-1-1 0 0,0 1 0 0 0,-1 0 0 0 0,1 0 0 0 0,0 0 0 0 0,-1 0 1 0 0,1-1-1 0 0,0 2 0 0 0,-1-1 0 0 0,1 0 0 0 0,-1 0 1 0 0,0 0-1 0 0,1 1 0 0 0,-1-1 0 0 0,1 1 0 0 0,-1-1 1 0 0,0 1-1 0 0,0 0 0 0 0,1 0 0 0 0,-1 0 0 0 0,-3 0 1 0 0,3 0-42 0 0,-1 1 1 0 0,1 0 0 0 0,0 0-1 0 0,-1 0 1 0 0,1 0 0 0 0,0 0 0 0 0,-1 1-1 0 0,1-1 1 0 0,0 1 0 0 0,0-1 0 0 0,0 1-1 0 0,0 0 1 0 0,-1 2 0 0 0,-6 7 27 0 0,0 1 1 0 0,1 0 0 0 0,0 1 0 0 0,-6 14 0 0 0,10-20 27 0 0,-6 11-78 0 0,2 1-1 0 0,0 0 0 0 0,1 0 1 0 0,1 1-1 0 0,1 0 0 0 0,1 0 0 0 0,0 0 1 0 0,0 34-1 0 0,4-39-47 0 0,0 0 0 0 0,2 0 0 0 0,0 0 0 0 0,0 0-1 0 0,1 0 1 0 0,1-1 0 0 0,1 1 0 0 0,0-1 0 0 0,1 0 0 0 0,0 0 0 0 0,1 0 0 0 0,13 18-1 0 0,-3-10-30 0 0,2 0 0 0 0,0-1 0 0 0,1-1 0 0 0,1-1 0 0 0,1-1 0 0 0,1-1 0 0 0,0-1 0 0 0,1 0 0 0 0,29 12 0 0 0,34 13-297 0 0,122 38 0 0 0,-192-74 277 0 0,374 117-952 0 0,159 58-176 0 0,-467-145 1037 0 0,89 52 0 0 0,-134-65 122 0 0,-2 1-1 0 0,0 2 1 0 0,-2 2 0 0 0,44 43 0 0 0,-69-61 31 0 0,-1 0 0 0 0,0 1 0 0 0,-1 0-1 0 0,1 0 1 0 0,-2 1 0 0 0,0 0 0 0 0,0 0 0 0 0,-1 0 0 0 0,0 1-1 0 0,-1-1 1 0 0,5 25 0 0 0,-8-26 14 0 0,0 0-1 0 0,0 0 1 0 0,-2 0-1 0 0,1 0 1 0 0,-1 0 0 0 0,0 0-1 0 0,-1 0 1 0 0,-1 0-1 0 0,1-1 1 0 0,-1 1 0 0 0,-1-1-1 0 0,0 0 1 0 0,0 1-1 0 0,-1-2 1 0 0,-6 11 0 0 0,-3 0 17 0 0,-1 0 0 0 0,-1-2 1 0 0,0 0-1 0 0,-1 0 0 0 0,-1-1 1 0 0,-1-2-1 0 0,-22 16 1 0 0,-153 80 62 0 0,150-87-120 0 0,-24 9-529 0 0,-2-3 1 0 0,-1-3-1 0 0,0-3 1 0 0,-2-3-1 0 0,-1-3 1 0 0,0-3-1 0 0,-139 6 1 0 0,179-19-264 0 0,0-2 1 0 0,-1-1-1 0 0,1-1 1 0 0,1-2 0 0 0,-1-2-1 0 0,-50-16 1 0 0,58 14 164 0 0,1-2 1 0 0,0 0-1 0 0,1-2 0 0 0,0 0 1 0 0,1-2-1 0 0,0-1 1 0 0,1 0-1 0 0,-31-32 0 0 0,38 31 9 0 0,-21-30-1 0 0,36 46 626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39.1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882 137 364 0 0,'-1'-6'165'0'0,"1"-1"-1"0"0,0 1 1 0 0,0 0-1 0 0,1 0 1 0 0,0 0 0 0 0,0-1-1 0 0,0 1 1 0 0,1 0-1 0 0,0 0 1 0 0,0 0 0 0 0,0 1-1 0 0,1-1 1 0 0,-1 0-1 0 0,7-8 1 0 0,8-23 468 0 0,-38 66 218 0 0,12-15-735 0 0,0 0-1 0 0,-1 0 1 0 0,0-1 0 0 0,-1-1-1 0 0,-14 14 1 0 0,-129 114 294 0 0,52-45-204 0 0,-24 26-7 0 0,-39 34-90 0 0,104-100-105 0 0,3 4-1 0 0,-78 99 1 0 0,133-154 14 0 0,0 0 0 0 0,0 0 0 0 0,1 1-1 0 0,-1-1 1 0 0,1 1 0 0 0,0-1 0 0 0,0 1 0 0 0,0 0 0 0 0,1-1 0 0 0,0 1 0 0 0,-2 8 0 0 0,48 6 158 0 0,-9-8-111 0 0,1 0-1 0 0,0-3 1 0 0,53 6-1 0 0,-36-7-35 0 0,465 40 62 0 0,-252-22-59 0 0,-52-3-97 0 0,-164-19-322 0 0,-1-3 0 0 0,68-8 0 0 0,-88 5-256 0 0,-1-1 1 0 0,0-1 0 0 0,0-2-1 0 0,-1-1 1 0 0,51-21 0 0 0,-32 6-389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43.72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337 608 364 0 0,'-71'-69'2539'0'0,"-65"-78"0"0"0,110 114-1231 0 0,-26-40 1 0 0,9 0 959 0 0,35 63-1906 0 0,7 14-153 0 0,11 23-138 0 0,10 21-19 0 0,-2 0-1 0 0,14 56 1 0 0,-15-47-3 0 0,39 191 136 0 0,-26-95-103 0 0,-2-16 22 0 0,-21-91 75 0 0,-6-36 67 0 0,0-1 1 0 0,0 1-1 0 0,7 19 0 0 0,-4-111 917 0 0,-6-80-1127 0 0,0 10-5 0 0,17-164 0 0 0,-4 249-43 0 0,3 0 0 0 0,24-71 0 0 0,-35 126 10 0 0,1 1 0 0 0,0-1 0 0 0,1 1 0 0 0,0 0 0 0 0,1 0 0 0 0,0 1 0 0 0,1 0 0 0 0,11-14 0 0 0,-15 21 1 0 0,1-1-1 0 0,0 1 0 0 0,0 0 0 0 0,0 0 1 0 0,0 0-1 0 0,1 1 0 0 0,-1-1 1 0 0,1 1-1 0 0,0 0 0 0 0,0 0 0 0 0,0 1 1 0 0,0-1-1 0 0,0 1 0 0 0,0 0 0 0 0,0 1 1 0 0,0-1-1 0 0,0 1 0 0 0,0 0 0 0 0,0 0 1 0 0,0 1-1 0 0,10 1 0 0 0,-5 1-2 0 0,0 0 0 0 0,0 0 0 0 0,0 1-1 0 0,-1 0 1 0 0,0 1 0 0 0,0 0 0 0 0,0 0 0 0 0,13 11-1 0 0,1 3-10 0 0,34 36 0 0 0,-24-19 14 0 0,-2 2 0 0 0,-2 2 0 0 0,32 54 1 0 0,60 137 23 0 0,-93-175-15 0 0,127 273 17 0 0,-146-306-19 0 0,-7-18-2 0 0,-1-1 0 0 0,1 1-1 0 0,0 0 1 0 0,0-1 0 0 0,0 1-1 0 0,1-1 1 0 0,0 0-1 0 0,-1 0 1 0 0,2 0 0 0 0,-1 0-1 0 0,5 4 1 0 0,-7-7-3 0 0,-1-1-1 0 0,1 1 1 0 0,-1-1 0 0 0,1 0 0 0 0,-1 0 0 0 0,1 1-1 0 0,-1-1 1 0 0,1 0 0 0 0,-1 0 0 0 0,1 1 0 0 0,0-1-1 0 0,-1 0 1 0 0,1 0 0 0 0,-1 0 0 0 0,1 0-1 0 0,-1 0 1 0 0,1 0 0 0 0,0 0 0 0 0,-1 0 0 0 0,1 0-1 0 0,-1 0 1 0 0,1 0 0 0 0,-1 0 0 0 0,1-1-1 0 0,0 1 1 0 0,-1 0 0 0 0,1 0 0 0 0,-1 0 0 0 0,1-1-1 0 0,-1 1 1 0 0,1 0 0 0 0,-1-1 0 0 0,1 1-1 0 0,-1-1 1 0 0,0 1 0 0 0,1 0 0 0 0,-1-1 0 0 0,1 1-1 0 0,-1-1 1 0 0,0 1 0 0 0,1-1 0 0 0,-1 1-1 0 0,0-1 1 0 0,0 1 0 0 0,0-1 0 0 0,1 0 0 0 0,7-34 18 0 0,-6 24-18 0 0,71-362-8 0 0,-25 180 2 0 0,-15 71-3 0 0,-27 100 7 0 0,31-116-38 0 0,-36 134 37 0 0,1 0 0 0 0,-1 1 0 0 0,1-1 0 0 0,0 0 0 0 0,0 0 0 0 0,0 1 0 0 0,1-1 0 0 0,-1 1 0 0 0,1 0 0 0 0,0 0 0 0 0,0 0 0 0 0,0 0 0 0 0,0 0 0 0 0,0 1 0 0 0,1-1 0 0 0,6-3 0 0 0,-8 5 1 0 0,1 1 0 0 0,-1-1 0 0 0,1 1-1 0 0,-1-1 1 0 0,1 1 0 0 0,0 0-1 0 0,-1 0 1 0 0,1 0 0 0 0,-1 0 0 0 0,1 0-1 0 0,-1 0 1 0 0,1 1 0 0 0,0 0 0 0 0,-1-1-1 0 0,1 1 1 0 0,-1 0 0 0 0,0 0 0 0 0,1 0-1 0 0,-1 0 1 0 0,0 1 0 0 0,0-1-1 0 0,0 1 1 0 0,0-1 0 0 0,0 1 0 0 0,0 0-1 0 0,0 0 1 0 0,0 0 0 0 0,2 3 0 0 0,23 31 5 0 0,-2 1 1 0 0,-2 0-1 0 0,33 73 1 0 0,-3-8-13 0 0,-45-86-174 0 0,1-1 1 0 0,1 0-1 0 0,1 0 0 0 0,0-1 0 0 0,14 14 1 0 0,-25-28 61 0 0,1 0 1 0 0,0 0 0 0 0,0 0 0 0 0,0 0 0 0 0,0 0 0 0 0,0 0-1 0 0,0 0 1 0 0,0-1 0 0 0,-1 1 0 0 0,1 0 0 0 0,0 0 0 0 0,0-1-1 0 0,0 1 1 0 0,27-26-2605 0 0,-21 19 2079 0 0,0 2 144 0 0,1-1 1 0 0,-1 1 0 0 0,1 0 0 0 0,0 1 0 0 0,16-7-1 0 0,-12 6-32 0 0,-1 0-1 0 0,0-1 1 0 0,12-9-1 0 0,14-9-672 0 0,4 0 155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45.83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2045 417 436 0 0,'-31'-12'1259'0'0,"0"1"0"0"0,-46-8 0 0 0,48 12-499 0 0,0 0 1 0 0,1-2-1 0 0,-45-20 1 0 0,55 20-340 0 0,1 0 0 0 0,0-2 0 0 0,1 0 0 0 0,0-1 0 0 0,0 0 0 0 0,-19-22 0 0 0,25 24-160 0 0,2 0-24 0 0,0 1 0 0 0,-1 0 0 0 0,0 1 0 0 0,0 0 0 0 0,-1 1 0 0 0,-21-13 0 0 0,0 7 243 0 0,18 7-198 0 0,1 0 0 0 0,-25-6 0 0 0,19 8-209 0 0,0 0 0 0 0,0 1 0 0 0,0 1 1 0 0,0 0-1 0 0,0 2 0 0 0,0 0 0 0 0,0 1 0 0 0,-24 4 1 0 0,-89 18 1 0 0,2 7 0 0 0,-175 63 0 0 0,215-59-65 0 0,3 4 0 0 0,1 4 0 0 0,1 3 0 0 0,-88 66 0 0 0,134-85-17 0 0,20-14-5 0 0,1 0 1 0 0,0 1-1 0 0,1 0 0 0 0,-15 17 1 0 0,29-28 7 0 0,0 1 0 0 0,-1 0 1 0 0,2 0-1 0 0,-1-1 1 0 0,0 1-1 0 0,0 0 0 0 0,1 1 1 0 0,0-1-1 0 0,0 0 1 0 0,0 0-1 0 0,0 1 1 0 0,0-1-1 0 0,0 0 0 0 0,1 4 1 0 0,0-5 0 0 0,0 0 1 0 0,0 0-1 0 0,1 0 1 0 0,-1 0-1 0 0,1-1 1 0 0,-1 1-1 0 0,1 0 1 0 0,0 0-1 0 0,0 0 0 0 0,0-1 1 0 0,0 1-1 0 0,0-1 1 0 0,0 1-1 0 0,0-1 1 0 0,0 1-1 0 0,1-1 1 0 0,-1 1-1 0 0,1-1 1 0 0,-1 0-1 0 0,1 0 1 0 0,-1 0-1 0 0,1 0 1 0 0,0 0-1 0 0,-1 0 1 0 0,1 0-1 0 0,0-1 0 0 0,3 2 1 0 0,36 10-14 0 0,0-2 1 0 0,0-2 0 0 0,1-2-1 0 0,77 2 1 0 0,-83-7 16 0 0,0-1 1 0 0,1-3 0 0 0,-1-1-1 0 0,0-1 1 0 0,48-14-1 0 0,-58 11-2 0 0,0-2 0 0 0,0 0-1 0 0,-1-1 1 0 0,-1-2-1 0 0,0-1 1 0 0,-1 0 0 0 0,37-31-1 0 0,-5-7 3 0 0,-1-3-1 0 0,54-74 0 0 0,-28 33-1 0 0,9-17-1 0 0,-71 88-5 0 0,-1 0 1 0 0,26-55 0 0 0,-42 78 3 0 0,-1 0-1 0 0,1 0 1 0 0,0 1-1 0 0,0-1 1 0 0,0 1 0 0 0,0-1-1 0 0,0 1 1 0 0,0-1-1 0 0,0 1 1 0 0,0-1 0 0 0,1 1-1 0 0,-1 0 1 0 0,3-2-1 0 0,-3 3 3 0 0,0 0-1 0 0,0-1 1 0 0,0 1-1 0 0,0 0 1 0 0,0 0-1 0 0,0 0 1 0 0,0 0-1 0 0,0 0 1 0 0,1 0-1 0 0,-1 1 1 0 0,0-1-1 0 0,0 0 1 0 0,0 0-1 0 0,-1 1 0 0 0,1-1 1 0 0,0 1-1 0 0,0-1 1 0 0,0 1-1 0 0,0-1 1 0 0,0 1-1 0 0,0-1 1 0 0,-1 1-1 0 0,1 0 1 0 0,0-1-1 0 0,1 2 1 0 0,22 24-7 0 0,-1 1 1 0 0,-1 1 0 0 0,-2 1 0 0 0,-1 1 0 0 0,23 45 0 0 0,1 1 17 0 0,37 61-1 0 0,69 109-47 0 0,-143-237-30 0 0,0-1 0 0 0,0 0 0 0 0,1 0 0 0 0,0 0 0 0 0,0-1 0 0 0,1 0 0 0 0,0-1 0 0 0,0 0 0 0 0,1 0 1 0 0,0 0-1 0 0,-1-1 0 0 0,2-1 0 0 0,-1 1 0 0 0,1-1 0 0 0,-1-1 0 0 0,1 0 0 0 0,0-1 0 0 0,0 1 0 0 0,11 0 0 0 0,15-4-1624 0 0,1-1 0 0 0,-2-1 0 0 0,1-2 0 0 0,0-1 0 0 0,60-20 0 0 0,-65 16 401 0 0,-4 1 186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51.20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40 508 460 0 0,'0'-2'88'0'0,"0"0"0"0"0,-1 0 1 0 0,1 0-1 0 0,-1 0 0 0 0,1 0 0 0 0,-1 0 0 0 0,0 0 1 0 0,0 0-1 0 0,0 0 0 0 0,0 0 0 0 0,0 1 0 0 0,-3-4 1 0 0,3 4-21 0 0,-1-1 0 0 0,1 0 1 0 0,-1 0-1 0 0,1 0 1 0 0,0-1-1 0 0,0 1 0 0 0,0 0 1 0 0,0 0-1 0 0,1-1 0 0 0,-1 1 1 0 0,0 0-1 0 0,0-5 1 0 0,3-6 333 0 0,-1 0 0 0 0,2 0 1 0 0,7-24-1 0 0,-5 234 657 0 0,-5-162-929 0 0,-1-1 0 0 0,-2 1 0 0 0,-14 67 0 0 0,12-73-71 0 0,1 0 0 0 0,1 0 0 0 0,1-1 0 0 0,4 54 0 0 0,0-17 9 0 0,-2 108 2396 0 0,13-443-2273 0 0,-7 226-193 0 0,2 0 0 0 0,1 1 0 0 0,3 0 0 0 0,19-47 0 0 0,-20 68 2 0 0,1 1 0 0 0,1 0 0 0 0,1 0 0 0 0,1 1 0 0 0,21-22 0 0 0,-2 2-1 0 0,194-206-9 0 0,-170 188 10 0 0,-27 26-4 0 0,2 2 0 0 0,1 1 0 0 0,2 2 0 0 0,45-28 0 0 0,-79 54 7 0 0,0-1-1 0 0,1 1 1 0 0,-1 0-1 0 0,1 0 0 0 0,-1-1 1 0 0,1 1-1 0 0,-1 1 0 0 0,1-1 1 0 0,0 0-1 0 0,0 1 0 0 0,-1-1 1 0 0,1 1-1 0 0,0 0 0 0 0,0 0 1 0 0,-1 0-1 0 0,1 0 0 0 0,0 1 1 0 0,0-1-1 0 0,-1 1 0 0 0,1 0 1 0 0,0-1-1 0 0,-1 1 0 0 0,1 0 1 0 0,-1 1-1 0 0,1-1 1 0 0,-1 0-1 0 0,1 1 0 0 0,-1-1 1 0 0,0 1-1 0 0,0 0 0 0 0,0 0 1 0 0,0 0-1 0 0,0 0 0 0 0,0 0 1 0 0,0 0-1 0 0,-1 0 0 0 0,1 1 1 0 0,-1-1-1 0 0,0 0 0 0 0,1 1 1 0 0,0 3-1 0 0,13 26 92 0 0,-2 0-1 0 0,-1 1 0 0 0,14 68 1 0 0,6 108 216 0 0,-20-114-196 0 0,31 387 265 0 0,-37-398-144 0 0,18 87 0 0 0,-24-121-2 0 0,0-49-229 0 0,6-2-416 0 0,-1-1 1 0 0,1 0 0 0 0,-1 0 0 0 0,0 0 0 0 0,1 0-1 0 0,-1-1 1 0 0,0 0 0 0 0,-1 0 0 0 0,1-1-1 0 0,5-4 1 0 0,17-11-1814 0 0,3 2 702 0 0,-8-9 143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57.17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162 443 164 0 0,'9'-207'3342'0'0,"-7"74"-1817"0"0,-3 74-183 0 0,1 56-1243 0 0,0 1 0 0 0,-1 0 1 0 0,1 0-1 0 0,-1 0 0 0 0,1 0 1 0 0,-1 0-1 0 0,0 0 0 0 0,0 0 1 0 0,0 0-1 0 0,0 1 0 0 0,0-1 1 0 0,0 0-1 0 0,-1 1 0 0 0,1-1 1 0 0,0 0-1 0 0,-1 1 0 0 0,1-1 1 0 0,-1 1-1 0 0,0 0 0 0 0,-2-2 1 0 0,3 3-53 0 0,0-1 1 0 0,0 0-1 0 0,0 1 1 0 0,0-1 0 0 0,0 1-1 0 0,0 0 1 0 0,0-1-1 0 0,0 1 1 0 0,0 0 0 0 0,-1 0-1 0 0,1 0 1 0 0,0 0-1 0 0,0 0 1 0 0,0 0 0 0 0,0 0-1 0 0,-1 0 1 0 0,1 0-1 0 0,0 0 1 0 0,0 0 0 0 0,0 1-1 0 0,0-1 1 0 0,0 1-1 0 0,0-1 1 0 0,0 1 0 0 0,0-1-1 0 0,0 1 1 0 0,0-1-1 0 0,0 1 1 0 0,0 0 0 0 0,0 0-1 0 0,0-1 1 0 0,0 1-1 0 0,1 0 1 0 0,-1 0 0 0 0,0 0-1 0 0,1 0 1 0 0,-1 0-1 0 0,0 2 1 0 0,-7 12 102 0 0,2 0 1 0 0,0 0-1 0 0,1 1 1 0 0,0 0-1 0 0,-4 31 1 0 0,-4 90 294 0 0,7-56-217 0 0,2-39-134 0 0,-22 258 395 0 0,17-181-371 0 0,-2 159 7 0 0,12-246-120 0 0,-1-4-2 0 0,1-1 0 0 0,2 0-1 0 0,0 0 1 0 0,10 34 0 0 0,-11-54 0 0 0,1 0 0 0 0,0 1 0 0 0,0-1 0 0 0,1 0 0 0 0,-1 0 0 0 0,1-1 1 0 0,1 1-1 0 0,-1-1 0 0 0,1 0 0 0 0,1 0 0 0 0,-1-1 0 0 0,1 1 0 0 0,0-1 0 0 0,0-1 0 0 0,0 1 0 0 0,0-1 1 0 0,1 0-1 0 0,0 0 0 0 0,12 4 0 0 0,2-2 2 0 0,1-1 0 0 0,0-1 1 0 0,0 0-1 0 0,0-2 0 0 0,35-1 0 0 0,-22 0-12 0 0,12-2-171 0 0,-1-1 0 0 0,75-15-1 0 0,-79 10-1135 0 0,-1 1-1 0 0,2 3 1 0 0,67 1-1 0 0,-90 3 469 0 0,-8-1 347 0 0,-1 1 0 0 0,1 0 1 0 0,13 3-1 0 0,-23-4 383 0 0,0 0 1 0 0,0 1 0 0 0,0-1-1 0 0,0 1 1 0 0,0 0-1 0 0,0-1 1 0 0,-1 1-1 0 0,1 0 1 0 0,0 0-1 0 0,-1 0 1 0 0,1 0-1 0 0,0 1 1 0 0,-1-1 0 0 0,1 0-1 0 0,-1 1 1 0 0,0-1-1 0 0,1 1 1 0 0,-1-1-1 0 0,0 1 1 0 0,0 0-1 0 0,0-1 1 0 0,0 1-1 0 0,0 0 1 0 0,-1 0 0 0 0,2 2-1 0 0,-1 13-734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3:57.71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84 577 64 0 0,'-5'-4'342'0'0,"1"0"1"0"0,-1 0-1 0 0,0 1 1 0 0,0-1-1 0 0,-1 1 1 0 0,1 1-1 0 0,0-1 1 0 0,-1 1-1 0 0,0 0 1 0 0,1 0-1 0 0,-1 1 1 0 0,0-1-1 0 0,-9 0 0 0 0,33-26 1265 0 0,-15 26-1589 0 0,0 0 0 0 0,1 0 0 0 0,-1 0 0 0 0,1 0 0 0 0,0 1 0 0 0,0 0 0 0 0,0 0 0 0 0,-1 0 0 0 0,1 0 0 0 0,0 0 0 0 0,0 1 0 0 0,8 0 0 0 0,16-4 70 0 0,159-39 244 0 0,213-78 0 0 0,-274 80-300 0 0,358-106-12 0 0,-397 123-53 0 0,265-67-764 0 0,-206 70-1619 0 0,-126 19 1773 0 0,19 2-680 0 0,-15 8 64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4:02.62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443 810 92 0 0,'10'-52'2330'0'0,"-10"49"-2282"0"0,1-1 0 0 0,-1 0 0 0 0,1 1 0 0 0,0-1 0 0 0,0 0 0 0 0,0 1 0 0 0,1-1 0 0 0,-1 1 0 0 0,1 0 0 0 0,-1-1 0 0 0,1 1 0 0 0,1 0 0 0 0,-1 0 0 0 0,0 0 0 0 0,1 0 0 0 0,-1 1 0 0 0,1-1 0 0 0,0 1 0 0 0,0-1 0 0 0,0 1 0 0 0,0 0 0 0 0,0 0 0 0 0,5-2 0 0 0,7-3-2 0 0,1 0-1 0 0,0 1 1 0 0,31-8-1 0 0,-30 11 25 0 0,1 1 0 0 0,-1 0 0 0 0,0 2 0 0 0,32 2-1 0 0,-31-1-4 0 0,1-1-1 0 0,-1 0 0 0 0,1-1 1 0 0,20-4-1 0 0,20-7 80 0 0,74-20 82 0 0,-117 27-209 0 0,-2-1-1 0 0,1 0 1 0 0,-1-1 0 0 0,0-1 0 0 0,0 0 0 0 0,20-16 0 0 0,-5 1 0 0 0,-15 12-3 0 0,0 1 0 0 0,-1-2-1 0 0,0 1 1 0 0,-1-2 0 0 0,-1 0 0 0 0,0 0 0 0 0,19-30 0 0 0,-23 30 15 0 0,9-18 47 0 0,18-47 0 0 0,-31 68-16 0 0,0-1 0 0 0,0 0 0 0 0,-1 1-1 0 0,0-1 1 0 0,-1 0 0 0 0,0 0 0 0 0,0 0 0 0 0,-3-21 0 0 0,1 27-18 0 0,-1-1 0 0 0,0 1 0 0 0,0-1 0 0 0,0 1 0 0 0,0 0 0 0 0,-1-1 0 0 0,0 2 0 0 0,0-1 0 0 0,0 0 0 0 0,-1 0 0 0 0,1 1 0 0 0,-1 0 0 0 0,0 0 0 0 0,0 0 0 0 0,-1 0 0 0 0,1 1 0 0 0,-1-1 0 0 0,0 1 0 0 0,0 0 0 0 0,0 1 0 0 0,0-1 0 0 0,-1 1 0 0 0,-6-2 0 0 0,-15-5 106 0 0,0 2 0 0 0,-1 0 1 0 0,-40-3-1 0 0,59 9-101 0 0,-44-4 133 0 0,-1 3 1 0 0,1 2-1 0 0,-1 2 1 0 0,1 2-1 0 0,0 3 0 0 0,1 2 1 0 0,0 3-1 0 0,-52 18 1 0 0,72-19-131 0 0,0 1 0 0 0,0 2 0 0 0,1 2 0 0 0,1 0 1 0 0,1 2-1 0 0,0 1 0 0 0,2 1 0 0 0,0 2 0 0 0,1 0 0 0 0,1 2 0 0 0,2 1 0 0 0,0 1 1 0 0,2 1-1 0 0,-24 37 0 0 0,22-23-20 0 0,1 0-1 0 0,3 1 1 0 0,1 1-1 0 0,2 0 1 0 0,-15 70 0 0 0,24-81 7 0 0,2 2 0 0 0,2-1 0 0 0,1 0 0 0 0,1 1 0 0 0,2-1 0 0 0,1 1 0 0 0,2-1 0 0 0,11 44 0 0 0,-11-59-3 0 0,2 0 1 0 0,0-1 0 0 0,1 0 0 0 0,1 0 0 0 0,0-1-1 0 0,2 1 1 0 0,-1-2 0 0 0,2 0 0 0 0,0 0 0 0 0,1-1-1 0 0,0 0 1 0 0,1-1 0 0 0,1-1 0 0 0,0 0 0 0 0,1 0 0 0 0,0-2-1 0 0,0 0 1 0 0,1 0 0 0 0,1-2 0 0 0,-1 0 0 0 0,1-1-1 0 0,1-1 1 0 0,-1 0 0 0 0,1-1 0 0 0,0-1 0 0 0,0-1-1 0 0,1 0 1 0 0,35-1 0 0 0,-7-5-9 0 0,0-3 0 0 0,0-2 0 0 0,-1-1 0 0 0,0-3 0 0 0,65-26 0 0 0,214-111-453 0 0,-290 131-342 0 0,-1-2 0 0 0,-1 0 0 0 0,0-3 0 0 0,50-45 0 0 0,-41 17-3598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6:28.4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61 10 468 0 0,'-10'-9'6775'0'0,"10"43"-3842"0"0,-1-22-2594 0 0,-1 1 0 0 0,0 0-1 0 0,-1 0 1 0 0,0-1 0 0 0,-6 15 0 0 0,-8 37 420 0 0,12-32-608 0 0,1 0 1 0 0,1 0-1 0 0,2 1 1 0 0,4 41-1 0 0,4-19-129 0 0,2-1 0 0 0,3 0-1 0 0,24 67 1 0 0,-4-38-34 0 0,53 103 0 0 0,70 99-21 0 0,-59-96 209 0 0,-91-168 46 0 0,-5-13 48 0 0,-5-11 272 0 0,-14-23-251 0 0,11 15-248 0 0,0 0 1 0 0,1 0 0 0 0,0-1-1 0 0,-6-14 1 0 0,-4-19-16 0 0,1 0 0 0 0,2-1 0 0 0,3 0 0 0 0,1-1 0 0 0,3 0 0 0 0,-2-52 0 0 0,8 74-30 0 0,2 0-1 0 0,1 0 1 0 0,1 1 0 0 0,0-1-1 0 0,2 1 1 0 0,1 0-1 0 0,1 0 1 0 0,2 1-1 0 0,0 0 1 0 0,1 0-1 0 0,1 1 1 0 0,1 1 0 0 0,24-33-1 0 0,-13 25 0 0 0,2 1 0 0 0,1 1 0 0 0,33-25 0 0 0,95-67-2 0 0,-130 102 2 0 0,64-44-40 0 0,2 3 0 0 0,137-63 0 0 0,-165 88-195 0 0,29-12-1073 0 0,-80 41 582 0 0,0 0 0 0 0,1 1 1 0 0,-1 0-1 0 0,1 1 0 0 0,0 0 1 0 0,19 0-1 0 0,48 2-5403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6:57.51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219 198 208 0 0,'3'-3'222'0'0,"0"-1"0"0"0,-1 1 0 0 0,0-1 0 0 0,0 1 0 0 0,0-1 0 0 0,0 0 0 0 0,-1 0 0 0 0,1 0 0 0 0,-1 0 0 0 0,0 0 0 0 0,0 0 0 0 0,-1 0 0 0 0,1-1-1 0 0,-1 1 1 0 0,0 0 0 0 0,0 0 0 0 0,0-1 0 0 0,-1-5 0 0 0,0-7-335 0 0,1 17 219 0 0,-1-10 1214 0 0,1 10-1299 0 0,0 1-1 0 0,-1-1 1 0 0,1 1 0 0 0,0-1 0 0 0,-1 0-1 0 0,1 0 1 0 0,-1 1 0 0 0,1-1-1 0 0,0 0 1 0 0,-1 0 0 0 0,1 0 0 0 0,-1 1-1 0 0,1-1 1 0 0,-1 0 0 0 0,1 0 0 0 0,-1 0-1 0 0,1 0 1 0 0,-1 0 0 0 0,1 0 0 0 0,-1 0-1 0 0,1 0 1 0 0,-1 0 0 0 0,1 0-1 0 0,-1 0 1 0 0,1 0 0 0 0,-1 0 0 0 0,1 0-1 0 0,-1-1 1 0 0,1 1 0 0 0,0 0 0 0 0,-1 0-1 0 0,1-1 1 0 0,-1 1 0 0 0,1 0 0 0 0,0 0-1 0 0,-1-1 1 0 0,0 0 0 0 0,-21-16 182 0 0,10 8-153 0 0,-28-9-2656 0 0,-59-17 0 0 0,50 25 1475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01.09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2419 2277 100 0 0,'-20'-9'824'0'0,"0"1"0"0"0,-1 1 0 0 0,1 1 0 0 0,-39-6 0 0 0,40 10-160 0 0,8 1-303 0 0,-1 0 1 0 0,1-1-1 0 0,0 0 1 0 0,0-1-1 0 0,0 0 0 0 0,1 0 1 0 0,-1-2-1 0 0,-14-6 1 0 0,18 7-129 0 0,0 0 0 0 0,0 1 1 0 0,-1 1-1 0 0,0-1 0 0 0,-8-1 1 0 0,-13-5 512 0 0,-11-8 350 0 0,31 12-861 0 0,0 1 0 0 0,0 0 0 0 0,0 1 0 0 0,-1 0 0 0 0,-16-4 0 0 0,-61-16 647 0 0,-164-24-116 0 0,165 26-380 0 0,57 12-217 0 0,-1 2-1 0 0,-60-6 0 0 0,29 12-117 0 0,1 2 0 0 0,0 3 0 0 0,-110 22 0 0 0,82-6-74 0 0,-160 61-1 0 0,177-52 35 0 0,1 4-1 0 0,-112 70 1 0 0,138-73-8 0 0,2 1 1 0 0,1 2 0 0 0,2 2 0 0 0,-64 74-1 0 0,91-95-5 0 0,0 1-1 0 0,2 1 1 0 0,0 0 0 0 0,1 0-1 0 0,0 1 1 0 0,1 0-1 0 0,1 1 1 0 0,1 0-1 0 0,-7 33 1 0 0,11-41-4 0 0,1 1 0 0 0,0-1 1 0 0,1 1-1 0 0,0 0 0 0 0,0-1 0 0 0,1 1 1 0 0,1-1-1 0 0,0 1 0 0 0,0-1 1 0 0,1 1-1 0 0,0-1 0 0 0,1 0 0 0 0,0-1 1 0 0,0 1-1 0 0,1-1 0 0 0,1 1 1 0 0,0-1-1 0 0,10 12 0 0 0,-5-9-5 0 0,1-1 0 0 0,0-1-1 0 0,1 0 1 0 0,0 0 0 0 0,0-1-1 0 0,1-1 1 0 0,0 0 0 0 0,1-1 0 0 0,0 0-1 0 0,0-2 1 0 0,0 0 0 0 0,1 0 0 0 0,24 3-1 0 0,-7-3-49 0 0,0-1-1 0 0,1-2 0 0 0,-1-1 1 0 0,1-2-1 0 0,55-8 1 0 0,-26-2-127 0 0,-1-3 1 0 0,0-3-1 0 0,-1-2 1 0 0,-1-4-1 0 0,-1-1 1 0 0,61-36-1 0 0,-51 19-153 0 0,-2-2-1 0 0,-1-4 1 0 0,-3-3-1 0 0,83-82 0 0 0,-96 82-30 0 0,-2-2-1 0 0,-2-2 0 0 0,66-105 0 0 0,-56 63 176 0 0,-4-4 1 0 0,-5-1-1 0 0,-4-2 0 0 0,-5-2 1 0 0,-4-2-1 0 0,-5-1 1 0 0,-5-1-1 0 0,-5-1 0 0 0,-4-1 1 0 0,0-140-1 0 0,-29-145 173 0 0,4 296 852 0 0,-45-191 0 0 0,48 264-60 0 0,-17-39 0 0 0,20 56-423 0 0,-1 0 1 0 0,0 1-1 0 0,0 0 1 0 0,-1 0-1 0 0,0 1 0 0 0,0 0 1 0 0,-10-10-1 0 0,16 18-318 0 0,-1-1-1 0 0,0 1 0 0 0,1-1 1 0 0,-1 1-1 0 0,0 0 0 0 0,1-1 1 0 0,-1 1-1 0 0,0 0 0 0 0,0-1 1 0 0,1 1-1 0 0,-1 0 1 0 0,0 0-1 0 0,0 0 0 0 0,1 0 1 0 0,-1 0-1 0 0,0 0 0 0 0,0 0 1 0 0,1 0-1 0 0,-1 0 0 0 0,0 0 1 0 0,0 0-1 0 0,1 1 0 0 0,-1-1 1 0 0,0 0-1 0 0,0 0 1 0 0,1 1-1 0 0,-1-1 0 0 0,0 0 1 0 0,1 1-1 0 0,-1-1 0 0 0,0 1 1 0 0,1-1-1 0 0,-1 1 0 0 0,1-1 1 0 0,-1 1-1 0 0,1 0 0 0 0,-1-1 1 0 0,1 1-1 0 0,-1 0 1 0 0,-19 33 372 0 0,16-27-352 0 0,-11 22 86 0 0,2 1 0 0 0,1 0 0 0 0,2 0-1 0 0,0 1 1 0 0,-7 51 0 0 0,-10 164 388 0 0,14-13-56 0 0,30 403 1 0 0,0-474-442 0 0,7-1 1 0 0,7-1-1 0 0,71 212 0 0 0,-97-355-111 0 0,116 323-317 0 0,-23-120-4622 0 0,-96-216 4498 0 0,1 1-1 0 0,-1-1 1 0 0,1 0-1 0 0,0 0 1 0 0,0-1-1 0 0,5 5 0 0 0,51-84-6869 0 0,-33 32 6115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59.96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0 381 392 0 0,'7'-26'1603'0'0,"18"-47"0"0"0,-22 64-1227 0 0,2 1 0 0 0,-1-1 0 0 0,1 1 0 0 0,0 0 0 0 0,1 0 0 0 0,0 0-1 0 0,0 1 1 0 0,13-11 0 0 0,1 2 143 0 0,1 1 0 0 0,1 1-1 0 0,1 1 1 0 0,0 0 0 0 0,0 2 0 0 0,1 1-1 0 0,0 1 1 0 0,1 1 0 0 0,36-7-1 0 0,78-12-276 0 0,0 6 0 0 0,2 6-1 0 0,0 6 1 0 0,0 6-1 0 0,0 7 1 0 0,0 5 0 0 0,172 35-1 0 0,-256-33-240 0 0,0 3-1 0 0,67 25 0 0 0,-100-29 33 0 0,-1 0 0 0 0,0 1 0 0 0,-1 2 0 0 0,0 0 0 0 0,-1 1 0 0 0,0 1 0 0 0,29 28 0 0 0,-39-31 43 0 0,-1 1 0 0 0,0 0 0 0 0,0 0-1 0 0,-2 1 1 0 0,1 0 0 0 0,-2 0 0 0 0,0 1 0 0 0,-1 0 0 0 0,0 0 0 0 0,3 17 0 0 0,2 18 418 0 0,9 95 1 0 0,-16-101-329 0 0,1-1 0 0 0,3 0-1 0 0,15 53 1 0 0,-10-64-145 0 0,1 0-1 0 0,2-1 1 0 0,1-1 0 0 0,1-1 0 0 0,1 0 0 0 0,2-2 0 0 0,1 0-1 0 0,1-1 1 0 0,1-1 0 0 0,1-2 0 0 0,1 0 0 0 0,1-2-1 0 0,1-1 1 0 0,1-1 0 0 0,1-1 0 0 0,0-2 0 0 0,1-1-1 0 0,61 20 1 0 0,-28-17 19 0 0,-1-2 1 0 0,2-4-1 0 0,120 8 0 0 0,-97-18 28 0 0,1-3 0 0 0,118-19 0 0 0,-171 15-49 0 0,-1-3-1 0 0,0 0 1 0 0,-1-3-1 0 0,0 0 1 0 0,32-17 0 0 0,-41 15 20 0 0,-1 0-1 0 0,-1-1 1 0 0,0-1 0 0 0,-1-1 0 0 0,-1-2 0 0 0,0 0 0 0 0,21-24 0 0 0,-34 32 26 0 0,0 0 0 0 0,0-1 0 0 0,-1 1 0 0 0,-1-2 0 0 0,0 1 0 0 0,0-1 0 0 0,-1 1 0 0 0,-1-1 0 0 0,0-1 0 0 0,0 1 0 0 0,-2-1 0 0 0,1 1 0 0 0,-2-1 0 0 0,1 0 0 0 0,-2 0 0 0 0,0 1 0 0 0,0-1 0 0 0,-1 0 0 0 0,-1 0 0 0 0,0 1 0 0 0,-1-1 0 0 0,0 1 0 0 0,-1-1 0 0 0,0 1 0 0 0,-1 0 0 0 0,0 1 0 0 0,-1-1 0 0 0,0 1 0 0 0,-10-13 1 0 0,-3 0 47 0 0,-2 0 0 0 0,0 2 0 0 0,-1 1 0 0 0,-1 0 0 0 0,-1 2 0 0 0,0 0 0 0 0,-2 2 1 0 0,0 1-1 0 0,-1 1 0 0 0,0 1 0 0 0,-50-17 0 0 0,8 9-24 0 0,-1 2 0 0 0,-1 4 0 0 0,-133-14 0 0 0,43 18-181 0 0,-240 13 0 0 0,118 21-2385 0 0,3 12-5940 0 0,275-33 7646 0 0,-1-1 1 0 0,1 2 0 0 0,0-1 0 0 0,-19 8-1541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08.97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304 141 412 0 0,'0'-8'592'0'0,"-1"0"0"0"0,1 1 0 0 0,-2-1 1 0 0,1 0-1 0 0,-1 1 0 0 0,0-1 0 0 0,-5-13 0 0 0,-17-24 3142 0 0,21 38-3215 0 0,0 2-215 0 0,3 5-255 0 0,0-1-1 0 0,0 1 1 0 0,0-1 0 0 0,-1 1-1 0 0,1 0 1 0 0,0-1 0 0 0,0 1-1 0 0,0-1 1 0 0,-1 1 0 0 0,1-1-1 0 0,0 1 1 0 0,-1 0 0 0 0,1-1-1 0 0,0 1 1 0 0,-1 0 0 0 0,1-1-1 0 0,-1 1 1 0 0,1 0-1 0 0,0 0 1 0 0,-1-1 0 0 0,1 1-1 0 0,-1 0 1 0 0,1 0 0 0 0,-1 0-1 0 0,1-1 1 0 0,-1 1 0 0 0,-3 0 536 0 0,4 0-526 0 0,-1 0-1 0 0,0 1 1 0 0,1-1-1 0 0,-1 0 1 0 0,1 0-1 0 0,-1 1 1 0 0,1-1-1 0 0,-1 0 1 0 0,1 1-1 0 0,-1-1 1 0 0,1 0-1 0 0,-1 1 1 0 0,1-1 0 0 0,0 1-1 0 0,-1-1 1 0 0,1 1-1 0 0,0-1 1 0 0,-1 1-1 0 0,1-1 1 0 0,0 1-1 0 0,-1-1 1 0 0,1 1-1 0 0,0 0 1 0 0,2 42 327 0 0,9 55-1 0 0,3 25 22 0 0,-5 452-22 0 0,6-25-398 0 0,-5-438-70 0 0,-9-111 57 0 0,-1 1 1 0 0,0-1 0 0 0,1 0-1 0 0,-1 0 1 0 0,0 0 0 0 0,0 1 0 0 0,0-1-1 0 0,0 0 1 0 0,0 0 0 0 0,0 1-1 0 0,-1-1 1 0 0,1 0 0 0 0,0 0 0 0 0,0 0-1 0 0,-1 1 1 0 0,1-1 0 0 0,-1 0-1 0 0,1 0 1 0 0,-2 1 0 0 0,2-2-39 0 0,-1 1-1 0 0,0-1 1 0 0,1 0 0 0 0,-1 1-1 0 0,0-1 1 0 0,0 0 0 0 0,1 0-1 0 0,-1 0 1 0 0,0 1 0 0 0,1-1 0 0 0,-1 0-1 0 0,0 0 1 0 0,0 0 0 0 0,1 0-1 0 0,-1 0 1 0 0,0-1 0 0 0,0 1 0 0 0,1 0-1 0 0,-1 0 1 0 0,0 0 0 0 0,1-1-1 0 0,-1 1 1 0 0,-1-1 0 0 0,-7-3-862 0 0,1-1 0 0 0,-1-1 0 0 0,-13-11 0 0 0,7 6 67 0 0,-131-75-4793 0 0,80 45 4255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09.3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429 193 268 0 0,'-26'0'1882'0'0,"1"0"0"0"0,0-2 0 0 0,-46-9-1 0 0,-48-13 1875 0 0,87 18-3060 0 0,-24-7 420 0 0,42 8-1053 0 0,9 3 9 0 0,-1 0-1 0 0,0 0 0 0 0,0-1 1 0 0,1 0-1 0 0,-10-6 0 0 0,14 8-112 0 0,-1-1-1 0 0,0 0 1 0 0,1 0-1 0 0,0 1 0 0 0,-1-1 1 0 0,1 0-1 0 0,0 0 0 0 0,0 0 1 0 0,0 0-1 0 0,0-1 1 0 0,0 1-1 0 0,1 0 0 0 0,-1 0 1 0 0,1 0-1 0 0,-1-1 0 0 0,1 1 1 0 0,0 0-1 0 0,0 0 0 0 0,0-3 1 0 0,0 3-115 0 0,0 0 0 0 0,0 1 0 0 0,1-1 0 0 0,-1 0-1 0 0,0 1 1 0 0,1-1 0 0 0,-1 1 0 0 0,1-1 0 0 0,0 1 0 0 0,-1-1 0 0 0,1 1 0 0 0,0-1 0 0 0,0 1 0 0 0,0 0 0 0 0,0-1 0 0 0,0 1-1 0 0,0 0 1 0 0,1 0 0 0 0,-1 0 0 0 0,0 0 0 0 0,1 0 0 0 0,-1 0 0 0 0,0 0 0 0 0,1 0 0 0 0,-1 0 0 0 0,1 1 0 0 0,-1-1 0 0 0,3 0-1 0 0,3-1-396 0 0,0 0 0 0 0,1 1 0 0 0,-1 0 0 0 0,11-1 0 0 0,-17 2 513 0 0,35-2-2179 0 0,43-9-1 0 0,-36 1 1109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14.47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209 608 700 0 0,'-70'0'2777'0'0,"-56"2"5977"0"0,121 0-8459 0 0,4-1-282 0 0,1 0-1 0 0,-1-1 0 0 0,0 1 1 0 0,1 0-1 0 0,-1-1 0 0 0,1 1 0 0 0,-1 0 1 0 0,1 0-1 0 0,-1-1 0 0 0,1 1 0 0 0,0 0 1 0 0,-1 0-1 0 0,1 0 0 0 0,0 0 1 0 0,0-1-1 0 0,-1 1 0 0 0,1 0 0 0 0,0 0 1 0 0,0 0-1 0 0,0 0 0 0 0,0 1 1 0 0,3 51-22 0 0,2-1 1 0 0,14 62-1 0 0,-8-51 8 0 0,-5-33-4 0 0,17 45 1 0 0,-1-3-1 0 0,9 31 66 0 0,-17-61-19 0 0,10 49 0 0 0,-15-50 338 0 0,-8-54-186 0 0,-2 0 0 0 0,1 0 1 0 0,-2 1-1 0 0,0-1 1 0 0,-3-12-1 0 0,-4-14-77 0 0,1 0 0 0 0,2 0 0 0 0,2-1 0 0 0,2-67-1 0 0,5 44-68 0 0,3 0 0 0 0,17-76 0 0 0,-14 103-45 0 0,1 2 0 0 0,2-1 0 0 0,1 1 0 0 0,2 1 0 0 0,1 1 0 0 0,1 0 0 0 0,2 1-1 0 0,1 0 1 0 0,2 2 0 0 0,1 1 0 0 0,0 1 0 0 0,3 0 0 0 0,0 2 0 0 0,1 1 0 0 0,52-34-1 0 0,-51 40-3 0 0,0 2-1 0 0,2 0 0 0 0,44-15 0 0 0,98-25-50 0 0,-98 33-131 0 0,132-33-2923 0 0,-173 50 1760 0 0,-1 1-1 0 0,1 2 1 0 0,1 1-1 0 0,44 3 0 0 0,42 5-1823 0 0,-61-2 1892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19.57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61 248 0 0,'0'-10'511'0'0,"-1"5"-218"0"0,1 1 1 0 0,0-1-1 0 0,0 1 1 0 0,1-1-1 0 0,10-22 3637 0 0,-10 27-3854 0 0,0 14-4 0 0,1 9-67 0 0,17 164 126 0 0,-6-46-74 0 0,7 91 18 0 0,-15-161-72 0 0,-5-32 9 0 0,-1-28-12 0 0,1 0 0 0 0,0 0-1 0 0,1 0 1 0 0,0 0 0 0 0,4 16-1 0 0,-2-18-31 0 0,-1 1-1 0 0,0 0 1 0 0,0 0 0 0 0,-1 15-1 0 0,-2-25-84 0 0,0 0-1 0 0,0 0 0 0 0,0 1 0 0 0,0-1 1 0 0,0 0-1 0 0,0 0 0 0 0,0 0 1 0 0,0-1-1 0 0,0 1 0 0 0,0 0 0 0 0,0 0 1 0 0,1 0-1 0 0,-1-1 0 0 0,0 1 1 0 0,0 0-1 0 0,0-1 0 0 0,0 1 1 0 0,0-1-1 0 0,0 1 0 0 0,0-1 0 0 0,-2-2-235 0 0,-26-36-1770 0 0,14 15 1136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19.96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74 80 296 0 0,'-73'-80'13778'0'0,"104"82"-14991"0"0,-18 2 461 0 0,1 0 0 0 0,0-1 0 0 0,0 0 0 0 0,0-1 0 0 0,23 0 0 0 0,9 2-843 0 0,125 9-4003 0 0,-129-12 4534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23.03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1691 1376 456 0 0,'3'-3'483'0'0,"0"-1"1"0"0,0 1-1 0 0,0-1 1 0 0,-1 0-1 0 0,1-1 1 0 0,-1 1-1 0 0,0 0 0 0 0,0 0 1 0 0,0-1-1 0 0,0 0 1 0 0,-12-29 4441 0 0,9 34-4791 0 0,-30-7 2091 0 0,14 4-1669 0 0,-20-9 42 0 0,21 6-503 0 0,0 1 0 0 0,-1 1 0 0 0,1 0-1 0 0,-30-2 1 0 0,-364-4 707 0 0,-2 34-498 0 0,146 25-246 0 0,215-36-66 0 0,2 2-1 0 0,0 3 0 0 0,-55 28 0 0 0,91-40 11 0 0,2 1 0 0 0,-1 1 0 0 0,1 0 0 0 0,0 1 0 0 0,0 0 0 0 0,1 0 1 0 0,0 1-1 0 0,1 1 0 0 0,0 0 0 0 0,1 0 0 0 0,0 0 0 0 0,1 1 0 0 0,0 0 0 0 0,1 1 0 0 0,-7 19 1 0 0,10-23-5 0 0,0 0 1 0 0,1 1 0 0 0,0-1-1 0 0,1 1 1 0 0,0-1-1 0 0,0 1 1 0 0,1-1 0 0 0,0 1-1 0 0,1 0 1 0 0,0-1 0 0 0,1 1-1 0 0,0-1 1 0 0,0 1 0 0 0,1-1-1 0 0,0 0 1 0 0,0 0 0 0 0,1 0-1 0 0,1-1 1 0 0,-1 1 0 0 0,2-1-1 0 0,-1 0 1 0 0,13 14-1 0 0,-7-11-30 0 0,0 0-1 0 0,0-2 0 0 0,1 1 0 0 0,1-1 0 0 0,-1-1 1 0 0,1 0-1 0 0,1-1 0 0 0,0-1 0 0 0,-1 0 1 0 0,28 8-1 0 0,6-3-217 0 0,0-2 1 0 0,52 4-1 0 0,-58-10 11 0 0,-1-3 1 0 0,1 0-1 0 0,-1-3 0 0 0,1-1 1 0 0,-1-2-1 0 0,-1-2 0 0 0,1-2 0 0 0,-1-1 1 0 0,39-18-1 0 0,-3-3-472 0 0,-2-4 0 0 0,-1-3 0 0 0,102-74 0 0 0,-110 64 329 0 0,-2-2 0 0 0,-2-4 0 0 0,-3-1 1 0 0,-3-3-1 0 0,-2-3 0 0 0,-2-1 0 0 0,-4-3 0 0 0,69-129 1 0 0,-49 67 384 0 0,-5-2 1 0 0,-6-3 0 0 0,43-162-1 0 0,-91 258 449 0 0,-2 0-1 0 0,-1-1 1 0 0,-3-62-1 0 0,-1 79-70 0 0,0 17-251 0 0,0 1 1 0 0,0-1-1 0 0,0 1 0 0 0,0-1 0 0 0,-1 1 0 0 0,1 0 1 0 0,-1-1-1 0 0,0 1 0 0 0,0 0 0 0 0,0 0 1 0 0,-1-1-1 0 0,1 1 0 0 0,-1 0 0 0 0,1 0 1 0 0,-1 0-1 0 0,0 1 0 0 0,-5-6 0 0 0,1 2 143 0 0,5 5-210 0 0,1 1 1 0 0,0-1-1 0 0,-1 1 1 0 0,1-1-1 0 0,-1 1 0 0 0,1-1 1 0 0,-1 1-1 0 0,1-1 1 0 0,-1 1-1 0 0,1 0 1 0 0,-1-1-1 0 0,1 1 1 0 0,-1 0-1 0 0,1-1 0 0 0,-1 1 1 0 0,0 0-1 0 0,1 0 1 0 0,-1 0-1 0 0,0 0 1 0 0,1-1-1 0 0,-1 1 0 0 0,0 0 1 0 0,-15 20 541 0 0,-5 18-251 0 0,2 1 0 0 0,2 1-1 0 0,-14 49 1 0 0,13-37-134 0 0,-116 426 829 0 0,118-411-940 0 0,-77 383 274 0 0,58-119-287 0 0,11-81-59 0 0,16-164-99 0 0,6 100 0 0 0,2-115-1239 0 0,2-75 788 0 0,0-1 1 0 0,0 1 0 0 0,1-1-1 0 0,-1 1 1 0 0,1 0-1 0 0,0 0 1 0 0,0 0 0 0 0,0 1-1 0 0,1-1 1 0 0,0 1 0 0 0,3-4-1 0 0,21-18-2553 0 0,38-49 0 0 0,-26 28 1524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23.7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1228 177 124 0 0,'4'-3'333'0'0,"0"0"-1"0"0,0 0 1 0 0,0-1 0 0 0,0 1-1 0 0,-1-1 1 0 0,0 0-1 0 0,1 0 1 0 0,-1 0 0 0 0,-1 0-1 0 0,1 0 1 0 0,-1-1-1 0 0,0 1 1 0 0,0-1 0 0 0,0 0-1 0 0,0 0 1 0 0,-1 1 0 0 0,1-6-1 0 0,-1 8-189 0 0,-1 1 1 0 0,1-1-1 0 0,-1 1 0 0 0,0-1 0 0 0,0 1 0 0 0,0-1 0 0 0,0 0 0 0 0,0 1 1 0 0,0-1-1 0 0,0 1 0 0 0,0-1 0 0 0,-1 1 0 0 0,1-1 0 0 0,-1 1 1 0 0,1-1-1 0 0,-1 1 0 0 0,1-1 0 0 0,-1 1 0 0 0,0 0 0 0 0,0-1 0 0 0,0 1 1 0 0,1 0-1 0 0,-1 0 0 0 0,-1-1 0 0 0,1 1 0 0 0,0 0 0 0 0,0 0 1 0 0,0 0-1 0 0,0 0 0 0 0,-1 0 0 0 0,-1 0 0 0 0,-4-3 292 0 0,-1 1-1 0 0,0 0 1 0 0,0 0-1 0 0,-15-3 0 0 0,1 1-211 0 0,-11-4-131 0 0,0 2 1 0 0,0 1 0 0 0,0 1-1 0 0,0 3 1 0 0,-1 0 0 0 0,1 2-1 0 0,-1 2 1 0 0,1 1 0 0 0,-37 7-1 0 0,-17 10-106 0 0,0 2 0 0 0,-98 42 0 0 0,136-46 5 0 0,2 3 0 0 0,1 1 0 0 0,-59 39 0 0 0,86-48 9 0 0,0 0-1 0 0,1 2 1 0 0,0 0 0 0 0,1 1-1 0 0,1 1 1 0 0,1 0 0 0 0,0 1 0 0 0,1 1-1 0 0,-19 35 1 0 0,28-45 9 0 0,1 0-1 0 0,1 1 1 0 0,-1 0 0 0 0,2-1-1 0 0,-1 1 1 0 0,1 0 0 0 0,1 0-1 0 0,0 0 1 0 0,0 1 0 0 0,1-1-1 0 0,1 0 1 0 0,-1 0 0 0 0,2 0-1 0 0,-1 0 1 0 0,1 0 0 0 0,1 0-1 0 0,0 0 1 0 0,0-1 0 0 0,9 18-1 0 0,-5-16-11 0 0,-1 0 0 0 0,1 0 0 0 0,1-1 0 0 0,0 0-1 0 0,1 0 1 0 0,0-1 0 0 0,0 0 0 0 0,0 0 0 0 0,2-1 0 0 0,-1-1-1 0 0,1 0 1 0 0,0 0 0 0 0,0-1 0 0 0,0 0 0 0 0,17 5 0 0 0,-4-4-3 0 0,1-1 0 0 0,1-1 1 0 0,-1-1-1 0 0,1-2 1 0 0,0 0-1 0 0,0-1 0 0 0,-1-2 1 0 0,1-1-1 0 0,0-1 1 0 0,-1-1-1 0 0,30-8 0 0 0,-6-2-16 0 0,1-3-1 0 0,-2-1 0 0 0,0-3 1 0 0,70-41-1 0 0,-57 23 101 0 0,-3-3 0 0 0,-1-3 0 0 0,-2-2 1 0 0,66-73-1 0 0,-60 49 484 0 0,-54 62-412 0 0,-1 0-1 0 0,0 0 1 0 0,0 0-1 0 0,-1-1 1 0 0,-1 0 0 0 0,6-15-1 0 0,-4 10-38 0 0,-2 20-105 0 0,-1 31-82 0 0,-2-19 118 0 0,3 18-34 0 0,0 3-14 0 0,1 0 0 0 0,18 61 0 0 0,-1-16-1 0 0,-15-52-16 0 0,16 43 1 0 0,30 43-2875 0 0,-52-114 2538 0 0,1-1 1 0 0,0 1 0 0 0,1-1-1 0 0,7 7-1075 0 0,-8-7 1076 0 0,1 0 0 0 0,0 0-1 0 0,0-1 1 0 0,0 1-1 0 0,0-1 1 0 0,5 2-1 0 0,0 0-517 0 0,-1-1-1 0 0,1 0 0 0 0,-1-1 1 0 0,1 0-1 0 0,11 1 1 0 0,1-2-526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25.41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99 812 0 0,'15'-71'10723'0'0,"-15"73"-10537"0"0,0 0-1 0 0,0 0 0 0 0,0 0 1 0 0,1 0-1 0 0,-1 0 1 0 0,0 0-1 0 0,1-1 1 0 0,-1 1-1 0 0,1 0 1 0 0,1 3-1 0 0,1 0-145 0 0,7 13 128 0 0,1-1-1 0 0,14 20 1 0 0,111 164 361 0 0,-59-80-403 0 0,442 585 246 0 0,-449-600 690 0 0,-99-152-769 0 0,3-1 0 0 0,-29-68 0 0 0,7 13-269 0 0,-75-173-127 0 0,106 227 63 0 0,1-1 0 0 0,3 0 0 0 0,-13-96 0 0 0,24 132 38 0 0,1 0 0 0 0,1 0 1 0 0,0 0-1 0 0,1 0 0 0 0,0 0 1 0 0,1 0-1 0 0,0 0 0 0 0,1 0 1 0 0,1 0-1 0 0,0 1 0 0 0,0 0 1 0 0,1 0-1 0 0,1 0 0 0 0,0 0 0 0 0,1 1 1 0 0,0 0-1 0 0,1 0 0 0 0,0 1 1 0 0,0 0-1 0 0,1 0 0 0 0,19-15 1 0 0,-9 11-7 0 0,1 2 0 0 0,0 0 0 0 0,1 1 1 0 0,1 1-1 0 0,-1 1 0 0 0,1 0 0 0 0,1 2 1 0 0,-1 1-1 0 0,1 1 0 0 0,1 1 1 0 0,23-2-1 0 0,33 2-79 0 0,152 12 0 0 0,-188-5 86 0 0,254 42 158 0 0,-168-22-38 0 0,-56-10-66 0 0,220 28-56 0 0,-229-35-53 0 0,-35-2 290 0 0,33-1 0 0 0,58-115-15904 0 0,-91 97 14320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26.75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70 160 152 0 0,'1'-34'2094'0'0,"0"18"-718"0"0,-1 0 0 0 0,-1 0 0 0 0,0 0 0 0 0,-5-27 0 0 0,6 42-1258 0 0,-1 0 0 0 0,1 0 1 0 0,-1 0-1 0 0,1 1 0 0 0,-1-1 1 0 0,-3-4 591 0 0,3 4-592 0 0,0 0 1 0 0,0 1-1 0 0,0-1 0 0 0,0 1 1 0 0,0-1-1 0 0,0 1 0 0 0,0-1 1 0 0,0 1-1 0 0,0 0 0 0 0,0-1 1 0 0,-2 1-1 0 0,-28-2 2435 0 0,25 2-2186 0 0,6 1-329 0 0,-1 0 1 0 0,0 1-1 0 0,1-1 1 0 0,-1 1-1 0 0,1-1 0 0 0,-1 1 1 0 0,1-1-1 0 0,-1 1 0 0 0,1 0 1 0 0,0-1-1 0 0,0 1 1 0 0,0-1-1 0 0,0 1 0 0 0,0 0 1 0 0,1 1-1 0 0,0 32-9 0 0,49 232-63 0 0,-12-92 45 0 0,30 114 22 0 0,-47-244-34 0 0,0 0-113 0 0,-15-32-579 0 0,-2-61-4499 0 0,-4 44 5163 0 0,0-57-3892 0 0,-11-83-1 0 0,1 93 2779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27.31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403 155 572 0 0,'-2'-2'308'0'0,"1"-1"-1"0"0,-1 1 1 0 0,-6-7 921 0 0,6 8-921 0 0,0-1-1 0 0,-1 0 1 0 0,1 0-1 0 0,-1 1 1 0 0,1 0-1 0 0,-1-1 1 0 0,1 1-1 0 0,-1 0 1 0 0,0 0-1 0 0,1 0 1 0 0,-1 1-1 0 0,0-1 1 0 0,0 1-1 0 0,-5-1 1 0 0,-46-4 5400 0 0,20-6-4348 0 0,28 9-1205 0 0,0 0 0 0 0,-1 0 0 0 0,1 0 0 0 0,0 1 0 0 0,-1 0-1 0 0,-9-1 1 0 0,-150 2 856 0 0,165 0-1005 0 0,0 0 0 0 0,0 0 0 0 0,-1-1 1 0 0,1 1-1 0 0,0 0 0 0 0,0-1 1 0 0,0 1-1 0 0,0-1 0 0 0,0 1 1 0 0,-1-1-1 0 0,1 1 0 0 0,0-1 1 0 0,0 0-1 0 0,0 0 0 0 0,1 1 0 0 0,-1-1 1 0 0,-1-1-1 0 0,1 1-1 0 0,1 0-1 0 0,-1 0 1 0 0,0 1 0 0 0,0-1-1 0 0,1 1 1 0 0,-1-1-1 0 0,0 0 1 0 0,0 1 0 0 0,0 0-1 0 0,1-1 1 0 0,-1 1-1 0 0,0-1 1 0 0,0 1 0 0 0,0 0-1 0 0,0 0 1 0 0,-1-1 0 0 0,0 1-7 0 0,24-9-659 0 0,-14 8 567 0 0,0-1 0 0 0,0 0-1 0 0,0 0 1 0 0,0-1-1 0 0,8-4 1 0 0,18-4-73 0 0,2 1 36 0 0,-29 8 149 0 0,1 0 1 0 0,-1 0-1 0 0,1 1 1 0 0,-1 0-1 0 0,10 0 1 0 0,-16 1 25 0 0,-27 5 158 0 0,24-4-213 0 0,0-1 0 0 0,0 1 0 0 0,0-1 0 0 0,0 0 0 0 0,-1 0 0 0 0,1 1 0 0 0,0-2 0 0 0,0 1 0 0 0,0 0 0 0 0,0 0 0 0 0,0-1 0 0 0,0 1 0 0 0,-1-1 0 0 0,1 0 0 0 0,0 1 0 0 0,0-1 1 0 0,0 0-1 0 0,-3-2 0 0 0,-9-5-451 0 0,102-2-12152 0 0,-72 10 11344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6.5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5041 742 160 0 0,'-31'-108'3027'0'0,"25"94"-2520"0"0,-1 0-1 0 0,-1 0 1 0 0,0 1 0 0 0,-1 0-1 0 0,0 1 1 0 0,-1 0 0 0 0,-1 1 0 0 0,1 0-1 0 0,-20-15 1 0 0,3 6 544 0 0,-1 1 0 0 0,-1 1 0 0 0,-40-17 0 0 0,-49-25 910 0 0,37 18-759 0 0,-92-33 0 0 0,156 69-1104 0 0,-173-54 763 0 0,73 32-439 0 0,-195-42 330 0 0,206 51-535 0 0,-107-4 0 0 0,151 19-143 0 0,-349-10 272 0 0,405 14-342 0 0,-434 15 326 0 0,6 34-81 0 0,189-3-17 0 0,-363 116 0 0 0,515-131-169 0 0,7-3 19 0 0,-82 39-1 0 0,73-23-32 0 0,22-11-10 0 0,1 3-1 0 0,-101 68 1 0 0,131-70-33 0 0,-57 59 0 0 0,95-89-6 0 0,-22 23 3 0 0,2 0 1 0 0,0 2-1 0 0,2 1 1 0 0,1 0-1 0 0,2 2 0 0 0,0 0 1 0 0,3 1-1 0 0,0 1 1 0 0,-12 44-1 0 0,3 6 12 0 0,3 1 1 0 0,5 1-1 0 0,-11 143 0 0 0,25-176-4 0 0,3-1 0 0 0,2 1 0 0 0,2 0 0 0 0,3-1-1 0 0,2 0 1 0 0,2-1 0 0 0,25 70 0 0 0,-17-72-10 0 0,3-1 0 0 0,3 0 0 0 0,57 85 0 0 0,-20-51 17 0 0,78 80 0 0 0,-59-85-16 0 0,3-3-1 0 0,118 80 1 0 0,-186-142-2 0 0,61 41-20 0 0,3-3 1 0 0,1-4-1 0 0,159 64 1 0 0,-132-71-59 0 0,199 44 0 0 0,121-7-124 0 0,354 4-38 0 0,-603-66 196 0 0,719 8-367 0 0,-732-22 339 0 0,145-17-28 0 0,-236 11 76 0 0,292-44-21 0 0,-4-27 11 0 0,-327 69 31 0 0,46-11 3 0 0,-2-4 0 0 0,-1-3 0 0 0,-1-4-1 0 0,-2-3 1 0 0,0-3 0 0 0,90-60 0 0 0,6-17-6 0 0,-115 76 8 0 0,-27 20-3 0 0,-2-2 0 0 0,0-1 0 0 0,-1-2-1 0 0,47-47 1 0 0,-59 48 11 0 0,-1-1 0 0 0,-1-1 0 0 0,-1 0 1 0 0,-1 0-1 0 0,-1-1 0 0 0,10-40 0 0 0,-9 28 4 0 0,-3 0-1 0 0,0-1 1 0 0,-3 0 0 0 0,-1 0-1 0 0,-1 0 1 0 0,-3 0 0 0 0,0-1-1 0 0,-13-72 1 0 0,5 67 22 0 0,2 10 27 0 0,-2 0-1 0 0,-22-60 1 0 0,9 41 28 0 0,-2 2-1 0 0,-2 0 0 0 0,-42-61 1 0 0,8 28-13 0 0,20 25 1 0 0,-3 2 0 0 0,-91-95 0 0 0,37 66 171 0 0,-202-137-1 0 0,-136-33 42 0 0,195 129-1327 0 0,-305-115-1 0 0,474 214 321 0 0,22 7-1461 0 0,-1 3 1 0 0,-84-19 0 0 0,119 33 1454 0 0,-1 1 0 0 0,0 0 0 0 0,0 1 0 0 0,1 1 0 0 0,-1 0 0 0 0,0 2 0 0 0,0-1 0 0 0,0 2 0 0 0,1 0 0 0 0,-1 0 0 0 0,1 1 0 0 0,0 1 0 0 0,0 1 0 0 0,-13 7 0 0 0,-15 13-798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6.5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5041 742 160 0 0,'-31'-108'3027'0'0,"25"94"-2520"0"0,-1 0-1 0 0,-1 0 1 0 0,0 1 0 0 0,-1 0-1 0 0,0 1 1 0 0,-1 0 0 0 0,-1 1 0 0 0,1 0-1 0 0,-20-15 1 0 0,3 6 544 0 0,-1 1 0 0 0,-1 1 0 0 0,-40-17 0 0 0,-49-25 910 0 0,37 18-759 0 0,-92-33 0 0 0,156 69-1104 0 0,-173-54 763 0 0,73 32-439 0 0,-195-42 330 0 0,206 51-535 0 0,-107-4 0 0 0,151 19-143 0 0,-349-10 272 0 0,405 14-342 0 0,-434 15 326 0 0,6 34-81 0 0,189-3-17 0 0,-363 116 0 0 0,515-131-169 0 0,7-3 19 0 0,-82 39-1 0 0,73-23-32 0 0,22-11-10 0 0,1 3-1 0 0,-101 68 1 0 0,131-70-33 0 0,-57 59 0 0 0,95-89-6 0 0,-22 23 3 0 0,2 0 1 0 0,0 2-1 0 0,2 1 1 0 0,1 0-1 0 0,2 2 0 0 0,0 0 1 0 0,3 1-1 0 0,0 1 1 0 0,-12 44-1 0 0,3 6 12 0 0,3 1 1 0 0,5 1-1 0 0,-11 143 0 0 0,25-176-4 0 0,3-1 0 0 0,2 1 0 0 0,2 0 0 0 0,3-1-1 0 0,2 0 1 0 0,2-1 0 0 0,25 70 0 0 0,-17-72-10 0 0,3-1 0 0 0,3 0 0 0 0,57 85 0 0 0,-20-51 17 0 0,78 80 0 0 0,-59-85-16 0 0,3-3-1 0 0,118 80 1 0 0,-186-142-2 0 0,61 41-20 0 0,3-3 1 0 0,1-4-1 0 0,159 64 1 0 0,-132-71-59 0 0,199 44 0 0 0,121-7-124 0 0,354 4-38 0 0,-603-66 196 0 0,719 8-367 0 0,-732-22 339 0 0,145-17-28 0 0,-236 11 76 0 0,292-44-21 0 0,-4-27 11 0 0,-327 69 31 0 0,46-11 3 0 0,-2-4 0 0 0,-1-3 0 0 0,-1-4-1 0 0,-2-3 1 0 0,0-3 0 0 0,90-60 0 0 0,6-17-6 0 0,-115 76 8 0 0,-27 20-3 0 0,-2-2 0 0 0,0-1 0 0 0,-1-2-1 0 0,47-47 1 0 0,-59 48 11 0 0,-1-1 0 0 0,-1-1 0 0 0,-1 0 1 0 0,-1 0-1 0 0,-1-1 0 0 0,10-40 0 0 0,-9 28 4 0 0,-3 0-1 0 0,0-1 1 0 0,-3 0 0 0 0,-1 0-1 0 0,-1 0 1 0 0,-3 0 0 0 0,0-1-1 0 0,-13-72 1 0 0,5 67 22 0 0,2 10 27 0 0,-2 0-1 0 0,-22-60 1 0 0,9 41 28 0 0,-2 2-1 0 0,-2 0 0 0 0,-42-61 1 0 0,8 28-13 0 0,20 25 1 0 0,-3 2 0 0 0,-91-95 0 0 0,37 66 171 0 0,-202-137-1 0 0,-136-33 42 0 0,195 129-1327 0 0,-305-115-1 0 0,474 214 321 0 0,22 7-1461 0 0,-1 3 1 0 0,-84-19 0 0 0,119 33 1454 0 0,-1 1 0 0 0,0 0 0 0 0,0 1 0 0 0,1 1 0 0 0,-1 0 0 0 0,0 2 0 0 0,0-1 0 0 0,0 2 0 0 0,1 0 0 0 0,-1 0 0 0 0,1 1 0 0 0,0 1 0 0 0,0 1 0 0 0,-13 7 0 0 0,-15 13-798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33.39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261 47 504 0 0,'-17'3'1381'0'0,"-1"0"-1"0"0,0-2 1 0 0,1 0 0 0 0,-35-3-1 0 0,8 1 2980 0 0,42 1-4121 0 0,0-1 0 0 0,-1 1 0 0 0,1-1 1 0 0,0 1-1 0 0,0-1 0 0 0,-1 0 0 0 0,1 1 0 0 0,0-1 0 0 0,0 0 0 0 0,0-1 0 0 0,0 1 0 0 0,0 0 1 0 0,0-1-1 0 0,0 1 0 0 0,1-1 0 0 0,-1 1 0 0 0,1-1 0 0 0,-1 0 0 0 0,1 0 0 0 0,-1 1 0 0 0,-1-4 1 0 0,3 3-180 0 0,-1 1 0 0 0,-1-1 0 0 0,1 0 0 0 0,0 1 0 0 0,0-1 0 0 0,0 1 0 0 0,-1 0 0 0 0,1-1 0 0 0,-1 1 1 0 0,1 0-1 0 0,-1 0 0 0 0,0 0 0 0 0,1 0 0 0 0,-1 0 0 0 0,0 0 0 0 0,0 1 0 0 0,1-1 0 0 0,-1 0 0 0 0,0 1 1 0 0,-3-1-1 0 0,4 1-58 0 0,0 1 0 0 0,1-1 0 0 0,-1 0 0 0 0,0 0-1 0 0,0 1 1 0 0,0-1 0 0 0,1 0 0 0 0,-1 1 0 0 0,0-1 0 0 0,1 1 0 0 0,-1-1 0 0 0,0 1 0 0 0,1-1 0 0 0,-1 1 0 0 0,0 0 0 0 0,1-1 0 0 0,-1 1 0 0 0,1 0 0 0 0,-1-1 0 0 0,1 1 0 0 0,0 0 0 0 0,-1 0 0 0 0,1-1 0 0 0,0 1 0 0 0,-1 0 0 0 0,1 0 0 0 0,0 0 0 0 0,0-1 0 0 0,0 1 0 0 0,0 0 0 0 0,0 0 0 0 0,0 1 0 0 0,-1 35-54 0 0,2-26 54 0 0,-2 35 32 0 0,8 561-19 0 0,18-345 114 0 0,-9-132-50 0 0,7 29-54 0 0,-18-138-59 0 0,0-1 0 0 0,1 0 0 0 0,1 0 0 0 0,1-1-1 0 0,18 34 1 0 0,-20-45 11 0 0,0-1 1 0 0,1 0-1 0 0,-1 0 0 0 0,1 0 0 0 0,1-1 0 0 0,-1 0 0 0 0,1 0 0 0 0,0-1 0 0 0,1 0 1 0 0,-1 0-1 0 0,1-1 0 0 0,12 5 0 0 0,8 1-77 0 0,2-1 0 0 0,43 7 0 0 0,-19-8-80 0 0,0-4 0 0 0,0-1 1 0 0,1-4-1 0 0,71-8 0 0 0,-66 1-415 0 0,-1-2 0 0 0,-1-4 0 0 0,0-1 0 0 0,-1-4 0 0 0,81-36 1 0 0,-93 30-2157 0 0,80-58 0 0 0,-125 83 2721 0 0,10-8-626 0 0,0 0-1 0 0,0 0 1 0 0,-1-1-1 0 0,13-14 0 0 0,-21 20 482 0 0,0 0 0 0 0,1-1 1 0 0,-1 1-1 0 0,-1 0 0 0 0,1-1 0 0 0,0 1 0 0 0,-1-1 0 0 0,0 0 0 0 0,0 1 0 0 0,0-1 0 0 0,0 0 0 0 0,0 0 0 0 0,-1 1 0 0 0,0-1 0 0 0,0 0 0 0 0,0 0 0 0 0,0 0 0 0 0,-1 1 0 0 0,0-7 0 0 0,-8-10-784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33.79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314 390 200 0 0,'-261'-41'5635'0'0,"244"41"-4932"0"0,-7-1 900 0 0,24 1-1564 0 0,-1 0 0 0 0,1 0 0 0 0,-1 0 0 0 0,1-1-1 0 0,-1 1 1 0 0,1 0 0 0 0,-1 0 0 0 0,1 0 0 0 0,-1-1 0 0 0,1 1 0 0 0,-1 0 0 0 0,1-1 0 0 0,-1 1 0 0 0,1 0 0 0 0,0-1 0 0 0,-1 1 0 0 0,1 0 0 0 0,0-1 0 0 0,-1 1 0 0 0,1-1 0 0 0,0 1 0 0 0,-1-1 0 0 0,1 1 0 0 0,0-1 0 0 0,0 1 0 0 0,0-1-1 0 0,-1 1 1 0 0,1-1 0 0 0,0 1 0 0 0,0-1 0 0 0,0 1 0 0 0,0-2 0 0 0,26-3 933 0 0,70-1-8 0 0,-19-5-535 0 0,167-30 222 0 0,-138 23-521 0 0,126-5 0 0 0,-133 15-155 0 0,164-31 0 0 0,252-75-5998 0 0,-327 62 1536 0 0,-135 34 3257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46.46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189 885 140 0 0,'0'-47'2308'0'0,"-20"28"-2042"0"0,18 4-214 0 0,2 15-45 0 0,1 0-1 0 0,-1-1 0 0 0,0 1 0 0 0,0 0 1 0 0,0-1-1 0 0,0 1 0 0 0,0 0 0 0 0,0-1 1 0 0,0 1-1 0 0,0 0 0 0 0,0-1 0 0 0,0 1 0 0 0,0 0 1 0 0,0-1-1 0 0,0 1 0 0 0,0 0 0 0 0,0-1 1 0 0,0 1-1 0 0,0 0 0 0 0,0-1 0 0 0,0 1 1 0 0,-1 0-1 0 0,1-1 0 0 0,0 1 0 0 0,0 0 1 0 0,0-1-1 0 0,-1 1 0 0 0,1 0 0 0 0,0 0 1 0 0,0-1-1 0 0,-1 1 0 0 0,1 0 0 0 0,0 0 0 0 0,0 0 1 0 0,-1-1-1 0 0,1 1 0 0 0,0 0 0 0 0,-1 0 1 0 0,1 0-1 0 0,0 0 0 0 0,-1 0 0 0 0,1-1 1 0 0,0 1-1 0 0,-1 0 0 0 0,1 0 0 0 0,0 0 1 0 0,-1 0-1 0 0,1 0 0 0 0,0 0 0 0 0,-1 0 0 0 0,1 0 1 0 0,0 0-1 0 0,-1 1 0 0 0,1-1 0 0 0,0 0 1 0 0,-1 0-1 0 0,1 0 0 0 0,0 0 0 0 0,-1 0 1 0 0,1 0-1 0 0,0 1 0 0 0,-1-1 0 0 0,1 0 1 0 0,0 0-1 0 0,0 1 0 0 0,-1-1 0 0 0,-1 1 209 0 0,3-2-194 0 0,-1 0 0 0 0,0-1-1 0 0,1 1 1 0 0,-1 0 0 0 0,0 0 0 0 0,0 0-1 0 0,0-1 1 0 0,0 1 0 0 0,0 0 0 0 0,0 0 0 0 0,0 0-1 0 0,0-1 1 0 0,-1 1 0 0 0,1 0 0 0 0,0 0-1 0 0,-1 0 1 0 0,1 0 0 0 0,-1 0 0 0 0,0-2 0 0 0,-16-23 473 0 0,4 7-199 0 0,13 19-281 0 0,0-1-1 0 0,-1 1 0 0 0,1-1 0 0 0,0 1 0 0 0,-1 0 0 0 0,1-1 0 0 0,-1 1 0 0 0,1 0 1 0 0,-1-1-1 0 0,1 1 0 0 0,-1 0 0 0 0,1-1 0 0 0,-1 1 0 0 0,1 0 0 0 0,-1 0 0 0 0,1 0 1 0 0,-1-1-1 0 0,1 1 0 0 0,-1 0 0 0 0,1 0 0 0 0,-1 0 0 0 0,1 0 0 0 0,-1 0 1 0 0,-1 0-1 0 0,2 0-5 0 0,0 0 0 0 0,-1 0 0 0 0,1 0 0 0 0,-1 0 0 0 0,1 0 0 0 0,-1 0 0 0 0,1 0 0 0 0,0 0 0 0 0,-1 0 0 0 0,1 0 0 0 0,-1 0 0 0 0,1 0 0 0 0,-1 0 0 0 0,1-1 0 0 0,0 1 0 0 0,-1 0 0 0 0,1 0 0 0 0,-1 0 0 0 0,1-1 0 0 0,0 1 0 0 0,-1 0 0 0 0,1 0 0 0 0,0-1 0 0 0,-1 1 0 0 0,1 0 0 0 0,0-1 0 0 0,0 1 0 0 0,-1-1 0 0 0,1 1 0 0 0,0 0 0 0 0,0-1 0 0 0,0 1 0 0 0,-1-1 0 0 0,1 1-1 0 0,0 0 1 0 0,0-1 0 0 0,0 1 0 0 0,0-1 0 0 0,0 0 19 0 0,0 0 0 0 0,1 1-1 0 0,-1-1 1 0 0,0 1-1 0 0,0-1 1 0 0,0 0-1 0 0,0 1 1 0 0,0-1 0 0 0,0 1-1 0 0,0-1 1 0 0,0 0-1 0 0,0 1 1 0 0,0-1-1 0 0,0 1 1 0 0,-1-1-1 0 0,1 0 1 0 0,0 1 0 0 0,0-1-1 0 0,-1 1 1 0 0,1-1-1 0 0,0 1 1 0 0,-1-1-1 0 0,1 1 1 0 0,0-1-1 0 0,-1 1 1 0 0,1-1 0 0 0,-1 1-1 0 0,1-1 1 0 0,0 1-1 0 0,-1 0 1 0 0,1-1-1 0 0,-1 1 1 0 0,0 0-1 0 0,1-1 1 0 0,-1 1 0 0 0,1 0-1 0 0,-1 0 1 0 0,1 0-1 0 0,-1-1 1 0 0,0 1-1 0 0,1 0 1 0 0,-1 0 0 0 0,1 0-1 0 0,-1 0 1 0 0,0 0-1 0 0,1 0 1 0 0,-1 0-1 0 0,0 0 1 0 0,1 0-1 0 0,-1 1 1 0 0,1-1 0 0 0,-1 0-1 0 0,0 1 1 0 0,-6-1 419 0 0,43 0-517 0 0,121 9 103 0 0,-1 0-93 0 0,-97-10 56 0 0,1-3 1 0 0,87-18 0 0 0,-134 19 0 0 0,1-1 0 0 0,-1 0 0 0 0,0-1-1 0 0,0-1 1 0 0,0 0 0 0 0,-1 0 0 0 0,0-2 0 0 0,0 1 0 0 0,15-14 0 0 0,7-7 19 0 0,-23 20 10 0 0,0-1-1 0 0,-1 0 0 0 0,12-13 0 0 0,-10 6 67 0 0,-1-1-1 0 0,-1 0 1 0 0,0 0-1 0 0,9-24 1 0 0,-15 26 117 0 0,-1 1 0 0 0,0-1 0 0 0,-1 0 0 0 0,-1 0 0 0 0,0 1 0 0 0,-1-1 0 0 0,-1 0 0 0 0,-2-16 0 0 0,1 22-63 0 0,0 1 1 0 0,0-1-1 0 0,-1 0 1 0 0,0 1 0 0 0,-1 0-1 0 0,0 0 1 0 0,0 0 0 0 0,-9-11-1 0 0,3 4 83 0 0,-2 1 0 0 0,0 1 0 0 0,-16-15 0 0 0,15 18-86 0 0,-1 1 1 0 0,0 0-1 0 0,-1 1 0 0 0,0 1 0 0 0,0 0 0 0 0,-18-5 0 0 0,-14-7 94 0 0,26 10-190 0 0,-1 1 0 0 0,0 1 0 0 0,-1 2 0 0 0,1 0 0 0 0,-1 1 0 0 0,0 1 0 0 0,0 1-1 0 0,-31 1 1 0 0,18 3-49 0 0,1 2-1 0 0,0 1 1 0 0,0 2-1 0 0,-61 20 1 0 0,83-23 10 0 0,0 1 0 0 0,0 0 0 0 0,1 1 0 0 0,-1 1 0 0 0,1 0 1 0 0,0 0-1 0 0,1 1 0 0 0,0 1 0 0 0,0 0 0 0 0,1 0 1 0 0,0 1-1 0 0,1 0 0 0 0,0 1 0 0 0,0 0 0 0 0,1 1 1 0 0,1-1-1 0 0,-8 17 0 0 0,6-8 1 0 0,0 1 0 0 0,2 0 0 0 0,0 0 0 0 0,1 1 1 0 0,1-1-1 0 0,1 2 0 0 0,1-1 0 0 0,1 0 0 0 0,1 0 0 0 0,4 41 0 0 0,0-38-16 0 0,1 0-1 0 0,2 0 0 0 0,0 0 1 0 0,2-1-1 0 0,1 0 0 0 0,0 0 1 0 0,2-1-1 0 0,1 0 0 0 0,15 22 1 0 0,-7-16 12 0 0,1-2 0 0 0,1 0 0 0 0,2-1 0 0 0,0-1 0 0 0,2-2 0 0 0,31 24 0 0 0,85 48 127 0 0,-116-80-91 0 0,1-2 0 0 0,0-1 0 0 0,50 15 0 0 0,-57-21-17 0 0,1-1-1 0 0,0-1 1 0 0,1 0 0 0 0,-1-2-1 0 0,0 0 1 0 0,1-2 0 0 0,0 0-1 0 0,27-5 1 0 0,-3-2-308 0 0,-1-2-1 0 0,1-2 1 0 0,-2-3-1 0 0,0-1 1 0 0,-1-2-1 0 0,0-2 1 0 0,-1-1-1 0 0,53-37 1 0 0,-55 32-638 0 0,1 3 0 0 0,1 1 0 0 0,0 3 0 0 0,51-16 0 0 0,-30 11-690 0 0,64-32 0 0 0,16-19-933 0 0,-97 55 1774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7:54.86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330 291 196 0 0,'-171'-42'3106'0'0,"61"5"-1254"0"0,106 36-1648 0 0,1 0-1 0 0,-1 0 1 0 0,1-1-1 0 0,0 1 1 0 0,0-1-1 0 0,0 0 1 0 0,0 0-1 0 0,0 0 0 0 0,0 0 1 0 0,-5-6-1 0 0,7 6 8 0 0,0-1 1 0 0,-1 0-1 0 0,1 0 0 0 0,0 1 0 0 0,1-1 0 0 0,-1 0 1 0 0,0 0-1 0 0,1 0 0 0 0,0 0 0 0 0,-1 0 0 0 0,1 0 0 0 0,1-5 233 0 0,-1 41 44 0 0,16 193-323 0 0,-6 40-234 0 0,-5-17 1861 0 0,-5-255-901 0 0,0 2-823 0 0,-1-38 118 0 0,2 1-1 0 0,1-1 0 0 0,3 1 1 0 0,16-71-1 0 0,-11 74-185 0 0,2 0 0 0 0,2 2 1 0 0,1-1-1 0 0,2 2 0 0 0,1 0 0 0 0,2 1 0 0 0,1 1 1 0 0,2 1-1 0 0,49-53 0 0 0,-37 50 29 0 0,2 0-1 0 0,57-39 1 0 0,-78 62-40 0 0,1 2 0 0 0,1-1 0 0 0,0 2 1 0 0,0 1-1 0 0,1 0 0 0 0,-1 1 0 0 0,2 1 0 0 0,36-6 0 0 0,-48 11 12 0 0,0 0 1 0 0,0 1-1 0 0,0 1 1 0 0,-1-1-1 0 0,1 1 1 0 0,0 1-1 0 0,0-1 0 0 0,0 1 1 0 0,-1 0-1 0 0,14 6 1 0 0,-9-2-6 0 0,-1 1 1 0 0,1 0-1 0 0,-1 1 1 0 0,0 0-1 0 0,17 16 1 0 0,-8-3-13 0 0,-1 1 1 0 0,-1 1-1 0 0,0 0 0 0 0,-2 1 1 0 0,14 29-1 0 0,50 118 38 0 0,-50-88 63 0 0,-22-58-85 0 0,2 0 0 0 0,16 34-1 0 0,-20-48 0 0 0,-6-9 0 0 0,1 1 0 0 0,0-1 0 0 0,1 0 0 0 0,-1 0 0 0 0,0 0 0 0 0,1 0 0 0 0,-1 0 0 0 0,1 0 0 0 0,1 1 0 0 0,-2-2 1 0 0,0-1 0 0 0,0 1 0 0 0,0-1 0 0 0,0 0-1 0 0,0 0 1 0 0,0 0 0 0 0,0 1 0 0 0,0-1-1 0 0,0 0 1 0 0,0 0 0 0 0,0 0 0 0 0,0 0-1 0 0,0-1 1 0 0,0 1 0 0 0,0 0 0 0 0,0 0 0 0 0,0-1-1 0 0,0 1 1 0 0,0 0 0 0 0,0-1 0 0 0,0 1-1 0 0,0-1 1 0 0,-1 1 0 0 0,1-1 0 0 0,0 1-1 0 0,0-1 1 0 0,1-1 0 0 0,30-24 16 0 0,-1-2 0 0 0,-2-1-1 0 0,29-36 1 0 0,17-17 8 0 0,182-162 30 0 0,-215 196-116 0 0,-19 21 22 0 0,-22 26 38 0 0,0-1-1 0 0,1 0 1 0 0,-1 0-1 0 0,1 1 1 0 0,0-1-1 0 0,-1 1 1 0 0,1 0-1 0 0,0-1 1 0 0,0 1-1 0 0,0 0 0 0 0,0 0 1 0 0,0 0-1 0 0,0 0 1 0 0,0 1-1 0 0,0-1 1 0 0,0 0-1 0 0,0 1 1 0 0,1 0-1 0 0,-1-1 1 0 0,0 1-1 0 0,4 0 1 0 0,-3 1 3 0 0,0 0 0 0 0,-1 0 0 0 0,1 0 0 0 0,0 0 0 0 0,-1 0 0 0 0,0 1 0 0 0,1 0 1 0 0,-1-1-1 0 0,0 1 0 0 0,0 0 0 0 0,0 0 0 0 0,0 0 0 0 0,0 0 0 0 0,3 5 0 0 0,5 8 14 0 0,-1 0-1 0 0,-1 1 0 0 0,0 1 0 0 0,6 21 1 0 0,-12-32-16 0 0,45 104-44 0 0,13 36-42 0 0,23 84 125 0 0,-65-192-8 0 0,-15-33-26 0 0,1 1-1 0 0,-2 0 1 0 0,1 1-1 0 0,4 12 1 0 0,-8-18-86 0 0,1-1-1 0 0,0 1 1 0 0,0 0 0 0 0,0 0 0 0 0,1 0 0 0 0,-1 0 0 0 0,0 0 0 0 0,0-1 0 0 0,0 1 0 0 0,1 0 0 0 0,-1 0-1 0 0,0 0 1 0 0,1 0 0 0 0,-1-1 0 0 0,1 1 0 0 0,-1 0 0 0 0,1-1 0 0 0,-1 1 0 0 0,1 0 0 0 0,-1-1 0 0 0,1 1-1 0 0,0 0 1 0 0,-1-1 0 0 0,1 1 0 0 0,0-1 0 0 0,0 1 0 0 0,-1-1 0 0 0,1 0 0 0 0,0 1 0 0 0,0-1 0 0 0,0 0-1 0 0,-1 1 1 0 0,1-1 0 0 0,0 0 0 0 0,0 0 0 0 0,0 0 0 0 0,0 0 0 0 0,0 0 0 0 0,0 0 0 0 0,-1 0 0 0 0,1 0 0 0 0,0 0-1 0 0,0 0 1 0 0,0 0 0 0 0,0-1 0 0 0,0 1 0 0 0,-1 0 0 0 0,1-1 0 0 0,0 1 0 0 0,1-1 0 0 0,41-36-5554 0 0,-28 23 5312 0 0,42-37-2442 0 0,-27 26 1614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00.1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193 1342 28 0 0,'72'-164'2050'0'0,"-69"151"-1854"0"0,0 0 0 0 0,0 0 0 0 0,-1 0-1 0 0,-1 0 1 0 0,0-19 0 0 0,3-27 488 0 0,0 34-178 0 0,-2-1 1 0 0,0 1-1 0 0,-2-1 0 0 0,0 0 0 0 0,-2 1 1 0 0,-1-1-1 0 0,-1 1 0 0 0,-12-39 0 0 0,-6-17 1259 0 0,14 51-876 0 0,0 1 0 0 0,-16-37 0 0 0,-16-28 698 0 0,22 47-732 0 0,-43-78-1 0 0,53 111-726 0 0,1-1 0 0 0,-9-26 0 0 0,-10-20 189 0 0,26 60-309 0 0,0 0 1 0 0,-1 0 0 0 0,1 1-1 0 0,-1-1 1 0 0,1 0 0 0 0,-1 0-1 0 0,1 0 1 0 0,-1 0 0 0 0,1 0 0 0 0,-1 1-1 0 0,0-1 1 0 0,1 0 0 0 0,-1 1-1 0 0,0-1 1 0 0,0 0 0 0 0,0 1-1 0 0,1-1 1 0 0,-1 1 0 0 0,0-1 0 0 0,0 1-1 0 0,-2-1 1 0 0,3 2-9 0 0,-1-1-1 0 0,1 0 1 0 0,-1 1 0 0 0,1-1 0 0 0,-1 1-1 0 0,1-1 1 0 0,-1 1 0 0 0,1-1 0 0 0,-1 1-1 0 0,1 0 1 0 0,-1-1 0 0 0,1 1 0 0 0,0-1-1 0 0,0 1 1 0 0,-1 0 0 0 0,1-1-1 0 0,0 1 1 0 0,0 0 0 0 0,0 0 0 0 0,0-1-1 0 0,-1 2 1 0 0,-2 49-121 0 0,3-48 129 0 0,4 119 105 0 0,25 166 0 0 0,48 116 18 0 0,58 189-355 0 0,-129-567 350 0 0,1 1-1 0 0,1-2 1 0 0,23 50 0 0 0,-39-91-8 0 0,1-2 0 0 0,1 1 1 0 0,0-1-1 0 0,-4-25 1 0 0,-5-20-66 0 0,-5-19-28 0 0,5-1 0 0 0,-9-153 0 0 0,22 207-22 0 0,-3-41-28 0 0,3 0 1 0 0,4-1-1 0 0,2 1 0 0 0,4-1 1 0 0,2 2-1 0 0,27-95 0 0 0,-23 127 26 0 0,1 1 0 0 0,1 0 0 0 0,2 2-1 0 0,1 0 1 0 0,2 0 0 0 0,46-54 0 0 0,-48 68-1 0 0,1 0-1 0 0,1 2 1 0 0,1 0 0 0 0,1 1 0 0 0,0 1 0 0 0,26-13 0 0 0,1 4-21 0 0,1 2-1 0 0,56-18 1 0 0,-74 30-3 0 0,0 2 1 0 0,1 0-1 0 0,0 3 1 0 0,0 1-1 0 0,1 1 1 0 0,49 1-1 0 0,-69 4 8 0 0,1 1 0 0 0,0 0 0 0 0,-1 1 0 0 0,0 1 0 0 0,0 0 0 0 0,29 13 0 0 0,-34-12 4 0 0,0 0 0 0 0,0 1 1 0 0,0 1-1 0 0,-1 0 0 0 0,0 0 0 0 0,-1 1 0 0 0,0 0 0 0 0,0 0 0 0 0,0 1 0 0 0,9 13 0 0 0,-10-11 4 0 0,-1-1 0 0 0,0 1 0 0 0,0 0-1 0 0,-1 0 1 0 0,0 0 0 0 0,-1 1 0 0 0,0 0 0 0 0,-1 0 0 0 0,2 21 0 0 0,-4-26 11 0 0,-1 0 0 0 0,0 0 0 0 0,-1 0 1 0 0,0 0-1 0 0,0-1 0 0 0,0 1 0 0 0,-1 0 1 0 0,0-1-1 0 0,-1 1 0 0 0,1-1 0 0 0,-1 0 1 0 0,0 1-1 0 0,-1-1 0 0 0,1-1 1 0 0,-1 1-1 0 0,0 0 0 0 0,-1-1 0 0 0,-8 9 1 0 0,-2-2 0 0 0,-1 0 1 0 0,1 0 0 0 0,-2-2-1 0 0,0 0 1 0 0,0-1 0 0 0,-1 0-1 0 0,0-2 1 0 0,0 0 0 0 0,0-1 0 0 0,-28 5-1 0 0,-8-1 74 0 0,0-2 0 0 0,-80 1 0 0 0,127-9-67 0 0,-105 4 44 0 0,-176-17 0 0 0,278 12-178 0 0,1 0 0 0 0,-1-1 0 0 0,0 0 0 0 0,1-1-1 0 0,-1 0 1 0 0,1 0 0 0 0,0-1 0 0 0,-9-5 0 0 0,64-18-5327 0 0,394-12-4241 0 0,-315 30 8376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00.83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940 255 344 0 0,'3'-1'196'0'0,"1"-1"1"0"0,-1 1-1 0 0,0-1 0 0 0,1 0 0 0 0,-1 0 1 0 0,0 0-1 0 0,0 0 0 0 0,0-1 1 0 0,0 1-1 0 0,-1-1 0 0 0,1 0 0 0 0,-1 0 1 0 0,1 0-1 0 0,-1 0 0 0 0,0 0 1 0 0,0 0-1 0 0,-1-1 0 0 0,1 1 0 0 0,2-7 1 0 0,-1 0 266 0 0,0 0 0 0 0,-1-1 0 0 0,0 1 0 0 0,-1-1 0 0 0,1-20 0 0 0,-2 27-309 0 0,-1 0 1 0 0,1 0-1 0 0,0 0 0 0 0,-1 0 1 0 0,0 0-1 0 0,0 0 0 0 0,0 1 1 0 0,0-1-1 0 0,-1 0 0 0 0,1 0 1 0 0,-1 1-1 0 0,0-1 0 0 0,0 1 1 0 0,0 0-1 0 0,-1-1 0 0 0,1 1 1 0 0,-5-4-1 0 0,2 3 22 0 0,0 0 0 0 0,-1 0 0 0 0,1 1 0 0 0,-1-1 0 0 0,0 1 1 0 0,0 1-1 0 0,0-1 0 0 0,-1 1 0 0 0,-10-3 0 0 0,-8 1 104 0 0,-1 1 0 0 0,0 1 0 0 0,0 1 1 0 0,-30 2-1 0 0,-4 4-102 0 0,0 2 1 0 0,0 3 0 0 0,1 2-1 0 0,-102 35 1 0 0,143-40-161 0 0,0 1 1 0 0,0 1 0 0 0,0 0 0 0 0,2 1 0 0 0,-1 1-1 0 0,-26 23 1 0 0,20-12-4 0 0,1 1 0 0 0,2 0 0 0 0,-28 40-1 0 0,35-40-5 0 0,0 1 0 0 0,2 1 0 0 0,1-1 0 0 0,0 2-1 0 0,2-1 1 0 0,1 1 0 0 0,1 0 0 0 0,-4 47 0 0 0,9-61-11 0 0,0 0 1 0 0,1-1-1 0 0,0 1 1 0 0,1 0-1 0 0,0-1 1 0 0,1 1-1 0 0,1-1 1 0 0,-1 1-1 0 0,2-1 1 0 0,-1 0-1 0 0,2 0 1 0 0,-1-1-1 0 0,1 1 1 0 0,1-1 0 0 0,0 0-1 0 0,1 0 1 0 0,0-1-1 0 0,8 9 1 0 0,8 2-23 0 0,0-1 1 0 0,1-1-1 0 0,1-2 0 0 0,1 0 1 0 0,0-2-1 0 0,1-1 1 0 0,1-1-1 0 0,0-1 1 0 0,0-1-1 0 0,1-2 1 0 0,0-1-1 0 0,1-1 1 0 0,0-1-1 0 0,-1-2 1 0 0,1-1-1 0 0,0-2 0 0 0,51-5 1 0 0,-52 2 43 0 0,0-2 0 0 0,0-1 1 0 0,-1-1-1 0 0,0-2 0 0 0,0-1 0 0 0,0-1 1 0 0,50-28-1 0 0,-57 25 51 0 0,-1 0 1 0 0,0 0-1 0 0,-1-2 1 0 0,-1-1-1 0 0,0 0 1 0 0,-1-1-1 0 0,-1-1 1 0 0,-1 0-1 0 0,-1-1 1 0 0,13-23-1 0 0,-19 26 144 0 0,-1 1-1 0 0,-1-2 0 0 0,-1 1 0 0 0,0 0 0 0 0,3-26 0 0 0,-3 11 557 0 0,0-47 0 0 0,-4 134-608 0 0,2 1 0 0 0,2-1 0 0 0,3 0-1 0 0,2-1 1 0 0,31 97 0 0 0,6-12 68 0 0,47 122-237 0 0,-81-233-99 0 0,1 0 0 0 0,21 30-1 0 0,-27-46-65 0 0,1 0 0 0 0,1 0 1 0 0,0-1-1 0 0,0-1 0 0 0,1 1 0 0 0,20 13 0 0 0,-8-8-1021 0 0,-1-1 1 0 0,2-2 0 0 0,45 20 0 0 0,-61-30 728 0 0,0 0 1 0 0,0-1 0 0 0,-1-1-1 0 0,1 1 1 0 0,0-1 0 0 0,0 0-1 0 0,1-1 1 0 0,-1 0 0 0 0,0 0-1 0 0,0-1 1 0 0,0 0-1 0 0,0-1 1 0 0,0 1 0 0 0,-1-2-1 0 0,1 1 1 0 0,0-1 0 0 0,10-5-1 0 0,15-15-1445 0 0,-2-4 328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03.77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356 30 376 0 0,'-4'0'360'0'0,"0"-1"0"0"0,0 1 1 0 0,0-1-1 0 0,0 0 0 0 0,1 0 0 0 0,-1-1 0 0 0,0 1 1 0 0,1-1-1 0 0,-1 1 0 0 0,-4-4 0 0 0,-18-7 2021 0 0,4 9-131 0 0,-9 9 938 0 0,-2-1-448 0 0,31-5-2658 0 0,0 0 1 0 0,-1 0 0 0 0,1 0-1 0 0,0 0 1 0 0,-1 0-1 0 0,1 1 1 0 0,0-1 0 0 0,-1 1-1 0 0,1 0 1 0 0,0-1-1 0 0,0 1 1 0 0,0 0 0 0 0,-1 0-1 0 0,1 0 1 0 0,0 1-1 0 0,0-1 1 0 0,-2 3 0 0 0,2-2-72 0 0,0 1 0 0 0,1 0 0 0 0,-1 0 0 0 0,1 0 0 0 0,-1 0 0 0 0,1 0 0 0 0,0 1 1 0 0,0-1-1 0 0,1 0 0 0 0,-1 0 0 0 0,1 1 0 0 0,-1 3 0 0 0,-7 43 148 0 0,-18 63-1 0 0,4-23-61 0 0,-7 39-32 0 0,7 2 1 0 0,-11 257 0 0 0,32-323-59 0 0,3 1-1 0 0,3-1 1 0 0,20 99 0 0 0,-18-134-22 0 0,1 0 1 0 0,2 0-1 0 0,0-1 1 0 0,2 0 0 0 0,2-1-1 0 0,0-1 1 0 0,2 0-1 0 0,0-1 1 0 0,29 33 0 0 0,-34-44 5 0 0,2-1 0 0 0,0-1 0 0 0,0 0 0 0 0,1-1 0 0 0,1 0 1 0 0,0-1-1 0 0,0-1 0 0 0,1 0 0 0 0,1-1 0 0 0,-1-1 1 0 0,1 0-1 0 0,22 6 0 0 0,5-5-199 0 0,-1-1-1 0 0,1-3 1 0 0,0-1 0 0 0,0-3 0 0 0,0-1 0 0 0,1-2-1 0 0,83-16 1 0 0,-44 0-1378 0 0,-1-5-1 0 0,-1-2 0 0 0,87-41 1 0 0,-127 47-197 0 0,0-2-1 0 0,47-32 1 0 0,-83 49 1557 0 0,-1 0-45 0 0,1 1-1 0 0,-1-1 1 0 0,1 0 0 0 0,-1-1 0 0 0,-1 1-1 0 0,1-1 1 0 0,4-5 0 0 0,3-14-714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04.18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239 376 432 0 0,'-174'5'4255'0'0,"145"-5"-3085"0"0,-7 4 2799 0 0,53-9-3058 0 0,20-4-396 0 0,0 2 1 0 0,1 2-1 0 0,43-2 0 0 0,36-3 142 0 0,608-92 707 0 0,-608 82-1275 0 0,94-12 10 0 0,75-10-61 0 0,-122 14-78 0 0,-135 24-66 0 0,-23 4-86 0 0,1 0 0 0 0,0-1 0 0 0,-1 0-1 0 0,0 0 1 0 0,1 0 0 0 0,-1-1 0 0 0,0 0-1 0 0,1 0 1 0 0,-1-1 0 0 0,0 0 0 0 0,-1 0-1 0 0,1 0 1 0 0,-1-1 0 0 0,1 1 0 0 0,-1-1-1 0 0,6-6 1 0 0,-5 5-404 0 0,1-1 1 0 0,-1 2-1 0 0,1-1 1 0 0,1 1-1 0 0,-1 0 0 0 0,0 0 1 0 0,1 1-1 0 0,0 0 0 0 0,0 0 1 0 0,0 1-1 0 0,0 0 1 0 0,9-1-1 0 0,32-10-1995 0 0,-27 4 1378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05.91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2764 128 448 0 0,'-12'-10'1226'0'0,"-19"-1"-253"0"0,7 3-437 0 0,18 6-288 0 0,0 0-1 0 0,0 0 1 0 0,-1 0-1 0 0,1 1 1 0 0,-1 0 0 0 0,1 0-1 0 0,-13 0 1 0 0,11 1 55 0 0,1 0 0 0 0,0-1 0 0 0,0 0 0 0 0,-1 0 0 0 0,1-1 0 0 0,-12-4 0 0 0,-3-2 587 0 0,0 1 1 0 0,-1 1-1 0 0,0 1 0 0 0,0 1 0 0 0,-30-1 0 0 0,-12-3 53 0 0,-279-19 1186 0 0,272 23-1901 0 0,-2 3-44 0 0,-1 2 0 0 0,-95 15 0 0 0,-143 47-54 0 0,236-44-111 0 0,-3-1-20 0 0,1 4-1 0 0,-147 61 0 0 0,-164 103-44 0 0,280-129 47 0 0,-174 121 0 0 0,258-159 91 0 0,7-5-980 0 0,39-34-491 0 0,6-1-465 0 0,38-23 1 0 0,-29 20 507 0 0,2 2-584 0 0,1 1 0 0 0,78-29-1 0 0,-16 7-491 0 0,-47 16 1301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06.92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1731 1488 440 0 0,'-16'-50'1736'0'0,"12"36"-1147"0"0,0 0 1 0 0,0-1-1 0 0,-8-12 1 0 0,11 24-399 0 0,-1 0-1 0 0,0 0 1 0 0,0 0-1 0 0,0 0 1 0 0,0 0 0 0 0,0 1-1 0 0,0-1 1 0 0,-1 1-1 0 0,1-1 1 0 0,-1 1 0 0 0,0 0-1 0 0,1 0 1 0 0,-1 0-1 0 0,0 0 1 0 0,0 1 0 0 0,0-1-1 0 0,-7-1 1 0 0,-42-9 1099 0 0,-1 2 0 0 0,-58-4 0 0 0,51 12-1072 0 0,1 2-1 0 0,-1 2 1 0 0,1 3-1 0 0,0 3 0 0 0,0 2 1 0 0,-89 28-1 0 0,-254 106 445 0 0,345-119-636 0 0,1 3-1 0 0,2 3 1 0 0,0 2 0 0 0,-86 71 0 0 0,119-87-25 0 0,2 1 1 0 0,0 2 0 0 0,1-1-1 0 0,-23 35 1 0 0,36-47-7 0 0,0 1 1 0 0,1 0 0 0 0,0 0 0 0 0,0 1 0 0 0,0 0 0 0 0,1-1 0 0 0,1 1 0 0 0,-1 0-1 0 0,2 0 1 0 0,-1 0 0 0 0,1 0 0 0 0,0 1 0 0 0,1-1 0 0 0,0 0 0 0 0,1 0-1 0 0,2 14 1 0 0,-2-17 0 0 0,1-1 0 0 0,-1 0 0 0 0,1 1 0 0 0,1-1 0 0 0,-1 0 0 0 0,1 0 0 0 0,0 0 0 0 0,0 0 0 0 0,0-1 0 0 0,1 1 0 0 0,0-1 0 0 0,-1 0 0 0 0,8 6 0 0 0,-3-4-3 0 0,0-1 0 0 0,1 0 0 0 0,-1 0 0 0 0,1-1 1 0 0,0 0-1 0 0,0 0 0 0 0,12 3 0 0 0,6-1-29 0 0,0-1 1 0 0,0-2-1 0 0,0 0 0 0 0,46-3 0 0 0,-21-2-149 0 0,-1-4 0 0 0,0-1 0 0 0,0-3-1 0 0,-1-1 1 0 0,56-22 0 0 0,-36 6-530 0 0,-1-3 1 0 0,124-74-1 0 0,-147 73 306 0 0,-1-3 0 0 0,-1 0-1 0 0,-2-3 1 0 0,-2-2 0 0 0,50-61-1 0 0,-34 28-157 0 0,-2-3-1 0 0,65-122 0 0 0,-87 136 463 0 0,-2-2 1 0 0,-3 0-1 0 0,-3-2 0 0 0,-2 0 0 0 0,21-120 1 0 0,-30 106 122 0 0,1-92 0 0 0,-13 137 85 0 0,-2 1 1 0 0,-1-1 0 0 0,-2 1-1 0 0,-1-1 1 0 0,-14-46 0 0 0,13 57 398 0 0,-1 0 0 0 0,-1 1 1 0 0,-1 0-1 0 0,-1 0 1 0 0,-1 1-1 0 0,-27-39 1 0 0,27 45 279 0 0,-20-21 2199 0 0,-21-5 309 0 0,51 41-3261 0 0,0 0 1 0 0,0 0-1 0 0,1 0 1 0 0,-1-1-1 0 0,0 1 0 0 0,0 0 1 0 0,0 0-1 0 0,0 0 1 0 0,0 0-1 0 0,0 1 0 0 0,0-1 1 0 0,0 0-1 0 0,0 0 1 0 0,0 0-1 0 0,0 1 1 0 0,0-1-1 0 0,0 1 0 0 0,1-1 1 0 0,-1 1-1 0 0,0-1 1 0 0,0 1-1 0 0,0-1 1 0 0,1 1-1 0 0,-1-1 0 0 0,0 1 1 0 0,0 1-1 0 0,-16 19 218 0 0,13-11-216 0 0,0 1 1 0 0,1 0-1 0 0,1 1 1 0 0,0-1-1 0 0,0 0 1 0 0,1 1-1 0 0,1-1 1 0 0,1 20-1 0 0,-1-15 3 0 0,2 32 46 0 0,2 0 0 0 0,2 0 0 0 0,2 0 0 0 0,17 57 0 0 0,76 180 219 0 0,190 322 165 0 0,-199-456-383 0 0,-42-72-39 0 0,48 67-5 0 0,-49-76 10 0 0,68 86 138 0 0,-110-146-96 0 0,0-1-934 0 0,1-22-385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8.95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5234 418 660 0 0,'-129'-72'3527'0'0,"60"32"-2062"0"0,22 15-585 0 0,-28-11 949 0 0,40 23-366 0 0,-48-13 1 0 0,-116-22 1731 0 0,-103-1-958 0 0,-58 1-822 0 0,-179 14-255 0 0,469 30-1056 0 0,-92-5 117 0 0,-242-4 260 0 0,388 13-465 0 0,-94 3 175 0 0,-150 22-1 0 0,55 12 43 0 0,1 8 1 0 0,-201 75 0 0 0,393-116-230 0 0,-478 182 105 0 0,375-136-33 0 0,3 6 0 0 0,-129 85 1 0 0,43 5 25 0 0,164-116-85 0 0,2 0 1 0 0,1 3 0 0 0,-43 55 0 0 0,59-68-4 0 0,1 1-1 0 0,0 1 1 0 0,2-1 0 0 0,-18 44 0 0 0,12-13-7 0 0,-7 14-6 0 0,-25 114-1 0 0,35-103 16 0 0,3 1-1 0 0,-3 108 1 0 0,15-129-9 0 0,3 94 15 0 0,-1-132-20 0 0,1 0-1 0 0,1-1 1 0 0,0 0-1 0 0,1 0 1 0 0,1 0-1 0 0,9 18 1 0 0,3-1 0 0 0,2 0 1 0 0,2-2-1 0 0,0 0 1 0 0,3-1-1 0 0,47 47 1 0 0,-19-29 2 0 0,3-2-1 0 0,73 48 1 0 0,-28-29-25 0 0,2-5 0 0 0,3-5 0 0 0,155 61 0 0 0,-95-55-11 0 0,277 67 0 0 0,-86-58-105 0 0,553 39 1 0 0,-675-105 15 0 0,365-37-1 0 0,-69-55 39 0 0,-332 48 80 0 0,102-25 19 0 0,-237 46-11 0 0,-1-3 1 0 0,99-46-1 0 0,-50 11-18 0 0,140-93-1 0 0,-183 95 36 0 0,120-119 1 0 0,-122 107-28 0 0,-2-1 3 0 0,-2-2 1 0 0,-3-4 0 0 0,-4-2 0 0 0,87-148 0 0 0,-121 176 1 0 0,-2-1-1 0 0,25-90 1 0 0,-38 108 33 0 0,0 0 0 0 0,-2-1 1 0 0,-1 0-1 0 0,-1 0 0 0 0,-2 0 0 0 0,-1 0 1 0 0,-1 0-1 0 0,-2 0 0 0 0,-11-52 0 0 0,5 44 28 0 0,-2 1-1 0 0,-2 0 0 0 0,-2 1 0 0 0,-1 0 0 0 0,-2 1 1 0 0,-1 1-1 0 0,-26-35 0 0 0,0 9-9 0 0,-3 1 0 0 0,-3 3 0 0 0,-1 1 0 0 0,-4 4 0 0 0,-1 1 0 0 0,-2 4 1 0 0,-3 1-1 0 0,-1 4 0 0 0,-89-44 0 0 0,3 15-110 0 0,-2 7 1 0 0,-3 6-1 0 0,-3 7 0 0 0,-260-48 1 0 0,337 84-162 0 0,-293-44-1482 0 0,295 50-193 0 0,-1 4-1 0 0,-137 9 0 0 0,183-1 630 0 0,-1 1 1 0 0,1 1-1 0 0,1 2 0 0 0,0 1 1 0 0,0 1-1 0 0,0 2 1 0 0,1 2-1 0 0,1 0 0 0 0,-44 29 1 0 0,21-5-355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08.07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2028 170 284 0 0,'-11'1'687'0'0,"9"-1"-505"0"0,0 0 0 0 0,0 1 0 0 0,0-1 0 0 0,0 0 0 0 0,0 0 0 0 0,-1 0 0 0 0,1-1 0 0 0,0 1 0 0 0,0 0 0 0 0,0-1 0 0 0,0 1 0 0 0,0-1 0 0 0,0 0-1 0 0,0 0 1 0 0,0 0 0 0 0,0 0 0 0 0,0 0 0 0 0,1 0 0 0 0,-1 0 0 0 0,0-1 0 0 0,1 1 0 0 0,-3-2 0 0 0,1 0 172 0 0,-1 1-1 0 0,0 0 1 0 0,1 0 0 0 0,-1 0-1 0 0,0 1 1 0 0,0-1 0 0 0,0 1 0 0 0,0 0-1 0 0,0 0 1 0 0,0 0 0 0 0,-9 1 0 0 0,-16-6 1275 0 0,-26-8 233 0 0,-78-9 0 0 0,132 22-1847 0 0,-90-20 781 0 0,6 0-328 0 0,-308-27 353 0 0,329 45-824 0 0,0 2-1 0 0,0 4 0 0 0,0 2 1 0 0,0 3-1 0 0,1 3 0 0 0,0 3 1 0 0,-117 42-1 0 0,131-35-6 0 0,-85 52 1 0 0,82-43 45 0 0,25-14-12 0 0,1 0 0 0 0,0 2 1 0 0,2 0-1 0 0,0 2 0 0 0,1 1 1 0 0,-30 35-1 0 0,45-46-28 0 0,0 0 0 0 0,1 1 1 0 0,1 0-1 0 0,0 0 0 0 0,0 1 0 0 0,1 0 1 0 0,-7 22-1 0 0,11-25-9 0 0,-1 0 0 0 0,1 0 0 0 0,0 0 0 0 0,1 0 0 0 0,0 0 0 0 0,0 0 0 0 0,1 0 0 0 0,0 0 0 0 0,0-1 0 0 0,1 1 0 0 0,1 0 0 0 0,3 10 1 0 0,-1-9 18 0 0,0 0 0 0 0,0-1 0 0 0,1 0 0 0 0,0-1 1 0 0,0 1-1 0 0,1-1 0 0 0,0 0 0 0 0,1-1 0 0 0,0 0 1 0 0,0 0-1 0 0,17 11 0 0 0,-2-4 12 0 0,1-1-1 0 0,0-1 1 0 0,35 12-1 0 0,-24-12-23 0 0,1-2 0 0 0,0-2 0 0 0,0-1 0 0 0,1-2 0 0 0,0-1 0 0 0,41-2 0 0 0,225-25 18 0 0,-225 11 12 0 0,0-3 0 0 0,0-4 0 0 0,-2-3 0 0 0,-1-4 0 0 0,117-56 0 0 0,-69 22-95 0 0,150-100 0 0 0,-195 108 259 0 0,-3-4 0 0 0,69-66 0 0 0,-104 90 87 0 0,-33 27-183 0 0,0 0-1 0 0,0-1 1 0 0,0 0-1 0 0,-1 0 1 0 0,1 0-1 0 0,8-13 1 0 0,-4 5 64 0 0,-9 11-147 0 0,0 1 0 0 0,0-1 0 0 0,0 1 1 0 0,0-1-1 0 0,0 0 0 0 0,-1 1 0 0 0,1-1 0 0 0,-1 0 1 0 0,0 0-1 0 0,0 0 0 0 0,1-5 0 0 0,-2 8-13 0 0,1 0 3 0 0,0 1 0 0 0,0-1 0 0 0,-1 1 0 0 0,1-1 0 0 0,0 1 0 0 0,0-1 0 0 0,-1 1-1 0 0,1 0 1 0 0,0 0 0 0 0,-1-1 0 0 0,1 1 0 0 0,-1 0 0 0 0,1 0 0 0 0,-1 0 0 0 0,0-1-1 0 0,1 1 1 0 0,-1 0 0 0 0,0 0 0 0 0,1 0 0 0 0,-1 0 0 0 0,0 0 0 0 0,0 0 0 0 0,0 0-1 0 0,0 0 1 0 0,0 0 0 0 0,0 0 0 0 0,0 0 0 0 0,0-1 0 0 0,0 2 0 0 0,0 7 10 0 0,8 14-34 0 0,1 1-1 0 0,0-1 1 0 0,22 36 0 0 0,-25-47 33 0 0,14 25-8 0 0,1-1 1 0 0,2-1-1 0 0,1-2 1 0 0,2 0-1 0 0,1-1 0 0 0,49 43 1 0 0,-45-48 42 0 0,-13-10-30 0 0,0-1 0 0 0,2-1 1 0 0,0-1-1 0 0,0-1 0 0 0,26 12 0 0 0,-12-10-314 0 0,1-1 0 0 0,0-2 0 0 0,1-1 0 0 0,1-2 0 0 0,57 7 0 0 0,-68-14-526 0 0,-1-1 1 0 0,1-2-1 0 0,-1 0 1 0 0,1-2-1 0 0,-1 0 1 0 0,0-2-1 0 0,0-1 1 0 0,-1 0-1 0 0,25-12 1 0 0,92-33-5373 0 0,-99 32 4697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16.91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427 651 420 0 0,'-146'-34'3066'0'0,"84"21"-1939"0"0,-12-2 876 0 0,69 14-1726 0 0,1 0 1 0 0,-1 0-1 0 0,0 0 1 0 0,1 0-1 0 0,-1-1 1 0 0,1 0-1 0 0,-8-4 1 0 0,10 5-145 0 0,0 0-1 0 0,1 0 1 0 0,-1 0 0 0 0,1 0 0 0 0,-1-1 0 0 0,1 1 0 0 0,0 0 0 0 0,-1-1 0 0 0,1 1-1 0 0,0-1 1 0 0,0 1 0 0 0,0-1 0 0 0,0 0 0 0 0,0 0 0 0 0,0 1 0 0 0,1-1 0 0 0,-1 0 0 0 0,1 0-1 0 0,-1 0 1 0 0,1 1 0 0 0,-1-5 0 0 0,1-2 118 0 0,1 4-70 0 0,-1 1 1 0 0,0 0 0 0 0,-1 0-1 0 0,1 0 1 0 0,0 0 0 0 0,-1-1-1 0 0,-1-5 1 0 0,1 8-150 0 0,0 1 1 0 0,1-1-1 0 0,-1 0 1 0 0,0 0 0 0 0,0 0-1 0 0,1 1 1 0 0,-1-1-1 0 0,0 0 1 0 0,0 1-1 0 0,0-1 1 0 0,0 1-1 0 0,0-1 1 0 0,0 1 0 0 0,0-1-1 0 0,0 1 1 0 0,0 0-1 0 0,0-1 1 0 0,-1 1-1 0 0,1 0 1 0 0,0 0-1 0 0,0 0 1 0 0,0 0 0 0 0,0 0-1 0 0,-2 0 1 0 0,-16 14 223 0 0,18-13-236 0 0,0 0-1 0 0,0 0 1 0 0,0-1 0 0 0,-1 1 0 0 0,1 0 0 0 0,0 0 0 0 0,0 0 0 0 0,0 0 0 0 0,1 0 0 0 0,-1 1 0 0 0,0-1 0 0 0,0 0-1 0 0,0 0 1 0 0,1 0 0 0 0,-1 1 0 0 0,1-1 0 0 0,-1 0 0 0 0,1 1 0 0 0,0-1 0 0 0,-1 2 0 0 0,-2 6-60 0 0,0 5 43 0 0,1 1-1 0 0,0 0 1 0 0,1-1-1 0 0,1 1 1 0 0,2 24-1 0 0,-1 5 43 0 0,10 332 991 0 0,-4-283-894 0 0,1 56 11 0 0,-8-141-140 0 0,0 0-1 0 0,0 0 1 0 0,1 0-1 0 0,0 0 1 0 0,0 0-1 0 0,1 0 1 0 0,0-1-1 0 0,6 15 1 0 0,-8-22 1 0 0,0 0 0 0 0,1 1 0 0 0,-1-1 0 0 0,0 1 0 0 0,0-1 1 0 0,1 1-1 0 0,-1-1 0 0 0,0 0 0 0 0,1 1 0 0 0,-1-1 0 0 0,0 0 0 0 0,1 1 0 0 0,-1-1 0 0 0,1 0 1 0 0,-1 0-1 0 0,1 1 0 0 0,-1-1 0 0 0,0 0 0 0 0,1 0 0 0 0,-1 0 0 0 0,1 1 0 0 0,-1-1 0 0 0,1 0 1 0 0,-1 0-1 0 0,1 0 0 0 0,-1 0 0 0 0,1 0 0 0 0,-1 0 0 0 0,1 0 0 0 0,-1 0 0 0 0,1 0 1 0 0,-1 0-1 0 0,1-1 0 0 0,-1 1 0 0 0,1 0 0 0 0,-1 0 0 0 0,1 0 0 0 0,-1 0 0 0 0,1-1 0 0 0,-1 1 1 0 0,0 0-1 0 0,1-1 0 0 0,0 1 0 0 0,0-1 20 0 0,1-1 0 0 0,-1 1 0 0 0,0 0 0 0 0,1-1 0 0 0,-1 1 0 0 0,0-1 1 0 0,0 0-1 0 0,0 1 0 0 0,0-1 0 0 0,1-2 0 0 0,43-149 198 0 0,4-13-146 0 0,-11 77-71 0 0,3 1 1 0 0,5 3-1 0 0,3 1 1 0 0,4 3-1 0 0,69-83 1 0 0,-64 99-46 0 0,81-69 0 0 0,-76 76 5 0 0,-33 29 3 0 0,2 1 1 0 0,1 1-1 0 0,2 2 1 0 0,0 2-1 0 0,1 1 1 0 0,51-22-1 0 0,-80 41 23 0 0,-1 1 0 0 0,1 0 0 0 0,0 0 1 0 0,0 1-1 0 0,-1 0 0 0 0,1 0 0 0 0,0 1 0 0 0,0 0 0 0 0,0 0 0 0 0,0 0 0 0 0,0 1 0 0 0,0 0 0 0 0,0 0 0 0 0,-1 1 0 0 0,1 0 0 0 0,0 0 0 0 0,-1 0 0 0 0,1 1 0 0 0,-1 0 0 0 0,0 1 1 0 0,0-1-1 0 0,0 1 0 0 0,-1 0 0 0 0,1 0 0 0 0,-1 1 0 0 0,9 9 0 0 0,7 10 23 0 0,-1 1 0 0 0,-1 1 1 0 0,-2 0-1 0 0,22 44 0 0 0,-30-55-20 0 0,47 99-32 0 0,49 139 1 0 0,-49-109 86 0 0,-27-67 3 0 0,12 29 23 0 0,-24-82-73 0 0,-15-21-52 0 0,1 0 1 0 0,-1 0-1 0 0,0 0 1 0 0,0 0-1 0 0,0 1 1 0 0,0-1-1 0 0,-1 0 1 0 0,3 5-1 0 0,-4-7-29 0 0,0 0 0 0 0,0 0 1 0 0,0 0-1 0 0,0 0 0 0 0,0 0 0 0 0,0 0 0 0 0,1-1 1 0 0,-1 1-1 0 0,0 0 0 0 0,1 0 0 0 0,-1 0 0 0 0,1-1 0 0 0,-1 1 1 0 0,1 0-1 0 0,-1-1 0 0 0,1 1 0 0 0,-1 0 0 0 0,1-1 1 0 0,-1 1-1 0 0,1 0 0 0 0,0-1 0 0 0,0 1 0 0 0,-1-1 1 0 0,1 1-1 0 0,0-1 0 0 0,0 0 0 0 0,-1 1 0 0 0,1-1 1 0 0,0 0-1 0 0,1 1 0 0 0,42-26-5333 0 0,8 0 1898 0 0,22-12 174 0 0,-25 5 1582 0 0,7-1 358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22.76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136 733 12 0 0,'-11'-67'3777'0'0,"-35"-113"0"0"0,0 7 1794 0 0,41 137-4707 0 0,2 0 1 0 0,1-1 0 0 0,4-49 0 0 0,0 11-152 0 0,-1 35-265 0 0,0 37-353 0 0,0 5-33 0 0,2 21-91 0 0,5 85 119 0 0,-7 111 1 0 0,-21 109 105 0 0,-1 100 123 0 0,21-362-327 0 0,2-1 1 0 0,19 109-1 0 0,-16-149-12 0 0,2 0-1 0 0,0-1 0 0 0,1 0 1 0 0,2 0-1 0 0,0-1 0 0 0,2 0 1 0 0,0-1-1 0 0,2 0 0 0 0,31 39 1 0 0,-20-35-64 0 0,1 0 1 0 0,1-2 0 0 0,1-1 0 0 0,1-1 0 0 0,1-2 0 0 0,60 31-1 0 0,-44-29-225 0 0,0-3-1 0 0,1-2 0 0 0,1-1 1 0 0,70 11-1 0 0,-91-23-36 0 0,1-1 1 0 0,-1-1-1 0 0,1-2 0 0 0,-1-1 1 0 0,29-4-1 0 0,134-31-3176 0 0,-180 33 3291 0 0,39-8-1979 0 0,95-37 0 0 0,-120 38 1429 0 0,-1-1 0 0 0,0-2 0 0 0,0 0 0 0 0,-1-1 0 0 0,34-30 0 0 0,-18 7-247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23.11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445 264 360 0 0,'-286'-38'5271'0'0,"228"36"-3663"0"0,45 3-769 0 0,0-1 1 0 0,1-1 0 0 0,-1 0-1 0 0,-21-5 1 0 0,33 6-778 0 0,0 0 1 0 0,1 0-1 0 0,-1 0 1 0 0,0 0-1 0 0,0 0 0 0 0,0-1 1 0 0,1 1-1 0 0,-1 0 1 0 0,0-1-1 0 0,0 1 0 0 0,1 0 1 0 0,-1-1-1 0 0,0 1 1 0 0,1-1-1 0 0,-1 1 0 0 0,0-1 1 0 0,1 1-1 0 0,-1-1 1 0 0,1 0-1 0 0,-2-1 1 0 0,14-5 445 0 0,38-3-423 0 0,-41 8 18 0 0,20-1-21 0 0,37-1-1 0 0,14 0 41 0 0,551-66 64 0 0,-522 61-1376 0 0,137-29 1 0 0,-141 20-2024 0 0,132-5-1 0 0,-78 9-172 0 0,-91 9 2203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23.91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1281 351 436 0 0,'16'-9'629'0'0,"-1"-1"0"0"0,0 0-1 0 0,0-1 1 0 0,-1-1 0 0 0,-1 0 0 0 0,0-1-1 0 0,0 0 1 0 0,-1-1 0 0 0,-1 0 0 0 0,-1-1 0 0 0,0-1-1 0 0,10-19 1 0 0,-19 33-447 0 0,-1 0 1 0 0,1 0-1 0 0,0-1 0 0 0,-1 1 1 0 0,1 0-1 0 0,-1 0 0 0 0,1-1 0 0 0,-1 1 1 0 0,0 0-1 0 0,0-1 0 0 0,0 1 1 0 0,-1-1-1 0 0,1 1 0 0 0,0 0 0 0 0,-1 0 1 0 0,0-1-1 0 0,1 1 0 0 0,-1 0 1 0 0,0 0-1 0 0,0 0 0 0 0,0 0 0 0 0,-1 0 1 0 0,1 0-1 0 0,0 0 0 0 0,-1 0 1 0 0,1 0-1 0 0,-1 0 0 0 0,-1-1 0 0 0,-7-6 289 0 0,0 1 0 0 0,-1 0 0 0 0,0 1 0 0 0,-12-7-1 0 0,12 8-417 0 0,-4-2 31 0 0,0 1 0 0 0,-1 0 0 0 0,0 1 0 0 0,0 1-1 0 0,0 1 1 0 0,0 0 0 0 0,-1 1 0 0 0,-20-1 0 0 0,-13 1-6 0 0,-73 7 0 0 0,49 4-78 0 0,0 4 0 0 0,0 3-1 0 0,2 3 1 0 0,0 3 0 0 0,-79 35-1 0 0,86-25-26 0 0,2 2 1 0 0,1 2-1 0 0,-63 49 0 0 0,124-84 26 0 0,-15 14-1 0 0,-1 0 0 0 0,2 0-1 0 0,0 2 1 0 0,0 0-1 0 0,2 0 1 0 0,0 1 0 0 0,-18 32-1 0 0,25-39 8 0 0,-3 4-13 0 0,1 2 1 0 0,1-1 0 0 0,1 1 0 0 0,0 0 0 0 0,1 0 0 0 0,0 1-1 0 0,2 0 1 0 0,0 0 0 0 0,1 0 0 0 0,0 0 0 0 0,1 0 0 0 0,1 0-1 0 0,1 0 1 0 0,1 0 0 0 0,0 0 0 0 0,1 0 0 0 0,1 0-1 0 0,0-1 1 0 0,13 31 0 0 0,-12-35 1 0 0,1 1-1 0 0,0-1 1 0 0,1-1-1 0 0,0 1 0 0 0,1-1 1 0 0,0 0-1 0 0,0 0 1 0 0,1-1-1 0 0,1-1 1 0 0,0 1-1 0 0,0-1 1 0 0,1-1-1 0 0,0 0 1 0 0,0-1-1 0 0,1 0 1 0 0,0 0-1 0 0,0-1 1 0 0,1-1-1 0 0,-1 0 0 0 0,1-1 1 0 0,0 0-1 0 0,1-1 1 0 0,-1-1-1 0 0,0 0 1 0 0,23 0-1 0 0,-19-3 14 0 0,-1 0-1 0 0,1-2 1 0 0,0 0 0 0 0,-1-1-1 0 0,0 0 1 0 0,0-2-1 0 0,23-10 1 0 0,-5 0-36 0 0,-2-2 0 0 0,44-31 0 0 0,182-169-24 0 0,-184 150 282 0 0,-64 58-145 0 0,-1 0 0 0 0,0-1 0 0 0,-1 0 0 0 0,12-21 0 0 0,18-23 380 0 0,-30 41-310 0 0,1 3-18 0 0,-8 11-133 0 0,0 0 1 0 0,-1 1-1 0 0,1-1 0 0 0,0 0 1 0 0,0 0-1 0 0,0 1 0 0 0,0-1 1 0 0,-1 0-1 0 0,1 1 0 0 0,0-1 1 0 0,0 0-1 0 0,0 1 1 0 0,-1 0-1 0 0,1-1 0 0 0,0 1 1 0 0,-1-1-1 0 0,1 1 0 0 0,-1 0 1 0 0,1-1-1 0 0,-1 1 0 0 0,1 1 1 0 0,20 22-20 0 0,24 39 0 0 0,5 7-13 0 0,43 46 41 0 0,109 126 157 0 0,-160-192-136 0 0,36 36 51 0 0,-13-18-68 0 0,-38-38-67 0 0,43 36 1 0 0,-70-65 44 0 0,25 19-302 0 0,38 24 0 0 0,-55-39 23 0 0,1 0 0 0 0,0 0 0 0 0,0-2 1 0 0,1 1-1 0 0,-1-1 0 0 0,1 0 0 0 0,-1-1 0 0 0,18 2 0 0 0,-1-3-1533 0 0,1-1 0 0 0,-1-2 0 0 0,0-1-1 0 0,0-1 1 0 0,-1 0 0 0 0,38-13 0 0 0,-26 3 181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29.13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600 737 216 0 0,'-37'-23'1466'0'0,"26"17"-754"0"0,0-1-1 0 0,-18-14 0 0 0,15 10 194 0 0,0 1-1 0 0,-1 1 1 0 0,0 0-1 0 0,-1 1 1 0 0,-19-8-1 0 0,16 9 312 0 0,1-2 0 0 0,0 0 0 0 0,-27-20 0 0 0,-34-45 1903 0 0,77 73-3096 0 0,1-1-1 0 0,0 1 1 0 0,-1-1-1 0 0,0 1 1 0 0,1 0-1 0 0,-1-1 1 0 0,1 1-1 0 0,-1 0 1 0 0,0 0-1 0 0,0 1 1 0 0,0-1-1 0 0,0 0 1 0 0,0 0-1 0 0,0 1 1 0 0,0-1-1 0 0,0 1 1 0 0,0 0-1 0 0,0 0 1 0 0,0 0-1 0 0,0-1 1 0 0,0 2-1 0 0,0-1 1 0 0,0 0-1 0 0,0 0 1 0 0,0 1-1 0 0,0-1 1 0 0,0 1-1 0 0,0 0 1 0 0,1-1-1 0 0,-1 1 1 0 0,0 0-1 0 0,0 0 1 0 0,0 0-1 0 0,1 0 1 0 0,-1 1-1 0 0,1-1 1 0 0,-1 0-1 0 0,1 1 1 0 0,-2 1-1 0 0,-8 12-22 0 0,1 1-1 0 0,1-1 1 0 0,0 2-1 0 0,1-1 1 0 0,1 1-1 0 0,-8 28 1 0 0,-20 109 19 0 0,3 88 39 0 0,22-151-74 0 0,5 60 111 0 0,5-119 4 0 0,4-21-20 0 0,-4-11-77 0 0,0 0-1 0 0,0 0 0 0 0,0 0 0 0 0,0 0 0 0 0,0-1 1 0 0,0 1-1 0 0,0 0 0 0 0,0 0 0 0 0,0 0 1 0 0,0 0-1 0 0,1 0 0 0 0,-1 0 0 0 0,0 0 0 0 0,0 0 1 0 0,0-1-1 0 0,0 1 0 0 0,0 0 0 0 0,0 0 0 0 0,0 0 1 0 0,0 0-1 0 0,1 0 0 0 0,-1 0 0 0 0,0 0 1 0 0,0 0-1 0 0,0 0 0 0 0,0 0 0 0 0,0 0 0 0 0,0 0 1 0 0,1 0-1 0 0,-1 0 0 0 0,0 0 0 0 0,0 0 0 0 0,0 0 1 0 0,0 0-1 0 0,0 0 0 0 0,0 0 0 0 0,1 0 1 0 0,-1 0-1 0 0,0 0 0 0 0,0 0 0 0 0,0 0 0 0 0,0 0 1 0 0,0 0-1 0 0,0 0 0 0 0,1 0 0 0 0,-1 0 0 0 0,0 1 1 0 0,0-1-1 0 0,0 0 0 0 0,0 0 0 0 0,0 0 1 0 0,0 0-1 0 0,0 0 0 0 0,0 0 0 0 0,0 0 0 0 0,0 0 1 0 0,0 1-1 0 0,1-1 0 0 0,-1 0 0 0 0,0 0 0 0 0,0 0 1 0 0,0 0-1 0 0,0 0 0 0 0,0 1 0 0 0,10-30 86 0 0,1 1-1 0 0,17-31 1 0 0,8-16 6 0 0,167-319-30 0 0,-161 326-162 0 0,3 1-1 0 0,82-93 0 0 0,128-102 23 0 0,-231 240 55 0 0,1 1 1 0 0,0 2 0 0 0,44-26-1 0 0,-50 35 26 0 0,1 0-1 0 0,0 1 1 0 0,0 0-1 0 0,1 2 1 0 0,0 1-1 0 0,22-4 1 0 0,-35 9-9 0 0,0 0 0 0 0,0 1-1 0 0,0 1 1 0 0,0-1 0 0 0,-1 1 0 0 0,1 0 0 0 0,0 1-1 0 0,0 0 1 0 0,-1 0 0 0 0,1 1 0 0 0,-1 0 0 0 0,0 0 0 0 0,0 1-1 0 0,0 0 1 0 0,0 0 0 0 0,0 0 0 0 0,-1 1 0 0 0,0 0-1 0 0,0 1 1 0 0,0-1 0 0 0,-1 1 0 0 0,0 0 0 0 0,0 0-1 0 0,0 1 1 0 0,-1-1 0 0 0,0 1 0 0 0,4 9 0 0 0,15 36 49 0 0,-2 0 0 0 0,-3 2 0 0 0,15 68 0 0 0,28 85-28 0 0,-36-135-142 0 0,-12-33-241 0 0,17 36-1 0 0,-23-62-520 0 0,-1-1 0 0 0,2 1 1 0 0,14 17-1 0 0,-18-25 334 0 0,1 1-1 0 0,0-1 1 0 0,0 0 0 0 0,0 0 0 0 0,1-1 0 0 0,0 1-1 0 0,0-1 1 0 0,0-1 0 0 0,0 1 0 0 0,1-1-1 0 0,-1 0 1 0 0,1-1 0 0 0,0 1 0 0 0,0-1-1 0 0,0 0 1 0 0,0-1 0 0 0,0 0 0 0 0,0 0-1 0 0,0-1 1 0 0,12 0 0 0 0,21-8-1181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33.79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1590 117 80 0 0,'0'-80'6452'0'0,"-1"78"-6305"0"0,0 1-1 0 0,0-1 1 0 0,0 0-1 0 0,0 1 1 0 0,0-1 0 0 0,0 1-1 0 0,0-1 1 0 0,0 1-1 0 0,-1 0 1 0 0,1 0 0 0 0,0-1-1 0 0,-1 1 1 0 0,1 0-1 0 0,-1 0 1 0 0,1 0 0 0 0,-1 1-1 0 0,0-1 1 0 0,1 0-1 0 0,-1 0 1 0 0,-2 0 0 0 0,-1-1 125 0 0,-1 0 1 0 0,0 0-1 0 0,1 1 1 0 0,-1-1 0 0 0,-9 0-1 0 0,-63 5 76 0 0,-1 4 0 0 0,1 3-1 0 0,1 3 1 0 0,-135 41-1 0 0,-286 133-383 0 0,468-175 99 0 0,-40 20-92 0 0,-97 59 0 0 0,145-77 21 0 0,0 1 0 0 0,1 1 0 0 0,1 0 0 0 0,1 2 0 0 0,0 0 0 0 0,1 1 1 0 0,1 1-1 0 0,-21 31 0 0 0,34-44 9 0 0,0 0 0 0 0,0 0-1 0 0,1 1 1 0 0,-1-1 0 0 0,2 1 0 0 0,-1 0 0 0 0,1 0-1 0 0,0-1 1 0 0,1 1 0 0 0,0 1 0 0 0,0-1 0 0 0,1 0 0 0 0,0 0-1 0 0,0 0 1 0 0,3 14 0 0 0,-1-15-2 0 0,0 0 0 0 0,1 0 0 0 0,0 0 0 0 0,0 0-1 0 0,0-1 1 0 0,1 1 0 0 0,0-1 0 0 0,0 0 0 0 0,1 0 0 0 0,-1 0 0 0 0,1-1-1 0 0,1 0 1 0 0,-1 0 0 0 0,1 0 0 0 0,0-1 0 0 0,0 1 0 0 0,8 3 0 0 0,8 3-15 0 0,0 0 0 0 0,1-1 0 0 0,1-2 0 0 0,-1 0 0 0 0,1-2 1 0 0,35 6-1 0 0,-14-7 5 0 0,-1-1 0 0 0,75-3 0 0 0,-19-8 24 0 0,171-32 0 0 0,-201 23 14 0 0,-1-4-1 0 0,-1-2 1 0 0,78-37 0 0 0,-102 39 155 0 0,-2-2 0 0 0,78-53 0 0 0,-106 64-45 0 0,-1 0 1 0 0,1-1-1 0 0,-2-1 1 0 0,0 0-1 0 0,0-1 1 0 0,-1 0-1 0 0,-1 0 1 0 0,0-1-1 0 0,-1-1 1 0 0,-1 1 0 0 0,7-20-1 0 0,-7 16 149 0 0,-2 0 0 0 0,0 0 0 0 0,-2-1 0 0 0,4-21 0 0 0,1-47 674 0 0,-8 102-974 0 0,1 0 0 0 0,1 0 0 0 0,0 0 0 0 0,9 25 0 0 0,0 0 14 0 0,100 262-48 0 0,-63-183 48 0 0,12 27 10 0 0,45 125 34 0 0,-92-228-14 0 0,-2 1-1 0 0,-2 1 0 0 0,-2 0 0 0 0,4 62 0 0 0,-12-87 9 0 0,0-1-1 0 0,-1 1 1 0 0,-1 0-1 0 0,0-1 0 0 0,-2 1 1 0 0,-10 32-1 0 0,10-40-7 0 0,-1 1 0 0 0,-1-1-1 0 0,1 0 1 0 0,-2 0 0 0 0,0 0-1 0 0,0-1 1 0 0,-1 0 0 0 0,0-1-1 0 0,-1 0 1 0 0,0 0 0 0 0,-11 8-1 0 0,-3 0 8 0 0,-2-2-1 0 0,1 0 0 0 0,-2-2 0 0 0,0-1 0 0 0,-1-1 1 0 0,-34 9-1 0 0,-14 0-25 0 0,-86 11 0 0 0,62-18-96 0 0,-108 0 0 0 0,-103-14-115 0 0,-200 12-4467 0 0,487-10 3929 0 0,-29 5-935 0 0,49-6 1416 0 0,0 1-1 0 0,0-1 0 0 0,0 1 0 0 0,0 0 1 0 0,0 0-1 0 0,1 0 0 0 0,-1 1 1 0 0,0-1-1 0 0,0 1 0 0 0,1-1 0 0 0,-1 1 1 0 0,-2 3-1 0 0,56 25-5248 0 0,4-28 4180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34.56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1677 284 264 0 0,'1'-46'1624'0'0,"1"31"-1234"0"0,-2 0-1 0 0,1-1 0 0 0,-2 1 0 0 0,0 0 1 0 0,-1 0-1 0 0,0 0 0 0 0,-1 1 1 0 0,-9-26-1 0 0,9 35-231 0 0,0-1 1 0 0,-1 1 0 0 0,0 1-1 0 0,0-1 1 0 0,0 0 0 0 0,-1 1-1 0 0,1 0 1 0 0,-1 0 0 0 0,0 0-1 0 0,-1 1 1 0 0,1-1 0 0 0,0 1-1 0 0,-1 1 1 0 0,0-1 0 0 0,1 1-1 0 0,-1 0 1 0 0,0 0 0 0 0,0 1-1 0 0,0-1 1 0 0,-7 1 0 0 0,-11-2 83 0 0,1 1 1 0 0,-1 1-1 0 0,-44 4 1 0 0,22 2-109 0 0,1 3 1 0 0,1 1 0 0 0,-50 18-1 0 0,-126 55 244 0 0,200-74-336 0 0,-95 40 255 0 0,2 6 0 0 0,-190 121-1 0 0,274-155-254 0 0,1 0-1 0 0,0 3 1 0 0,-45 48-1 0 0,63-60-37 0 0,1 0 0 0 0,1 1 0 0 0,0 0 0 0 0,0 0 0 0 0,-6 17 0 0 0,11-22-6 0 0,0 1 0 0 0,1-1 0 0 0,0 1 0 0 0,0-1 0 0 0,1 1 0 0 0,0-1-1 0 0,0 1 1 0 0,1 0 0 0 0,0 0 0 0 0,1 12 0 0 0,0-16 1 0 0,0 0-1 0 0,0 0 0 0 0,0 0 1 0 0,0 0-1 0 0,1-1 1 0 0,0 1-1 0 0,0 0 1 0 0,0-1-1 0 0,0 1 1 0 0,0-1-1 0 0,1 0 1 0 0,-1 1-1 0 0,1-1 0 0 0,0-1 1 0 0,3 4-1 0 0,1-1 3 0 0,0 0 0 0 0,0-1-1 0 0,0 0 1 0 0,1 0 0 0 0,-1-1-1 0 0,17 6 1 0 0,0-3 0 0 0,0-1 0 0 0,0-2 1 0 0,46 3-1 0 0,-36-6-4 0 0,-1-2 0 0 0,1-1 0 0 0,-1-1 1 0 0,0-2-1 0 0,0-1 0 0 0,36-14 0 0 0,-16 2 12 0 0,0-3 0 0 0,89-52 0 0 0,-113 55 4 0 0,-1-1 0 0 0,-2 0 0 0 0,43-44 1 0 0,61-84 220 0 0,-111 120 227 0 0,0-1 1 0 0,-2-1-1 0 0,25-61 1 0 0,-30 62 111 0 0,-6 11 175 0 0,0 33-474 0 0,14 34 199 0 0,27 99-1 0 0,-16-41-257 0 0,49 179 35 0 0,-68-226-129 0 0,-2 1 1 0 0,3 113 0 0 0,-12-129 3 0 0,-2 0 0 0 0,-2 0 0 0 0,-2-1-1 0 0,-14 56 1 0 0,16-87-83 0 0,-1 0-1 0 0,0-1 0 0 0,-1 0 1 0 0,-1 0-1 0 0,0 0 0 0 0,0 0 1 0 0,-1-1-1 0 0,-1 0 0 0 0,0-1 0 0 0,0 1 1 0 0,-1-2-1 0 0,0 1 0 0 0,-1-1 1 0 0,0-1-1 0 0,0 1 0 0 0,-1-2 0 0 0,0 0 1 0 0,-1 0-1 0 0,-15 7 0 0 0,-18 3 30 0 0,-1-2-1 0 0,-1-1 0 0 0,0-3 1 0 0,-81 9-1 0 0,21-11-129 0 0,-112-6 0 0 0,-167-29-1062 0 0,215 12-816 0 0,69 15-1116 0 0,44 1-1465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35.29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2247 187 392 0 0,'-2'-9'299'0'0,"-1"1"-1"0"0,1-1 1 0 0,-1 1-1 0 0,-1 0 1 0 0,1 0-1 0 0,-2 0 1 0 0,1 1 0 0 0,-1-1-1 0 0,0 1 1 0 0,0 0-1 0 0,-1 0 1 0 0,0 1-1 0 0,-8-7 1 0 0,4 5-38 0 0,0 1 0 0 0,-1 0 0 0 0,1 1 0 0 0,-1 0-1 0 0,-1 1 1 0 0,1 0 0 0 0,-1 1 0 0 0,-17-5 0 0 0,5 4 100 0 0,-1 1 0 0 0,-35-3 1 0 0,9 6 201 0 0,-55 5 0 0 0,-165 37 921 0 0,209-29-1199 0 0,-46 11 512 0 0,-192 68 0 0 0,-92 70 117 0 0,300-117-719 0 0,-149 94 0 0 0,192-107-155 0 0,-92 65 15 0 0,121-81-48 0 0,1 1 0 0 0,0 1 1 0 0,2 1-1 0 0,-27 34 0 0 0,42-49-10 0 0,-1 0-1 0 0,1 0 1 0 0,0 0 0 0 0,0 1 0 0 0,0-1 0 0 0,0 0-1 0 0,1 1 1 0 0,-1 0 0 0 0,1-1 0 0 0,0 1-1 0 0,0 0 1 0 0,0 0 0 0 0,1 0 0 0 0,0 0 0 0 0,-1-1-1 0 0,1 1 1 0 0,0 0 0 0 0,1 0 0 0 0,-1 0-1 0 0,1 0 1 0 0,0 0 0 0 0,-1-1 0 0 0,2 1 0 0 0,-1 0-1 0 0,0 0 1 0 0,1-1 0 0 0,2 5 0 0 0,0-3-7 0 0,1 1 0 0 0,0 0 0 0 0,0-1 0 0 0,1 0 0 0 0,0-1 1 0 0,-1 1-1 0 0,1-1 0 0 0,1 0 0 0 0,-1 0 0 0 0,1-1 0 0 0,-1 0 1 0 0,1 0-1 0 0,11 3 0 0 0,2-1-1 0 0,0-1 0 0 0,0-1 0 0 0,0 0 0 0 0,1-2 0 0 0,25-1 0 0 0,106-13-16 0 0,-69-1 25 0 0,-1-4 0 0 0,-1-3-1 0 0,104-42 1 0 0,223-119-79 0 0,-267 103 58 0 0,-58 31 17 0 0,-25 14 152 0 0,103-78 0 0 0,-113 62 666 0 0,-50 53-690 0 0,1 1 1 0 0,0 0-1 0 0,0 0 1 0 0,0 0-1 0 0,1 0 1 0 0,-1 0-1 0 0,1 0 1 0 0,0 0-1 0 0,0 0 0 0 0,2 7 1 0 0,-2 4 50 0 0,6 254 928 0 0,-1-196-915 0 0,25 119 1 0 0,-26-173-158 0 0,7 33 77 0 0,2 0 0 0 0,39 98 0 0 0,-49-144-123 0 0,0 0 1 0 0,0-1-1 0 0,0 1 1 0 0,1-1-1 0 0,0 0 0 0 0,0 0 1 0 0,0 0-1 0 0,0 0 1 0 0,1-1-1 0 0,0 0 0 0 0,0 0 1 0 0,0 0-1 0 0,1 0 1 0 0,-1-1-1 0 0,1 0 1 0 0,0 0-1 0 0,0-1 0 0 0,8 4 1 0 0,3-3-663 0 0,0 0 1 0 0,-1-1 0 0 0,1 0-1 0 0,0-1 1 0 0,0-2 0 0 0,17-1-1 0 0,-8-2-854 0 0,-1 0 0 0 0,1-2 0 0 0,-2-1 0 0 0,1-1 0 0 0,36-18 1 0 0,-14 7 166 0 0,15-5-128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37.78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69 532 72 0 0,'2'-166'3676'0'0,"1"-1"1347"0"0,-3 154-4364 0 0,1 8-336 0 0,-1-1 1 0 0,0 0 0 0 0,0 0 0 0 0,0 1-1 0 0,-1-1 1 0 0,0 0 0 0 0,0 0 0 0 0,0 1-1 0 0,-1-1 1 0 0,0 1 0 0 0,0-1 0 0 0,0 1-1 0 0,-1 0 1 0 0,-4-7 0 0 0,6 10-184 0 0,0-1 0 0 0,0 1 1 0 0,0-1-1 0 0,0 1 0 0 0,1-1 0 0 0,-1 1 0 0 0,1-1 0 0 0,0 1 1 0 0,0-1-1 0 0,0 1 0 0 0,0-1 0 0 0,0-4 0 0 0,1-4 628 0 0,-1-26 385 0 0,0 26-567 0 0,-5 17-431 0 0,5-6-124 0 0,-1 1-15 0 0,1-1-1 0 0,0 1 1 0 0,-1 0-1 0 0,1-1 1 0 0,0 1-1 0 0,-1 0 1 0 0,1-1 0 0 0,-1 1-1 0 0,1-1 1 0 0,-1 1-1 0 0,0-1 1 0 0,1 1-1 0 0,-1-1 1 0 0,1 1-1 0 0,-1-1 1 0 0,0 1 0 0 0,1-1-1 0 0,-1 0 1 0 0,0 1-1 0 0,1-1 1 0 0,-1 0-1 0 0,0 0 1 0 0,0 0-1 0 0,1 1 1 0 0,-1-1 0 0 0,-1 0-1 0 0,1 0-14 0 0,-1 0 0 0 0,1 0 0 0 0,0 0 0 0 0,0 0 0 0 0,0 1 0 0 0,0-1 0 0 0,0 0 0 0 0,0 1-1 0 0,0-1 1 0 0,0 1 0 0 0,0-1 0 0 0,0 1 0 0 0,0 0 0 0 0,0-1 0 0 0,0 1 0 0 0,1 0 0 0 0,-1-1 0 0 0,0 1 0 0 0,0 0 0 0 0,1 0 0 0 0,-1 0-1 0 0,0 0 1 0 0,1 0 0 0 0,-1 0 0 0 0,1 0 0 0 0,-1 0 0 0 0,1 0 0 0 0,0 0 0 0 0,-1 0 0 0 0,1 2 0 0 0,2 42 34 0 0,17 91 0 0 0,-3-36 119 0 0,52 354 605 0 0,-47-313-617 0 0,8 90-3 0 0,-1 224 222 0 0,-21-395-368 0 0,1 31 105 0 0,0-34-140 0 0,-5-45 45 0 0,-1 1-1 0 0,1 22 1 0 0,-2-22-898 0 0,1-29-577 0 0,-2-33-1812 0 0,-7 6 97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20.3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251 102 140 0 0,'-11'0'563'0'0,"0"1"0"0"0,0 1 0 0 0,1 0 0 0 0,-15 5 0 0 0,-24 5 879 0 0,2-3 316 0 0,31-5 266 0 0,0 0 0 0 0,1-2 0 0 0,-25 1 1019 0 0,132-11-874 0 0,35-6-1789 0 0,-84 8-251 0 0,51 1 1 0 0,5 0 6 0 0,545-46 265 0 0,-447 37-369 0 0,698-28-70 0 0,-625 40 15 0 0,546 23-21 0 0,-359 20 39 0 0,-187-27 8 0 0,21-8 20 0 0,-274-5-18 0 0,1 1 0 0 0,-1 1 0 0 0,1 1 0 0 0,-1 0 0 0 0,30 12 0 0 0,-25-8-192 0 0,0-1 1 0 0,43 8 0 0 0,-43-15-1741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40.59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377 326 904 0 0,'-41'-67'3271'0'0,"23"36"-548"0"0,-38-49 0 0 0,31 53-991 0 0,-8-11 614 0 0,-18-23 847 0 0,51 59-3130 0 0,-1 1 1 0 0,1 0 0 0 0,-1 0-1 0 0,0-1 1 0 0,1 1 0 0 0,-1 0 0 0 0,0 0-1 0 0,0 0 1 0 0,0 0 0 0 0,0 0-1 0 0,0 0 1 0 0,0 0 0 0 0,0 0 0 0 0,-1 0-1 0 0,1 0 1 0 0,0 1 0 0 0,0-1-1 0 0,-1 0 1 0 0,1 1 0 0 0,0-1 0 0 0,-1 1-1 0 0,1 0 1 0 0,-3-1 0 0 0,3 2-46 0 0,0 0 0 0 0,0 0 0 0 0,0 0 0 0 0,1 0 0 0 0,-1 0 0 0 0,0 1 0 0 0,0-1 0 0 0,1 0 0 0 0,-1 0 0 0 0,0 1 0 0 0,1-1 0 0 0,0 0 0 0 0,-1 1 0 0 0,1-1 0 0 0,0 0 0 0 0,-1 1 0 0 0,1-1 0 0 0,0 0 1 0 0,0 1-1 0 0,0-1 0 0 0,0 1 0 0 0,1-1 0 0 0,-1 2 0 0 0,-14 221 125 0 0,2-83 28 0 0,-34 352 351 0 0,25-235-326 0 0,5-53-86 0 0,10 53 96 0 0,6-173-38 0 0,0-75-208 0 0,2 37 116 0 0,-2-45-138 0 0,0 1 0 0 0,1 0-1 0 0,-1-1 1 0 0,1 1 0 0 0,0-1-1 0 0,-1 1 1 0 0,1-1 0 0 0,0 1-1 0 0,1-1 1 0 0,-1 1 0 0 0,0-1-1 0 0,1 0 1 0 0,2 3 0 0 0,-3-4-22 0 0,0-1 0 0 0,0 0 1 0 0,0 1-1 0 0,1-1 1 0 0,-1 0-1 0 0,0 0 0 0 0,0 0 1 0 0,0 0-1 0 0,1 0 0 0 0,-1 0 1 0 0,0 0-1 0 0,0 0 0 0 0,0-1 1 0 0,0 1-1 0 0,1 0 0 0 0,-1-1 1 0 0,0 1-1 0 0,0-1 0 0 0,0 1 1 0 0,1-2-1 0 0,28-14-1743 0 0,-23 12 1162 0 0,191-108-12523 0 0,-156 88 11647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41.50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1947 354 660 0 0,'6'-14'450'0'0,"0"0"0"0"0,-1 0 1 0 0,-1 0-1 0 0,0-1 0 0 0,3-26 0 0 0,-6 36-263 0 0,0-1 0 0 0,-1 1-1 0 0,0-1 1 0 0,0 1 0 0 0,-1-1 0 0 0,1 1-1 0 0,-1 0 1 0 0,0-1 0 0 0,-1 1-1 0 0,1 0 1 0 0,-1 0 0 0 0,0-1-1 0 0,0 1 1 0 0,-1 1 0 0 0,1-1 0 0 0,-1 0-1 0 0,0 1 1 0 0,0-1 0 0 0,-7-6-1 0 0,-5 0 427 0 0,0 0-1 0 0,0 1 1 0 0,-1 0-1 0 0,0 1 0 0 0,0 1 1 0 0,-1 1-1 0 0,-1 0 0 0 0,-30-7 1 0 0,-17 0 627 0 0,-70-7 0 0 0,52 14-989 0 0,0 3 0 0 0,-1 4 0 0 0,1 4 0 0 0,-119 20 0 0 0,155-15-247 0 0,1 2-1 0 0,0 3 0 0 0,-70 29 1 0 0,38-6-38 0 0,-78 48 0 0 0,101-50 43 0 0,1 3 0 0 0,2 2 0 0 0,2 2 1 0 0,2 2-1 0 0,-64 76 0 0 0,84-86 15 0 0,2 1 1 0 0,-34 61-1 0 0,51-79-47 0 0,0 1 0 0 0,1 1 0 0 0,1 0 0 0 0,0 0-1 0 0,2 0 1 0 0,0 1 0 0 0,-4 36 0 0 0,9-48 10 0 0,0 1 0 0 0,0-1 0 0 0,1 1 0 0 0,0-1 0 0 0,0 1 0 0 0,1-1 0 0 0,0 0 0 0 0,0 0 0 0 0,1 0 0 0 0,0 0 0 0 0,0 0 0 0 0,1-1 0 0 0,0 1 0 0 0,6 7 0 0 0,-4-7 1 0 0,1-1-1 0 0,0 0 1 0 0,0 0 0 0 0,0 0-1 0 0,1-1 1 0 0,0 0 0 0 0,0-1-1 0 0,1 0 1 0 0,-1 0 0 0 0,1-1-1 0 0,0 0 1 0 0,10 3-1 0 0,5 0 5 0 0,-1-1-1 0 0,1-1 0 0 0,0-2 0 0 0,0 0 1 0 0,0-1-1 0 0,1-2 0 0 0,-1 0 0 0 0,0-2 1 0 0,0-1-1 0 0,30-6 0 0 0,-4-4 35 0 0,-1-1-1 0 0,-1-2 1 0 0,87-44-1 0 0,-78 28-16 0 0,0-4 0 0 0,-3-1-1 0 0,59-53 1 0 0,36-56-43 0 0,-114 109 31 0 0,-19 18 62 0 0,-2 0 1 0 0,24-40-1 0 0,-17 25 218 0 0,-8 8 29 0 0,-3 11 254 0 0,-7 43-386 0 0,-2 34-55 0 0,3 0 0 0 0,2-1 0 0 0,3 0 0 0 0,3 0 0 0 0,24 71 0 0 0,-24-91-58 0 0,8 24 58 0 0,55 123-1 0 0,-44-128-118 0 0,-21-37-128 0 0,1 0 0 0 0,2 0 1 0 0,0-2-1 0 0,1 1 1 0 0,1-2-1 0 0,1 0 1 0 0,21 20-1 0 0,-23-28-869 0 0,1 0 0 0 0,1-1 0 0 0,0-1 0 0 0,1-1 0 0 0,0 0 0 0 0,0-1 0 0 0,1-1 0 0 0,0 0 0 0 0,0-2 0 0 0,1 0 0 0 0,-1-1 0 0 0,1-1 0 0 0,0 0 0 0 0,0-2 0 0 0,36-1 0 0 0,4-4-336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43.64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742 483 1252 0 0,'-20'-36'2650'0'0,"-1"1"-1"0"0,-44-55 1 0 0,34 49-583 0 0,19 25-1340 0 0,-106-131 4551 0 0,100 129-4529 0 0,0 0 1 0 0,-31-22-1 0 0,35 31-322 0 0,-1 0 0 0 0,-21-10 0 0 0,34 18-413 0 0,-1 0-1 0 0,1 0 1 0 0,-1 1 0 0 0,1-1-1 0 0,0 1 1 0 0,-1-1 0 0 0,1 1-1 0 0,-1 0 1 0 0,1 0 0 0 0,-1 0-1 0 0,1 0 1 0 0,-1 1 0 0 0,1-1-1 0 0,-1 1 1 0 0,1-1 0 0 0,0 1-1 0 0,-1 0 1 0 0,1 0 0 0 0,0 0-1 0 0,-1 0 1 0 0,1 0 0 0 0,0 1-1 0 0,0-1 1 0 0,0 1 0 0 0,0-1 0 0 0,1 1-1 0 0,-1 0 1 0 0,0 0 0 0 0,0 0-1 0 0,0 2 1 0 0,-7 7-20 0 0,1 1 0 0 0,0 0 0 0 0,1 1 0 0 0,-6 14 0 0 0,7-14 27 0 0,-17 37-13 0 0,3 1 1 0 0,1 1-1 0 0,3 0 0 0 0,-16 94 0 0 0,-10 133 104 0 0,-8 314 0 0 0,49-164 64 0 0,1-238-127 0 0,11-37 1 0 0,-10-146-48 0 0,-1-6 0 0 0,0 0 1 0 0,0 0-1 0 0,0-1 1 0 0,0 1-1 0 0,1 0 1 0 0,-1-1-1 0 0,1 1 1 0 0,-1 0 0 0 0,1-1-1 0 0,0 1 1 0 0,-1-1-1 0 0,1 1 1 0 0,0-1-1 0 0,0 1 1 0 0,0-1-1 0 0,2 2 1 0 0,-2-2-2 0 0,0-1 0 0 0,-1 0 0 0 0,1 1 0 0 0,0-1 0 0 0,0 0 0 0 0,0 0 0 0 0,0 1 1 0 0,-1-1-1 0 0,1 0 0 0 0,0 0 0 0 0,0 0 0 0 0,0 0 0 0 0,0 0 0 0 0,0 0 0 0 0,0 0 0 0 0,-1 0 0 0 0,1-1 0 0 0,0 1 0 0 0,0 0 1 0 0,0 0-1 0 0,0-1 0 0 0,1 0 0 0 0,5-3-4 0 0,0-1-1 0 0,0 0 1 0 0,-1 0 0 0 0,1-1-1 0 0,6-7 1 0 0,-7 7-9 0 0,33-36-131 0 0,-3-2 0 0 0,-1-2 1 0 0,36-62-1 0 0,28-38-236 0 0,71-101-46 0 0,-111 145 325 0 0,140-181 1 0 0,-116 193-61 0 0,-81 88 159 0 0,0-1 0 0 0,0 0 0 0 0,1 1 1 0 0,-1-1-1 0 0,1 1 0 0 0,-1 0 0 0 0,1 0 1 0 0,0 0-1 0 0,0 0 0 0 0,0 0 1 0 0,0 0-1 0 0,0 1 0 0 0,0 0 0 0 0,0-1 1 0 0,1 1-1 0 0,-1 0 0 0 0,0 1 0 0 0,1-1 1 0 0,-1 1-1 0 0,0-1 0 0 0,1 1 1 0 0,-1 0-1 0 0,5 1 0 0 0,-5-1 5 0 0,1 2 0 0 0,0-1-1 0 0,0 0 1 0 0,-1 1 0 0 0,1-1-1 0 0,-1 1 1 0 0,0 0 0 0 0,1 0-1 0 0,-1 1 1 0 0,0-1 0 0 0,0 1-1 0 0,-1-1 1 0 0,1 1 0 0 0,0 0-1 0 0,-1 0 1 0 0,1 0 0 0 0,-1 0-1 0 0,0 0 1 0 0,0 1 0 0 0,1 4 0 0 0,5 10-29 0 0,-1 1 1 0 0,-1 0-1 0 0,0 0 1 0 0,-2 0 0 0 0,3 22-1 0 0,3 102-62 0 0,-8-93 76 0 0,0 43 51 0 0,5 62 111 0 0,-6-138-101 0 0,-1-12-215 0 0,1 1 0 0 0,-1 0 0 0 0,1-1 1 0 0,1 1-1 0 0,-1-1 0 0 0,4 10 0 0 0,-4-13 8 0 0,0 0 0 0 0,1 0 0 0 0,-1-1-1 0 0,0 1 1 0 0,1 0 0 0 0,-1-1-1 0 0,1 1 1 0 0,0-1 0 0 0,-1 0-1 0 0,1 0 1 0 0,0 0 0 0 0,0 0-1 0 0,0 0 1 0 0,0 0 0 0 0,0 0 0 0 0,0 0-1 0 0,0-1 1 0 0,0 1 0 0 0,0-1-1 0 0,0 1 1 0 0,0-1 0 0 0,3 0-1 0 0,17 2-1252 0 0,1 1-44 0 0,0 0 1 0 0,-1-2 0 0 0,1-1-1 0 0,0-1 1 0 0,-1-1-1 0 0,1 0 1 0 0,28-8 0 0 0,-18-3-127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45.4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57 21 472 0 0,'1'-1'90'0'0,"-1"0"0"0"0,0 1 0 0 0,0-1 0 0 0,0 0 0 0 0,-1 0 0 0 0,1 0 0 0 0,0 1 0 0 0,0-1 0 0 0,0 0 0 0 0,0 0 0 0 0,-1 1 0 0 0,1-1 0 0 0,0 0-1 0 0,-5-5 721 0 0,4 6-720 0 0,1 0 0 0 0,-1-1 0 0 0,0 1 0 0 0,1-1 0 0 0,-1 1 0 0 0,0 0 0 0 0,-1-1 0 0 0,1 1-9 0 0,-1-1-1 0 0,0 1 1 0 0,1 0 0 0 0,-1 0 0 0 0,1 1 0 0 0,-1-1 0 0 0,0 0 0 0 0,1 0-1 0 0,-1 1 1 0 0,0-1 0 0 0,1 1 0 0 0,-1-1 0 0 0,1 1 0 0 0,-1 0 0 0 0,-1 1-1 0 0,2-1-9 0 0,0 0-1 0 0,0 0 1 0 0,0 0 0 0 0,1 0-1 0 0,-1 0 1 0 0,0 1-1 0 0,1-1 1 0 0,-1 0-1 0 0,1 0 1 0 0,-1 0-1 0 0,1 1 1 0 0,0-1-1 0 0,0 0 1 0 0,0 1 0 0 0,-1-1-1 0 0,1 0 1 0 0,0 1-1 0 0,0-1 1 0 0,1 2-1 0 0,3 34 741 0 0,-2-25-542 0 0,29 251 2736 0 0,-17-51-1842 0 0,9 65-248 0 0,-7-172-656 0 0,48 249 343 0 0,-52-314-577 0 0,-8-31-27 0 0,-1 0 1 0 0,0 0-1 0 0,0 1 0 0 0,-1 0 1 0 0,1 16-1 0 0,-3-25-29 0 0,0-1 0 0 0,1 1 1 0 0,-1-1-1 0 0,0 0 0 0 0,0 1 0 0 0,0-1 1 0 0,0 1-1 0 0,0-1 0 0 0,0 1 0 0 0,0-1 0 0 0,0 1 1 0 0,-1-1-1 0 0,1 1 0 0 0,0-1 0 0 0,0 1 1 0 0,0-1-1 0 0,0 1 0 0 0,-1-1 0 0 0,1 0 1 0 0,0 1-1 0 0,0-1 0 0 0,-1 1 0 0 0,1-1 1 0 0,0 0-1 0 0,0 1 0 0 0,-1-1 0 0 0,1 0 1 0 0,-1 1-1 0 0,1-1 0 0 0,0 0 0 0 0,-1 0 0 0 0,1 1 1 0 0,-1-1-1 0 0,-14-8-1700 0 0,-11-22-1183 0 0,-25-28-951 0 0,34 40 2686 0 0,-25-34-1 0 0,6-2 95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45.79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94 431 728 0 0,'18'-67'2097'0'0,"4"1"-1"0"0,46-101 1 0 0,-65 161-1601 0 0,0 0 1 0 0,-1-1-1 0 0,0 1 1 0 0,0-1-1 0 0,0 0 1 0 0,-1 1-1 0 0,0-1 1 0 0,0-12-1 0 0,-3 18-237 0 0,0 0-1 0 0,-1 0 0 0 0,1 0 1 0 0,0 1-1 0 0,0-1 0 0 0,-1 0 0 0 0,1 1 1 0 0,-1 0-1 0 0,1 0 0 0 0,0 0 1 0 0,-1 0-1 0 0,1 0 0 0 0,0 0 0 0 0,-3 1 1 0 0,-12-1 189 0 0,-23-11 167 0 0,32 8-539 0 0,-1 1 0 0 0,0 0 1 0 0,0 0-1 0 0,-14-1 0 0 0,19 3-148 0 0,0-1 0 0 0,0 1 1 0 0,0-1-1 0 0,0 0 0 0 0,0 0 0 0 0,0 0 1 0 0,0-1-1 0 0,1 1 0 0 0,-1-1 1 0 0,1 0-1 0 0,-1 0 0 0 0,1 0 0 0 0,0 0 1 0 0,0-1-1 0 0,-1 1 0 0 0,-3-6 0 0 0,87 33-9062 0 0,42 14 4599 0 0,-54-21 3047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47.33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170 567 164 0 0,'-25'-5'2134'0'0,"-38"-12"0"0"0,36 8-185 0 0,-28 9 5137 0 0,83 20-7020 0 0,0 1 0 0 0,-2 1 1 0 0,0 2-1 0 0,-2 0 0 0 0,24 31 1 0 0,27 27 95 0 0,128 137 303 0 0,23 25 133 0 0,-62-81 217 0 0,-155-155-641 0 0,1 0 0 0 0,0-1 0 0 0,0 0-1 0 0,1 0 1 0 0,0-1 0 0 0,21 8 0 0 0,-31-13-147 0 0,-1-1 1 0 0,1 0 0 0 0,0 0 0 0 0,0 1 0 0 0,-1-1 0 0 0,1 0 0 0 0,0 0 0 0 0,0 0 0 0 0,0 0 0 0 0,-1 0 0 0 0,1 0 0 0 0,0 0 0 0 0,0 0-1 0 0,0 0 1 0 0,-1 0 0 0 0,1 0 0 0 0,0-1 0 0 0,0 1 0 0 0,0 0 0 0 0,-1-1 0 0 0,1 1 0 0 0,0 0 0 0 0,-1-1 0 0 0,1 1 0 0 0,0-1-1 0 0,-1 1 1 0 0,2-2 0 0 0,-1 1 5 0 0,0-1 1 0 0,0 0-1 0 0,0 0 0 0 0,0 0 0 0 0,0 0 0 0 0,0 1 0 0 0,-1-1 1 0 0,1 0-1 0 0,-1 0 0 0 0,1-4 0 0 0,0-4 35 0 0,-1 1 0 0 0,0-1 0 0 0,-2-16 0 0 0,-30-193 223 0 0,-5-46-232 0 0,30 184-60 0 0,3-103 0 0 0,4 159 1 0 0,1 0 0 0 0,2 1 0 0 0,0 0 0 0 0,2-1 1 0 0,1 1-1 0 0,1 1 0 0 0,0-1 0 0 0,2 1 0 0 0,1 1 1 0 0,1 0-1 0 0,0 0 0 0 0,2 1 0 0 0,1 0 0 0 0,26-30 0 0 0,-22 30-2 0 0,2 1 0 0 0,1 1-1 0 0,0 1 1 0 0,1 1-1 0 0,1 1 1 0 0,0 1 0 0 0,2 1-1 0 0,-1 1 1 0 0,2 1 0 0 0,-1 1-1 0 0,45-12 1 0 0,-2 6-582 0 0,1 2-1 0 0,0 4 1 0 0,1 2 0 0 0,0 4 0 0 0,0 3 0 0 0,74 6 0 0 0,-97 0-1164 0 0,-1 3 0 0 0,1 1 0 0 0,-1 2 0 0 0,-1 2 1 0 0,75 30-1 0 0,-63-16-88 0 0,-8-9 302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52.19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716 512 144 0 0,'-72'-53'2661'0'0,"33"23"195"0"0,-65-37-1 0 0,-53-33 2544 0 0,41 24-2309 0 0,36 32-1589 0 0,57 32-1099 0 0,14 6-244 0 0,-1 1 1 0 0,1 1 0 0 0,-1 0-1 0 0,0 0 1 0 0,0 1 0 0 0,0 0-1 0 0,0 0 1 0 0,-15-1 0 0 0,24 4-161 0 0,0 0 1 0 0,0 0-1 0 0,1 1 1 0 0,-1-1-1 0 0,0 0 1 0 0,0 0-1 0 0,0 1 1 0 0,0-1 0 0 0,0 0-1 0 0,0 1 1 0 0,1-1-1 0 0,-1 1 1 0 0,0-1-1 0 0,0 1 1 0 0,1-1-1 0 0,-1 1 1 0 0,0 0-1 0 0,1-1 1 0 0,-1 1-1 0 0,1 0 1 0 0,-1-1-1 0 0,1 1 1 0 0,-1 0-1 0 0,1 0 1 0 0,-1 0-1 0 0,1-1 1 0 0,0 1-1 0 0,-1 0 1 0 0,1 0-1 0 0,0 0 1 0 0,0 0-1 0 0,-1 1 1 0 0,1 36-99 0 0,0-25 98 0 0,12 356 51 0 0,-2-132-13 0 0,14 269-44 0 0,-22-472 19 0 0,-2-17 8 0 0,0 0 0 0 0,2 0 0 0 0,0 0 0 0 0,1 0 0 0 0,6 19 0 0 0,-9-36-17 0 0,0 0 0 0 0,0 0 0 0 0,0 0-1 0 0,0 0 1 0 0,0 1 0 0 0,0-1 0 0 0,0 0-1 0 0,0 0 1 0 0,0 0 0 0 0,0 0 0 0 0,0 1-1 0 0,1-1 1 0 0,-1 0 0 0 0,0 0 0 0 0,0 0-1 0 0,0 0 1 0 0,0 0 0 0 0,0 1 0 0 0,0-1 0 0 0,1 0-1 0 0,-1 0 1 0 0,0 0 0 0 0,0 0 0 0 0,0 0-1 0 0,0 0 1 0 0,1 0 0 0 0,-1 0 0 0 0,0 0-1 0 0,0 0 1 0 0,0 1 0 0 0,0-1 0 0 0,1 0 0 0 0,-1 0-1 0 0,0 0 1 0 0,0 0 0 0 0,0 0 0 0 0,0 0-1 0 0,1 0 1 0 0,-1 0 0 0 0,0-1 0 0 0,0 1-1 0 0,0 0 1 0 0,1 0 0 0 0,-1 0 0 0 0,0 0 0 0 0,0 0-1 0 0,0 0 1 0 0,0 0 0 0 0,1 0 0 0 0,-1 0-1 0 0,0 0 1 0 0,0-1 0 0 0,0 1 0 0 0,0 0-1 0 0,0 0 1 0 0,0 0 0 0 0,1 0 0 0 0,-1 0-1 0 0,0-1 1 0 0,0 1 0 0 0,0 0 0 0 0,0 0 0 0 0,0 0-1 0 0,0-1 1 0 0,0 1 0 0 0,0 0 0 0 0,0 0-1 0 0,0 0 1 0 0,0-1 0 0 0,6-13 64 0 0,16-113-80 0 0,5 2 0 0 0,6 1 0 0 0,5 1 1 0 0,6 2-1 0 0,4 3 0 0 0,70-122 0 0 0,27 5-157 0 0,-128 212 163 0 0,0 2 0 0 0,1 0 1 0 0,21-19-1 0 0,-38 39 7 0 0,26-30-37 0 0,-21 22 11 0 0,1 1 1 0 0,0 0-1 0 0,0 0 0 0 0,1 0 0 0 0,11-7 1 0 0,-17 13 21 0 0,0 1-1 0 0,0 0 1 0 0,0 0 0 0 0,0 0-1 0 0,0 0 1 0 0,1 0 0 0 0,-1 1 0 0 0,0-1-1 0 0,0 1 1 0 0,1-1 0 0 0,-1 1 0 0 0,0 0-1 0 0,1 0 1 0 0,-1 0 0 0 0,0 0 0 0 0,1 0-1 0 0,-1 0 1 0 0,0 1 0 0 0,0-1 0 0 0,1 1-1 0 0,-1 0 1 0 0,0 0 0 0 0,0 0 0 0 0,0 0-1 0 0,0 0 1 0 0,0 0 0 0 0,0 0 0 0 0,0 1-1 0 0,2 1 1 0 0,4 5-8 0 0,0 0 0 0 0,-1 1 0 0 0,0-1 0 0 0,-1 1 0 0 0,0 1 0 0 0,0-1-1 0 0,-1 1 1 0 0,6 14 0 0 0,5 9-1 0 0,9 22 19 0 0,-2 1 0 0 0,15 62 0 0 0,-16-49 23 0 0,33 130 54 0 0,15 42-94 0 0,-65-225-68 0 0,0 0 1 0 0,3 23-1 0 0,-7-27-416 0 0,2 0 0 0 0,0 0 0 0 0,0 0 0 0 0,1 0 0 0 0,0-1 0 0 0,8 15 0 0 0,-1-8-1055 0 0,0-1 0 0 0,1-1-1 0 0,1 1 1 0 0,1-2 0 0 0,22 21 0 0 0,-20-22 603 0 0,1-1-1 0 0,0 0 1 0 0,0-2-1 0 0,1 0 1 0 0,30 13-1 0 0,-2-5-224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55.97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438 597 224 0 0,'-215'-216'8479'0'0,"97"94"-2715"0"0,114 117-5541 0 0,-28-25 800 0 0,30 29-982 0 0,1 0 0 0 0,-1 0-1 0 0,1 0 1 0 0,-1-1 0 0 0,0 2 0 0 0,1-1 0 0 0,-1 0 0 0 0,0 0 0 0 0,0 0 0 0 0,0 1 0 0 0,0-1 0 0 0,1 1 0 0 0,-1 0 0 0 0,0-1-1 0 0,0 1 1 0 0,0 0 0 0 0,0 0 0 0 0,-3 0 0 0 0,3 2-38 0 0,0-1 0 0 0,1 1 0 0 0,-1 0 0 0 0,1 0 0 0 0,-1-1-1 0 0,1 1 1 0 0,-1 0 0 0 0,1 0 0 0 0,0 0 0 0 0,0 1 0 0 0,0-1 0 0 0,0 0 0 0 0,0 0-1 0 0,1 0 1 0 0,-2 5 0 0 0,-2 16-18 0 0,1 1-1 0 0,1 0 0 0 0,1 0 1 0 0,3 44-1 0 0,0-2 21 0 0,-3 14 34 0 0,0-10-30 0 0,2 0 0 0 0,18 120-1 0 0,-13-158-14 0 0,3-1 0 0 0,0-1 0 0 0,2 1 0 0 0,1-1 0 0 0,2-1 0 0 0,1 0 0 0 0,1-1 0 0 0,1-1 0 0 0,1-1 0 0 0,2 0 0 0 0,34 35 0 0 0,-44-52 17 0 0,0 0-1 0 0,0-1 0 0 0,0 0 1 0 0,1-1-1 0 0,0-1 0 0 0,1 1 1 0 0,-1-2-1 0 0,1 1 0 0 0,0-2 1 0 0,1 0-1 0 0,-1 0 0 0 0,1-1 1 0 0,0-1-1 0 0,0 0 0 0 0,0 0 1 0 0,0-2-1 0 0,0 1 0 0 0,0-2 1 0 0,0 0-1 0 0,0 0 0 0 0,-1-1 1 0 0,1-1-1 0 0,0 0 1 0 0,-1 0-1 0 0,1-2 0 0 0,18-9 1 0 0,2-3-10 0 0,-2-1 1 0 0,0-2 0 0 0,-1-1 0 0 0,-1-1 0 0 0,49-50-1 0 0,112-150 122 0 0,-122 134 22 0 0,-5-3 1 0 0,88-166-1 0 0,-90 138-19 0 0,45-95 165 0 0,-50 76-180 0 0,-44 117-152 0 0,-12 21 41 0 0,0 0-1 0 0,0 0 1 0 0,0 0 0 0 0,1 0-1 0 0,-1 0 1 0 0,0 0 0 0 0,0 0-1 0 0,0 0 1 0 0,1 0-1 0 0,-1 0 1 0 0,0 0 0 0 0,0 0-1 0 0,0 0 1 0 0,1 0-1 0 0,-1 0 1 0 0,0 0 0 0 0,0 0-1 0 0,1 0 1 0 0,-1 0-1 0 0,0 0 1 0 0,0 0 0 0 0,0 0-1 0 0,1 0 1 0 0,-1 0-1 0 0,0 1 1 0 0,0-1 0 0 0,0 0-1 0 0,0 0 1 0 0,1 0-1 0 0,-1 0 1 0 0,0 0 0 0 0,0 1-1 0 0,0-1 1 0 0,0 0-1 0 0,0 0 1 0 0,0 0 0 0 0,0 1-1 0 0,1-1 1 0 0,-1 0-1 0 0,0 0 1 0 0,0 0 0 0 0,0 1-1 0 0,0-1 1 0 0,0 0 0 0 0,7 42 8 0 0,-6-34-1 0 0,6 80 45 0 0,-7 112 1 0 0,-1-86-27 0 0,1 50-11 0 0,-4 334 47 0 0,-34-2 228 0 0,29-436-191 0 0,-3 0-1 0 0,-2-1 1 0 0,-3-1 0 0 0,-27 63-1 0 0,30-90-60 0 0,-1 0 0 0 0,-1 0 0 0 0,-1-2-1 0 0,-2 0 1 0 0,-1-1 0 0 0,-1-1 0 0 0,-2-1 0 0 0,-45 41 0 0 0,25-32-142 0 0,-2-2 0 0 0,-1-1 1 0 0,-1-3-1 0 0,-2-2 0 0 0,0-2 0 0 0,-88 30 1 0 0,100-42-14 0 0,-21 7-282 0 0,0-3-1 0 0,-76 12 1 0 0,-126 4-4498 0 0,251-32 4338 0 0,8-1 405 0 0,0 0 0 0 0,-1 0-1 0 0,1 0 1 0 0,0 0 0 0 0,-1 0 0 0 0,1 1 0 0 0,-1-1-1 0 0,1 0 1 0 0,0 1 0 0 0,-1-1 0 0 0,1 1 0 0 0,0-1-1 0 0,0 1 1 0 0,-1 0 0 0 0,1-1 0 0 0,0 1 0 0 0,0 0-1 0 0,0 0 1 0 0,-3 3-154 0 0,61 2-7083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8:56.68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1268 472 328 0 0,'15'-19'593'0'0,"-1"0"1"0"0,0-1-1 0 0,-2-1 0 0 0,0 1 1 0 0,-2-2-1 0 0,0 0 0 0 0,-2 0 1 0 0,0 0-1 0 0,8-40 0 0 0,-16 57-346 0 0,1 0 0 0 0,-1-1-1 0 0,1 1 1 0 0,-2 0 0 0 0,1-1-1 0 0,-1 1 1 0 0,1-1 0 0 0,-1 1-1 0 0,-1 0 1 0 0,1 0 0 0 0,-1-1-1 0 0,0 1 1 0 0,0 0 0 0 0,-5-8-1 0 0,2 7 3 0 0,1 0 0 0 0,-1 0 0 0 0,-1 0 0 0 0,1 1 0 0 0,-1 0 0 0 0,0 0-1 0 0,0 0 1 0 0,0 1 0 0 0,-10-5 0 0 0,-10-3 177 0 0,0 1 0 0 0,-1 1 0 0 0,0 2 0 0 0,-39-8 0 0 0,60 15-406 0 0,-22-6 29 0 0,-2 2 1 0 0,1 1-1 0 0,-1 1 0 0 0,1 1 0 0 0,-1 2 1 0 0,1 1-1 0 0,-1 2 0 0 0,0 0 0 0 0,1 2 1 0 0,-44 13-1 0 0,24-1-48 0 0,0 1 0 0 0,2 3 1 0 0,0 2-1 0 0,1 1 0 0 0,1 3 0 0 0,-61 48 0 0 0,69-45 12 0 0,1 2 0 0 0,2 0-1 0 0,1 3 1 0 0,2 1 0 0 0,2 1 0 0 0,1 1-1 0 0,-31 56 1 0 0,45-66-3 0 0,1 0-1 0 0,1 0 1 0 0,2 1-1 0 0,1 0 1 0 0,1 1-1 0 0,1 0 1 0 0,-3 38 0 0 0,10-55-10 0 0,-1 0 1 0 0,1 0 0 0 0,1 0 0 0 0,1 0 0 0 0,0 0 0 0 0,0 0 0 0 0,1-1 0 0 0,8 22-1 0 0,-8-27 0 0 0,1 1 0 0 0,0-1 0 0 0,1 1 0 0 0,0-1-1 0 0,0-1 1 0 0,0 1 0 0 0,1-1 0 0 0,0 1 0 0 0,0-2-1 0 0,0 1 1 0 0,1-1 0 0 0,0 0 0 0 0,0 0 0 0 0,11 5-1 0 0,-7-6-2 0 0,-1 0-1 0 0,1 0 1 0 0,0-1-1 0 0,0 0 1 0 0,0-1-1 0 0,0 0 1 0 0,0-1-1 0 0,1 0 1 0 0,-1-1-1 0 0,0 0 1 0 0,16-3-1 0 0,-2-1 1 0 0,0-1 0 0 0,-1-1 0 0 0,47-18 0 0 0,-25 3-3 0 0,82-52-1 0 0,-84 46 22 0 0,-5 2 73 0 0,0-2 1 0 0,-2-1-1 0 0,-1-3 0 0 0,-2 0 1 0 0,-1-2-1 0 0,31-40 0 0 0,7-5 469 0 0,-47 54-66 0 0,-2-1-1 0 0,40-54 1 0 0,-55 66-291 0 0,-2 4 11 0 0,0 0 0 0 0,1 1 1 0 0,11-13-1 0 0,-2 44-28 0 0,-7-8-104 0 0,-1 1-1 0 0,7 27 0 0 0,0-3 47 0 0,82 233 459 0 0,63 164 11 0 0,1-67-312 0 0,-139-324-286 0 0,4 12-97 0 0,3 0 1 0 0,2-2-1 0 0,66 92 1 0 0,-82-129-603 0 0,1-1 0 0 0,0-1 1 0 0,2 0-1 0 0,24 19 1 0 0,-35-32 235 0 0,-1-1 0 0 0,1 1 0 0 0,0-1 0 0 0,0 0 0 0 0,0-1 0 0 0,0 1 0 0 0,1-1 0 0 0,-1 0 0 0 0,1-1 0 0 0,-1 1 0 0 0,1-2 1 0 0,-1 1-1 0 0,1-1 0 0 0,0 1 0 0 0,0-2 0 0 0,-1 1 0 0 0,1-1 0 0 0,-1 0 0 0 0,11-3 0 0 0,-11 2 65 0 0,1-1 1 0 0,-1 0-1 0 0,0 0 0 0 0,0 0 1 0 0,0-1-1 0 0,0 0 0 0 0,0 0 1 0 0,-1-1-1 0 0,0 1 1 0 0,0-1-1 0 0,0 0 0 0 0,4-6 1 0 0,24-39-1490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9:3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43 584 0 0,'-16'-10'760'0'0,"6"1"-40"0"0,-1 0-60 0 0,6 4-44 0 0,-5-5-36 0 0,4 10-24 0 0,1 0 433 0 0,0 0-525 0 0,-5 0 0 0 0,4 0 32 0 0,1 10 36 0 0,-5-1 44 0 0,-1 1 68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5.45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365 1 480 0 0,'-68'33'11232'0'0,"67"-11"-10719"0"0,-2-1 0 0 0,-1 1-1 0 0,0 0 1 0 0,-2-1 0 0 0,0 0-1 0 0,-12 25 1 0 0,-12 27-60 0 0,-49 135 231 0 0,18 3-374 0 0,34-99-161 0 0,5 2 0 0 0,-12 199 1 0 0,33 75 73 0 0,1-380-218 0 0,5 151 102 0 0,26 549 302 0 0,-12-537-363 0 0,44 174 0 0 0,-37-207-19 0 0,-11-50 0 0 0,4 0-1 0 0,33 92 0 0 0,-38-144-21 0 0,64 156 2 0 0,7-12-27 0 0,39 79 22 0 0,-31-53 25 0 0,-35-74-16 0 0,-33-71-117 0 0,24 47-315 0 0,-47-107 340 0 0,-1 1-1 0 0,0 0 1 0 0,0-1 0 0 0,1 1-1 0 0,-1-1 1 0 0,1 1 0 0 0,-1-1-1 0 0,1 0 1 0 0,0 0 0 0 0,3 2-1 0 0,-5-3 28 0 0,0 1 0 0 0,1-1 0 0 0,-1 0 0 0 0,1 0-1 0 0,-1 0 1 0 0,1 1 0 0 0,-1-1 0 0 0,1 0 0 0 0,-1 0 0 0 0,1 0-1 0 0,-1 0 1 0 0,1 0 0 0 0,-1 0 0 0 0,0 0 0 0 0,1 0 0 0 0,-1 0-1 0 0,1 0 1 0 0,-1 0 0 0 0,1 0 0 0 0,-1 0 0 0 0,1-1 0 0 0,-1 1-1 0 0,1 0 1 0 0,-1 0 0 0 0,1-1 0 0 0,-1 1 0 0 0,0 0 0 0 0,1 0-1 0 0,-1-1 1 0 0,3-2-379 0 0,-3 3 379 0 0,0-1 0 0 0,0 1-1 0 0,0 0 1 0 0,1-1 0 0 0,-1 1 0 0 0,0-1 0 0 0,0 1 0 0 0,0-1-1 0 0,0 1 1 0 0,0-1 0 0 0,0 0 0 0 0,31-100-8535 0 0,-15 34 4813 0 0,-7 31 2385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4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523 136 392 0 0,'0'-2'153'0'0,"0"0"-17"0"0,-1 0 0 0 0,1 0 0 0 0,0 0 0 0 0,0 0-1 0 0,1 0 1 0 0,-1 0 0 0 0,0 0 0 0 0,1 0 0 0 0,-1 0 0 0 0,1 0 0 0 0,0 0 0 0 0,-1 0 0 0 0,1 0-1 0 0,0 1 1 0 0,0-1 0 0 0,0 0 0 0 0,2-2 0 0 0,15-30 1579 0 0,-17 29-1309 0 0,1 0-1 0 0,0 0 1 0 0,1 1 0 0 0,-1-1-1 0 0,1 1 1 0 0,0-1 0 0 0,6-6-1 0 0,-6 10-231 0 0,1 1 0 0 0,-1-1 0 0 0,1 1 0 0 0,-1-1-1 0 0,1 1 1 0 0,-1 0 0 0 0,1 0 0 0 0,-1 1 0 0 0,1-1-1 0 0,-1 1 1 0 0,0-1 0 0 0,6 3 0 0 0,3-1 521 0 0,-13-2-656 0 0,1 0 0 0 0,0 0 0 0 0,0 0 0 0 0,0 0 0 0 0,-1 0 0 0 0,1 1 0 0 0,0-1 0 0 0,0 0 0 0 0,0 0 0 0 0,-1 0 1 0 0,1 0-1 0 0,0 0 0 0 0,0 0 0 0 0,0 1 0 0 0,0-1 0 0 0,-1 0 0 0 0,1 0 0 0 0,0 0 0 0 0,0 0 0 0 0,0 1 0 0 0,0-1 0 0 0,0 0 1 0 0,0 0-1 0 0,0 0 0 0 0,0 1 0 0 0,0-1 0 0 0,-1 0 0 0 0,1 0 0 0 0,0 0 0 0 0,0 1 0 0 0,0-1 0 0 0,0 0 0 0 0,0 0 0 0 0,0 0 1 0 0,0 1-1 0 0,0-1 0 0 0,0 0 0 0 0,1 0 0 0 0,-1 0 0 0 0,0 1 0 0 0,0-1 0 0 0,0 0 0 0 0,0 0 0 0 0,0 0 0 0 0,0 1 0 0 0,0-1 1 0 0,0 0-1 0 0,1 0 0 0 0,-1 0 0 0 0,0 0 0 0 0,0 1 0 0 0,0-1 0 0 0,0 0 0 0 0,0 0 0 0 0,1 0 0 0 0,-1 0 0 0 0,0 0 0 0 0,0 0 0 0 0,1 1 1 0 0,-42-3 1124 0 0,-81-14 1 0 0,36 2-514 0 0,69 13-587 0 0,0 1-1 0 0,0 1 1 0 0,1 0 0 0 0,-1 1 0 0 0,0 1 0 0 0,1 1 0 0 0,0 0-1 0 0,0 1 1 0 0,0 0 0 0 0,0 2 0 0 0,1 0 0 0 0,0 0 0 0 0,0 2-1 0 0,-17 12 1 0 0,23-12-63 0 0,0-1-1 0 0,0 1 0 0 0,1 0 1 0 0,1 1-1 0 0,0 0 1 0 0,0 0-1 0 0,1 1 1 0 0,0 0-1 0 0,0 0 0 0 0,-6 21 1 0 0,1 1-1 0 0,2 0-1 0 0,-9 61 1 0 0,16-75-2 0 0,0 0-1 0 0,1 0 0 0 0,0 0 0 0 0,2 0 1 0 0,0 0-1 0 0,6 24 0 0 0,-5-32 0 0 0,2 0 0 0 0,-1 0-1 0 0,1 0 1 0 0,1 0-1 0 0,0-1 1 0 0,1 0 0 0 0,0 0-1 0 0,0 0 1 0 0,1-1 0 0 0,0 0-1 0 0,14 13 1 0 0,1-1-28 0 0,1-2 1 0 0,1 0-1 0 0,0-1 1 0 0,2-1-1 0 0,0-2 0 0 0,0 0 1 0 0,2-2-1 0 0,32 11 1 0 0,-45-20 9 0 0,-1 0 0 0 0,1 0 0 0 0,0-2 0 0 0,1 1 0 0 0,-1-2-1 0 0,0 0 1 0 0,29-3 0 0 0,-33 0 11 0 0,0 0-1 0 0,-1 0 0 0 0,1-1 0 0 0,-1 0 0 0 0,0-1 1 0 0,0 0-1 0 0,-1-1 0 0 0,1 0 0 0 0,-1-1 0 0 0,0 0 0 0 0,0 0 1 0 0,10-9-1 0 0,-9 5 3 0 0,0-1 0 0 0,-1 1 0 0 0,0-2 1 0 0,-1 1-1 0 0,0-1 0 0 0,-1 0 0 0 0,0-1 0 0 0,-1 0 0 0 0,0 0 1 0 0,-1 0-1 0 0,5-24 0 0 0,-6 16 10 0 0,-1-1 0 0 0,-2 1 0 0 0,0-1 0 0 0,-1 0 0 0 0,-4-25 0 0 0,-24-107 100 0 0,25 143-92 0 0,0 0 28 0 0,-1 0-1 0 0,0 0 1 0 0,-1 0 0 0 0,0 0-1 0 0,-9-13 1 0 0,3 4 125 0 0,16 91 90 0 0,2-51-256 0 0,0-1 1 0 0,1 0-1 0 0,1 0 1 0 0,19 29-1 0 0,53 64 34 0 0,-66-92-28 0 0,55 65-72 0 0,94 85 0 0 0,-81-86-90 0 0,-12-5-88 0 0,38 36-1196 0 0,-79-89-1403 0 0,-33-31 2154 0 0,0 0 0 0 0,1-1 0 0 0,-1 1 0 0 0,1-1 0 0 0,0 1 0 0 0,1-1 0 0 0,-1 0 0 0 0,1 0 0 0 0,0 0 0 0 0,0-6-1 0 0,-4-18-923 0 0,-5-3 349 0 0,0-4 138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1178 100 0 0,'-4'0'340'0'0,"0"1"-1"0"0,0 0 1 0 0,-1 0 0 0 0,1 0-1 0 0,0 0 1 0 0,0 0 0 0 0,0 1 0 0 0,0 0-1 0 0,1 0 1 0 0,-1 0 0 0 0,0 0-1 0 0,-5 6 1 0 0,-38 38 3462 0 0,30-28-2258 0 0,12-14-1150 0 0,0 0 1 0 0,0 1 0 0 0,1 0 0 0 0,0 0 0 0 0,0 1 0 0 0,0-1-1 0 0,1 1 1 0 0,-1-1 0 0 0,-3 11 0 0 0,7-14-268 0 0,0-1 1 0 0,0 0-1 0 0,0 1 0 0 0,0-1 1 0 0,0 0-1 0 0,0 1 1 0 0,1-1-1 0 0,-1 0 0 0 0,0 1 1 0 0,1-1-1 0 0,-1 0 1 0 0,1 0-1 0 0,-1 1 0 0 0,2 1 1 0 0,-1-3-64 0 0,-1 1 0 0 0,1 0 1 0 0,-1-1-1 0 0,1 1 1 0 0,-1 0-1 0 0,1 0 0 0 0,-1-1 1 0 0,0 1-1 0 0,0 0 0 0 0,1 0 1 0 0,-1-1-1 0 0,0 1 0 0 0,0 0 1 0 0,0 0-1 0 0,0 0 1 0 0,0-1-1 0 0,0 1 0 0 0,0 0 1 0 0,0 0-1 0 0,0 0 0 0 0,0-1 1 0 0,0 1-1 0 0,0 0 0 0 0,-1 0 1 0 0,1 0-1 0 0,0-1 0 0 0,-1 1 1 0 0,1 0-1 0 0,-1-1 1 0 0,1 1-1 0 0,0 0 0 0 0,-1-1 1 0 0,1 1-1 0 0,-1 0 0 0 0,0 0 1 0 0,-2 1 12 0 0,2-1-35 0 0,0 0 0 0 0,0-1 0 0 0,0 1 1 0 0,0 0-1 0 0,1 0 0 0 0,-1-1 0 0 0,0 1 0 0 0,1 0 1 0 0,-1 0-1 0 0,0 0 0 0 0,1 0 0 0 0,-1 0 1 0 0,1 0-1 0 0,-1 0 0 0 0,1 0 0 0 0,0 0 0 0 0,-1 0 1 0 0,1 0-1 0 0,0 2 0 0 0,0-2 220 0 0,167 3 193 0 0,-131-6-449 0 0,0-2-1 0 0,-1-2 0 0 0,43-12 0 0 0,3 1-17 0 0,13-6-23 0 0,126-46-1 0 0,-91 25 3 0 0,297-83-135 0 0,-311 94 95 0 0,31-18-50 0 0,226-111-1 0 0,-277 117 83 0 0,28-15-10 0 0,138-58-10 0 0,-51 50 18 0 0,51-18 1 0 0,-17-8 59 0 0,-220 84-25 0 0,120-55-15 0 0,-107 47 30 0 0,26-16 40 0 0,45-28-53 0 0,-73 44 8 0 0,-16 7 5 0 0,1 1-1 0 0,0 0 1 0 0,0 2 0 0 0,34-9 0 0 0,45-11-22 0 0,-85 22 15 0 0,1 2-1 0 0,-1 0 1 0 0,1 0-1 0 0,0 2 1 0 0,0 0 0 0 0,19-1-1 0 0,-4 4 10 0 0,1-1 0 0 0,0-2 0 0 0,-1-1 0 0 0,1-2 0 0 0,49-13 0 0 0,-18-6-4 0 0,-54 22 6 0 0,0 0 0 0 0,0 0 0 0 0,0 1 0 0 0,1 0 0 0 0,-1 1 1 0 0,0 0-1 0 0,16 2 0 0 0,5-1-24 0 0,-28-1 15 0 0,1 0 0 0 0,-1-1 0 0 0,1 1 0 0 0,-1 0 0 0 0,1 0 0 0 0,-1 1 0 0 0,1-1 0 0 0,-1 0 0 0 0,1 0 0 0 0,-1 1 0 0 0,1-1 0 0 0,-1 1 0 0 0,0-1 0 0 0,1 1 0 0 0,-1 0 0 0 0,0-1 0 0 0,1 1 1 0 0,-1 0-1 0 0,0 0 0 0 0,0 0 0 0 0,0 0 0 0 0,0 0 0 0 0,0 0 0 0 0,0 0 0 0 0,0 0 0 0 0,0 1 0 0 0,0-1 0 0 0,0 0 0 0 0,-1 1 0 0 0,1-1 0 0 0,0 0 0 0 0,-1 1 0 0 0,1-1 0 0 0,-1 1 0 0 0,0-1 0 0 0,1 0 0 0 0,-1 1 0 0 0,0-1 0 0 0,0 1 0 0 0,0-1 1 0 0,0 2-1 0 0,-1 7 18 0 0,-1 0 0 0 0,0 0 1 0 0,-1 0-1 0 0,0 0 1 0 0,-5 11-1 0 0,7-16-23 0 0,-7 12 21 0 0,0-1 1 0 0,-12 20-1 0 0,-7 12-2 0 0,21-36-13 0 0,-79 156-19 0 0,67-137 19 0 0,-1 0 0 0 0,-1-2 0 0 0,-31 33-1 0 0,16-24 27 0 0,-40 44 189 0 0,-102 86 0 0 0,-55 33 175 0 0,88-74-192 0 0,-70 79 120 0 0,63-56-96 0 0,-177 188 157 0 0,73-76-394 0 0,112-124-44 0 0,-320 317 86 0 0,-43 24 148 0 0,351-350-19 0 0,78-67 32 0 0,-83 85 0 0 0,-1 16 62 0 0,130-136-225 0 0,19-17-19 0 0,0 1 0 0 0,1 1 1 0 0,-11 14-1 0 0,9-9 9 0 0,0 0 0 0 0,0-1 0 0 0,-2-1 0 0 0,0 0 0 0 0,-1-1 0 0 0,-19 14 0 0 0,21-18 43 0 0,2 1 0 0 0,-18 18 0 0 0,19-18-7 0 0,-1 0 0 0 0,-19 15 0 0 0,19-18-26 0 0,-3 1 1 0 0,1 1 0 0 0,0 0 0 0 0,1 1 0 0 0,0 0 0 0 0,-15 18 0 0 0,-9 9 8 0 0,31-33-32 0 0,0 0-1 0 0,1 1 0 0 0,0 0 0 0 0,0-1 0 0 0,0 2 1 0 0,0-1-1 0 0,-5 11 0 0 0,1-6-13 0 0,1 0 15 0 0,9-9-242 0 0,6-3-292 0 0,-3-1 195 0 0,0 0 0 0 0,0 0 0 0 0,-1 0-1 0 0,1-1 1 0 0,0 0 0 0 0,-1 0 0 0 0,0 0-1 0 0,0 0 1 0 0,1 0 0 0 0,2-6-1 0 0,12-10-3666 0 0,-5 6-3183 0 0,-4-2 3645 0 0,-7 11 2822 0 0,7-3-1396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1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1 692 0 0,'-6'19'629'0'0,"0"0"0"0"0,2 0-1 0 0,0 0 1 0 0,1 1 0 0 0,0 29-1 0 0,3-15 359 0 0,1 0 0 0 0,8 37-1 0 0,-7-59-699 0 0,0 0 1 0 0,1 0-1 0 0,1-1 1 0 0,0 1-1 0 0,1-1 1 0 0,0 0-1 0 0,0 0 0 0 0,1-1 1 0 0,10 13-1 0 0,36 55 2657 0 0,-49-74-2712 0 0,1-1-1 0 0,0-1 1 0 0,0 1 0 0 0,1 0 0 0 0,-1-1-1 0 0,0 0 1 0 0,1 0 0 0 0,-1 0-1 0 0,6 1 1 0 0,11 5 329 0 0,48 22 1216 0 0,-32-20-1531 0 0,0-2-1 0 0,0-1 1 0 0,1-2 0 0 0,47 0 0 0 0,-50-5-230 0 0,1-2 0 0 0,65-11 0 0 0,-53 5-12 0 0,265-55 34 0 0,-84 13-66 0 0,159-51-280 0 0,-245 59 165 0 0,156-26 0 0 0,-153 37 105 0 0,-104 20 36 0 0,0 1 0 0 0,1 3 0 0 0,0 1 0 0 0,68 0 0 0 0,64 2-3 0 0,-53-1-24 0 0,-120 5 33 0 0,0 0 1 0 0,0 1-1 0 0,0-1 0 0 0,0 0 0 0 0,0 0 0 0 0,0 1 0 0 0,0-1 0 0 0,0 1 0 0 0,0 0 0 0 0,0 0 0 0 0,0-1 1 0 0,0 1-1 0 0,-1 0 0 0 0,1 1 0 0 0,0-1 0 0 0,-1 0 0 0 0,1 0 0 0 0,-1 1 0 0 0,3 1 0 0 0,-2 0 8 0 0,0 0-1 0 0,-1 1 1 0 0,1-1-1 0 0,-1 0 1 0 0,1 0-1 0 0,-1 1 1 0 0,0-1-1 0 0,0 1 1 0 0,0-1-1 0 0,0 5 1 0 0,0 5 32 0 0,-1-1 0 0 0,0 0 1 0 0,-1 0-1 0 0,-1 0 1 0 0,-4 20-1 0 0,-1 4 69 0 0,-2-1-1 0 0,-2 0 0 0 0,-1 0 1 0 0,-2-1-1 0 0,-36 64 1 0 0,-133 198 638 0 0,106-165-537 0 0,-7 1-67 0 0,-48 84-22 0 0,-6 57 63 0 0,-161 446-1 0 0,182-252-40 0 0,104-408-162 0 0,-7 27 3 0 0,19-80 11 0 0,0 0-1 0 0,0 0 1 0 0,1 1-1 0 0,0-1 1 0 0,0 0-1 0 0,1 8 1 0 0,0 4-78 0 0,-1-17 62 0 0,0-1 0 0 0,-1 0 0 0 0,1 1 0 0 0,0-1-1 0 0,0 0 1 0 0,0 1 0 0 0,0-1 0 0 0,0 0 0 0 0,0 1 0 0 0,-1-1-1 0 0,1 0 1 0 0,0 1 0 0 0,0-1 0 0 0,-1 0 0 0 0,1 0 0 0 0,0 1-1 0 0,0-1 1 0 0,-1 0 0 0 0,1 0 0 0 0,0 1 0 0 0,-1-1 0 0 0,1 0-1 0 0,0 0 1 0 0,-1 0 0 0 0,1 0 0 0 0,0 0 0 0 0,-1 0 0 0 0,1 1-1 0 0,0-1 1 0 0,-1 0 0 0 0,1 0 0 0 0,0 0 0 0 0,-1 0 0 0 0,1 0-1 0 0,-1 0 1 0 0,1 0 0 0 0,0 0 0 0 0,-1-1 0 0 0,1 1 0 0 0,0 0-1 0 0,-1 0 1 0 0,-14-6-929 0 0,13 4 783 0 0,1 0-1 0 0,0 0 0 0 0,-1 0 1 0 0,1 0-1 0 0,0 0 0 0 0,0 0 1 0 0,0 0-1 0 0,1 0 0 0 0,-1-1 1 0 0,1 1-1 0 0,-1 0 0 0 0,1-1 1 0 0,0 1-1 0 0,-1 0 0 0 0,1-1 1 0 0,0 1-1 0 0,1 0 0 0 0,-1-1 1 0 0,0 1-1 0 0,1 0 0 0 0,0-3 1 0 0,18-57-5103 0 0,-12 44 3312 0 0,32-81-5276 0 0,-20 62 5686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181 836 556 0 0,'-4'1'241'0'0,"1"-1"-1"0"0,0 0 1 0 0,0 1 0 0 0,0 0-1 0 0,-1-1 1 0 0,1 1 0 0 0,0 1 0 0 0,0-1-1 0 0,0 0 1 0 0,-4 4 0 0 0,-16 5 1089 0 0,21-8-1201 0 0,-1-1 1 0 0,1 1-1 0 0,0 0 0 0 0,0 0 0 0 0,0 0 0 0 0,1 0 0 0 0,-1 0 0 0 0,0 1 0 0 0,1-1 0 0 0,0 0 0 0 0,-1 1 0 0 0,-1 4 0 0 0,-4 19 1202 0 0,6-9-504 0 0,0 1-1 0 0,-1-1 1 0 0,0 0-1 0 0,-2 0 0 0 0,-6 21 1 0 0,-3 7 679 0 0,-8 21 321 0 0,12-52-1414 0 0,-2 8 147 0 0,2-4-49 0 0,6-10-37 0 0,10-11-250 0 0,-2-7-39 0 0,-5 10-176 0 0,0-1-1 0 0,0 0 1 0 0,0 1 0 0 0,1-1-1 0 0,-1 0 1 0 0,0 1 0 0 0,0-1-1 0 0,1 0 1 0 0,-1 1 0 0 0,1-1-1 0 0,-1 1 1 0 0,0-1 0 0 0,1 1-1 0 0,-1-1 1 0 0,1 1 0 0 0,-1-1-1 0 0,1 1 1 0 0,-1-1 0 0 0,1 1-1 0 0,0 0 1 0 0,-1-1-1 0 0,1 1 1 0 0,-1 0 0 0 0,1-1-1 0 0,0 1 1 0 0,-1 0 0 0 0,2 0-1 0 0,10-4 39 0 0,-1 0 0 0 0,0-1 0 0 0,0 0 0 0 0,0-1 0 0 0,11-7 0 0 0,41-20 1 0 0,-51 28-45 0 0,167-56 5 0 0,92-24-12 0 0,-195 65-1 0 0,505-147-30 0 0,132-72-103 0 0,-138-1 131 0 0,-429 176 29 0 0,54-26-16 0 0,-92 39-9 0 0,-71 38 4 0 0,-32 12-1 0 0,-1 0 1 0 0,1-1-1 0 0,-1 1 1 0 0,0-1 0 0 0,1 0-1 0 0,-1-1 1 0 0,0 1-1 0 0,4-4 1 0 0,20-10 10 0 0,-24 14-11 0 0,1 0 0 0 0,-1 0 0 0 0,0-1 0 0 0,0 1-1 0 0,0-1 1 0 0,0 0 0 0 0,0-1 0 0 0,3-3 0 0 0,13-11 10 0 0,-16 21 45 0 0,-8 13-29 0 0,-3 5-8 0 0,-2 0 0 0 0,0 0 0 0 0,-2-1 1 0 0,0-1-1 0 0,-21 29 0 0 0,-81 83 33 0 0,30-35-33 0 0,-218 253 39 0 0,-21 27-25 0 0,-208 190-61 0 0,415-453 26 0 0,-257 223 24 0 0,13-13-1 0 0,205-177-16 0 0,-92 97 4 0 0,94-96-36 0 0,145-139 18 0 0,0 0 0 0 0,0 0 1 0 0,1 0-1 0 0,0 1 0 0 0,-8 16 0 0 0,10-17 20 0 0,-1 1 0 0 0,0-1 0 0 0,-1 0 0 0 0,0 0 0 0 0,-10 11 0 0 0,1-10 27 0 0,5-2-219 0 0,23-9-120 0 0,3-3-709 0 0,-1-2 0 0 0,-1 1 0 0 0,1-2 0 0 0,-1 0 0 0 0,0-1 0 0 0,-1 0 0 0 0,0-1 0 0 0,12-12 0 0 0,4-2-1111 0 0,54-42-2434 0 0,-41 25 2803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0:3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496 371 232 0 0,'-41'-32'1301'0'0,"31"23"-894"0"0,0 0-1 0 0,-1 2 1 0 0,-19-12 0 0 0,26 17-276 0 0,-1 0 1 0 0,1 1-1 0 0,-1-1 1 0 0,1 1 0 0 0,-1 0-1 0 0,0 0 1 0 0,0 0-1 0 0,1 1 1 0 0,-1-1 0 0 0,0 1-1 0 0,0 1 1 0 0,1-1 0 0 0,-1 1-1 0 0,-5 0 1 0 0,-2 3 325 0 0,1 1 0 0 0,0 0 0 0 0,0 0 0 0 0,1 1 0 0 0,0 0 0 0 0,0 1 0 0 0,0 0 0 0 0,0 1 0 0 0,-15 16-1 0 0,10-9 1159 0 0,-32 21 0 0 0,19-14 232 0 0,23-17-1379 0 0,0-1-1 0 0,0 0 0 0 0,0 0 0 0 0,0 0 0 0 0,-1-1 0 0 0,1 0 0 0 0,-11 4 0 0 0,-5 3 718 0 0,18-8-1059 0 0,0 0-1 0 0,0 0 1 0 0,0-1-1 0 0,-1 0 0 0 0,1 1 1 0 0,-1-1-1 0 0,1 0 1 0 0,-5 0-1 0 0,7-1-23 0 0,17 0 88 0 0,679-13 138 0 0,-2-45-375 0 0,-542 39 31 0 0,912-144-282 0 0,-188-29 70 0 0,-822 181 218 0 0,82-19-8 0 0,-124 28 24 0 0,0 0-1 0 0,0 1 1 0 0,0 0 0 0 0,0 0-1 0 0,0 1 1 0 0,22 3 0 0 0,-28-2-2 0 0,-3-1 3 0 0,0 1 0 0 0,0-1 0 0 0,0 1 1 0 0,1 0-1 0 0,-1-1 0 0 0,0 1 0 0 0,0 0 0 0 0,0 0 0 0 0,0 0 0 0 0,-1 1 1 0 0,1-1-1 0 0,0 0 0 0 0,0 1 0 0 0,-1-1 0 0 0,1 1 0 0 0,-1 0 1 0 0,1-1-1 0 0,-1 1 0 0 0,0 0 0 0 0,0 0 0 0 0,0 0 0 0 0,0 0 0 0 0,0 0 1 0 0,0 0-1 0 0,0 0 0 0 0,0 0 0 0 0,-1 0 0 0 0,1 1 0 0 0,-1-1 1 0 0,0 3-1 0 0,2 9 43 0 0,-1 0 1 0 0,-1 0 0 0 0,-2 25 0 0 0,0-21-5 0 0,-2 26 21 0 0,-3 0 0 0 0,-1 0 0 0 0,-2 0 0 0 0,-2-1 0 0 0,-2-1 0 0 0,-32 67 0 0 0,-147 231 92 0 0,-132 110-90 0 0,-37-25-12 0 0,-394 374 95 0 0,440-477-110 0 0,178-183-45 0 0,-179 202-54 0 0,111-102-977 0 0,202-234 861 0 0,0 0 1 0 0,1 0 0 0 0,0 0-1 0 0,0 0 1 0 0,-3 8 0 0 0,7-10-535 0 0,5-6 308 0 0,10-9-123 0 0,-12 10 263 0 0,109-64-3437 0 0,-79 43 1385 0 0,0 2 0 0 0,74-33 0 0 0,74-26-3104 0 0,-123 52 4041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0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0 252 0 0,'0'0'1614'0'0,"-20"23"-1384"0"0,20-22-224 0 0,-1-1 0 0 0,1 1 0 0 0,0 0 0 0 0,0-1 0 0 0,-1 1 0 0 0,1 0 0 0 0,0-1 1 0 0,0 1-1 0 0,0 0 0 0 0,0-1 0 0 0,0 1 0 0 0,0 0 0 0 0,0 0 0 0 0,0-1 1 0 0,0 1-1 0 0,0 0 0 0 0,0-1 0 0 0,0 1 0 0 0,0 0 0 0 0,1-1 0 0 0,-1 1 1 0 0,0 0-1 0 0,1-1 0 0 0,-1 1 0 0 0,0 0 0 0 0,1-1 0 0 0,-1 1 0 0 0,1-1 0 0 0,-1 1 1 0 0,1-1-1 0 0,-1 1 0 0 0,1-1 0 0 0,-1 1 0 0 0,1-1 0 0 0,-1 1 0 0 0,1-1 1 0 0,0 0-1 0 0,-1 1 0 0 0,1-1 0 0 0,0 0 0 0 0,-1 0 0 0 0,1 1 0 0 0,0-1 1 0 0,-1 0-1 0 0,1 0 0 0 0,0 0 0 0 0,0 0 0 0 0,-1 0 0 0 0,1 0 0 0 0,0 0 0 0 0,0 0 1 0 0,-1 0-1 0 0,2-1 0 0 0,-1 1 284 0 0,-22 6-236 0 0,12 0-186 0 0,0 1-1 0 0,1 0 1 0 0,0 0 0 0 0,0 1-1 0 0,0 0 1 0 0,1 1 0 0 0,-8 11-1 0 0,15-19 116 0 0,0 0 0 0 0,0 0-1 0 0,0-1 1 0 0,0 1 0 0 0,0 0-1 0 0,0 0 1 0 0,0-1 0 0 0,0 1 0 0 0,0 0-1 0 0,0 0 1 0 0,0-1 0 0 0,1 1-1 0 0,-1 0 1 0 0,0 0 0 0 0,0-1 0 0 0,1 1-1 0 0,-1-1 1 0 0,1 1 0 0 0,-1 0-1 0 0,0-1 1 0 0,1 1 0 0 0,0 0-1 0 0,-1-1 19 0 0,0 0 0 0 0,-1 0 0 0 0,1 0 0 0 0,0 0 0 0 0,-1 0 0 0 0,1 0-1 0 0,0 0 1 0 0,-1 0 0 0 0,1 0 0 0 0,0 0 0 0 0,-1 0 0 0 0,1 0 0 0 0,0 0-1 0 0,-1 0 1 0 0,1 0 0 0 0,0 0 0 0 0,0 0 0 0 0,-1 0 0 0 0,1 1 0 0 0,0-1-1 0 0,-1 0 1 0 0,1 0 0 0 0,0 0 0 0 0,0 1 0 0 0,-1-1 0 0 0,1 0 0 0 0,0 0-1 0 0,0 1 1 0 0,0-1 0 0 0,-1 0 0 0 0,1 0 0 0 0,0 1 0 0 0,0-1 0 0 0,0 0-1 0 0,0 1 1 0 0,0-1 0 0 0,-1 0 0 0 0,1 0 0 0 0,0 1 0 0 0,0-1 0 0 0,0 0-1 0 0,0 1 1 0 0,0-1 0 0 0,0 0 0 0 0,0 1 0 0 0,0-1 0 0 0,0 0 0 0 0,0 1-1 0 0,0-1 1 0 0,0 0 0 0 0,1 1 0 0 0,-1-1 0 0 0,0 0 0 0 0,0 0 0 0 0,0 1-1 0 0,0-1 1 0 0,0 0 0 0 0,1 1 0 0 0,-1-1 0 0 0,0 0 0 0 0,0 0 0 0 0,1 1-1 0 0,-1-1 1 0 0,0 0 0 0 0,-5 0 26 0 0,0-1 0 0 0,-1 1 0 0 0,1 0 0 0 0,0 1 0 0 0,-1-1-1 0 0,1 1 1 0 0,0 0 0 0 0,0 0 0 0 0,0 1 0 0 0,0 0 0 0 0,0 0 0 0 0,0 0 0 0 0,0 0 0 0 0,0 1-1 0 0,1-1 1 0 0,0 1 0 0 0,-5 4 0 0 0,3-2-54 0 0,1-1 0 0 0,-1 0 0 0 0,0 0 0 0 0,0 0 0 0 0,-1-1 0 0 0,1 0 0 0 0,-12 4 0 0 0,8-4 279 0 0,2 1 0 0 0,-1 1-1 0 0,0-1 1 0 0,1 1 0 0 0,0 0-1 0 0,0 1 1 0 0,1 0 0 0 0,-1 1-1 0 0,-7 7 1 0 0,-2 2-47 0 0,11-10-92 0 0,-6 4 89 0 0,2 0-1 0 0,-1 1 1 0 0,-17 22 0 0 0,26-29-76 0 0,-1 0 0 0 0,1 0 1 0 0,0 0-1 0 0,0 1 0 0 0,0-1 1 0 0,1 0-1 0 0,0 1 0 0 0,0-1 1 0 0,0 1-1 0 0,0-1 0 0 0,1 1 0 0 0,-1 0 1 0 0,1-1-1 0 0,0 1 0 0 0,1 0 1 0 0,-1-1-1 0 0,2 6 0 0 0,0 3 284 0 0,1-1 0 0 0,1 1-1 0 0,0-1 1 0 0,0 0-1 0 0,1 0 1 0 0,1-1-1 0 0,0 1 1 0 0,0-1 0 0 0,1 0-1 0 0,0-1 1 0 0,1 0-1 0 0,1 0 1 0 0,-1 0-1 0 0,2-1 1 0 0,-1-1 0 0 0,1 0-1 0 0,0 0 1 0 0,21 11-1 0 0,27 13-39 0 0,3-3 0 0 0,67 22 0 0 0,131 32-295 0 0,-206-68-60 0 0,161 36-1223 0 0,-60-17-4725 0 0,-132-29 4387 0 0,0-2 1 0 0,0-1 0 0 0,1-1-1 0 0,42-3 1 0 0,-32-2 210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0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4812 732 0 0,'-19'0'1176'0'0,"0"0"-1"0"0,0 2 1 0 0,-24 4-1 0 0,38-5-812 0 0,-1 1 0 0 0,1-1 1 0 0,0 1-1 0 0,0 0 0 0 0,-1 0 0 0 0,1 1 0 0 0,1 0 1 0 0,-1 0-1 0 0,0 0 0 0 0,1 0 0 0 0,-1 1 0 0 0,1-1 0 0 0,0 1 1 0 0,0 0-1 0 0,-5 8 0 0 0,8-11-276 0 0,0 0 1 0 0,1 0-1 0 0,-1 0 0 0 0,0-1 0 0 0,1 1 1 0 0,-1 0-1 0 0,1 0 0 0 0,-1 0 1 0 0,1 0-1 0 0,0 0 0 0 0,-1 0 0 0 0,1 0 1 0 0,0 0-1 0 0,0 1 0 0 0,0-1 1 0 0,0 0-1 0 0,0 0 0 0 0,0 0 0 0 0,0 0 1 0 0,0 0-1 0 0,0 0 0 0 0,0 0 1 0 0,1 0-1 0 0,-1 0 0 0 0,1 2 0 0 0,0-2-4 0 0,0 0-1 0 0,0 1 0 0 0,1-1 0 0 0,-1 0 0 0 0,0 0 1 0 0,1-1-1 0 0,-1 1 0 0 0,1 0 0 0 0,-1 0 1 0 0,1-1-1 0 0,-1 1 0 0 0,1-1 0 0 0,-1 1 1 0 0,1-1-1 0 0,1 1 0 0 0,10 0 187 0 0,0 0-1 0 0,0 0 1 0 0,18-2 0 0 0,-26 0-185 0 0,24-1 295 0 0,33-9-1 0 0,7-1 18 0 0,538-84 796 0 0,-304 45-1066 0 0,-89 17-87 0 0,561-78-7 0 0,-330 53-25 0 0,844-122 1 0 0,-320 30-2 0 0,129-39-35 0 0,-492 80-6 0 0,831-205-115 0 0,-793 125 80 0 0,-465 132 76 0 0,306-114-17 0 0,-53 16-84 0 0,-134 45 64 0 0,85-26-28 0 0,161-10-65 0 0,-235 50 42 0 0,-90 26-24 0 0,-68 17 27 0 0,-93 31 62 0 0,-42 17 29 0 0,0-2 0 0 0,-1 0 0 0 0,0-1 0 0 0,-1 0 0 0 0,1-2 0 0 0,-2 1-1 0 0,0-1 1 0 0,0-1 0 0 0,-1-1 0 0 0,0 0 0 0 0,-1 0 0 0 0,-1-1 0 0 0,12-21 0 0 0,-6 8 14 0 0,-2-2 0 0 0,-1 0 0 0 0,-1 0 0 0 0,-2-1 0 0 0,-1-1 1 0 0,8-44-1 0 0,-12 41 52 0 0,-2 0 1 0 0,-1 0-1 0 0,-1-1 1 0 0,-5-37 0 0 0,-4 11 159 0 0,-21-86 0 0 0,6 42-44 0 0,14 55-24 0 0,-26-81 0 0 0,20 87-23 0 0,-8-48-1 0 0,-6-22 157 0 0,1 6 65 0 0,21 77-192 0 0,-1-1 0 0 0,-19-49 0 0 0,-39-94 314 0 0,39 109-419 0 0,13 31-72 0 0,-20-38-1 0 0,8 21 153 0 0,1-1-1 0 0,-23-76 1 0 0,26 72-136 0 0,22 56-17 0 0,0-1 0 0 0,-1 1-1 0 0,0-1 1 0 0,1 1 0 0 0,-1-1-1 0 0,0 1 1 0 0,1-1 0 0 0,-1 1 0 0 0,0 0-1 0 0,0-1 1 0 0,0 1 0 0 0,0 0 0 0 0,-1 0-1 0 0,1 0 1 0 0,0-1 0 0 0,0 1 0 0 0,-1 1-1 0 0,1-1 1 0 0,0 0 0 0 0,-1 0 0 0 0,1 0-1 0 0,-3 0 1 0 0,2 0 1 0 0,-1 0-1 0 0,1 0 1 0 0,0 0-1 0 0,0-1 1 0 0,0 1-1 0 0,0-1 1 0 0,0 1-1 0 0,0-1 1 0 0,0 0-1 0 0,-3-3 1 0 0,4 3-33 0 0,0 1 0 0 0,0 0 1 0 0,1-1-1 0 0,-1 1 0 0 0,0-1 0 0 0,1 1 0 0 0,-1-1 1 0 0,1 1-1 0 0,-1-1 0 0 0,1 1 0 0 0,0-1 0 0 0,0 0 1 0 0,0 1-1 0 0,0-1 0 0 0,0 1 0 0 0,0-1 0 0 0,0 0 1 0 0,0 1-1 0 0,1-2 0 0 0,-1 1-437 0 0,1 1 1 0 0,-1-1-1 0 0,1 1 1 0 0,-1 0-1 0 0,1-1 0 0 0,0 1 1 0 0,-1 0-1 0 0,1-1 1 0 0,0 1-1 0 0,0 0 0 0 0,0 0 1 0 0,0 0-1 0 0,0 0 1 0 0,0 0-1 0 0,0 0 0 0 0,1 0 1 0 0,-1 0-1 0 0,0 0 1 0 0,0 1-1 0 0,1-1 0 0 0,-1 0 1 0 0,0 1-1 0 0,1-1 1 0 0,-1 1-1 0 0,1 0 0 0 0,-1-1 1 0 0,1 1-1 0 0,-1 0 1 0 0,1 0-1 0 0,-1 0 0 0 0,3 0 1 0 0,-3 0 209 0 0,1 1 0 0 0,-1-1-1 0 0,1 1 1 0 0,-1 0 0 0 0,1-1 0 0 0,-1 1 0 0 0,1 0 0 0 0,-1 0 0 0 0,0 0-1 0 0,1 0 1 0 0,-1 0 0 0 0,0 0 0 0 0,2 2 0 0 0,8 10-1524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5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222 206 276 0 0,'-24'-19'2284'0'0,"-20"-4"-350"0"0,13 15-198 0 0,10 6 171 0 0,16 2-1040 0 0,0 1 0 0 0,0 0 0 0 0,0 0 0 0 0,0 0 0 0 0,0 0 0 0 0,-5 3-1 0 0,4-2-232 0 0,0 0 0 0 0,1-1 0 0 0,-1 1 0 0 0,0-1 0 0 0,-1 0 0 0 0,-6 0-1 0 0,13-1-616 0 0,-1 0-1 0 0,1 0 1 0 0,-1 0-1 0 0,1 0 1 0 0,0 0-1 0 0,-1 1 1 0 0,1-1-1 0 0,0 0 0 0 0,-1 0 1 0 0,1 0-1 0 0,-1 0 1 0 0,1 0-1 0 0,0 0 1 0 0,-1-1-1 0 0,1 1 1 0 0,0 0-1 0 0,-1 0 0 0 0,1 0 1 0 0,-1 0-1 0 0,1 0 1 0 0,0 0-1 0 0,-1-1 1 0 0,1 1-1 0 0,0 0 1 0 0,-1 0-1 0 0,1-1 0 0 0,0 1 1 0 0,0 0-1 0 0,-1 0 1 0 0,1-1-1 0 0,0 1 1 0 0,0 0-1 0 0,-1-1 1 0 0,1 1-1 0 0,0 0 1 0 0,0-1-1 0 0,0 1 0 0 0,-1-1 1 0 0,13-12 149 0 0,-7 9-155 0 0,0 0 0 0 0,1 1 0 0 0,0-1 0 0 0,0 1 0 0 0,6-2 0 0 0,129-44 59 0 0,-44 12-154 0 0,-83 32 64 0 0,-1-1 0 0 0,1 0 0 0 0,18-13 0 0 0,-30 18 27 0 0,-1 0-1 0 0,1 0 1 0 0,0 0-1 0 0,-1 0 1 0 0,1 1-1 0 0,0-1 1 0 0,-1 0-1 0 0,1 1 1 0 0,0-1-1 0 0,0 1 1 0 0,0 0-1 0 0,-1-1 1 0 0,1 1-1 0 0,0 0 0 0 0,0 0 1 0 0,0 0-1 0 0,0 0 1 0 0,0 1-1 0 0,-1-1 1 0 0,1 0-1 0 0,0 1 1 0 0,0 0-1 0 0,0-1 1 0 0,-1 1-1 0 0,1 0 1 0 0,0 0-1 0 0,-1 0 1 0 0,1 0-1 0 0,-1 0 1 0 0,1 0-1 0 0,-1 0 0 0 0,0 0 1 0 0,1 1-1 0 0,-1-1 1 0 0,0 0-1 0 0,0 1 1 0 0,0-1-1 0 0,0 1 1 0 0,0 0-1 0 0,0-1 1 0 0,0 1-1 0 0,0 0 1 0 0,-1-1-1 0 0,1 1 1 0 0,-1 0-1 0 0,1 3 0 0 0,1 11 13 0 0,-1 0 0 0 0,-1 0 0 0 0,-1 1 0 0 0,0-1 0 0 0,0 0 0 0 0,-2 0 0 0 0,0-1 0 0 0,-6 17 0 0 0,-4 25 88 0 0,8-39-70 0 0,0 1 0 0 0,-11 22 0 0 0,-10 33 71 0 0,8-26-57 0 0,14-40-82 0 0,0-1 0 0 0,1 1 0 0 0,0 0 0 0 0,1 0 0 0 0,0 0 0 0 0,0 0 0 0 0,-1 10 0 0 0,4-18 7 0 0,0 0-1 0 0,-1 1 1 0 0,1-1 0 0 0,0 0 0 0 0,0 0 0 0 0,-1 0-1 0 0,1 0 1 0 0,0 0 0 0 0,0 0 0 0 0,-1-1-1 0 0,1 1 1 0 0,0 0 0 0 0,0 0 0 0 0,-1 0 0 0 0,1-1-1 0 0,0 1 1 0 0,-1 0 0 0 0,1-1 0 0 0,1 0 0 0 0,-1 1 18 0 0,174-73-508 0 0,-10 5 242 0 0,-95 43 164 0 0,92-38-198 0 0,-140 52 233 0 0,0 2 0 0 0,1 1-1 0 0,1 0 1 0 0,-1 2 0 0 0,1 1-1 0 0,0 1 1 0 0,44-3 0 0 0,-64 8 79 0 0,0-1 1 0 0,0 1-1 0 0,-1 0 1 0 0,1 0-1 0 0,0 0 1 0 0,-1 0-1 0 0,1 1 1 0 0,-1 0-1 0 0,1-1 1 0 0,-1 1 0 0 0,0 0-1 0 0,0 1 1 0 0,0-1-1 0 0,0 0 1 0 0,0 1-1 0 0,0 0 1 0 0,-1-1-1 0 0,1 1 1 0 0,-1 0-1 0 0,0 1 1 0 0,0-1-1 0 0,0 0 1 0 0,0 1 0 0 0,-1-1-1 0 0,3 6 1 0 0,0 3 47 0 0,0 0 1 0 0,0-1 0 0 0,-1 2-1 0 0,-1-1 1 0 0,0 0 0 0 0,0 25-1 0 0,-3-1 45 0 0,-1-1 0 0 0,-3 1 1 0 0,-1-1-1 0 0,-11 41 0 0 0,-54 132 198 0 0,55-166-236 0 0,15-40-59 0 0,-3 11 22 0 0,-1 1 1 0 0,-1-1-1 0 0,0 0 0 0 0,-1-1 0 0 0,-13 19 0 0 0,6-13 2 0 0,-5 7-2 0 0,-44 45-1 0 0,22-27-82 0 0,-5 4-82 0 0,21-27-296 0 0,1 3 0 0 0,1 0 1 0 0,2 1-1 0 0,-30 41 0 0 0,50-63 332 0 0,0-1 1 0 0,0 0 0 0 0,0 0 0 0 0,-1 0 0 0 0,1 0-1 0 0,0 0 1 0 0,0 0 0 0 0,-1 0 0 0 0,1 0 0 0 0,0 0-1 0 0,-1 0 1 0 0,-2 1 0 0 0,-15 10-1613 0 0,0 6-1804 0 0,3-13-4606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3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52 419 760 0 0,'0'-1'164'0'0,"-1"0"0"0"0,0 0 0 0 0,0 0 0 0 0,0 0 0 0 0,0 1 0 0 0,0-1 0 0 0,0 0 0 0 0,0 0 0 0 0,-1 1 0 0 0,1-1 0 0 0,0 1 0 0 0,0-1 0 0 0,0 1 0 0 0,-1-1 0 0 0,1 1 0 0 0,0 0 0 0 0,-1 0 0 0 0,1 0 0 0 0,0-1 0 0 0,0 1 0 0 0,-1 0 0 0 0,-1 1 0 0 0,2-1-41 0 0,0 1 0 0 0,-1 0 0 0 0,1 0 0 0 0,0-1-1 0 0,0 1 1 0 0,0 0 0 0 0,1 0 0 0 0,-1 0 0 0 0,0 0-1 0 0,0 0 1 0 0,0 0 0 0 0,1 0 0 0 0,-1 1 0 0 0,0-1-1 0 0,1 0 1 0 0,-1 0 0 0 0,1 0 0 0 0,-1 2 0 0 0,-1 6 343 0 0,0 0 1 0 0,0 0 0 0 0,1 0 0 0 0,0 17 0 0 0,1 661 6006 0 0,5-604-6339 0 0,-3-75-108 0 0,2-14 1 0 0,2-16 6 0 0,10-137 126 0 0,9-62-27 0 0,-2 75-85 0 0,7 2 1 0 0,73-217-1 0 0,-99 351-38 0 0,0-4 26 0 0,1 0 0 0 0,1 1 0 0 0,0-1 0 0 0,1 1-1 0 0,0 1 1 0 0,1-1 0 0 0,14-16 0 0 0,-5 9 92 0 0,-11 12-38 0 0,0 1 1 0 0,0 1-1 0 0,0-1 1 0 0,1 1-1 0 0,11-8 0 0 0,-16 13-53 0 0,0 0 0 0 0,0-1-1 0 0,1 1 1 0 0,-1 1 0 0 0,0-1-1 0 0,0 0 1 0 0,1 1 0 0 0,-1-1-1 0 0,0 1 1 0 0,1 0 0 0 0,-1-1-1 0 0,1 1 1 0 0,-1 0 0 0 0,0 1-1 0 0,1-1 1 0 0,-1 0 0 0 0,0 1-1 0 0,1-1 1 0 0,-1 1 0 0 0,0 0-1 0 0,0-1 1 0 0,1 1 0 0 0,-1 0-1 0 0,0 1 1 0 0,0-1 0 0 0,2 2-1 0 0,3 2 48 0 0,-2 0 1 0 0,1 1-1 0 0,0-1 0 0 0,-1 1 0 0 0,0 0 0 0 0,-1 1 0 0 0,1-1 1 0 0,6 14-1 0 0,25 64 289 0 0,-26-60-279 0 0,60 177 285 0 0,-7-19-305 0 0,-38-112-90 0 0,25 58-315 0 0,-41-98-13 0 0,-9-26 10 0 0,1 0 0 0 0,0 0 0 0 0,0 1 1 0 0,1-1-1 0 0,-1 0 0 0 0,1 0 1 0 0,0 0-1 0 0,4 7 0 0 0,5-22-6612 0 0,11-16 2982 0 0,-1-5 531 0 0,-11 18 2130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4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1182 220 0 0,'10'-243'3680'0'0,"-10"120"4064"0"0,5 150-5752 0 0,23 30-1016 0 0,2-1 1 0 0,52 71-1 0 0,-72-112-971 0 0,0-1 1 0 0,22 22 0 0 0,-14-25 139 0 0,-13-16 44 0 0,-7-10 37 0 0,-1 6-133 0 0,0 1 0 0 0,-1 0 0 0 0,0 0 0 0 0,-1 0 0 0 0,0 0 0 0 0,-11-13 0 0 0,-10-16 117 0 0,9 2-99 0 0,1 0 0 0 0,1 0 1 0 0,2-1-1 0 0,-9-41 0 0 0,-20-151 22 0 0,38 193-134 0 0,1 1 0 0 0,1 0 0 0 0,2-1 0 0 0,6-44 0 0 0,-3 59 3 0 0,0 0 0 0 0,2 0 0 0 0,0 1 0 0 0,1-1 0 0 0,1 1 0 0 0,0 1 0 0 0,2-1-1 0 0,16-26 1 0 0,-16 33-24 0 0,0 1 0 0 0,1 1 0 0 0,0 0 0 0 0,1 0-1 0 0,0 1 1 0 0,1 1 0 0 0,0 0 0 0 0,0 0-1 0 0,0 1 1 0 0,1 0 0 0 0,19-6 0 0 0,-3 3-252 0 0,0 1 0 0 0,0 1 0 0 0,0 2 0 0 0,42-4 0 0 0,7 2-3404 0 0,1 3 1 0 0,107 8 0 0 0,-88 5-166 0 0,-55 3 2362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6.67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4646 62 756 0 0,'-27'9'5234'0'0,"-7"-8"-2411"0"0,-45-4 2476 0 0,70 2-4771 0 0,-1-1 0 0 0,0 0 0 0 0,-13-6 0 0 0,-16-5-89 0 0,1 2 0 0 0,-2 1 0 0 0,1 2 0 0 0,-1 2 0 0 0,-42-1 0 0 0,-205 8-142 0 0,198 1-17 0 0,-244 11 307 0 0,1 14 0 0 0,-531 113 0 0 0,405-28-272 0 0,9 28-99 0 0,381-115-193 0 0,-277 111 107 0 0,273-102-89 0 0,1 3-1 0 0,-109 75 0 0 0,-26 51 41 0 0,168-127-62 0 0,0 2 1 0 0,-61 82 0 0 0,63-69-12 0 0,2 2 0 0 0,3 2 0 0 0,-29 68 1 0 0,43-80-7 0 0,2 1 0 0 0,2 1 1 0 0,2 0-1 0 0,-11 92 0 0 0,17-90 0 0 0,2-1 0 0 0,3 1 0 0 0,1-1 0 0 0,3 1 0 0 0,1-1 0 0 0,3 0 0 0 0,2 0 0 0 0,27 79 0 0 0,-16-76 7 0 0,2-1 1 0 0,2 0-1 0 0,2-2 0 0 0,50 63 0 0 0,-33-56-7 0 0,2-2 0 0 0,3-2 0 0 0,57 45 0 0 0,-11-21-8 0 0,2-5 0 0 0,4-4-1 0 0,2-5 1 0 0,145 61-1 0 0,-17-28 25 0 0,250 64 0 0 0,124-17-23 0 0,-472-112-14 0 0,154 24-121 0 0,3-13 0 0 0,485 3 0 0 0,-641-43 124 0 0,-1-6 0 0 0,0-5 1 0 0,-1-6-1 0 0,-1-6 0 0 0,-1-6 0 0 0,-2-5 0 0 0,-1-6 0 0 0,164-78 0 0 0,-247 97 20 0 0,-1-2 1 0 0,67-52-1 0 0,66-74 13 0 0,-145 121-12 0 0,-1-2 0 0 0,-1-2 0 0 0,-2 0 1 0 0,-2-2-1 0 0,-1-1 0 0 0,-2-1 0 0 0,34-78 0 0 0,-46 86-1 0 0,0 0 0 0 0,-2 0 0 0 0,-1 0 0 0 0,-2-1 0 0 0,3-49 0 0 0,-13-160 41 0 0,-4 160-15 0 0,-3 0 0 0 0,-3 1 0 0 0,-4 0-1 0 0,-4 2 1 0 0,-64-149 0 0 0,23 94 93 0 0,-6 4 1 0 0,-121-171-1 0 0,140 231-199 0 0,-3 4-1 0 0,-3 1 1 0 0,-3 3 0 0 0,-2 3 0 0 0,-2 3-1 0 0,-3 2 1 0 0,-2 3 0 0 0,-114-60 0 0 0,46 41-1199 0 0,-3 5 0 0 0,-2 7 0 0 0,-270-68 1 0 0,247 89-1674 0 0,-1 7 1 0 0,-2 7 0 0 0,0 8-1 0 0,-332 17 1 0 0,311 12 1366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4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1 348 364 0 0,'6'-46'1053'0'0,"-5"27"-425"0"0,2 0 0 0 0,0 1 0 0 0,10-30 1 0 0,0 11 376 0 0,-5 13 221 0 0,0 2 1 0 0,2-1-1 0 0,19-31 1 0 0,-23 42-706 0 0,-4 10-242 0 0,-1 0 0 0 0,0-1 1 0 0,1 1-1 0 0,-1 0 0 0 0,1 0 0 0 0,0 0 0 0 0,-1 0 0 0 0,1 0 0 0 0,4-3 0 0 0,-5 5-177 0 0,0-1-1 0 0,1 1 1 0 0,-1 0 0 0 0,0 0-1 0 0,1 0 1 0 0,-1-1-1 0 0,0 1 1 0 0,0 0 0 0 0,1 1-1 0 0,-1-1 1 0 0,0 0-1 0 0,1 0 1 0 0,-1 1-1 0 0,0-1 1 0 0,0 0 0 0 0,1 1-1 0 0,-1-1 1 0 0,0 1-1 0 0,0 0 1 0 0,0-1-1 0 0,0 1 1 0 0,0 0 0 0 0,0 0-1 0 0,2 1 1 0 0,0 1 13 0 0,0 0 0 0 0,0 0 0 0 0,0 0 0 0 0,0 0 0 0 0,-1 1 0 0 0,1-1-1 0 0,-1 1 1 0 0,0-1 0 0 0,0 1 0 0 0,2 7 0 0 0,14 47 398 0 0,-14-40-357 0 0,60 307 582 0 0,-15-61-663 0 0,-34-203-79 0 0,2 0-1 0 0,30 70 1 0 0,-31-95-10 0 0,0 5-1 0 0,3-1 0 0 0,25 41-1 0 0,-37-70 5 0 0,0-1 0 0 0,0 0-1 0 0,1-1 1 0 0,0 0-1 0 0,0 0 1 0 0,1-1-1 0 0,0 0 1 0 0,1 0-1 0 0,0-1 1 0 0,0 0 0 0 0,1-1-1 0 0,16 8 1 0 0,-20-12-6 0 0,0 0 0 0 0,-1 0 0 0 0,1-1 1 0 0,0 1-1 0 0,0-2 0 0 0,0 1 1 0 0,0-1-1 0 0,0 0 0 0 0,0 0 0 0 0,0-1 1 0 0,12-2-1 0 0,-7 0-44 0 0,-1-1 1 0 0,0 0-1 0 0,0-1 1 0 0,0 0-1 0 0,-1 0 1 0 0,14-10-1 0 0,2-4-309 0 0,-2-2 0 0 0,0 0 0 0 0,-1-1 0 0 0,26-34 0 0 0,-37 39-67 0 0,0 0 0 0 0,-1 0 1 0 0,-1-1-1 0 0,-1-1 0 0 0,0 0 1 0 0,-2 0-1 0 0,6-21 0 0 0,-5 12-738 0 0,-2 0-1 0 0,0 0 1 0 0,-2-1-1 0 0,0-41 1 0 0,-4 61 740 0 0,-1 0-1 0 0,0 1 1 0 0,0-1 0 0 0,-1 0-1 0 0,-3-8 1 0 0,4 13 237 0 0,0 1 0 0 0,0 0-1 0 0,0-1 1 0 0,-1 1 0 0 0,0 0 0 0 0,0-1-1 0 0,0 1 1 0 0,0 0 0 0 0,0 0 0 0 0,-1 1-1 0 0,1-1 1 0 0,-1 0 0 0 0,-5-3 0 0 0,-7 0-671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4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221 404 468 0 0,'-53'15'1343'0'0,"34"-11"-236"0"0,0 1 0 0 0,0 1 0 0 0,0 0 0 0 0,1 2 0 0 0,0 0 0 0 0,-25 16 0 0 0,30-17 958 0 0,17-12 233 0 0,21-16-666 0 0,189-111-111 0 0,-104 70-2873 0 0,2 6 1 0 0,159-56 0 0 0,-229 98 358 0 0,17-7-1478 0 0,1 3 1 0 0,1 2-1 0 0,89-12 1 0 0,-98 27 1135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3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0 572 0 0,'-31'7'3651'0'0,"2"0"1136"0"0,28-7-4692 0 0,0 1 0 0 0,0-1 0 0 0,0 1-1 0 0,0 0 1 0 0,1-1 0 0 0,-1 1 0 0 0,0 0-1 0 0,0 0 1 0 0,1 0 0 0 0,-1 0 0 0 0,0 0-1 0 0,1 0 1 0 0,-1 0 0 0 0,1 0 0 0 0,-1 0-1 0 0,1 0 1 0 0,0 0 0 0 0,-1 0 0 0 0,1 0-1 0 0,0 0 1 0 0,0 0 0 0 0,0 0 0 0 0,0 0-1 0 0,0 2 1 0 0,14 197 2579 0 0,-1-64-2233 0 0,-1-11-268 0 0,1 42-1119 0 0,-13-166 879 0 0,0-1 0 0 0,0 1 0 0 0,1-1 0 0 0,-1 1 0 0 0,0 0 0 0 0,0-1 0 0 0,0 1 1 0 0,-1-1-1 0 0,1 1 0 0 0,0 0 0 0 0,0-1 0 0 0,0 1 0 0 0,0-1 0 0 0,0 1 0 0 0,-1-1 1 0 0,1 1-1 0 0,0-1 0 0 0,0 1 0 0 0,-1-1 0 0 0,1 1 0 0 0,0-1 0 0 0,-1 1 0 0 0,1-1 1 0 0,-1 1-1 0 0,1-1 0 0 0,-1 1 0 0 0,1-1 0 0 0,-1 1 0 0 0,-14-7-2233 0 0,-12-24-915 0 0,19 19 2602 0 0,1-2 0 0 0,0 1 0 0 0,1-1 0 0 0,0 0 0 0 0,-4-14 0 0 0,2 5 45 0 0,-12-25-572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1518 63 616 0 0,'-34'27'1598'0'0,"24"-21"-1130"0"0,1 1 0 0 0,0 1 0 0 0,-12 13 0 0 0,22-24-36 0 0,0-1 1 0 0,-1 1 0 0 0,1 0-1 0 0,-1-1 1 0 0,0 1-1 0 0,0 0 1 0 0,0-1 0 0 0,0 1-1 0 0,-1-1 1 0 0,1 1-1 0 0,-1 0 1 0 0,0 0 0 0 0,0-1-1 0 0,0 1 1 0 0,0 0 0 0 0,-1 0-1 0 0,1 0 1 0 0,-1 0-1 0 0,0 0 1 0 0,0 1 0 0 0,-3-5-1 0 0,-12-12 1152 0 0,16 17-1459 0 0,-1-1-1 0 0,0 1 1 0 0,0 0-1 0 0,0 0 1 0 0,0-1-1 0 0,0 1 1 0 0,0 1-1 0 0,-1-1 1 0 0,1 0-1 0 0,0 0 1 0 0,-1 1-1 0 0,0 0 1 0 0,1-1-1 0 0,-1 1 1 0 0,0 0-1 0 0,0 0 1 0 0,-5-1-1 0 0,-12 0 219 0 0,13 0-264 0 0,-1 1-1 0 0,1 0 1 0 0,0 1 0 0 0,-1 0-1 0 0,1 0 1 0 0,-1 0 0 0 0,-8 2-1 0 0,-2 4-17 0 0,0 0 0 0 0,1 0-1 0 0,-1 2 1 0 0,1 0 0 0 0,1 1-1 0 0,0 1 1 0 0,0 0 0 0 0,-16 15-1 0 0,13-10-40 0 0,2 2 0 0 0,0 0 0 0 0,1 0 0 0 0,1 2 0 0 0,0 0 0 0 0,-12 22 0 0 0,19-28-25 0 0,1 1 1 0 0,1 0-1 0 0,-1 0 0 0 0,2 1 0 0 0,0 0 0 0 0,1-1 0 0 0,1 2 0 0 0,0-1 0 0 0,-1 20 0 0 0,4-27-1 0 0,0 0 0 0 0,0-1 0 0 0,1 1 0 0 0,0 0 0 0 0,0 0 0 0 0,1-1 0 0 0,0 1 0 0 0,0-1 0 0 0,1 1 0 0 0,0-1 0 0 0,0 0 0 0 0,1 0 0 0 0,0-1 0 0 0,0 1 0 0 0,1-1 0 0 0,0 1 0 0 0,0-1 0 0 0,0-1 0 0 0,10 9 0 0 0,16 9-34 0 0,1-2 0 0 0,1-2 0 0 0,67 30 0 0 0,30 16-47 0 0,-114-55 84 0 0,-1 1 0 0 0,0 0 0 0 0,0 0-1 0 0,-1 1 1 0 0,21 25 0 0 0,-30-31 12 0 0,-1 1 1 0 0,0-1-1 0 0,0 1 0 0 0,-1 0 0 0 0,0 0 1 0 0,0 1-1 0 0,-1-1 0 0 0,1 1 0 0 0,-2-1 1 0 0,1 1-1 0 0,-1 0 0 0 0,0-1 1 0 0,-1 1-1 0 0,1 0 0 0 0,-2 0 0 0 0,1-1 1 0 0,-1 1-1 0 0,0 0 0 0 0,-1 0 0 0 0,0-1 1 0 0,0 1-1 0 0,0-1 0 0 0,-1 0 1 0 0,0 0-1 0 0,-1 0 0 0 0,0 0 0 0 0,0 0 1 0 0,0-1-1 0 0,-1 1 0 0 0,0-1 0 0 0,-9 9 1 0 0,-1-4 54 0 0,-1 0 0 0 0,-1 0 0 0 0,1-2-1 0 0,-2 0 1 0 0,1-1 0 0 0,-1-1 0 0 0,0 0 0 0 0,-21 4 0 0 0,-4-2 102 0 0,0-1 1 0 0,-68 2-1 0 0,-16-8 109 0 0,-234-26-1 0 0,96-15-489 0 0,84-2-1391 0 0,174 39 1283 0 0,1 1 0 0 0,0-1 1 0 0,0-1-1 0 0,-1 1 0 0 0,1-1 1 0 0,1 0-1 0 0,-1-1 1 0 0,0 1-1 0 0,1-1 0 0 0,0 0 1 0 0,-9-9-1 0 0,12 10 49 0 0,0 1 1 0 0,0-1-1 0 0,1 0 0 0 0,-1 1 1 0 0,1-1-1 0 0,0 0 0 0 0,0 0 0 0 0,0 0 1 0 0,0 0-1 0 0,0 0 0 0 0,1 0 1 0 0,-1-1-1 0 0,1 1 0 0 0,0 0 1 0 0,0 0-1 0 0,0 0 0 0 0,0 0 1 0 0,1-1-1 0 0,-1 1 0 0 0,1 0 1 0 0,0 0-1 0 0,0 0 0 0 0,0 0 0 0 0,0 0 1 0 0,3-4-1 0 0,-2 1-174 0 0,0 1-1 0 0,1-1 1 0 0,0 1-1 0 0,0-1 1 0 0,1 1-1 0 0,0 0 1 0 0,-1 0-1 0 0,1 1 1 0 0,1-1-1 0 0,-1 1 1 0 0,1 0-1 0 0,9-6 1 0 0,18-9-912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3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36 584 0 0,'-8'-5'2623'0'0,"-7"-2"-1020"0"0,6 4-171 0 0,4 1-769 0 0,-1 1 1 0 0,0-1-1 0 0,-1 1 1 0 0,1 1-1 0 0,0-1 0 0 0,-11 1 1 0 0,-23-2 792 0 0,16-3-975 0 0,1 2 0 0 0,0 1 0 0 0,-1 1-1 0 0,1 1 1 0 0,-1 1 0 0 0,1 1-1 0 0,0 1 1 0 0,0 1 0 0 0,0 1-1 0 0,-38 13 1 0 0,17-1-318 0 0,-1 2-1 0 0,2 2 1 0 0,1 2-1 0 0,-48 35 1 0 0,71-44-146 0 0,1 1-1 0 0,0 0 1 0 0,1 2 0 0 0,0 0-1 0 0,2 1 1 0 0,0 0 0 0 0,-14 23-1 0 0,19-24-29 0 0,0 0-1 0 0,1 0 0 0 0,1 1 0 0 0,1 0 0 0 0,0 0 1 0 0,2 1-1 0 0,0 0 0 0 0,-5 38 0 0 0,9-51-18 0 0,1-1-1 0 0,0 1 1 0 0,0-1-1 0 0,0 1 1 0 0,1-1-1 0 0,0 0 1 0 0,0 1-1 0 0,0-1 1 0 0,0 0-1 0 0,1 1 1 0 0,0-1-1 0 0,5 9 1 0 0,-5-11-30 0 0,-1-1-1 0 0,1 0 1 0 0,0 0 0 0 0,0 0 0 0 0,0-1-1 0 0,1 1 1 0 0,-1 0 0 0 0,0-1-1 0 0,0 1 1 0 0,1-1 0 0 0,-1 0 0 0 0,1 0-1 0 0,0 0 1 0 0,-1 0 0 0 0,1 0 0 0 0,0-1-1 0 0,-1 1 1 0 0,1-1 0 0 0,0 1-1 0 0,0-1 1 0 0,-1 0 0 0 0,1 0 0 0 0,0 0-1 0 0,0-1 1 0 0,5 0 0 0 0,2-2-302 0 0,0 0-1 0 0,0 0 1 0 0,0-1 0 0 0,0 0 0 0 0,0 0 0 0 0,-1-1 0 0 0,1-1-1 0 0,14-12 1 0 0,7-7-1315 0 0,28-29-1 0 0,-39 35 928 0 0,-5 2 277 0 0,0 1 0 0 0,0-2 0 0 0,-2 0-1 0 0,0-1 1 0 0,-1 0 0 0 0,-1-1 0 0 0,-1 0-1 0 0,0-1 1 0 0,-2 0 0 0 0,0 0 0 0 0,-2-1 0 0 0,0 0-1 0 0,-2 0 1 0 0,0 0 0 0 0,-1-1 0 0 0,-1-23-1 0 0,-1-15-303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3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68 131 700 0 0,'-1'-10'382'0'0,"0"-2"287"0"0,-1 1 0 0 0,0 0 0 0 0,-1-1 0 0 0,0 1 1 0 0,-1 0-1 0 0,0 0 0 0 0,0 1 0 0 0,-8-14 0 0 0,11 24-615 0 0,1-1 0 0 0,0 1 0 0 0,0-1 0 0 0,-1 1 0 0 0,1-1 0 0 0,0 1 0 0 0,-1 0 0 0 0,1-1 1 0 0,0 1-1 0 0,-1 0 0 0 0,1-1 0 0 0,0 1 0 0 0,-1 0 0 0 0,1-1 0 0 0,-1 1 0 0 0,1 0 0 0 0,-1 0 0 0 0,1 0 0 0 0,-1-1 0 0 0,1 1 0 0 0,-1 0 0 0 0,1 0 0 0 0,-1 0 1 0 0,1 0-1 0 0,-1 0 0 0 0,1 0 0 0 0,-1 0 0 0 0,1 0 0 0 0,-1 0 0 0 0,1 0 0 0 0,-1 0 0 0 0,1 0 0 0 0,-1 0 0 0 0,1 1 0 0 0,-1-1 0 0 0,1 0 0 0 0,-1 0 0 0 0,1 0 0 0 0,0 1 1 0 0,-1-1-1 0 0,1 0 0 0 0,-1 1 0 0 0,1-1 0 0 0,0 0 0 0 0,-1 1 0 0 0,1-1 0 0 0,0 0 0 0 0,-1 1 0 0 0,1-1 0 0 0,0 1 0 0 0,-1-1 0 0 0,1 1 0 0 0,0-1 0 0 0,0 1 0 0 0,-1 0 1 0 0,0 1 128 0 0,0 1 1 0 0,-1 0-1 0 0,1 0 1 0 0,0 1-1 0 0,0-1 1 0 0,1 0 0 0 0,-1 0-1 0 0,0 6 1 0 0,3 29 460 0 0,1-1 0 0 0,2 1 1 0 0,2-1-1 0 0,1-1 0 0 0,14 38 0 0 0,76 179 640 0 0,-44-124-872 0 0,64 183-57 0 0,-72-176-329 0 0,-29-81-395 0 0,3-1 1 0 0,39 78 0 0 0,-16-61-4187 0 0,-19-44-498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3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120 235 952 0 0,'-1'-7'582'0'0,"0"0"-1"0"0,-1 0 0 0 0,0 0 1 0 0,0-1-1 0 0,-1 2 1 0 0,0-1-1 0 0,0 0 1 0 0,0 1-1 0 0,-1-1 1 0 0,0 1-1 0 0,-1 0 1 0 0,1 0-1 0 0,-1 1 1 0 0,0-1-1 0 0,-9-7 1 0 0,6 7 254 0 0,0 0 0 0 0,1-1-1 0 0,0 0 1 0 0,-6-8 0 0 0,11 13-778 0 0,0-1 0 0 0,1 1 0 0 0,-1 0 0 0 0,1 0 0 0 0,0-1 0 0 0,-1 1 0 0 0,1-1 0 0 0,0 1 0 0 0,1-1 0 0 0,-1 0 0 0 0,0 1 0 0 0,1-1 0 0 0,-1 0-1 0 0,1 1 1 0 0,0-1 0 0 0,0 0 0 0 0,0 0 0 0 0,0 1 0 0 0,1-4 0 0 0,0 4-207 0 0,0 1 0 0 0,0-1 1 0 0,0 1-1 0 0,0-1 0 0 0,0 1 0 0 0,0 0 0 0 0,0 0 0 0 0,0-1 1 0 0,0 1-1 0 0,1 0 0 0 0,-1 0 0 0 0,1 0 0 0 0,-1 0 0 0 0,1 0 1 0 0,-1 1-1 0 0,1-1 0 0 0,-1 0 0 0 0,1 1 0 0 0,-1-1 0 0 0,3 0 1 0 0,34-4-4094 0 0,-21 5 2493 0 0,0 0 0 0 0,0 2 1 0 0,32 6-1 0 0,-18 0 573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2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1009 288 0 0,'-1'-46'1549'0'0,"6"-115"2748"0"0,-2 118-1638 0 0,-4-55 0 0 0,0 28 2046 0 0,1 69-4644 0 0,0 0-1 0 0,-1-1 0 0 0,1 1 0 0 0,0 0 1 0 0,-1 0-1 0 0,1-1 0 0 0,0 1 0 0 0,-1 0 0 0 0,0 0 1 0 0,1 0-1 0 0,-1 0 0 0 0,0 0 0 0 0,-1-2 1 0 0,1 2-22 0 0,1 0 1 0 0,-1 0 0 0 0,0 0 0 0 0,0 0-1 0 0,1 0 1 0 0,-1-1 0 0 0,1 1 0 0 0,-1 0 0 0 0,1 0-1 0 0,-1 0 1 0 0,1-1 0 0 0,0 1 0 0 0,-1-3 0 0 0,-4-45 716 0 0,4 34-668 0 0,-1 0 0 0 0,0-1 0 0 0,-1 1 0 0 0,-1 0 0 0 0,-6-15 0 0 0,-10-46 98 0 0,-32-168 162 0 0,45 220-304 0 0,-1-10 26 0 0,3 13 24 0 0,10 35-42 0 0,2 0-46 0 0,-1 1-1 0 0,0 0 1 0 0,6 29-1 0 0,-3-9 3 0 0,10 43 41 0 0,14 123 0 0 0,-17-86-23 0 0,8 43 7 0 0,73 364-35 0 0,-80-454-4 0 0,23 80-25 0 0,-18-73-7 0 0,-19-56 6 0 0,2 1 0 0 0,1-1 0 0 0,0-1 0 0 0,1 1 0 0 0,2-1-1 0 0,-1 0 1 0 0,14 19 0 0 0,-21-36 30 0 0,0 1-1 0 0,0-1 1 0 0,0 0-1 0 0,0 0 1 0 0,0 0-1 0 0,1 0 1 0 0,-1-1 0 0 0,0 1-1 0 0,0 0 1 0 0,1 0-1 0 0,-1-1 1 0 0,0 1-1 0 0,1-1 1 0 0,-1 1-1 0 0,1-1 1 0 0,-1 1 0 0 0,0-1-1 0 0,1 0 1 0 0,-1 0-1 0 0,1 0 1 0 0,-1 0-1 0 0,1 0 1 0 0,-1 0-1 0 0,1 0 1 0 0,-1 0-1 0 0,1-1 1 0 0,-1 1 0 0 0,1-1-1 0 0,-1 1 1 0 0,0-1-1 0 0,1 1 1 0 0,-1-1-1 0 0,0 0 1 0 0,1 1-1 0 0,-1-1 1 0 0,2-2 0 0 0,6-4 7 0 0,-1 0 0 0 0,0-1 1 0 0,0 1-1 0 0,7-11 0 0 0,-2 3-8 0 0,32-39 6 0 0,-2-2-1 0 0,-3-2 1 0 0,36-70-1 0 0,-64 107 0 0 0,43-89 2 0 0,-9 14 2 0 0,-45 95-1 0 0,-1-1 1 0 0,1 1-1 0 0,0-1 0 0 0,0 1 1 0 0,0-1-1 0 0,0 1 1 0 0,0-1-1 0 0,0 1 1 0 0,0 0-1 0 0,1 0 0 0 0,-1-1 1 0 0,0 1-1 0 0,1 0 1 0 0,-1 0-1 0 0,1 0 1 0 0,-1 1-1 0 0,1-1 0 0 0,0 0 1 0 0,-1 0-1 0 0,4 0 1 0 0,-3 1 0 0 0,-1 0 0 0 0,1 1 0 0 0,-1-1 0 0 0,1 0 1 0 0,-1 1-1 0 0,1-1 0 0 0,-1 1 0 0 0,1 0 0 0 0,-1-1 0 0 0,1 1 1 0 0,-1 0-1 0 0,0 0 0 0 0,1 0 0 0 0,-1 0 0 0 0,0 0 0 0 0,0 0 1 0 0,0 0-1 0 0,2 2 0 0 0,4 8 23 0 0,1-1-1 0 0,-1 2 1 0 0,-1-1 0 0 0,7 17-1 0 0,-8-16-28 0 0,17 40-30 0 0,-3 1 0 0 0,-2 1 1 0 0,15 85-1 0 0,-18-73-1818 0 0,39 113 0 0 0,-46-160 974 0 0,2 5-1828 0 0,1 0 1 0 0,1-1-1 0 0,25 39 0 0 0,-25-43 918 0 0,0-1 282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2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161 219 556 0 0,'-2'-2'172'0'0,"-52"-61"2298"0"0,39 44-1385 0 0,0 0-1 0 0,2-1 0 0 0,-13-25 0 0 0,-9-6 3000 0 0,56 93-2162 0 0,-2 0 0 0 0,19 57 0 0 0,17 93-1022 0 0,9 25-576 0 0,15 64-238 0 0,-11-35-159 0 0,-15-114-19 0 0,-24-63-4 0 0,-10-32 9 0 0,-19-37 87 0 0,0 0-1 0 0,0 0 1 0 0,0 0-1 0 0,0 1 1 0 0,0-1-1 0 0,0 0 1 0 0,0 0-1 0 0,1 0 1 0 0,-1 0-1 0 0,0 0 0 0 0,0 0 1 0 0,0 0-1 0 0,0 0 1 0 0,0 0-1 0 0,1 0 1 0 0,-1 0-1 0 0,0 0 1 0 0,0 0-1 0 0,0 0 1 0 0,0 0-1 0 0,0 0 1 0 0,0 0-1 0 0,1 0 1 0 0,-1 0-1 0 0,0 0 0 0 0,0 0 1 0 0,0 0-1 0 0,0 0 1 0 0,0 0-1 0 0,1 0 1 0 0,-1 0-1 0 0,0 0 1 0 0,0 0-1 0 0,0 0 1 0 0,0 0-1 0 0,0 0 1 0 0,0-1-1 0 0,0 1 1 0 0,1 0-1 0 0,-1 0 0 0 0,0 0 1 0 0,0 0-1 0 0,0 0 1 0 0,0 0-1 0 0,0 0 1 0 0,0-1-1 0 0,0 1 1 0 0,0 0-1 0 0,0 0 1 0 0,0 0-1 0 0,0 0 1 0 0,0 0-1 0 0,0 0 0 0 0,0-1 1 0 0,0 1-1 0 0,0 0 1 0 0,0 0-1 0 0,0 0 1 0 0,3-25-2 0 0,-4-39 0 0 0,5-131 24 0 0,-1 168-20 0 0,1 0 0 0 0,1 1 0 0 0,1-1 0 0 0,1 1 0 0 0,13-31 0 0 0,-1 14-22 0 0,2 1 0 0 0,2 1 0 0 0,1 0 0 0 0,2 2 0 0 0,2 1 0 0 0,2 1 0 0 0,1 2 0 0 0,1 0 0 0 0,3 3 0 0 0,44-35 0 0 0,78-47-378 0 0,-147 105 378 0 0,-20 13 49 0 0,-23 11 26 0 0,-72 38 79 0 0,35-11 41 0 0,3 3 1 0 0,-118 102-1 0 0,173-137-152 0 0,1 1-1 0 0,0 0 0 0 0,0 1 1 0 0,2 0-1 0 0,-1 1 0 0 0,2 0 1 0 0,-9 17-1 0 0,12-19-12 0 0,1 0 0 0 0,0 0 0 0 0,0 0 0 0 0,1 1 0 0 0,1-1 0 0 0,-2 15 1 0 0,4-19-10 0 0,0 0 1 0 0,0-1-1 0 0,0 1 0 0 0,1-1 1 0 0,0 1-1 0 0,0-1 1 0 0,1 1-1 0 0,0-1 1 0 0,0 0-1 0 0,0 0 1 0 0,1 0-1 0 0,0 0 1 0 0,4 7-1 0 0,3 2-1 0 0,1-1 0 0 0,0-1-1 0 0,1 1 1 0 0,0-2-1 0 0,1 0 1 0 0,0 0-1 0 0,1-1 1 0 0,0-1 0 0 0,1 0-1 0 0,16 7 1 0 0,-12-7-4 0 0,146 65-160 0 0,-112-55 41 0 0,-1 1-408 0 0,1-3 0 0 0,97 21 0 0 0,-62-22-935 0 0,-53-9-669 0 0,1-1-1 0 0,0-2 1 0 0,0-2 0 0 0,53-1 0 0 0,-48-12-534 0 0,-33 7 2114 0 0,16-2-681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2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2 408 0 0,'-13'0'1218'0'0,"10"0"-930"0"0,-1-1-1 0 0,1 1 0 0 0,0 0 0 0 0,0 0 1 0 0,-1 0-1 0 0,1 0 0 0 0,0 1 0 0 0,0-1 1 0 0,0 1-1 0 0,-1 0 0 0 0,1 0 1 0 0,0 0-1 0 0,0 0 0 0 0,0 0 0 0 0,0 1 1 0 0,1 0-1 0 0,-1-1 0 0 0,0 1 0 0 0,1 0 1 0 0,-1 0-1 0 0,1 0 0 0 0,-3 4 0 0 0,-14 19 304 0 0,2 0-1 0 0,1 2 1 0 0,1 0-1 0 0,2 1 0 0 0,0 0 1 0 0,2 1-1 0 0,1 0 0 0 0,-9 49 1 0 0,11-37-330 0 0,2 1 0 0 0,2 1 1 0 0,2-1-1 0 0,2 1 0 0 0,8 71 1 0 0,-5-96-248 0 0,1-1 0 0 0,0 1 0 0 0,1-1 0 0 0,1 0 0 0 0,0 0 0 0 0,1-1 0 0 0,1 1 0 0 0,1-2 0 0 0,0 1 0 0 0,1-1 0 0 0,1-1 0 0 0,0 0 0 0 0,1 0 0 0 0,0-1 0 0 0,1-1 0 0 0,1 0 0 0 0,0-1 0 0 0,0 0 0 0 0,19 9 0 0 0,-14-8-20 0 0,1 0 1 0 0,0-2-1 0 0,0-1 1 0 0,1 0-1 0 0,1-2 0 0 0,-1 0 1 0 0,1-1-1 0 0,0-1 1 0 0,1-2-1 0 0,-1 0 1 0 0,36 0-1 0 0,-39-3 0 0 0,-1-1-1 0 0,1 0 1 0 0,-1-2 0 0 0,0 0 0 0 0,1-1-1 0 0,-2 0 1 0 0,1-2 0 0 0,0 0-1 0 0,-1-1 1 0 0,31-18 0 0 0,-27 11 21 0 0,0-2 1 0 0,-1 0-1 0 0,-1-1 1 0 0,17-21-1 0 0,-28 29-1 0 0,-1-1 0 0 0,0 1 0 0 0,0-1 0 0 0,-1-1 0 0 0,-1 1 0 0 0,0-1 0 0 0,0 0 0 0 0,-1 0 0 0 0,0-1-1 0 0,3-21 1 0 0,-4 15 107 0 0,-1 0 0 0 0,-2 1 0 0 0,1-1 0 0 0,-2 0 0 0 0,0 1 0 0 0,-2-1 0 0 0,0 1 0 0 0,0 0 0 0 0,-2-1 0 0 0,-12-31 0 0 0,6 27 56 0 0,0 0 0 0 0,-2 1-1 0 0,0 1 1 0 0,-1 0 0 0 0,-1 1 0 0 0,-1 0 0 0 0,-24-21-1 0 0,8 13-88 0 0,-1 1 0 0 0,-1 2-1 0 0,-1 1 1 0 0,-1 2 0 0 0,-1 2-1 0 0,0 1 1 0 0,-2 2-1 0 0,0 1 1 0 0,0 2 0 0 0,-54-10-1 0 0,68 19-179 0 0,1 1 1 0 0,-1 0-1 0 0,0 2 0 0 0,0 1 0 0 0,1 1 0 0 0,-1 2 0 0 0,0 0 0 0 0,-25 7 0 0 0,36-7-256 0 0,-1 1 0 0 0,1 1-1 0 0,0 0 1 0 0,1 1 0 0 0,-1 0 0 0 0,1 1 0 0 0,1 1 0 0 0,-1 0-1 0 0,1 0 1 0 0,1 2 0 0 0,-1-1 0 0 0,2 1 0 0 0,-1 1 0 0 0,-15 21 0 0 0,19-21-190 0 0,1 1 0 0 0,1 0 0 0 0,0 0 0 0 0,1 0 0 0 0,1 0 0 0 0,-1 1 0 0 0,2 0 0 0 0,0 0 0 0 0,0-1 0 0 0,1 1 0 0 0,1 0 1 0 0,0 0-1 0 0,1 0 0 0 0,0 0 0 0 0,1 0 0 0 0,1 0 0 0 0,0-1 0 0 0,0 1 0 0 0,10 20 0 0 0,21 31-996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3.41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112 116 220 0 0,'-2'-5'325'0'0,"-1"1"-87"0"0,1 0 1 0 0,0 0-1 0 0,-1 0 1 0 0,0 0-1 0 0,0 0 1 0 0,0 1-1 0 0,-7-7 1 0 0,-11-15 719 0 0,18 21-771 0 0,0 0-1 0 0,-1 0 1 0 0,1 0-1 0 0,-1 0 1 0 0,-39-24 5903 0 0,62 49-4686 0 0,-2-7-1186 0 0,1-1 0 0 0,1-1 0 0 0,35 16 0 0 0,-10-5-133 0 0,140 63 26 0 0,-34-18-38 0 0,-61-26 100 0 0,3-5 0 0 0,152 43 1 0 0,200 22 208 0 0,-428-99-380 0 0,472 75 75 0 0,4-29-18 0 0,-401-40-46 0 0,682 28 720 0 0,-302-38-240 0 0,-178-2-336 0 0,-22 2-67 0 0,-2-12-7 0 0,-104 1 12 0 0,-90 4-8 0 0,-46 4-6 0 0,34-1 1 0 0,-33 3 25 0 0,0-1 1 0 0,0-1-1 0 0,52-16 1 0 0,-13 3 57 0 0,87-14 116 0 0,138-33 86 0 0,-234 48-279 0 0,0-4-1 0 0,97-44 0 0 0,-152 61-86 0 0,0 1 0 0 0,-1 0 0 0 0,0-1 0 0 0,1 0 0 0 0,-1 0 0 0 0,0 0 0 0 0,6-7 0 0 0,-9 9-12 0 0,-1 1-1 0 0,1-1 1 0 0,-1 1-1 0 0,0-1 1 0 0,1 0-1 0 0,-1 1 0 0 0,0-1 1 0 0,0 0-1 0 0,1 1 1 0 0,-1-1-1 0 0,0 0 1 0 0,0 1-1 0 0,0-1 1 0 0,0 0-1 0 0,0 0 1 0 0,0 1-1 0 0,0-1 1 0 0,0 0-1 0 0,0 1 0 0 0,0-1 1 0 0,-1 0-1 0 0,1 1 1 0 0,0-2-1 0 0,-2 0-41 0 0,1 0-1 0 0,0 1 0 0 0,0-1 1 0 0,-1 1-1 0 0,1-1 1 0 0,-1 1-1 0 0,1 0 0 0 0,-1 0 1 0 0,0-1-1 0 0,0 1 0 0 0,1 0 1 0 0,-4-1-1 0 0,-12-5-784 0 0,-1 0 1 0 0,0 1-1 0 0,0 1 0 0 0,-29-5 0 0 0,-78-4-3967 0 0,-8 13 151 0 0,73 1 2842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313 385 16 0 0,'0'-3'250'0'0,"0"1"-1"0"0,-1 0 1 0 0,1 0 0 0 0,-1 0-1 0 0,1 0 1 0 0,-1 0 0 0 0,0 0 0 0 0,0 0-1 0 0,0 1 1 0 0,0-1 0 0 0,0 0-1 0 0,0 0 1 0 0,0 1 0 0 0,-1-1-1 0 0,1 1 1 0 0,-1-1 0 0 0,1 1-1 0 0,-3-2 1 0 0,3 2-91 0 0,0 0 0 0 0,0 0 0 0 0,0 1-1 0 0,0-1 1 0 0,0 0 0 0 0,-1 1 0 0 0,1-1 0 0 0,0 1 0 0 0,0-1 0 0 0,0 1-1 0 0,-1 0 1 0 0,1 0 0 0 0,0-1 0 0 0,0 1 0 0 0,-1 0 0 0 0,1 0-1 0 0,0 0 1 0 0,0 0 0 0 0,-1 0 0 0 0,1 1 0 0 0,0-1 0 0 0,0 0-1 0 0,0 0 1 0 0,-1 1 0 0 0,1-1 0 0 0,0 1 0 0 0,0-1 0 0 0,0 1 0 0 0,0 0-1 0 0,-2 1 1 0 0,-14 15 433 0 0,1 1 1 0 0,1 0-1 0 0,1 2 0 0 0,0 0 0 0 0,-11 23 0 0 0,-25 37-98 0 0,36-61-475 0 0,1 2 1 0 0,1-1 0 0 0,1 2 0 0 0,0-1 0 0 0,2 1 0 0 0,1 1 0 0 0,0 0 0 0 0,2 0-1 0 0,-5 34 1 0 0,11-52-37 0 0,-1 0 0 0 0,1 0 0 0 0,0 0 0 0 0,1 0 0 0 0,-1 0 0 0 0,1 0 0 0 0,0 0-1 0 0,0 0 1 0 0,1 0 0 0 0,-1 0 0 0 0,1-1 0 0 0,0 1 0 0 0,1-1 0 0 0,-1 1 0 0 0,1-1 0 0 0,-1 0 0 0 0,2 0-1 0 0,-1 0 1 0 0,0 0 0 0 0,4 3 0 0 0,-3-4-1 0 0,-1-1-1 0 0,1 1 1 0 0,0-1-1 0 0,0 0 1 0 0,0 0-1 0 0,0-1 1 0 0,0 1-1 0 0,1-1 1 0 0,-1 0 0 0 0,0 0-1 0 0,0 0 1 0 0,1-1-1 0 0,-1 1 1 0 0,1-1-1 0 0,-1 0 1 0 0,0-1-1 0 0,1 1 1 0 0,-1-1-1 0 0,1 1 1 0 0,-1-1 0 0 0,0-1-1 0 0,0 1 1 0 0,5-2-1 0 0,22-11-25 0 0,0 0-1 0 0,-1-2 1 0 0,0-1-1 0 0,-1-1 1 0 0,-2-2-1 0 0,0-1 1 0 0,46-46-1 0 0,-72 67 46 0 0,28-29 61 0 0,-2 0 1 0 0,0-2-1 0 0,-2-1 1 0 0,25-42 0 0 0,-10 22 907 0 0,-37 56-823 0 0,-1 1 1 0 0,1-1-1 0 0,-1 0 0 0 0,0 1 1 0 0,-1 0-1 0 0,3 6 1 0 0,-1-2-127 0 0,0 1 1 0 0,0-1-1 0 0,1 0 1 0 0,1 0-1 0 0,0 0 1 0 0,0-1-1 0 0,0 0 1 0 0,1 0 0 0 0,1 0-1 0 0,-1 0 1 0 0,10 7-1 0 0,-1-3-29 0 0,0 0-1 0 0,0-2 1 0 0,1 0 0 0 0,1-1-1 0 0,19 8 1 0 0,-23-12-2 0 0,-1-1 0 0 0,1 0 0 0 0,-1-1 0 0 0,1 0 1 0 0,0-1-1 0 0,0-1 0 0 0,0 0 0 0 0,0-1 0 0 0,0 0 0 0 0,19-3 1 0 0,-13 0 18 0 0,-1 0 1 0 0,0-1-1 0 0,-1-1 1 0 0,1-1-1 0 0,-1-1 1 0 0,30-16-1 0 0,-41 20 29 0 0,0-1-1 0 0,-1 0 0 0 0,1 0 0 0 0,-1-1 0 0 0,0 0 0 0 0,-1 1 0 0 0,1-2 0 0 0,-1 1 0 0 0,0 0 1 0 0,0-1-1 0 0,0 0 0 0 0,-1 0 0 0 0,0 0 0 0 0,0 0 0 0 0,-1 0 0 0 0,0-1 0 0 0,0 1 0 0 0,0-1 1 0 0,-1 0-1 0 0,0 1 0 0 0,0-1 0 0 0,0 0 0 0 0,-1 0 0 0 0,0 0 0 0 0,-1 1 0 0 0,-1-12 0 0 0,-1 1 117 0 0,-1 1 0 0 0,0-1 0 0 0,-1 0-1 0 0,-1 1 1 0 0,-1 0 0 0 0,0 1-1 0 0,-1-1 1 0 0,-1 1 0 0 0,-16-21-1 0 0,-26-31-4 0 0,-4 2 1 0 0,-76-70-1 0 0,119 124-413 0 0,-25-23-455 0 0,12 12-2533 0 0,46 39-3203 0 0,13 6 2654 0 0,11 9 1636 0 0,-5-1 801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2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225 394 492 0 0,'-41'-47'4115'0'0,"3"6"181"0"0,37 39-4066 0 0,-1 1-1 0 0,0 1 1 0 0,0-1 0 0 0,1 0-1 0 0,-1 0 1 0 0,0 1 0 0 0,0-1 0 0 0,0 1-1 0 0,0-1 1 0 0,0 1 0 0 0,0 0 0 0 0,1 0-1 0 0,-1-1 1 0 0,0 1 0 0 0,0 1 0 0 0,0-1-1 0 0,0 0 1 0 0,-2 1 0 0 0,3-1-160 0 0,0 0 1 0 0,0 0-1 0 0,-1 1 1 0 0,1-1-1 0 0,0 0 1 0 0,0 1-1 0 0,0-1 1 0 0,0 0-1 0 0,0 1 0 0 0,0-1 1 0 0,0 1-1 0 0,0 0 1 0 0,0-1-1 0 0,0 1 1 0 0,0 0-1 0 0,1 0 1 0 0,-1-1-1 0 0,0 1 1 0 0,0 0-1 0 0,1 0 1 0 0,-1 0-1 0 0,0 0 1 0 0,1 0-1 0 0,-1 0 1 0 0,1 0-1 0 0,-1 0 0 0 0,1 0 1 0 0,-1 2-1 0 0,3 12-24 0 0,-1 1-1 0 0,2-1 1 0 0,0 0 0 0 0,1 0-1 0 0,0 0 1 0 0,1 0-1 0 0,1-1 1 0 0,1 1-1 0 0,0-1 1 0 0,0-1-1 0 0,1 0 1 0 0,1 0-1 0 0,0 0 1 0 0,1-1-1 0 0,16 15 1 0 0,-14-15-57 0 0,0 0 0 0 0,1-1 1 0 0,0-1-1 0 0,0 0 0 0 0,1-1 0 0 0,1-1 0 0 0,-1 0 0 0 0,1 0 0 0 0,1-2 1 0 0,-1 0-1 0 0,1-1 0 0 0,0 0 0 0 0,0-1 0 0 0,21 2 0 0 0,-28-6 6 0 0,0 0-1 0 0,0-1 0 0 0,-1 0 0 0 0,1 0 0 0 0,0 0 0 0 0,-1-1 1 0 0,1-1-1 0 0,-1 0 0 0 0,1 0 0 0 0,-1 0 0 0 0,0-1 0 0 0,-1 0 1 0 0,1-1-1 0 0,-1 1 0 0 0,1-2 0 0 0,-2 1 0 0 0,1-1 0 0 0,0 0 1 0 0,5-7-1 0 0,-2 1 14 0 0,0-1 1 0 0,-1 0-1 0 0,0 0 1 0 0,-1-1-1 0 0,-1 0 1 0 0,0-1-1 0 0,-1 1 1 0 0,-1-1-1 0 0,6-25 0 0 0,-1-8 267 0 0,7-80 0 0 0,-16 104-42 0 0,-1 1 1 0 0,-1-1 0 0 0,0 1-1 0 0,-2-1 1 0 0,-8-33 0 0 0,7 43-18 0 0,1 0-1 0 0,1 0 1 0 0,0 0-1 0 0,1-25 1 0 0,2 43-214 0 0,0-1 0 0 0,0 1 0 0 0,0-1 0 0 0,0 0 0 0 0,0 1 0 0 0,1-1 0 0 0,-1 0 0 0 0,3 3 0 0 0,4 9-13 0 0,21 57 35 0 0,-4 1-1 0 0,-2 1 1 0 0,-4 1-1 0 0,15 117 1 0 0,-29-143-13 0 0,-2 1 1 0 0,-2-1-1 0 0,-10 98 1 0 0,7-137-9 0 0,0 1 1 0 0,-1-1 0 0 0,0 0 0 0 0,0 0-1 0 0,-1-1 1 0 0,0 1 0 0 0,-1-1 0 0 0,0 0-1 0 0,-12 16 1 0 0,7-13 0 0 0,0-1 0 0 0,0-1 0 0 0,-1 0 0 0 0,-1 0 1 0 0,0-1-1 0 0,-16 9 0 0 0,11-9-16 0 0,1-1 0 0 0,-2-1 0 0 0,1 0 1 0 0,-1-2-1 0 0,0 0 0 0 0,0-1 0 0 0,0 0 0 0 0,0-2 1 0 0,-32 1-1 0 0,-9-4-491 0 0,-100-12 1 0 0,120 7-597 0 0,1-2 0 0 0,-47-15 0 0 0,64 16-1418 0 0,1 0-1 0 0,-36-22 0 0 0,53 28 354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2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1286 92 500 0 0,'7'-26'3362'0'0,"-6"25"-3207"0"0,0 0 0 0 0,-1 0 0 0 0,1 0 0 0 0,-1 0 0 0 0,1-1 0 0 0,-1 1 0 0 0,1 0 0 0 0,-1 0 0 0 0,1 0 0 0 0,-1-1 0 0 0,0 1 0 0 0,0 0 0 0 0,0 0 0 0 0,0-1 0 0 0,0 1 0 0 0,0 0 0 0 0,0 0 0 0 0,0-1 0 0 0,0 1 0 0 0,-1 0 0 0 0,1 0 1 0 0,0-1-1 0 0,-1 1 0 0 0,1 0 0 0 0,-1 0 0 0 0,1 0 0 0 0,-1 0 0 0 0,0 0 0 0 0,1 0 0 0 0,-1 0 0 0 0,0 0 0 0 0,0 0 0 0 0,0 0 0 0 0,0 0 0 0 0,0 0 0 0 0,0 0 0 0 0,0 1 0 0 0,-1-2 0 0 0,-8-2 433 0 0,0 0 0 0 0,-1 1-1 0 0,1 0 1 0 0,-1 1 0 0 0,0 0 0 0 0,0 0-1 0 0,1 1 1 0 0,-1 1 0 0 0,0 0 0 0 0,-22 3 0 0 0,10 2-355 0 0,0 2 0 0 0,0 0 0 0 0,1 2 0 0 0,0 0 0 0 0,1 1 0 0 0,0 2 0 0 0,-30 20 0 0 0,17-6-125 0 0,1 0 0 0 0,1 2-1 0 0,-37 44 1 0 0,56-57-99 0 0,1 1 1 0 0,1 0-1 0 0,0 1 0 0 0,1 0 0 0 0,1 0 1 0 0,-11 30-1 0 0,16-34-34 0 0,-1 1 0 0 0,2 0 0 0 0,0 0 0 0 0,0 0 0 0 0,1 0 0 0 0,1 0 0 0 0,1 0 0 0 0,0 1 0 0 0,3 23 0 0 0,-2-34 1 0 0,0 0-1 0 0,0 0 0 0 0,0-1 0 0 0,1 1 1 0 0,0-1-1 0 0,0 1 0 0 0,0-1 0 0 0,0 1 1 0 0,0-1-1 0 0,1 0 0 0 0,-1 0 1 0 0,1 0-1 0 0,0 0 0 0 0,0-1 0 0 0,0 1 1 0 0,0-1-1 0 0,0 0 0 0 0,1 0 0 0 0,-1 0 1 0 0,1 0-1 0 0,-1 0 0 0 0,1-1 0 0 0,0 0 1 0 0,-1 1-1 0 0,1-2 0 0 0,0 1 1 0 0,0 0-1 0 0,5 0 0 0 0,2 0-26 0 0,-1 0-1 0 0,0-1 1 0 0,0 0 0 0 0,0-1-1 0 0,0 0 1 0 0,0-1 0 0 0,0 0-1 0 0,0 0 1 0 0,0-1 0 0 0,11-4-1 0 0,3-6 19 0 0,0 0 0 0 0,0-1 0 0 0,-2-2 0 0 0,0 0 0 0 0,0-1 0 0 0,-2-2 0 0 0,0 0-1 0 0,-1-1 1 0 0,-1 0 0 0 0,27-42 0 0 0,-31 35 161 0 0,-1-1 0 0 0,-1-1 1 0 0,14-52-1 0 0,-23 73-67 0 0,4-34 418 0 0,-6 35-350 0 0,0-1-1 0 0,0 1 0 0 0,1-1 0 0 0,0 1 0 0 0,4-12 0 0 0,15 47 166 0 0,-10-2-227 0 0,-1 0 0 0 0,-1 1 0 0 0,-1 1 0 0 0,-2-1 1 0 0,3 33-1 0 0,5 141 48 0 0,-13-174-104 0 0,1 41 42 0 0,-3 0 0 0 0,-15 104-1 0 0,11-141-11 0 0,-2 0-1 0 0,0 0 0 0 0,-3 0 0 0 0,0-1 0 0 0,-2-1 1 0 0,-1 0-1 0 0,-29 47 0 0 0,18-42 0 0 0,-1 0 0 0 0,-2-2-1 0 0,-1-1 1 0 0,-2-1 0 0 0,-1-2 0 0 0,-1-1-1 0 0,-1-1 1 0 0,-1-2 0 0 0,-1-1 0 0 0,-2-2-1 0 0,0-2 1 0 0,-72 28 0 0 0,78-36-139 0 0,0-2-1 0 0,-1 0 1 0 0,1-3 0 0 0,-1 0 0 0 0,-1-2-1 0 0,1-1 1 0 0,-1-2 0 0 0,1-1 0 0 0,-1-1-1 0 0,1-2 1 0 0,0-2 0 0 0,-34-8 0 0 0,29 3-809 0 0,1-2 1 0 0,-39-19-1 0 0,55 21-1154 0 0,1 0 0 0 0,-33-24-1 0 0,51 33 1857 0 0,0 1 0 0 0,0-1-1 0 0,-1 0 1 0 0,1 1 0 0 0,0-1-1 0 0,0 0 1 0 0,0 0 0 0 0,0 0-1 0 0,1 0 1 0 0,-1 0 0 0 0,0 0-1 0 0,0 0 1 0 0,0 0 0 0 0,1 0-1 0 0,-1 0 1 0 0,1 0 0 0 0,-1 0-1 0 0,1 0 1 0 0,-1-1 0 0 0,1 1-1 0 0,0 0 1 0 0,-1 0 0 0 0,1-1-1 0 0,0 1 1 0 0,0 0 0 0 0,0 0-1 0 0,0-1 1 0 0,0 1 0 0 0,0 0-1 0 0,0-1 1 0 0,1 1 0 0 0,-1 0-1 0 0,0 0 1 0 0,1 0-1 0 0,-1-1 1 0 0,1 1 0 0 0,-1 0-1 0 0,1 0 1 0 0,-1 0 0 0 0,1 0-1 0 0,2-2 1 0 0,11-11-1176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390 559 820 0 0,'-37'-94'3202'0'0,"28"68"-1375"0"0,0 0 0 0 0,-2 1 0 0 0,-23-38 0 0 0,34 62-1741 0 0,-1 0 0 0 0,1 0-1 0 0,-1 0 1 0 0,1 0 0 0 0,-1 0 0 0 0,0 1 0 0 0,1-1 0 0 0,-1 0 0 0 0,0 1 0 0 0,0-1 0 0 0,1 0 0 0 0,-1 1 0 0 0,0-1 0 0 0,0 1 0 0 0,0-1-1 0 0,0 1 1 0 0,0-1 0 0 0,0 1 0 0 0,0 0 0 0 0,0 0 0 0 0,0-1 0 0 0,0 1 0 0 0,0 0 0 0 0,0 0 0 0 0,0 0 0 0 0,0 0 0 0 0,-1 0-1 0 0,2 0-24 0 0,-1 1 0 0 0,0-1-1 0 0,0 1 1 0 0,0 0 0 0 0,1-1-1 0 0,-1 1 1 0 0,0 0-1 0 0,1-1 1 0 0,-1 1 0 0 0,0 0-1 0 0,1 0 1 0 0,-1-1 0 0 0,1 1-1 0 0,-1 0 1 0 0,1 0-1 0 0,0 0 1 0 0,-1 0 0 0 0,1 0-1 0 0,0 0 1 0 0,-1 0-1 0 0,1 0 1 0 0,0 0 0 0 0,0 0-1 0 0,0 0 1 0 0,0 0 0 0 0,0 0-1 0 0,0 1 1 0 0,2 21 360 0 0,1-1 0 0 0,1 1 0 0 0,11 38 0 0 0,-2-13-143 0 0,16 62-148 0 0,5-1-1 0 0,5-2 1 0 0,4-2-1 0 0,67 117 1 0 0,43 62-373 0 0,-112-219 128 0 0,-41-65 114 0 0,0 0-1 0 0,0 0 1 0 0,0 0-1 0 0,0 0 1 0 0,0 0-1 0 0,0 0 1 0 0,0 0-1 0 0,0 0 1 0 0,0 0 0 0 0,0 0-1 0 0,0 0 1 0 0,0 0-1 0 0,0 0 1 0 0,0 0-1 0 0,0 0 1 0 0,0 0 0 0 0,0 0-1 0 0,0 0 1 0 0,0 0-1 0 0,0 0 1 0 0,-2-10-3 0 0,-9-17 3 0 0,-150-236-13 0 0,84 124 67 0 0,-68-172-1 0 0,119 246-38 0 0,4-1 0 0 0,2-2 0 0 0,3 0 0 0 0,3-1 1 0 0,-7-100-1 0 0,20 152-8 0 0,1 0 1 0 0,1 1 0 0 0,0-1 0 0 0,1 0 0 0 0,1 1 0 0 0,7-23 0 0 0,-8 32-4 0 0,0 1 1 0 0,1 0-1 0 0,0-1 1 0 0,1 1-1 0 0,-1 0 1 0 0,1 0-1 0 0,0 1 1 0 0,0-1-1 0 0,1 1 1 0 0,0 0-1 0 0,0 0 1 0 0,0 0-1 0 0,0 1 1 0 0,1-1-1 0 0,-1 2 1 0 0,1-1-1 0 0,13-6 1 0 0,-8 6-3 0 0,1 1-1 0 0,0 0 1 0 0,0 0 0 0 0,0 1 0 0 0,0 0-1 0 0,0 1 1 0 0,0 1 0 0 0,0 0-1 0 0,0 0 1 0 0,0 1 0 0 0,0 1 0 0 0,0 0-1 0 0,20 6 1 0 0,-22-4 3 0 0,0-1-1 0 0,0 1 1 0 0,0 1-1 0 0,-1-1 1 0 0,0 2-1 0 0,0-1 1 0 0,0 1-1 0 0,0 1 1 0 0,-1 0-1 0 0,0 0 1 0 0,0 0-1 0 0,-1 1 1 0 0,0 0-1 0 0,-1 1 1 0 0,1-1-1 0 0,5 12 1 0 0,-10-14 3 0 0,1 1-1 0 0,-1-1 1 0 0,0 1 0 0 0,-1-1-1 0 0,0 1 1 0 0,0 0 0 0 0,0-1-1 0 0,-1 1 1 0 0,0 0-1 0 0,0 0 1 0 0,-1-1 0 0 0,0 1-1 0 0,0 0 1 0 0,0-1 0 0 0,-1 1-1 0 0,0-1 1 0 0,0 1 0 0 0,-1-1-1 0 0,-6 12 1 0 0,1-5 9 0 0,0 1-1 0 0,-1-1 1 0 0,0-1-1 0 0,-1 0 1 0 0,0 0-1 0 0,-1-1 1 0 0,-18 15-1 0 0,7-9-140 0 0,-2-1-1 0 0,0 0 1 0 0,-1-2-1 0 0,0-1 1 0 0,-1-1-1 0 0,0-2 1 0 0,-1 0-1 0 0,0-1 1 0 0,0-2-1 0 0,-1-1 1 0 0,0-1-1 0 0,0-2 1 0 0,-1 0-1 0 0,-32-2 1 0 0,-22-12-2785 0 0,31-5-2862 0 0,62 2-181 0 0,5 4 4570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5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14 464 0 0,'-20'0'738'0'0,"4"-1"14"0"0,-1 1 1 0 0,1 0-1 0 0,-1 2 0 0 0,1-1 0 0 0,-1 2 1 0 0,1 0-1 0 0,-21 8 0 0 0,25-7 150 0 0,11-3-748 0 0,-1 0 0 0 0,0-1 0 0 0,1 1 0 0 0,-1 0 0 0 0,1-1 0 0 0,-1 1 0 0 0,1 0 0 0 0,-1 0 0 0 0,1 0 0 0 0,-1 1 0 0 0,1-1 1 0 0,0 0-1 0 0,0 0 0 0 0,-1 1 0 0 0,1-1 0 0 0,-1 3 0 0 0,-11 13 1169 0 0,-1 0 0 0 0,0-1 0 0 0,-22 17 0 0 0,20-25-394 0 0,15-8-906 0 0,1 0 1 0 0,-1 0 0 0 0,0 0 0 0 0,0 0 0 0 0,1 0-1 0 0,-1 1 1 0 0,0-1 0 0 0,0 0 0 0 0,1 0-1 0 0,-1 1 1 0 0,0-1 0 0 0,1 1 0 0 0,-1-1-1 0 0,1 1 1 0 0,-1-1 0 0 0,0 1 0 0 0,1-1-1 0 0,-1 1 1 0 0,1-1 0 0 0,-1 1 0 0 0,1-1-1 0 0,0 1 1 0 0,-1 0 0 0 0,0 1 0 0 0,36-1 398 0 0,186-12-127 0 0,15-3-240 0 0,375-17-102 0 0,-54 2 40 0 0,411-17-195 0 0,-604 34 118 0 0,-274 10 74 0 0,165-7-12 0 0,-150 9 24 0 0,-69 1 36 0 0,70-7 1 0 0,-65 5 128 0 0,-40 1-157 0 0,-17 0-255 0 0,-90 1-2118 0 0,-48 9-2893 0 0,119-6 3855 0 0,1 3-1 0 0,-1 0 1 0 0,1 2 0 0 0,1 2 0 0 0,-48 21-1 0 0,30-5 290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5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2029 420 0 0,'-36'14'646'0'0,"-1"-2"1"0"0,-40 9-1 0 0,45-14-423 0 0,-1 2 0 0 0,1 2-1 0 0,-40 18 1 0 0,60-23-147 0 0,-7 3 98 0 0,1 0 0 0 0,0 1 0 0 0,0 1 0 0 0,1 1 0 0 0,1 0 0 0 0,0 2 0 0 0,-21 20 0 0 0,-9 27 1897 0 0,46-61-2018 0 0,-1 0 0 0 0,1 1 0 0 0,-1-1 0 0 0,1 0 0 0 0,0 1 0 0 0,-1-1 0 0 0,1 0 0 0 0,0 1 0 0 0,-1-1 0 0 0,1 1 1 0 0,0-1-1 0 0,-1 0 0 0 0,1 1 0 0 0,0-1 0 0 0,0 1 0 0 0,0-1 0 0 0,-1 1 0 0 0,1-1 0 0 0,0 1 0 0 0,0-1 0 0 0,0 1 1 0 0,0-1-1 0 0,0 1 0 0 0,0-1 0 0 0,0 1 0 0 0,0 0 0 0 0,0-1 0 0 0,0 1 0 0 0,0-1 0 0 0,0 1 0 0 0,1-1 0 0 0,-1 1 0 0 0,0-1 1 0 0,0 1-1 0 0,0-1 0 0 0,1 0 0 0 0,-1 1 0 0 0,0-1 0 0 0,1 1 0 0 0,-1-1 0 0 0,0 0 0 0 0,1 1 0 0 0,-1-1 0 0 0,0 1 0 0 0,1-1 1 0 0,-1 0-1 0 0,1 0 0 0 0,-1 1 0 0 0,1-1 0 0 0,-1 0 0 0 0,1 0 0 0 0,-1 1 0 0 0,1-1 0 0 0,-1 0 0 0 0,1 0 0 0 0,-1 0 0 0 0,1 0 1 0 0,-1 0-1 0 0,1 0 0 0 0,-1 0 0 0 0,1 0 0 0 0,0 0 0 0 0,33-3 1324 0 0,154-45 387 0 0,265-107 1 0 0,-59-26-1214 0 0,-147 64-295 0 0,468-260 109 0 0,-157 26-348 0 0,-431 270-30 0 0,120-88 17 0 0,-159 100 12 0 0,-20 17 55 0 0,90-89 0 0 0,39-71 563 0 0,-175 186-577 0 0,-1-1-1 0 0,-1-2 1 0 0,-2 0 0 0 0,0 0-1 0 0,-2-2 1 0 0,12-33 0 0 0,-24 56-65 0 0,1 0 1 0 0,-1 0-1 0 0,11-13 1 0 0,-10 15 2 0 0,0 0 0 0 0,-1 0 0 0 0,0-1 0 0 0,0 1 0 0 0,-1-1 0 0 0,5-13 1 0 0,-3 9-9 0 0,-4 9 13 0 0,0 0-1 0 0,0 0 1 0 0,-1 1-1 0 0,1-1 1 0 0,0 0-1 0 0,-1 0 1 0 0,1 0-1 0 0,-1 1 1 0 0,0-1-1 0 0,0 0 0 0 0,0-4 1 0 0,0 5-11 0 0,-26 8-471 0 0,23-5 348 0 0,-1 0-1 0 0,1 1 1 0 0,0-1-1 0 0,0 1 1 0 0,0 0-1 0 0,1 0 1 0 0,-1 0 0 0 0,-3 6-1 0 0,-10 10-625 0 0,-56 57-4150 0 0,-26 29-1586 0 0,59-68 5085 0 0,2 4 178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5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123 280 472 0 0,'-10'4'515'0'0,"1"1"1"0"0,0 1-1 0 0,-12 9 1 0 0,11-7 35 0 0,1 0-1 0 0,0 1 1 0 0,0 0 0 0 0,-14 20 0 0 0,21-27-452 0 0,1 0 1 0 0,-1 1-1 0 0,1 0 1 0 0,0-1 0 0 0,-1 1-1 0 0,1 0 1 0 0,0-1-1 0 0,1 1 1 0 0,-1 0-1 0 0,0 0 1 0 0,1 0-1 0 0,0-1 1 0 0,0 1-1 0 0,-1 0 1 0 0,2 0 0 0 0,-1 0-1 0 0,0 0 1 0 0,1 0-1 0 0,0 5 1 0 0,1-5 20 0 0,0 0 0 0 0,-1 1 0 0 0,1-1 0 0 0,0 0 0 0 0,0 0 1 0 0,0 0-1 0 0,1-1 0 0 0,-1 1 0 0 0,1-1 0 0 0,0 1 0 0 0,-1-1 0 0 0,1 0 0 0 0,0 0 1 0 0,0 0-1 0 0,6 3 0 0 0,6 1 207 0 0,0 0-1 0 0,1-1 1 0 0,0 0 0 0 0,0-1 0 0 0,0-1-1 0 0,26 2 1 0 0,103-3 1191 0 0,260-42 220 0 0,-242 19-1535 0 0,484-58 17 0 0,-551 67-210 0 0,469-61-55 0 0,-459 58 39 0 0,783-120 34 0 0,-808 119-20 0 0,58-7 7 0 0,73-9-23 0 0,-37 4-32 0 0,-139 22 30 0 0,27-2-42 0 0,-53 8-69 0 0,0-1 0 0 0,0 0 1 0 0,0-1-1 0 0,0 0 0 0 0,-1-1 1 0 0,1 0-1 0 0,15-7 0 0 0,-21 9-583 0 0,1 0-1 0 0,-1 0 0 0 0,0 1 1 0 0,1-1-1 0 0,-1 1 0 0 0,1 0 0 0 0,-1 0 1 0 0,7 2-1 0 0,5-1-3682 0 0,-5 8 1548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5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3434 36 144 0 0,'8'-3'335'0'0,"-1"-1"-1"0"0,1 0 1 0 0,-1-1-1 0 0,13-10 1 0 0,-19 14-261 0 0,-1 1-1 0 0,1-1 1 0 0,-1 1 0 0 0,1 0 0 0 0,0-1 0 0 0,-1 1 0 0 0,1 0-1 0 0,-1-1 1 0 0,1 1 0 0 0,0 0 0 0 0,-1 0 0 0 0,1 0 0 0 0,0-1-1 0 0,-1 1 1 0 0,1 0 0 0 0,0 0 0 0 0,0 0 0 0 0,-1 0 0 0 0,1 0-1 0 0,0 0 1 0 0,-1 0 0 0 0,1 0 0 0 0,0 1 0 0 0,-1-1-1 0 0,1 0 1 0 0,0 0 0 0 0,-1 1 0 0 0,1-1 0 0 0,0 0 0 0 0,-1 1-1 0 0,1-1 1 0 0,-1 0 0 0 0,1 1 0 0 0,-1-1 0 0 0,1 1 0 0 0,-1-1-1 0 0,1 1 1 0 0,-1-1 0 0 0,1 1 0 0 0,-1-1 0 0 0,0 1 0 0 0,1 0-1 0 0,-1-1 1 0 0,0 1 0 0 0,1-1 0 0 0,-1 1 0 0 0,0 1-1 0 0,-2 3 127 0 0,-1 1-1 0 0,0-1 0 0 0,-1 0 1 0 0,1 0-1 0 0,-1 0 0 0 0,0 0 0 0 0,-1-1 1 0 0,1 0-1 0 0,-1 1 0 0 0,1-2 0 0 0,-11 7 1 0 0,-6 8 337 0 0,1-3-122 0 0,0-1 0 0 0,-1 0 0 0 0,-1-2 0 0 0,-26 12 0 0 0,-24 14 254 0 0,-320 215 2081 0 0,-381 260-819 0 0,658-414-1906 0 0,21-16-13 0 0,5 0-1 0 0,29-26-8 0 0,-15 21-4 0 0,0-1 2 0 0,-235 187 83 0 0,-118 98 455 0 0,275-211-430 0 0,-2 3-84 0 0,5-13 11 0 0,-74 65-14 0 0,200-185-39 0 0,2 0-1 0 0,0 1 1 0 0,-36 50-1 0 0,57-70-16 0 0,-1 1 0 0 0,1 0-1 0 0,-1-1 1 0 0,1 1 0 0 0,0 0-1 0 0,0 0 1 0 0,1 0 0 0 0,-1 0-1 0 0,0 0 1 0 0,1 0 0 0 0,0 0 0 0 0,0 0-1 0 0,0 0 1 0 0,0 3 0 0 0,0-1-200 0 0,1-4 8 0 0,-1-1-1 0 0,1 0 1 0 0,0 0 0 0 0,-1 1-1 0 0,1-1 1 0 0,0 0-1 0 0,0 0 1 0 0,-1 0 0 0 0,1 0-1 0 0,0 0 1 0 0,-1 0 0 0 0,1 0-1 0 0,0 0 1 0 0,0 0 0 0 0,-1 0-1 0 0,1-1 1 0 0,0 1-1 0 0,-1 0 1 0 0,1 0 0 0 0,0-1-1 0 0,-1 1 1 0 0,2-1 0 0 0,19-7-2825 0 0,-8 3 2223 0 0,0 1 0 0 0,0 0 1 0 0,0 1-1 0 0,0 1 1 0 0,1 0-1 0 0,16 0 0 0 0,6 1-323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5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21 644 504 0 0,'-1'-1'108'0'0,"0"1"-1"0"0,0-1 1 0 0,-1 1-1 0 0,1 0 1 0 0,0-1-1 0 0,0 0 1 0 0,0 1-1 0 0,0-1 1 0 0,0 0-1 0 0,0 1 1 0 0,1-1-1 0 0,-1 0 1 0 0,0 0-1 0 0,0 0 1 0 0,0 0-1 0 0,1 0 1 0 0,-1 0-1 0 0,1 0 1 0 0,-1 0-1 0 0,0 0 1 0 0,1 0-1 0 0,0 0 1 0 0,-1 0-1 0 0,1 0 1 0 0,0-1-1 0 0,-1 1 1 0 0,1 0-1 0 0,0 0 1 0 0,0-3 2365 0 0,21 4 242 0 0,-14 0-2222 0 0,0-1 0 0 0,0 0 0 0 0,1-1-1 0 0,10-3 1 0 0,-11 3-245 0 0,0 0 0 0 0,0 0-1 0 0,0 1 1 0 0,12-1-1 0 0,153-11 2124 0 0,-36 1-1570 0 0,137-10-210 0 0,-209 16-550 0 0,66-8 0 0 0,149-9-22 0 0,13 1 3 0 0,-130 8-13 0 0,212-25-36 0 0,-344 36 25 0 0,391-44 2 0 0,-5-26-31 0 0,-40 0-63 0 0,126-1-213 0 0,-323 52 168 0 0,-10-5 51 0 0,-157 26 90 0 0,0 0-2 0 0,0-1 0 0 0,0 0 0 0 0,0 0 0 0 0,0-1 1 0 0,0-1-1 0 0,-1 0 0 0 0,13-6 0 0 0,-12 4 8 0 0,-1 0-1 0 0,1 1 1 0 0,16-4 0 0 0,-12 3 2 0 0,36-11-21 0 0,-34 13-3 0 0,-17 4 13 0 0,0 0 1 0 0,0 0-1 0 0,0 0 0 0 0,0 0 0 0 0,0 0 1 0 0,0 0-1 0 0,0-1 0 0 0,0 1 0 0 0,0 0 1 0 0,0 0-1 0 0,0-1 0 0 0,-1 1 1 0 0,1 0-1 0 0,0-1 0 0 0,0 1 0 0 0,0-1 1 0 0,0 1-1 0 0,-1-1 0 0 0,1 0 0 0 0,0 1 1 0 0,0-1-1 0 0,-1 0 0 0 0,1 1 0 0 0,0-1 1 0 0,-1 0-1 0 0,1 0 0 0 0,0-1 0 0 0,0-1 2 0 0,-1 3 0 0 0,0-1 0 0 0,0 0 0 0 0,0 0 0 0 0,0 1 1 0 0,1-1-1 0 0,-1 0 0 0 0,0 1 0 0 0,1-1 0 0 0,-1 0 0 0 0,0 1 0 0 0,1-1 0 0 0,-1 1 0 0 0,1-1 0 0 0,-1 0 0 0 0,1 1 0 0 0,-1-1 0 0 0,1 1 0 0 0,-1-1 1 0 0,1 1-1 0 0,0 0 0 0 0,-1-1 0 0 0,1 1 0 0 0,0 0 0 0 0,-1-1 0 0 0,1 1 0 0 0,0 0 0 0 0,-1 0 0 0 0,1-1 0 0 0,0 1 0 0 0,-1 0 0 0 0,1 0 0 0 0,0 0 1 0 0,0 0-1 0 0,-1 0 0 0 0,3 0 0 0 0,-3 0 67 0 0,-21 14 59 0 0,15-7-112 0 0,-1-1 0 0 0,1 0 1 0 0,-1-1-1 0 0,-13 9 0 0 0,-7 4 20 0 0,14-9 6 0 0,-1 0 0 0 0,0-1 0 0 0,-1-1 0 0 0,0 0 0 0 0,-19 5 0 0 0,11-4 98 0 0,-32 17 0 0 0,7 2 15 0 0,-102 59 117 0 0,-284 181 369 0 0,105-37-555 0 0,123-61-40 0 0,142-119-35 0 0,43-36-6 0 0,-31 31 1 0 0,15-13 11 0 0,-1-2 0 0 0,-2-1 0 0 0,-45 24 0 0 0,-58 43 11 0 0,72-42-31 0 0,-176 153 66 0 0,58-29-42 0 0,58-64-28 0 0,-48 34 22 0 0,25-24-35 0 0,-185 152 50 0 0,339-276-29 0 0,-69 49 4 0 0,45-33-2 0 0,0 1 0 0 0,2 1 0 0 0,0 0 0 0 0,-26 30 0 0 0,-30 41-19 0 0,26-39-16 0 0,16-11 18 0 0,24-28-35 0 0,1 1 0 0 0,-15 21 1 0 0,24-30 12 0 0,0 0 1 0 0,0-1-1 0 0,0 1 1 0 0,0 0-1 0 0,-1-1 1 0 0,1 1-1 0 0,-1-1 1 0 0,0 0-1 0 0,0 0 1 0 0,0 0-1 0 0,0 0 1 0 0,0-1-1 0 0,-5 2 1 0 0,9 4-140 0 0,-2 6-952 0 0,22 5-14029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3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1 200 0 0,'-5'-1'336'0'0,"-1"1"1"0"0,0 1-1 0 0,0-1 0 0 0,0 1 1 0 0,1 0-1 0 0,-1 0 1 0 0,0 0-1 0 0,1 1 0 0 0,-1 0 1 0 0,1 0-1 0 0,-9 5 0 0 0,9-4-205 0 0,1 1-1 0 0,-1 0 1 0 0,1 0-1 0 0,0 0 1 0 0,0 1-1 0 0,0 0 0 0 0,-4 7 1 0 0,-2 4 43 0 0,1 1-1 0 0,1 0 1 0 0,1 1 0 0 0,0 0-1 0 0,1 0 1 0 0,1 1 0 0 0,-4 29-1 0 0,3 2 369 0 0,0 85-1 0 0,6-85-204 0 0,11 89-1 0 0,-8-120-308 0 0,1 0 1 0 0,1 0-1 0 0,1-1 0 0 0,1 0 0 0 0,0 0 0 0 0,1 0 1 0 0,19 29-1 0 0,-9-21-31 0 0,1 0 1 0 0,1-2-1 0 0,1 0 0 0 0,1-2 1 0 0,2 0-1 0 0,0-1 1 0 0,1-2-1 0 0,0 0 0 0 0,2-2 1 0 0,0-1-1 0 0,1-1 0 0 0,1-1 1 0 0,0-2-1 0 0,1-1 1 0 0,0-1-1 0 0,1-1 0 0 0,-1-2 1 0 0,2-1-1 0 0,-1-2 1 0 0,1-1-1 0 0,-1-1 0 0 0,1-2 1 0 0,0-1-1 0 0,50-8 0 0 0,-47 2 5 0 0,0-1-1 0 0,-1-1 1 0 0,0-3 0 0 0,61-27-1 0 0,-75 29 22 0 0,-1-1 0 0 0,0-1 0 0 0,-1-1-1 0 0,0 0 1 0 0,-1-1 0 0 0,-1-1 0 0 0,0 0 0 0 0,-1-1 0 0 0,14-20-1 0 0,-18 21 139 0 0,-1-1 0 0 0,0-1 0 0 0,-1 0-1 0 0,-1 0 1 0 0,-1 0 0 0 0,0-1 0 0 0,-1 0-1 0 0,-1-1 1 0 0,-1 1 0 0 0,-1-1-1 0 0,0 0 1 0 0,-1 0 0 0 0,-2 0 0 0 0,1 0-1 0 0,-2 0 1 0 0,-6-33 0 0 0,0 23 190 0 0,-1 1 1 0 0,-1 1-1 0 0,-2 0 1 0 0,0 0-1 0 0,-2 1 1 0 0,-1 0-1 0 0,-1 1 1 0 0,-1 1-1 0 0,-1 0 0 0 0,-2 2 1 0 0,-33-34-1 0 0,36 42-122 0 0,0 0-1 0 0,-1 1 0 0 0,-1 1 1 0 0,0 0-1 0 0,-1 2 0 0 0,0 0 0 0 0,0 1 1 0 0,-32-10-1 0 0,23 11-43 0 0,0 2 1 0 0,0 1-1 0 0,0 1 0 0 0,-1 1 1 0 0,-49 2-1 0 0,17 6-282 0 0,1 3 0 0 0,0 2 0 0 0,1 3 0 0 0,0 3 0 0 0,-79 32 0 0 0,98-32-1119 0 0,1 2-1 0 0,1 1 0 0 0,-46 32 0 0 0,79-47 743 0 0,0-1 0 0 0,1 1-1 0 0,0 0 1 0 0,-1 0 0 0 0,1 1-1 0 0,1-1 1 0 0,-1 1 0 0 0,1 0-1 0 0,-5 8 1 0 0,7-11 245 0 0,0 0 0 0 0,0 0 0 0 0,1 0 1 0 0,-1 0-1 0 0,0 0 0 0 0,1 0 0 0 0,-1 1 0 0 0,1-1 0 0 0,0 0 1 0 0,0 0-1 0 0,0 1 0 0 0,0-1 0 0 0,0 0 0 0 0,0 0 0 0 0,1 0 0 0 0,-1 1 1 0 0,1-1-1 0 0,-1 0 0 0 0,1 0 0 0 0,0 0 0 0 0,0 0 0 0 0,0 0 0 0 0,0 0 1 0 0,0 0-1 0 0,0 0 0 0 0,1-1 0 0 0,2 4 0 0 0,24 15-1393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4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6268 1328 192 0 0,'-15'-23'1253'0'0,"-5"-14"262"0"0,-4-6 93 0 0,5 15-547 0 0,-80-100 4183 0 0,57 72-3524 0 0,-1 1-1 0 0,-77-73 0 0 0,85 96-1441 0 0,-29-27 101 0 0,-2 3 0 0 0,-128-84 0 0 0,123 100-261 0 0,-2 2 0 0 0,-1 4 0 0 0,-1 3 0 0 0,-83-22 0 0 0,-391-70 339 0 0,-9 33-104 0 0,296 50-191 0 0,-200-13 95 0 0,276 34-191 0 0,-6 1-68 0 0,-372 15 0 0 0,449 12-3 0 0,0 5 1 0 0,0 5-1 0 0,2 6 0 0 0,-170 58 0 0 0,145-29 12 0 0,2 6 0 0 0,-254 154 0 0 0,290-148-2 0 0,3 6-1 0 0,3 3 0 0 0,3 4 1 0 0,-91 103-1 0 0,152-146-12 0 0,1 2-1 0 0,1 0 1 0 0,3 2 0 0 0,-39 80 0 0 0,34-48-2 0 0,2 1-1 0 0,-20 89 1 0 0,32-96 9 0 0,3 1 0 0 0,3 0 0 0 0,3 0-1 0 0,3 1 1 0 0,3 0 0 0 0,9 88 0 0 0,0-98-8 0 0,2 0-1 0 0,2 0 1 0 0,3-2-1 0 0,3 1 0 0 0,2-2 1 0 0,2-1-1 0 0,48 84 1 0 0,-30-74-17 0 0,2-1 0 0 0,4-3 1 0 0,2-1-1 0 0,92 87 0 0 0,-28-49-29 0 0,3-5 0 0 0,4-5 0 0 0,199 109 0 0 0,-158-113-8 0 0,3-8 1 0 0,269 85 0 0 0,159-12 11 0 0,-455-126 49 0 0,2-5 0 0 0,192-2 0 0 0,-174-21-2 0 0,-1-7 0 0 0,0-6-1 0 0,-2-7 1 0 0,0-7 0 0 0,-3-6 0 0 0,-1-7-1 0 0,-2-6 1 0 0,-3-7 0 0 0,-2-5 0 0 0,211-133-1 0 0,-290 156 13 0 0,-1-2-1 0 0,-2-3 0 0 0,-3-3 0 0 0,-1-3 0 0 0,86-103 1 0 0,-116 121 2 0 0,-2-1-1 0 0,-2-1 1 0 0,-1-1 0 0 0,-2-1 0 0 0,-1-1 0 0 0,-3 0 0 0 0,0-1 0 0 0,-3 0 0 0 0,-2-2 0 0 0,7-46-1 0 0,-7-6 55 0 0,-3 0 0 0 0,-5 0 0 0 0,-4 0 0 0 0,-4 0 0 0 0,-23-118 0 0 0,16 155-44 0 0,-3 0 0 0 0,-2 1-1 0 0,-3 0 1 0 0,-2 2-1 0 0,-48-82 1 0 0,32 73-95 0 0,-3 3 0 0 0,-2 2 0 0 0,-3 1 1 0 0,-61-57-1 0 0,-199-146-1103 0 0,-22 27-1787 0 0,181 137-1534 0 0,-251-121 1 0 0,313 179 2519 0 0,-105-29 1 0 0,46 24 541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26 164 0 0,'-8'-5'848'0'0,"0"1"1"0"0,-1 0-1 0 0,1 0 0 0 0,-14-3 1 0 0,20 7-642 0 0,1-1-1 0 0,-1 1 1 0 0,0 0 0 0 0,0-1 0 0 0,0 1 0 0 0,0 0-1 0 0,0 0 1 0 0,0 0 0 0 0,1 1 0 0 0,-1-1 0 0 0,0 0 0 0 0,0 1-1 0 0,-1 0 1 0 0,2 0-143 0 0,0-1-1 0 0,0 1 1 0 0,0-1 0 0 0,0 1-1 0 0,1 0 1 0 0,-1 0 0 0 0,0-1-1 0 0,0 1 1 0 0,1 0-1 0 0,-1 0 1 0 0,1 0 0 0 0,-1 0-1 0 0,1 0 1 0 0,-1 0 0 0 0,1 0-1 0 0,0 0 1 0 0,-1 0-1 0 0,1 0 1 0 0,0 0 0 0 0,0 0-1 0 0,0 0 1 0 0,0 0 0 0 0,0 0-1 0 0,0 0 1 0 0,0 1-1 0 0,-3 210 2262 0 0,7 231-1894 0 0,8-277-717 0 0,5-58-2908 0 0,-17-107 3120 0 0,0-1-1 0 0,0 1 0 0 0,0-1 1 0 0,0 0-1 0 0,0 1 0 0 0,0-1 0 0 0,0 1 1 0 0,1-1-1 0 0,-1 1 0 0 0,0-1 1 0 0,0 0-1 0 0,0 1 0 0 0,0-1 0 0 0,1 1 1 0 0,-1-1-1 0 0,0 0 0 0 0,1 1 1 0 0,-1-1-1 0 0,0 0 0 0 0,0 1 0 0 0,1-1 1 0 0,-1 0-1 0 0,0 1 0 0 0,1-1 1 0 0,-1 0-1 0 0,1 0 0 0 0,-1 1 1 0 0,0-1-1 0 0,1 0 0 0 0,-1 0 0 0 0,1 0 1 0 0,-1 0-1 0 0,1 0 0 0 0,-1 0 1 0 0,1 1-1 0 0,-1-1 0 0 0,1 0 0 0 0,0-1-70 0 0,0 1 0 0 0,-1-1 0 0 0,1 0-1 0 0,0 1 1 0 0,-1-1 0 0 0,1 0-1 0 0,-1 1 1 0 0,1-1 0 0 0,0 0 0 0 0,-1 0-1 0 0,1 1 1 0 0,-1-1 0 0 0,0 0-1 0 0,1 0 1 0 0,-1 0 0 0 0,0 0 0 0 0,0 0-1 0 0,1 0 1 0 0,-1 1 0 0 0,0-1-1 0 0,0-2 1 0 0,2-20-848 0 0,2-4 90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4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731 249 768 0 0,'-17'-28'1206'0'0,"-1"1"1"0"0,-1 1-1 0 0,-1 1 0 0 0,-2 0 1 0 0,-35-31-1 0 0,12 19 448 0 0,21 23-784 0 0,20 12-732 0 0,0 0-1 0 0,0 1 0 0 0,0-1 1 0 0,0 1-1 0 0,-1 0 1 0 0,1 0-1 0 0,-5 0 1 0 0,7 2-109 0 0,1-1 1 0 0,-1 0 0 0 0,1 1 0 0 0,-1-1-1 0 0,1 1 1 0 0,0 0 0 0 0,-1-1 0 0 0,1 1-1 0 0,-1 0 1 0 0,1 0 0 0 0,0 0 0 0 0,0 0-1 0 0,0 0 1 0 0,0 0 0 0 0,-1 0 0 0 0,1 0 0 0 0,1 1-1 0 0,-1-1 1 0 0,0 0 0 0 0,0 0 0 0 0,0 1-1 0 0,1-1 1 0 0,-1 1 0 0 0,0 2 0 0 0,-12 42 129 0 0,11-38-94 0 0,-14 86 414 0 0,-6 109-1 0 0,21-190-448 0 0,-1 56 86 0 0,3 1 1 0 0,15 112 0 0 0,-14-163-119 0 0,2 0 0 0 0,0-1 0 0 0,0 0 1 0 0,2 0-1 0 0,0 0 0 0 0,1 0 0 0 0,1-1 0 0 0,1 0 0 0 0,0-1 0 0 0,1 0 0 0 0,1 0 0 0 0,0-1 0 0 0,1-1 0 0 0,1 0 0 0 0,0 0 0 0 0,1-2 0 0 0,0 1 0 0 0,1-2 0 0 0,1 0 0 0 0,0-1 1 0 0,31 15-1 0 0,-25-16-13 0 0,2-1-1 0 0,-1-1 1 0 0,1-1 0 0 0,0-1 0 0 0,0-1 0 0 0,0-2 0 0 0,1 0 0 0 0,-1-2 0 0 0,1 0 0 0 0,-1-2 0 0 0,1 0-1 0 0,35-10 1 0 0,-38 7 16 0 0,0-1 0 0 0,-1-2 0 0 0,0 0 0 0 0,0-1 0 0 0,-1-1-1 0 0,0-1 1 0 0,-1-1 0 0 0,0-1 0 0 0,-1 0 0 0 0,0-1-1 0 0,-1-1 1 0 0,-1-1 0 0 0,25-30 0 0 0,-28 29 13 0 0,-2 0-1 0 0,0-1 1 0 0,0 0-1 0 0,-2-1 1 0 0,0 0-1 0 0,-1-1 1 0 0,-1 0 0 0 0,-1 0-1 0 0,4-24 1 0 0,-8 30 37 0 0,-1-1 0 0 0,0 0 1 0 0,0 0-1 0 0,-2 0 0 0 0,0 0 1 0 0,-1 0-1 0 0,0 0 0 0 0,-1 1 0 0 0,-1-1 1 0 0,0 1-1 0 0,-1-1 0 0 0,-1 2 1 0 0,-10-22-1 0 0,4 16 131 0 0,0 1 0 0 0,-1 0 0 0 0,0 1 0 0 0,-1 0 1 0 0,-1 1-1 0 0,-1 1 0 0 0,-1 1 0 0 0,0 0 0 0 0,0 1 0 0 0,-1 0 0 0 0,-40-19 0 0 0,16 14 174 0 0,-1 1-1 0 0,0 2 1 0 0,-2 2-1 0 0,-79-13 0 0 0,52 15-344 0 0,0 3 0 0 0,-1 3-1 0 0,0 3 1 0 0,0 4 0 0 0,0 2-1 0 0,1 4 1 0 0,-100 24 0 0 0,163-30-181 0 0,-10 2-642 0 0,1 1 0 0 0,0 0 1 0 0,0 2-1 0 0,0 0 1 0 0,-28 16-1 0 0,46-23 684 0 0,-1 0 0 0 0,1 1-1 0 0,-1-1 1 0 0,1 0 0 0 0,-1 0 0 0 0,1 1 0 0 0,0-1 0 0 0,-1 0 0 0 0,1 1-1 0 0,-1-1 1 0 0,1 1 0 0 0,0-1 0 0 0,-1 1 0 0 0,1-1 0 0 0,0 1 0 0 0,0-1-1 0 0,-1 0 1 0 0,1 1 0 0 0,0-1 0 0 0,0 1 0 0 0,0 0 0 0 0,0-1 0 0 0,0 1-1 0 0,-1-1 1 0 0,1 1 0 0 0,0-1 0 0 0,0 1 0 0 0,0-1 0 0 0,1 2 0 0 0,11 8-2353 0 0,24-1-200 0 0,5-8 753 0 0,5-1 312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4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17 484 0 0,'-14'2'566'0'0,"8"-1"-247"0"0,0 0 0 0 0,1 0 0 0 0,-1 0 0 0 0,1 1 0 0 0,0-1 0 0 0,0 1 0 0 0,-9 5 0 0 0,9-5-45 0 0,1 0 1 0 0,0 0 0 0 0,0 0-1 0 0,-1-1 1 0 0,1 1-1 0 0,-7 0 1 0 0,-14 5 1194 0 0,33-5-672 0 0,11-5-615 0 0,104-31-45 0 0,-88 26-125 0 0,-13 4-11 0 0,-1 1 0 0 0,1 0 1 0 0,0 2-1 0 0,0 1 0 0 0,0 0 1 0 0,0 1-1 0 0,0 2 0 0 0,40 9 1 0 0,-55-10 14 0 0,0 0 1 0 0,0 1 0 0 0,-1-1 0 0 0,1 1-1 0 0,0 1 1 0 0,-1 0 0 0 0,0-1 0 0 0,9 8-1 0 0,-13-9-2 0 0,1 1 0 0 0,-1 0 0 0 0,0-1-1 0 0,1 1 1 0 0,-1 0 0 0 0,0 0 0 0 0,-1 0-1 0 0,1 0 1 0 0,0 1 0 0 0,-1-1 0 0 0,0 0 0 0 0,0 1-1 0 0,0-1 1 0 0,0 1 0 0 0,0-1 0 0 0,-1 1-1 0 0,0-1 1 0 0,1 1 0 0 0,-2 6 0 0 0,0 3 119 0 0,-2 0 1 0 0,1 0-1 0 0,-2 0 1 0 0,0 0 0 0 0,0-1-1 0 0,-12 23 1 0 0,-46 68 679 0 0,46-79-650 0 0,-30 39 458 0 0,-107 114 0 0 0,94-112-414 0 0,18-11-86 0 0,12-13-63 0 0,9-11-44 0 0,18-28-14 0 0,1 0-1 0 0,0 0 1 0 0,0 0-1 0 0,0 0 1 0 0,0-1-1 0 0,0 2 1 0 0,0-1-1 0 0,1 0 1 0 0,-1 0 0 0 0,1 0-1 0 0,-1 0 1 0 0,1 0-1 0 0,0 0 1 0 0,0 4-1 0 0,0-6 1 0 0,0 1 0 0 0,1-1 1 0 0,-1 0-1 0 0,0 1 0 0 0,1-1 0 0 0,-1 0 0 0 0,0 0 1 0 0,1 1-1 0 0,-1-1 0 0 0,0 0 0 0 0,1 0 0 0 0,-1 1 1 0 0,0-1-1 0 0,1 0 0 0 0,-1 0 0 0 0,1 0 0 0 0,-1 0 0 0 0,1 0 1 0 0,-1 1-1 0 0,0-1 0 0 0,1 0 0 0 0,-1 0 0 0 0,1 0 1 0 0,-1 0-1 0 0,1 0 0 0 0,-1-1 0 0 0,0 1 0 0 0,1 0 0 0 0,-1 0 1 0 0,1 0-1 0 0,-1 0 0 0 0,1 0 0 0 0,19-8 10 0 0,-6 3-3 0 0,64-12 19 0 0,-34 6-29 0 0,1 3 0 0 0,0 1 0 0 0,55-1 0 0 0,-84 8-5 0 0,21-1-9 0 0,43 7-1 0 0,-70-5 20 0 0,0 0 0 0 0,0 1 0 0 0,-1 1 0 0 0,1 0 0 0 0,0 0 0 0 0,-1 1 0 0 0,0 0-1 0 0,0 1 1 0 0,10 6 0 0 0,-15-8 6 0 0,-1-1-1 0 0,1 1 1 0 0,-1 1-1 0 0,0-1 1 0 0,0 0-1 0 0,0 1 0 0 0,0-1 1 0 0,-1 1-1 0 0,0 0 1 0 0,0 0-1 0 0,0 0 1 0 0,0 0-1 0 0,0 1 0 0 0,-1-1 1 0 0,2 5-1 0 0,-2-1 20 0 0,0-1 1 0 0,0 1-1 0 0,-1 0 0 0 0,0-1 0 0 0,-1 1 0 0 0,1 0 0 0 0,-1-1 0 0 0,-3 11 0 0 0,0-4 25 0 0,0-1 0 0 0,-1 1 0 0 0,-1-1-1 0 0,0 0 1 0 0,0-1 0 0 0,-2 0-1 0 0,1 0 1 0 0,-2 0 0 0 0,-10 11 0 0 0,0-3 9 0 0,-2-1 1 0 0,0-1 0 0 0,-1-1-1 0 0,-1-1 1 0 0,-39 22 0 0 0,44-30-146 0 0,1 0 1 0 0,-1 0-1 0 0,0-2 1 0 0,-1 0-1 0 0,1-2 1 0 0,-1 0-1 0 0,0 0 1 0 0,-36 0-1 0 0,47-4-332 0 0,0 1-1 0 0,-1-2 1 0 0,1 1-1 0 0,0-1 1 0 0,0-1-1 0 0,0 1 1 0 0,-15-6 0 0 0,21 6 209 0 0,0 0 1 0 0,1 0-1 0 0,-1 0 1 0 0,1 0-1 0 0,-1-1 1 0 0,1 1-1 0 0,-1 0 1 0 0,1-1 0 0 0,0 1-1 0 0,0-1 1 0 0,-1 1-1 0 0,1-1 1 0 0,0 1-1 0 0,0-1 1 0 0,0-2 0 0 0,0 1-54 0 0,0-1 1 0 0,0 1-1 0 0,1 0 1 0 0,-1-1-1 0 0,1 1 1 0 0,0-1 0 0 0,0 1-1 0 0,0 0 1 0 0,0-1-1 0 0,1 1 1 0 0,0-4 0 0 0,9-20-1064 0 0,5-8 168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4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421 869 32 0 0,'-6'-4'565'0'0,"-1"-1"1"0"0,1 1-1 0 0,-1 1 0 0 0,1-1 1 0 0,-1 1-1 0 0,0 0 0 0 0,-11-2 1 0 0,-24-11 1514 0 0,-9-9-112 0 0,-34-17 654 0 0,34 8-1149 0 0,51 34-1470 0 0,-19-16 908 0 0,-31-31 1 0 0,44 40-760 0 0,1 0 0 0 0,0 0 0 0 0,0 0 0 0 0,0-1 0 0 0,1 0 0 0 0,0 0 0 0 0,1 0 0 0 0,-4-11 0 0 0,3 1-80 0 0,0-1 0 0 0,1 0 0 0 0,1 0 1 0 0,1 0-1 0 0,0 0 0 0 0,2 0 0 0 0,0 0 0 0 0,1 0 0 0 0,1 0 0 0 0,0 0 0 0 0,2 1 1 0 0,0 0-1 0 0,1 0 0 0 0,1 0 0 0 0,1 0 0 0 0,0 1 0 0 0,1 0 0 0 0,1 1 0 0 0,1 0 0 0 0,0 1 1 0 0,1 0-1 0 0,0 1 0 0 0,18-16 0 0 0,-11 12-84 0 0,0 1 1 0 0,1 1-1 0 0,1 1 1 0 0,25-14-1 0 0,-32 22 3 0 0,0 0 0 0 0,1 1 0 0 0,-1 0 0 0 0,1 2 1 0 0,0-1-1 0 0,1 2 0 0 0,-1 0 0 0 0,17-1 0 0 0,-27 4 3 0 0,0 0 1 0 0,-1 0-1 0 0,1 0 1 0 0,0 0-1 0 0,0 1 0 0 0,0-1 1 0 0,-1 1-1 0 0,1 1 1 0 0,0-1-1 0 0,-1 1 1 0 0,1-1-1 0 0,-1 1 0 0 0,0 0 1 0 0,1 1-1 0 0,-1-1 1 0 0,0 1-1 0 0,-1 0 0 0 0,1 0 1 0 0,0 0-1 0 0,-1 0 1 0 0,7 8-1 0 0,-6-4 3 0 0,0 0 0 0 0,-1 0-1 0 0,1 0 1 0 0,-1 0 0 0 0,0 0 0 0 0,-1 1 0 0 0,0-1-1 0 0,0 1 1 0 0,-1 0 0 0 0,0 0 0 0 0,0 0-1 0 0,-1 11 1 0 0,-2 35 25 0 0,-2 1 0 0 0,-2-1 0 0 0,-17 64 0 0 0,-55 156 8 0 0,-10 49-60 0 0,81-279 11 0 0,1 1 0 0 0,3 0 0 0 0,1 1 0 0 0,8 81 0 0 0,-4-114-31 0 0,1 0 0 0 0,0 0 0 0 0,1 0 0 0 0,0 0 1 0 0,1 0-1 0 0,1-1 0 0 0,0 0 0 0 0,0 0 0 0 0,1 0 0 0 0,1-1 0 0 0,0 0 1 0 0,1 0-1 0 0,0-1 0 0 0,0 0 0 0 0,1-1 0 0 0,0 0 0 0 0,1-1 0 0 0,0 0 1 0 0,0 0-1 0 0,1-1 0 0 0,0-1 0 0 0,0 0 0 0 0,0 0 0 0 0,1-1 0 0 0,0-1 1 0 0,0 0-1 0 0,0-1 0 0 0,0-1 0 0 0,1 0 0 0 0,-1 0 0 0 0,27-1 0 0 0,-15-3-67 0 0,1-1-1 0 0,-1-1 0 0 0,43-12 1 0 0,-58 13 118 0 0,0 0 0 0 0,0-1 0 0 0,0 0 1 0 0,-1-1-1 0 0,1 0 0 0 0,-1 0 0 0 0,0-1 1 0 0,-1 0-1 0 0,1-1 0 0 0,-1 0 0 0 0,10-11 0 0 0,-16 16 21 0 0,-1-1 0 0 0,1 1 0 0 0,-1-1 0 0 0,1 1 0 0 0,-1-1 0 0 0,0 1-1 0 0,0-1 1 0 0,0 0 0 0 0,0 1 0 0 0,-1-1 0 0 0,1 0 0 0 0,-1 0 0 0 0,0 1-1 0 0,0-1 1 0 0,0 0 0 0 0,0-5 0 0 0,-1 3 37 0 0,-1-1 0 0 0,1 1-1 0 0,-1 0 1 0 0,0 0 0 0 0,0-1 0 0 0,0 1 0 0 0,-1 1 0 0 0,-3-6-1 0 0,-6-6 191 0 0,0 1-1 0 0,-1 1 0 0 0,-25-23 1 0 0,-18-7 15 0 0,0 3 0 0 0,-3 2 0 0 0,-78-38 1 0 0,31 17-426 0 0,-84-38-3238 0 0,156 82 1755 0 0,30 14 1129 0 0,0-1 0 0 0,-1 1 0 0 0,1 1 0 0 0,-1-1-1 0 0,0 1 1 0 0,1-1 0 0 0,-1 1 0 0 0,-5 0 0 0 0,7 1-1939 0 0,3 3 221 0 0,6 13 372 0 0,3 3 356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1141 252 0 0,'-15'-29'429'0'0,"6"12"-134"0"0,1-1 0 0 0,1 0 0 0 0,-11-37 1 0 0,-2-27 285 0 0,10 45-286 0 0,1 0 0 0 0,2 0 1 0 0,-5-74-1 0 0,12 90-188 0 0,-1 8-10 0 0,1 0 0 0 0,0 0 0 0 0,1 1 0 0 0,1-1 0 0 0,0 0 0 0 0,5-17 0 0 0,3-1 513 0 0,-1-1 1 0 0,7-59-1 0 0,-15 87-435 0 0,-1 0 1 0 0,1 1 0 0 0,-1-1-1 0 0,0 0 1 0 0,0 0 0 0 0,0 0-1 0 0,-1 0 1 0 0,0-4 0 0 0,0 7-86 0 0,1 0 1 0 0,0 1-1 0 0,-1-1 1 0 0,0 0-1 0 0,1 0 1 0 0,-1 0-1 0 0,0 1 1 0 0,1-1-1 0 0,-1 0 1 0 0,0 0-1 0 0,0 1 1 0 0,1-1-1 0 0,-1 1 1 0 0,0-1-1 0 0,0 1 1 0 0,0-1-1 0 0,0 1 1 0 0,0-1-1 0 0,0 1 1 0 0,0 0-1 0 0,0 0 1 0 0,0-1-1 0 0,0 1 1 0 0,0 0-1 0 0,0 0 1 0 0,0 0-1 0 0,0 0 1 0 0,0 0-1 0 0,0 0 1 0 0,0 1-1 0 0,0-1 1 0 0,0 0-1 0 0,0 0 1 0 0,-1 1-1 0 0,-3 0 11 0 0,-1 1-1 0 0,1 0 1 0 0,0 0-1 0 0,0 0 1 0 0,1 0-1 0 0,-1 1 1 0 0,0 0 0 0 0,1 0-1 0 0,0 0 1 0 0,-1 0-1 0 0,1 1 1 0 0,1 0-1 0 0,-1 0 1 0 0,0 0 0 0 0,1 0-1 0 0,0 0 1 0 0,-5 9-1 0 0,4-5-80 0 0,-1 2-1 0 0,1-1 0 0 0,0 0 1 0 0,1 1-1 0 0,0 0 1 0 0,0 0-1 0 0,1 0 0 0 0,-1 16 1 0 0,3-9-14 0 0,0 0 0 0 0,2 0 0 0 0,0 0 1 0 0,1 0-1 0 0,0 0 0 0 0,1-1 0 0 0,13 31 0 0 0,1-5 1 0 0,42 69 0 0 0,-46-88-10 0 0,2 0 1 0 0,0-1 0 0 0,1-1 0 0 0,1-1 0 0 0,1 0 0 0 0,0-1-1 0 0,2-1 1 0 0,0-1 0 0 0,1-1 0 0 0,1-1 0 0 0,0-1 0 0 0,1-1-1 0 0,0-1 1 0 0,1-1 0 0 0,1-1 0 0 0,-1-2 0 0 0,1 0 0 0 0,1-2-1 0 0,41 5 1 0 0,-30-8 2 0 0,0-2-1 0 0,0-1 0 0 0,0-3 0 0 0,0-1 1 0 0,-1-1-1 0 0,68-20 0 0 0,-82 18 9 0 0,0-1-1 0 0,-1-1 1 0 0,0-1-1 0 0,0-1 0 0 0,-1-1 1 0 0,-1-1-1 0 0,0-1 1 0 0,-1 0-1 0 0,0-2 0 0 0,-1 0 1 0 0,30-36-1 0 0,-40 41 40 0 0,-1 0 0 0 0,0-1 0 0 0,-1 0-1 0 0,0-1 1 0 0,-1 1 0 0 0,0-1 0 0 0,-1 0 0 0 0,-1 0-1 0 0,0 0 1 0 0,-1-1 0 0 0,0 1 0 0 0,-1-1 0 0 0,0 1-1 0 0,-2-17 1 0 0,0 11 68 0 0,-1 0 0 0 0,-1 1-1 0 0,-1-1 1 0 0,0 1 0 0 0,-2 0-1 0 0,0 0 1 0 0,-1 1 0 0 0,-1-1-1 0 0,-15-25 1 0 0,-198-249 1523 0 0,210 278-1566 0 0,-10-11 34 0 0,-2 1 0 0 0,0 1 0 0 0,-1 1 1 0 0,-1 1-1 0 0,-1 1 0 0 0,-37-21 1 0 0,50 33-127 0 0,0 2 0 0 0,-1 0 1 0 0,0 0-1 0 0,-1 1 1 0 0,1 1-1 0 0,-30-5 0 0 0,35 8-65 0 0,-1 1 0 0 0,1 0 0 0 0,-1 0 0 0 0,1 1-1 0 0,-1 0 1 0 0,1 0 0 0 0,-1 1 0 0 0,1 1 0 0 0,0-1 0 0 0,0 2-1 0 0,-16 7 1 0 0,20-9-79 0 0,1 1 0 0 0,0-1 0 0 0,0 1-1 0 0,0 0 1 0 0,0 0 0 0 0,0 0 0 0 0,1 1 0 0 0,0 0 0 0 0,-1-1 0 0 0,1 1-1 0 0,1 0 1 0 0,-1 0 0 0 0,0 1 0 0 0,1-1 0 0 0,0 0 0 0 0,0 1-1 0 0,0 0 1 0 0,1-1 0 0 0,0 1 0 0 0,0 0 0 0 0,0 0 0 0 0,0 0-1 0 0,1-1 1 0 0,-1 1 0 0 0,1 0 0 0 0,1 0 0 0 0,-1 0 0 0 0,2 8-1 0 0,1 0-468 0 0,0-1-1 0 0,1 1 0 0 0,0-1 1 0 0,1 0-1 0 0,1 0 0 0 0,0 0 1 0 0,0-1-1 0 0,1 0 0 0 0,1 0 1 0 0,8 10-1 0 0,-2-5-141 0 0,0-1-1 0 0,1-1 0 0 0,27 20 1 0 0,17 4-416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4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22 788 0 0,'1'-2'120'0'0,"1"0"-1"0"0,-1 1 1 0 0,1-1 0 0 0,0 1 0 0 0,0-1-1 0 0,0 1 1 0 0,-1-1 0 0 0,2 1-1 0 0,-1 0 1 0 0,0 0 0 0 0,0 0 0 0 0,0 0-1 0 0,0 0 1 0 0,1 1 0 0 0,-1-1-1 0 0,0 0 1 0 0,1 1 0 0 0,-1 0-1 0 0,0 0 1 0 0,1 0 0 0 0,-1 0 0 0 0,1 0-1 0 0,-1 0 1 0 0,0 0 0 0 0,1 1-1 0 0,-1-1 1 0 0,0 1 0 0 0,1 0-1 0 0,-1 0 1 0 0,0 0 0 0 0,0 0 0 0 0,0 0-1 0 0,0 0 1 0 0,0 0 0 0 0,0 1-1 0 0,0-1 1 0 0,0 1 0 0 0,2 2-1 0 0,9 9 81 0 0,0 0-1 0 0,-1 1 0 0 0,0 0 0 0 0,-1 1 1 0 0,-1 0-1 0 0,0 1 0 0 0,-1 0 0 0 0,10 27 1 0 0,12 17-19 0 0,49 110-13 0 0,-36-73-1356 0 0,-43-95 716 0 0,3 7 737 0 0,13-10-6045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4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53 340 0 0,'-16'-11'383'0'0,"6"4"245"0"0,0 1 0 0 0,-1 0 1 0 0,1 0-1 0 0,-15-5 1 0 0,22 10-517 0 0,0 0 1 0 0,0 0 0 0 0,0 0-1 0 0,0 1 1 0 0,0-1 0 0 0,0 1-1 0 0,0 0 1 0 0,0 0-1 0 0,0 0 1 0 0,0 0 0 0 0,0 1-1 0 0,0-1 1 0 0,0 1 0 0 0,0 0-1 0 0,0 0 1 0 0,0 0-1 0 0,0 0 1 0 0,0 0 0 0 0,1 0-1 0 0,-1 1 1 0 0,-5 3 0 0 0,2 1 7 0 0,0 1 0 0 0,0 0 0 0 0,1 0 0 0 0,-1 0 0 0 0,1 0 0 0 0,1 1 0 0 0,0 0 1 0 0,0 0-1 0 0,0 0 0 0 0,1 1 0 0 0,0-1 0 0 0,1 1 0 0 0,0 0 0 0 0,-1 11 0 0 0,-2 17 197 0 0,2 0-1 0 0,1 38 1 0 0,2-47-247 0 0,0 0 0 0 0,2-1 0 0 0,1 1 1 0 0,2-1-1 0 0,0 0 0 0 0,2 0 1 0 0,1 0-1 0 0,0-1 0 0 0,3 0 1 0 0,13 26-1 0 0,-10-27-78 0 0,2 0 0 0 0,0-2 0 0 0,1 0 0 0 0,2-1 0 0 0,0 0 0 0 0,1-2 0 0 0,1 0 0 0 0,1-2 0 0 0,1 0 0 0 0,0-1-1 0 0,26 13 1 0 0,-30-20 7 0 0,0-1-1 0 0,1-1 1 0 0,0-1-1 0 0,0-1 0 0 0,0 0 1 0 0,1-2-1 0 0,0 0 0 0 0,0-1 1 0 0,0-1-1 0 0,0-2 0 0 0,0 0 1 0 0,0-1-1 0 0,0 0 1 0 0,0-2-1 0 0,35-9 0 0 0,-39 6 23 0 0,0-1 0 0 0,0 0 0 0 0,-1-1 0 0 0,0-1 0 0 0,0 0 0 0 0,-1-1 0 0 0,0-1 0 0 0,-1-1-1 0 0,-1 0 1 0 0,17-18 0 0 0,-25 25 30 0 0,-1 0-1 0 0,1-1 1 0 0,-1 1-1 0 0,0-1 0 0 0,-1 0 1 0 0,1 0-1 0 0,-1 0 1 0 0,-1-1-1 0 0,1 1 0 0 0,-1-1 1 0 0,0 0-1 0 0,0 1 1 0 0,-1-1-1 0 0,0 0 1 0 0,0 0-1 0 0,-1 0 0 0 0,0 0 1 0 0,-1-8-1 0 0,0 5 66 0 0,-1 0 0 0 0,0 0 0 0 0,-1 0 0 0 0,0 0 0 0 0,-1 0 0 0 0,0 0 0 0 0,0 1 0 0 0,-1 0 0 0 0,0 0 0 0 0,-1 0 0 0 0,-9-12 0 0 0,-10-7 219 0 0,-1 1 1 0 0,-1 2-1 0 0,-51-39 1 0 0,-101-53 300 0 0,120 83-811 0 0,0 2 0 0 0,-2 3 0 0 0,-2 3 0 0 0,-112-32 0 0 0,168 57-20 0 0,-61-13-1205 0 0,63 13 1077 0 0,0 0 0 0 0,0 1 0 0 0,0-1 0 0 0,0 2 0 0 0,0-1 1 0 0,0 0-1 0 0,0 1 0 0 0,0 0 0 0 0,1 0 0 0 0,-1 0 0 0 0,-6 3 0 0 0,10-3 126 0 0,0 0-1 0 0,0 0 0 0 0,0 0 0 0 0,0 0 0 0 0,0 1 1 0 0,0-1-1 0 0,0 0 0 0 0,1 1 0 0 0,-1-1 0 0 0,0 0 1 0 0,1 1-1 0 0,-1-1 0 0 0,1 1 0 0 0,-1-1 0 0 0,1 1 1 0 0,0-1-1 0 0,0 1 0 0 0,0-1 0 0 0,0 1 0 0 0,0-1 1 0 0,0 1-1 0 0,0-1 0 0 0,0 1 0 0 0,0-1 0 0 0,1 1 1 0 0,-1-1-1 0 0,2 3 0 0 0,6 15-1261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182 403 236 0 0,'-30'-2'1220'0'0,"1"-2"0"0"0,-1-1-1 0 0,-41-12 1 0 0,70 17-1161 0 0,0-1-1 0 0,0 1 1 0 0,0 0-1 0 0,0-1 1 0 0,0 1 0 0 0,-1-1-1 0 0,1 1 1 0 0,0-1-1 0 0,0 0 1 0 0,1 1 0 0 0,-1-1-1 0 0,0 0 1 0 0,0 0-1 0 0,0 0 1 0 0,0 1-1 0 0,0-1 1 0 0,1 0 0 0 0,-1 0-1 0 0,1 0 1 0 0,-1 0-1 0 0,0 0 1 0 0,1-1 0 0 0,0 1-1 0 0,-1-2 1 0 0,1 1-11 0 0,0 1 1 0 0,0-1 0 0 0,0 0 0 0 0,1 0-1 0 0,-1 1 1 0 0,1-1 0 0 0,-1 0 0 0 0,1 1 0 0 0,0-1-1 0 0,0 1 1 0 0,0-1 0 0 0,0 1 0 0 0,0-1-1 0 0,0 1 1 0 0,1-2 0 0 0,8-8 73 0 0,1 1-1 0 0,-1 1 1 0 0,19-13-1 0 0,-17 13-30 0 0,40-27-33 0 0,1 3 0 0 0,1 1-1 0 0,111-44 1 0 0,-111 53-78 0 0,1 2 1 0 0,77-18-1 0 0,-123 37 25 0 0,0 0 1 0 0,-1 1-1 0 0,1 1 0 0 0,15 0 1 0 0,-22 0 4 0 0,0 0-1 0 0,-1 0 1 0 0,1 0 0 0 0,0 0 0 0 0,0 1 0 0 0,-1-1 0 0 0,1 0-1 0 0,0 1 1 0 0,-1 0 0 0 0,1-1 0 0 0,0 1 0 0 0,-1 0 0 0 0,1 0 0 0 0,-1 0-1 0 0,1 0 1 0 0,-1 0 0 0 0,0 0 0 0 0,1 0 0 0 0,-1 1 0 0 0,0-1 0 0 0,0 0-1 0 0,0 1 1 0 0,0-1 0 0 0,0 1 0 0 0,0-1 0 0 0,0 1 0 0 0,0-1 0 0 0,0 4-1 0 0,0 3 62 0 0,0 0 0 0 0,-1 0-1 0 0,0 0 1 0 0,0 0 0 0 0,-1 0-1 0 0,0-1 1 0 0,-1 1-1 0 0,1 0 1 0 0,-2 0 0 0 0,1-1-1 0 0,-7 15 1 0 0,-6 7 296 0 0,-28 44-1 0 0,25-45-149 0 0,-114 172 939 0 0,54-83-690 0 0,66-99-389 0 0,1 2 1 0 0,-16 37-1 0 0,24-50-69 0 0,0 1 0 0 0,0-1 1 0 0,1 1-1 0 0,1 0 0 0 0,-1 0 0 0 0,1 0 1 0 0,1 0-1 0 0,-1 0 0 0 0,1 0 0 0 0,1 0 1 0 0,0 8-1 0 0,0-13-8 0 0,0-1 0 0 0,0 1 0 0 0,0 0 1 0 0,0 0-1 0 0,0-1 0 0 0,0 1 0 0 0,1-1 1 0 0,-1 1-1 0 0,1-1 0 0 0,0 0 0 0 0,-1 1 0 0 0,1-1 1 0 0,0 0-1 0 0,0 0 0 0 0,1 0 0 0 0,-1-1 0 0 0,0 1 1 0 0,1 0-1 0 0,-1-1 0 0 0,1 0 0 0 0,-1 1 1 0 0,1-1-1 0 0,0 0 0 0 0,0-1 0 0 0,-1 1 0 0 0,1 0 1 0 0,0-1-1 0 0,0 1 0 0 0,0-1 0 0 0,3 0 0 0 0,9 0-5 0 0,1-1 0 0 0,-1 0 0 0 0,0-1 0 0 0,23-6 0 0 0,-25 5 2 0 0,91-21-40 0 0,-30 6 15 0 0,0 3 1 0 0,92-6-1 0 0,-161 20 46 0 0,0 1 0 0 0,0 0 0 0 0,1 0 0 0 0,-1 0 0 0 0,0 0 0 0 0,0 1-1 0 0,0 0 1 0 0,1 0 0 0 0,-1 1 0 0 0,0-1 0 0 0,0 1 0 0 0,-1 0 0 0 0,1 0-1 0 0,0 1 1 0 0,-1-1 0 0 0,1 1 0 0 0,-1 0 0 0 0,0 0 0 0 0,0 1 0 0 0,0-1-1 0 0,0 1 1 0 0,-1 0 0 0 0,0 0 0 0 0,1 0 0 0 0,-1 1 0 0 0,-1-1 0 0 0,1 1-1 0 0,-1-1 1 0 0,1 1 0 0 0,-1 0 0 0 0,-1 0 0 0 0,1 0 0 0 0,-1 0 0 0 0,0 0-1 0 0,0 0 1 0 0,0 0 0 0 0,-1 1 0 0 0,0-1 0 0 0,0 0 0 0 0,0 0 0 0 0,-2 9 0 0 0,-1 7 104 0 0,-1 1 0 0 0,-2-1 0 0 0,0-1 0 0 0,-1 1 0 0 0,-1-1 0 0 0,-1 0 0 0 0,0-1 0 0 0,-23 34-1 0 0,5-15-34 0 0,-2-1 0 0 0,-1-1 0 0 0,-39 34 0 0 0,59-60-305 0 0,0 0-1 0 0,-1-1 1 0 0,0 0 0 0 0,0-1 0 0 0,-1 0-1 0 0,0-1 1 0 0,-1 0 0 0 0,1-1 0 0 0,-1 0-1 0 0,-1-1 1 0 0,1-1 0 0 0,-1 0 0 0 0,-15 2-1 0 0,19-4-244 0 0,-15-2-2609 0 0,24-1 2973 0 0,1 1 1 0 0,-1 0-1 0 0,1-1 1 0 0,-1 1-1 0 0,1-1 0 0 0,-1 1 1 0 0,1-1-1 0 0,0 0 1 0 0,-1 1-1 0 0,1-1 0 0 0,0 1 1 0 0,0-1-1 0 0,-1 1 1 0 0,1-1-1 0 0,0 0 0 0 0,0 1 1 0 0,0-1-1 0 0,0 0 1 0 0,0 1-1 0 0,-1-1 1 0 0,1 0-1 0 0,1 1 0 0 0,-1-1 1 0 0,0 0-1 0 0,0 1 1 0 0,0-1-1 0 0,0 1 0 0 0,0-1 1 0 0,1 0-1 0 0,-1 1 1 0 0,0-1-1 0 0,0 1 0 0 0,1-1 1 0 0,-1 0-1 0 0,0 1 1 0 0,1-1-1 0 0,0 0 0 0 0,12-21-1576 0 0,15-6 244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4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434 798 1076 0 0,'-132'-61'4860'0'0,"88"43"-2665"0"0,-58-33-1 0 0,89 43-1916 0 0,0-1 0 0 0,0 0 1 0 0,1 0-1 0 0,1-1 0 0 0,0-1 0 0 0,0 0 1 0 0,1-1-1 0 0,-13-17 0 0 0,17 18-218 0 0,1 1 0 0 0,0-1 0 0 0,1 0-1 0 0,0 0 1 0 0,0 0 0 0 0,1 0 0 0 0,1-1 0 0 0,0 1 0 0 0,0-1-1 0 0,1 0 1 0 0,1 1 0 0 0,0-16 0 0 0,3-1-42 0 0,0-1-1 0 0,2 1 1 0 0,16-52 0 0 0,-14 60-21 0 0,0 0 0 0 0,2 1 1 0 0,0 0-1 0 0,22-34 0 0 0,-24 43 1 0 0,1 0 0 0 0,0 0 0 0 0,1 1-1 0 0,0 0 1 0 0,0 0 0 0 0,1 1 0 0 0,0 0 0 0 0,0 1 0 0 0,16-9 0 0 0,-24 15 0 0 0,-1 0 1 0 0,1 0 0 0 0,0 0 0 0 0,0 1 0 0 0,-1-1 0 0 0,1 1-1 0 0,0-1 1 0 0,0 1 0 0 0,0 0 0 0 0,0-1 0 0 0,0 1 0 0 0,0 0-1 0 0,-1 0 1 0 0,1 0 0 0 0,0 1 0 0 0,0-1 0 0 0,0 0-1 0 0,0 1 1 0 0,0-1 0 0 0,0 1 0 0 0,-1-1 0 0 0,1 1 0 0 0,0 0-1 0 0,-1 0 1 0 0,1 0 0 0 0,0 0 0 0 0,-1 0 0 0 0,1 0 0 0 0,-1 1-1 0 0,1-1 1 0 0,-1 0 0 0 0,0 1 0 0 0,0-1 0 0 0,0 1 0 0 0,1-1-1 0 0,0 4 1 0 0,2 2-4 0 0,-1 0-1 0 0,0 0 1 0 0,-1 0 0 0 0,1 1-1 0 0,-1-1 1 0 0,-1 1-1 0 0,2 13 1 0 0,-1 12-2 0 0,-2-1 0 0 0,-7 65 0 0 0,-22 69 17 0 0,8-54-3 0 0,-7 52 0 0 0,-20 128-14 0 0,41-224-2 0 0,2 0 0 0 0,6 88 0 0 0,0-132-6 0 0,1-1 0 0 0,2 1 0 0 0,0-1 0 0 0,1 0 0 0 0,2 0 0 0 0,13 32 0 0 0,-17-48-6 0 0,0 0-1 0 0,1 0 1 0 0,0-1-1 0 0,0 1 0 0 0,1-1 1 0 0,0 0-1 0 0,0 0 0 0 0,0 0 1 0 0,1-1-1 0 0,-1 1 0 0 0,2-2 1 0 0,-1 1-1 0 0,0-1 0 0 0,1 1 1 0 0,0-2-1 0 0,0 1 0 0 0,0-1 1 0 0,0 0-1 0 0,1-1 0 0 0,-1 1 1 0 0,1-1-1 0 0,14 1 1 0 0,-5-2-17 0 0,0-1 0 0 0,0 0 1 0 0,0-1-1 0 0,1-1 0 0 0,-2-1 0 0 0,1-1 1 0 0,0 0-1 0 0,-1-1 0 0 0,1 0 1 0 0,-2-2-1 0 0,17-8 0 0 0,-22 10 111 0 0,-1 0 0 0 0,1-1 0 0 0,-1 0 0 0 0,0 0 0 0 0,-1-1 0 0 0,0 0-1 0 0,0-1 1 0 0,0 0 0 0 0,-1 0 0 0 0,0-1 0 0 0,-1 0 0 0 0,0 0 0 0 0,0 0-1 0 0,-1-1 1 0 0,0 0 0 0 0,-1 0 0 0 0,0 0 0 0 0,3-13 0 0 0,-6 18 34 0 0,-1 0 1 0 0,1-1 0 0 0,-1 1 0 0 0,0 0-1 0 0,-1-1 1 0 0,1 1 0 0 0,-1 0 0 0 0,0-1 0 0 0,-1 1-1 0 0,1 0 1 0 0,-1 0 0 0 0,0 0 0 0 0,0 0-1 0 0,-1 0 1 0 0,1 0 0 0 0,-1 1 0 0 0,0-1 0 0 0,-4-3-1 0 0,-3-4 124 0 0,0 1 1 0 0,-1 0-1 0 0,0 1 0 0 0,-1 0 0 0 0,-14-9 0 0 0,-25-11-392 0 0,-1 1 0 0 0,-2 3 0 0 0,-1 2 0 0 0,-59-17 0 0 0,7 2-5221 0 0,91 32 2851 0 0,12 5-17 0 0,25 17-3247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5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1 140 0 0,'-5'-1'731'0'0,"0"1"0"0"0,0 1-1 0 0,0-1 1 0 0,-1 1 0 0 0,1 0 0 0 0,0 0-1 0 0,0 0 1 0 0,0 1 0 0 0,-8 4 0 0 0,8-3-489 0 0,1 0 0 0 0,0 0 0 0 0,0 0 0 0 0,0 1 1 0 0,0 0-1 0 0,1 0 0 0 0,0 0 0 0 0,-1 0 0 0 0,-4 9 1 0 0,1-1-17 0 0,-1-1-60 0 0,1 1 1 0 0,0 0-1 0 0,1 1 0 0 0,0 0 1 0 0,1 0-1 0 0,0 0 1 0 0,-3 15-1 0 0,-3 29 18 0 0,3-1 0 0 0,2 1-1 0 0,3 0 1 0 0,5 91 0 0 0,33 76-143 0 0,-27-190-46 0 0,2 0 0 0 0,1 0-1 0 0,2-2 1 0 0,23 45 0 0 0,-23-54-9 0 0,0-1 0 0 0,2 0 0 0 0,0-1 0 0 0,33 34 0 0 0,-39-46 10 0 0,0-1-1 0 0,1 0 1 0 0,0-1 0 0 0,0 0 0 0 0,1-1 0 0 0,0 0 0 0 0,0 0-1 0 0,0-1 1 0 0,1-1 0 0 0,0 0 0 0 0,0-1 0 0 0,14 3-1 0 0,-5-3 5 0 0,0 0 0 0 0,1-1 0 0 0,-1-1 0 0 0,0-2-1 0 0,1 0 1 0 0,23-4 0 0 0,-32 2 2 0 0,0 0 1 0 0,-1 0-1 0 0,1-1 1 0 0,-1-1-1 0 0,0 0 1 0 0,-1-1-1 0 0,1-1 1 0 0,-1 1-1 0 0,0-2 1 0 0,-1 1-1 0 0,14-14 0 0 0,-3-1 48 0 0,-1-1 0 0 0,-1-1-1 0 0,-1 0 1 0 0,-1-1 0 0 0,-2-1-1 0 0,0-1 1 0 0,-2 0-1 0 0,-1-1 1 0 0,-1 0 0 0 0,-1-1-1 0 0,-2 0 1 0 0,-1 0-1 0 0,-1-1 1 0 0,-1 0 0 0 0,-2 0-1 0 0,-1-36 1 0 0,-2 49 84 0 0,-2 0 0 0 0,0 1 0 0 0,-1-1 0 0 0,0 1 1 0 0,-1-1-1 0 0,-1 1 0 0 0,-1 1 0 0 0,0-1 0 0 0,-1 1 0 0 0,-1 0 1 0 0,0 0-1 0 0,-1 1 0 0 0,-1 0 0 0 0,0 1 0 0 0,-1 0 0 0 0,0 0 0 0 0,-1 1 1 0 0,0 1-1 0 0,-22-16 0 0 0,14 13-43 0 0,0 1-1 0 0,0 1 1 0 0,-1 1-1 0 0,-1 1 1 0 0,1 0-1 0 0,-2 2 1 0 0,1 1-1 0 0,-1 0 1 0 0,-1 2 0 0 0,1 1-1 0 0,-1 0 1 0 0,1 2-1 0 0,-31 1 1 0 0,28 2-110 0 0,1 1 0 0 0,0 1 0 0 0,-34 10 0 0 0,45-10-79 0 0,1 2 0 0 0,0 0 0 0 0,1 0 0 0 0,-1 1 0 0 0,1 1 0 0 0,1 0 0 0 0,-20 15 0 0 0,18-12-133 0 0,6-5-14 0 0,0 1 1 0 0,1-1 0 0 0,-1 1-1 0 0,1 0 1 0 0,0 1-1 0 0,1-1 1 0 0,-1 1-1 0 0,1 0 1 0 0,1 1 0 0 0,-5 8-1 0 0,4-5-437 0 0,1 0 0 0 0,0 0-1 0 0,1 0 1 0 0,-3 17 0 0 0,6-23 370 0 0,0 0 1 0 0,0 0-1 0 0,0 0 0 0 0,0 1 1 0 0,1-1-1 0 0,-1 0 0 0 0,1 0 1 0 0,1 0-1 0 0,-1 0 0 0 0,1 0 1 0 0,0 0-1 0 0,4 8 1 0 0,2-1-483 0 0,1-1 0 0 0,0 1 0 0 0,19 17 0 0 0,-18-18 356 0 0,27 26-977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14.0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225 254 108 0 0,'-15'-25'1750'0'0,"-1"0"-1"0"0,-1 2 1 0 0,-1-1 0 0 0,-1 2-1 0 0,0 1 1 0 0,-33-27 0 0 0,23 18 1509 0 0,26 26-2829 0 0,0 0 0 0 0,-1 0 1 0 0,1 0-1 0 0,-1 0 1 0 0,0 1-1 0 0,0 0 0 0 0,-11-7 507 0 0,16 13-760 0 0,18 52-48 0 0,-3 1-1 0 0,14 96 1 0 0,0 124-203 0 0,-20-167 4 0 0,66 437-1550 0 0,-56-451-325 0 0,4 0-1 0 0,4-1 0 0 0,74 162 1 0 0,-88-230 219 0 0,33 50 0 0 0,-43-70 1350 0 0,1 1 0 0 0,0-1 0 0 0,0 0 1 0 0,1-1-1 0 0,0 1 0 0 0,0-1 0 0 0,0 0 0 0 0,1 0 1 0 0,-1-1-1 0 0,1 0 0 0 0,0 0 0 0 0,12 4 1 0 0,13-2-1093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5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1 532 0 0,'-3'4'333'0'0,"0"-1"-1"0"0,1 1 1 0 0,-1 0-1 0 0,1 1 1 0 0,0-1 0 0 0,1 0-1 0 0,-1 0 1 0 0,1 1-1 0 0,-1 5 1 0 0,-4 6 148 0 0,1 3-240 0 0,0-1 0 0 0,2 1 0 0 0,0 0 0 0 0,-1 31 0 0 0,7 78-62 0 0,-2-102-159 0 0,1 1-171 0 0,0 0 1 0 0,2-1 0 0 0,11 40 0 0 0,-12-55-143 0 0,1 0-1 0 0,0 0 1 0 0,1 0-1 0 0,0 0 1 0 0,1-1-1 0 0,0 0 1 0 0,0 0-1 0 0,1 0 1 0 0,1-1-1 0 0,11 12 1 0 0,2-9-652 0 0,9 2 76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5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40 252 0 0,'-2'-4'221'0'0,"0"1"0"0"0,-1-1 0 0 0,1 1 0 0 0,-1 0 0 0 0,0 0 0 0 0,0 0 0 0 0,0 0 0 0 0,0 1 0 0 0,-1-1 0 0 0,-6-3 0 0 0,9 5-148 0 0,-1 1-1 0 0,0 0 0 0 0,1-1 1 0 0,-1 1-1 0 0,0 0 0 0 0,1 0 1 0 0,-1 0-1 0 0,1 0 1 0 0,-1 0-1 0 0,0 0 0 0 0,1 1 1 0 0,-1-1-1 0 0,1 1 0 0 0,-1-1 1 0 0,0 1-1 0 0,1-1 0 0 0,-1 1 1 0 0,1 0-1 0 0,0 0 0 0 0,-1-1 1 0 0,1 1-1 0 0,0 0 0 0 0,-1 0 1 0 0,1 1-1 0 0,0-1 0 0 0,0 0 1 0 0,0 0-1 0 0,0 1 0 0 0,0-1 1 0 0,0 0-1 0 0,-1 3 0 0 0,-9 13 210 0 0,2 1 1 0 0,0-1-1 0 0,0 2 0 0 0,2-1 0 0 0,0 1 0 0 0,2 0 0 0 0,-6 26 0 0 0,-12 142 488 0 0,21-166-749 0 0,2-1 0 0 0,1 1 1 0 0,0-1-1 0 0,1 0 0 0 0,2 0 1 0 0,0 0-1 0 0,1 0 0 0 0,0 0 1 0 0,12 24-1 0 0,-12-34-25 0 0,0-1 0 0 0,0 0 1 0 0,0 0-1 0 0,1-1 0 0 0,1 0 0 0 0,-1 0 0 0 0,1 0 0 0 0,15 12 0 0 0,-15-15-8 0 0,-1-1-1 0 0,0 0 0 0 0,1-1 0 0 0,0 1 0 0 0,0-1 1 0 0,0 0-1 0 0,0-1 0 0 0,0 0 0 0 0,0 0 0 0 0,1-1 1 0 0,-1 1-1 0 0,1-2 0 0 0,10 1 0 0 0,-1-2-25 0 0,-1 0 0 0 0,1-2-1 0 0,0 0 1 0 0,-1 0 0 0 0,1-2 0 0 0,-1 0 0 0 0,0-1-1 0 0,-1 0 1 0 0,1-2 0 0 0,-1 0 0 0 0,-1 0 0 0 0,1-1-1 0 0,22-20 1 0 0,-9 4 39 0 0,-1 0 1 0 0,-2-2-1 0 0,0-2 0 0 0,-2 0 0 0 0,25-40 1 0 0,-38 53 148 0 0,-1 0 1 0 0,-1 0-1 0 0,0-1 1 0 0,-1-1 0 0 0,-1 1-1 0 0,0-1 1 0 0,-1 0-1 0 0,4-33 1 0 0,-8 44-14 0 0,-1 0 0 0 0,0-1 0 0 0,0 1 0 0 0,0-1 0 0 0,-1 1 1 0 0,0 0-1 0 0,0-1 0 0 0,-1 1 0 0 0,0 0 0 0 0,0 0 0 0 0,-1 0 0 0 0,0 0 0 0 0,0 0 1 0 0,0 1-1 0 0,-1-1 0 0 0,0 1 0 0 0,-1 0 0 0 0,1 0 0 0 0,-1 1 0 0 0,0-1 0 0 0,0 1 0 0 0,-1 0 1 0 0,0 0-1 0 0,-10-6 0 0 0,-2 0 54 0 0,-2 2 0 0 0,1 0 0 0 0,-1 1 0 0 0,-1 0 0 0 0,1 2 0 0 0,-1 1 0 0 0,0 0 0 0 0,-25-1 0 0 0,2 2-258 0 0,0 3 0 0 0,0 1 1 0 0,-45 7-1 0 0,71-5-532 0 0,0 1 1 0 0,0 0-1 0 0,0 1 1 0 0,0 1-1 0 0,1 1 1 0 0,-29 13-1 0 0,43-16 240 0 0,1-1-1 0 0,-1 1 1 0 0,0-1 0 0 0,1 1-1 0 0,-1 0 1 0 0,1 0 0 0 0,0 0-1 0 0,0 0 1 0 0,-2 4 0 0 0,3-6 229 0 0,1 0 32 0 0,0-1 1 0 0,0 0 0 0 0,0 1 0 0 0,0-1 0 0 0,0 1 0 0 0,0-1 0 0 0,0 0 0 0 0,0 1 0 0 0,0-1 0 0 0,0 1 0 0 0,0-1 0 0 0,0 0-1 0 0,0 1 1 0 0,0-1 0 0 0,0 1 0 0 0,0-1 0 0 0,0 0 0 0 0,0 1 0 0 0,0-1 0 0 0,1 1 0 0 0,-1-1 0 0 0,0 0 0 0 0,0 1 0 0 0,1-1-1 0 0,-1 0 1 0 0,0 1 0 0 0,0-1 0 0 0,1 0 0 0 0,-1 0 0 0 0,0 1 0 0 0,1-1 0 0 0,1 2-322 0 0,11 11-1006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5:5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705 100 392 0 0,'0'-6'290'0'0,"0"1"1"0"0,0 0-1 0 0,-1 0 1 0 0,0 0-1 0 0,0-1 1 0 0,0 1-1 0 0,-1 0 1 0 0,1 0-1 0 0,-4-6 1 0 0,3 8-106 0 0,1 1 0 0 0,-1-1 1 0 0,0 1-1 0 0,0-1 1 0 0,0 1-1 0 0,0 0 1 0 0,-1 0-1 0 0,1 0 1 0 0,0 0-1 0 0,-1 0 1 0 0,0 1-1 0 0,1-1 1 0 0,-1 1-1 0 0,0 0 1 0 0,0-1-1 0 0,0 1 1 0 0,-4-1-1 0 0,0 0 62 0 0,-1 1-1 0 0,1 0 1 0 0,0 0-1 0 0,-1 0 0 0 0,1 1 1 0 0,0 0-1 0 0,-1 0 1 0 0,1 1-1 0 0,-1 0 1 0 0,1 0-1 0 0,0 1 0 0 0,0 0 1 0 0,0 0-1 0 0,0 1 1 0 0,0 0-1 0 0,-10 5 0 0 0,8-2-102 0 0,1 0 0 0 0,0 0 0 0 0,1 1 0 0 0,-1 0-1 0 0,1 0 1 0 0,1 1 0 0 0,-1 0 0 0 0,1 0 0 0 0,1 0-1 0 0,0 1 1 0 0,-6 12 0 0 0,5-9-123 0 0,1 0 0 0 0,0 0 0 0 0,1 1-1 0 0,1-1 1 0 0,0 1 0 0 0,0 0 0 0 0,2 0 0 0 0,-1 0 0 0 0,2 0 0 0 0,0 1-1 0 0,0-1 1 0 0,1 0 0 0 0,1 0 0 0 0,0 0 0 0 0,1 0 0 0 0,0 0 0 0 0,1-1-1 0 0,0 1 1 0 0,8 14 0 0 0,-1-11-27 0 0,0 0-1 0 0,1-1 1 0 0,1 0-1 0 0,1-1 1 0 0,0 0 0 0 0,1-1-1 0 0,0-1 1 0 0,0 0-1 0 0,2-1 1 0 0,-1-1-1 0 0,33 15 1 0 0,15 2-125 0 0,133 35 0 0 0,-140-46 17 0 0,2 1-6 0 0,125 41-228 0 0,-163-50 321 0 0,1 2 1 0 0,-1 0-1 0 0,-1 1 1 0 0,0 2-1 0 0,-1 0 1 0 0,20 17-1 0 0,-34-26 30 0 0,0 0-1 0 0,-1 1 0 0 0,0 0 0 0 0,0-1 0 0 0,0 2 0 0 0,0-1 0 0 0,-1 0 0 0 0,0 1 0 0 0,0-1 1 0 0,0 1-1 0 0,-1 0 0 0 0,0 0 0 0 0,0 0 0 0 0,0 0 0 0 0,-1 0 0 0 0,0 0 0 0 0,0 1 1 0 0,-1-1-1 0 0,1 0 0 0 0,-1 1 0 0 0,-1-1 0 0 0,1 0 0 0 0,-1 1 0 0 0,0-1 0 0 0,-1 0 0 0 0,1 0 1 0 0,-1 0-1 0 0,-1 0 0 0 0,1 0 0 0 0,-4 6 0 0 0,-3 4 7 0 0,-1 0-1 0 0,0-1 1 0 0,-1 0-1 0 0,-1-1 1 0 0,0-1-1 0 0,-1 1 1 0 0,-1-2 0 0 0,0 0-1 0 0,-21 14 1 0 0,0-3-39 0 0,-1-3 0 0 0,-1-1 0 0 0,-1-1 0 0 0,0-2 0 0 0,-2-2 0 0 0,1-2 0 0 0,-64 12 0 0 0,20-12-907 0 0,-1-3 0 0 0,-147-4 0 0 0,193-6 285 0 0,1-2-1 0 0,0-2 0 0 0,0-1 0 0 0,1-2 1 0 0,-1-2-1 0 0,2-1 0 0 0,0-2 0 0 0,0-1 0 0 0,-42-24 1 0 0,1-16-770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0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1 566 700 0 0,'18'-14'510'0'0,"1"2"1"0"0,0 0-1 0 0,1 1 0 0 0,1 1 0 0 0,0 0 1 0 0,26-7-1 0 0,-11 4-292 0 0,155-54 256 0 0,-29 11-426 0 0,301-88-668 0 0,-214 72 64 0 0,215-43 150 0 0,-461 114 413 0 0,21-3 130 0 0,0 0 0 0 0,1 2 1 0 0,27 0-1 0 0,-46 2-54 0 0,0 1 0 0 0,0-1 0 0 0,0 1-1 0 0,-1 0 1 0 0,1 0 0 0 0,0 1 0 0 0,-1 0-1 0 0,1 0 1 0 0,-1 0 0 0 0,0 0-1 0 0,1 1 1 0 0,-1 0 0 0 0,0 0 0 0 0,-1 0-1 0 0,1 1 1 0 0,-1 0 0 0 0,1 0 0 0 0,-1 0-1 0 0,4 5 1 0 0,-3-2 96 0 0,-1 1-1 0 0,0 0 1 0 0,0 0 0 0 0,0 0-1 0 0,-1 1 1 0 0,0-1-1 0 0,-1 1 1 0 0,3 12 0 0 0,-2 8 425 0 0,1 37-1 0 0,-4-40-376 0 0,-14 273 1516 0 0,-2-41-1258 0 0,16-198-466 0 0,3 0-1 0 0,2 0 1 0 0,3 0 0 0 0,19 73 0 0 0,-19-107-20 0 0,0 0 0 0 0,2 0 1 0 0,1-1-1 0 0,0 0 0 0 0,2-1 1 0 0,1 0-1 0 0,1-1 1 0 0,1 0-1 0 0,1-2 0 0 0,1 0 1 0 0,34 30-1 0 0,-37-38-28 0 0,2-1 0 0 0,-1 0-1 0 0,2-1 1 0 0,-1-1 0 0 0,2-1 0 0 0,-1-1 0 0 0,1 0-1 0 0,0-2 1 0 0,0 0 0 0 0,30 5 0 0 0,-21-7-39 0 0,0-2-1 0 0,0 0 1 0 0,0-2 0 0 0,-1-1 0 0 0,1-2 0 0 0,0 0 0 0 0,31-9 0 0 0,-18 2 2 0 0,-1-2 0 0 0,44-18 1 0 0,-63 20 88 0 0,0 0 1 0 0,-1-1 0 0 0,0-2 0 0 0,-1 0 0 0 0,27-23-1 0 0,-25 18 124 0 0,-4 4 60 0 0,-1-1 1 0 0,0-1-1 0 0,20-25 1 0 0,-33 37-83 0 0,0 1 1 0 0,-1-1-1 0 0,1 1 1 0 0,-1-1 0 0 0,0 0-1 0 0,0 0 1 0 0,0 0-1 0 0,-1 0 1 0 0,0 0 0 0 0,1 0-1 0 0,-1-1 1 0 0,-1 1 0 0 0,1 0-1 0 0,-1-1 1 0 0,0 1-1 0 0,0 0 1 0 0,0-1 0 0 0,0 1-1 0 0,-1 0 1 0 0,1-1-1 0 0,-1 1 1 0 0,0 0 0 0 0,-4-8-1 0 0,3 8 6 0 0,0 1-1 0 0,-1 0 1 0 0,0 0-1 0 0,1 0 1 0 0,-1 0-1 0 0,0 1 1 0 0,0-1-1 0 0,-1 1 1 0 0,1-1-1 0 0,0 1 1 0 0,-1 0-1 0 0,0 0 1 0 0,1 1-1 0 0,-1-1 1 0 0,0 1-1 0 0,0 0 1 0 0,0 0-1 0 0,0 0 0 0 0,0 0 1 0 0,0 1-1 0 0,0 0 1 0 0,0 0-1 0 0,-4 0 1 0 0,-14 0 348 0 0,1 2 1 0 0,-42 7 0 0 0,62-9-468 0 0,-40 11 120 0 0,-1 1-1 0 0,2 2 1 0 0,0 2-1 0 0,0 1 1 0 0,2 3-1 0 0,-62 40 0 0 0,76-43-457 0 0,0 2-1 0 0,1 0 0 0 0,-21 23 0 0 0,35-33-125 0 0,0 1-1 0 0,1 0 0 0 0,0 0 1 0 0,1 1-1 0 0,0 0 0 0 0,1 1 1 0 0,0-1-1 0 0,1 1 0 0 0,-6 17 1 0 0,10-24 133 0 0,0-1 0 0 0,0 0 0 0 0,1 1 1 0 0,0-1-1 0 0,0 1 0 0 0,0-1 0 0 0,0 1 1 0 0,0-1-1 0 0,1 0 0 0 0,0 1 1 0 0,0-1-1 0 0,0 0 0 0 0,1 1 0 0 0,-1-1 1 0 0,1 0-1 0 0,0 0 0 0 0,0 0 0 0 0,1 0 1 0 0,-1-1-1 0 0,1 1 0 0 0,4 5 0 0 0,1-1-299 0 0,1-1-1 0 0,-1 0 1 0 0,1-1-1 0 0,0 1 1 0 0,1-2-1 0 0,-1 1 1 0 0,18 6-1 0 0,28 7-913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0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886 479 628 0 0,'-25'-13'577'0'0,"-25"-11"1541"0"0,-84-56-1 0 0,98 54-836 0 0,-51-25 0 0 0,68 41-851 0 0,0 1 0 0 0,0 1-1 0 0,-1 1 1 0 0,1 1 0 0 0,-22-3 0 0 0,27 7-226 0 0,0 0 0 0 0,0 2-1 0 0,-1 0 1 0 0,1 0 0 0 0,0 1 0 0 0,0 1 0 0 0,0 0-1 0 0,0 1 1 0 0,0 1 0 0 0,1 0 0 0 0,-24 11 0 0 0,21-7-80 0 0,0 1-1 0 0,0 0 1 0 0,1 2 0 0 0,0-1 0 0 0,1 2 0 0 0,0 0 0 0 0,0 1-1 0 0,-17 22 1 0 0,23-23-90 0 0,-1 1 0 0 0,2 0 0 0 0,0 1 0 0 0,0-1-1 0 0,2 1 1 0 0,-1 1 0 0 0,2-1 0 0 0,-4 20 0 0 0,3-8-14 0 0,1 0 1 0 0,1 1 0 0 0,1 44 0 0 0,3-50-21 0 0,1-1 0 0 0,1 1 0 0 0,1-1 1 0 0,1 1-1 0 0,0-1 0 0 0,1 0 0 0 0,2-1 1 0 0,0 1-1 0 0,1-2 0 0 0,0 1 0 0 0,2-1 0 0 0,16 21 1 0 0,-16-25-4 0 0,1-1-1 0 0,1 0 1 0 0,0 0 0 0 0,0-2 0 0 0,1 1 0 0 0,1-2 0 0 0,0 0 0 0 0,0-1 0 0 0,1 0 0 0 0,0-1 0 0 0,0-1 0 0 0,1-1 0 0 0,0 0-1 0 0,27 5 1 0 0,-22-8 0 0 0,-1-1 0 0 0,1-1 0 0 0,0-1 0 0 0,0 0 0 0 0,0-2 0 0 0,0-1 0 0 0,0 0 0 0 0,-1-2 0 0 0,1-1 0 0 0,-1 0 0 0 0,-1-1 0 0 0,1-2 0 0 0,-1 0 0 0 0,-1-1 0 0 0,26-17-1 0 0,-23 13 11 0 0,0-2-1 0 0,-1 0 1 0 0,-1-1-1 0 0,-1-1 0 0 0,-1-1 1 0 0,0-1-1 0 0,-1 0 0 0 0,-1-2 1 0 0,-1 1-1 0 0,-1-2 1 0 0,-1 0-1 0 0,15-37 0 0 0,-24 47 20 0 0,0 1 0 0 0,-1-1-1 0 0,0 0 1 0 0,-1 0 0 0 0,-1 0-1 0 0,0 0 1 0 0,0 0 0 0 0,-1 0-1 0 0,-1 0 1 0 0,-3-16 0 0 0,0 11 64 0 0,0 1 1 0 0,-2-1 0 0 0,0 1-1 0 0,0 0 1 0 0,-2 1 0 0 0,-16-27 0 0 0,2 11 100 0 0,-1 1 1 0 0,-2 2 0 0 0,-1 0 0 0 0,-1 1 0 0 0,-2 2 0 0 0,-41-30 0 0 0,35 30-231 0 0,-2 1 1 0 0,-1 2 0 0 0,-1 2 0 0 0,-1 1 0 0 0,-1 2 0 0 0,0 2 0 0 0,-1 1-1 0 0,-1 3 1 0 0,-45-7 0 0 0,86 18-75 0 0,0 1-1 0 0,0-1 1 0 0,-1 1 0 0 0,1 0-1 0 0,0 0 1 0 0,0 0 0 0 0,-1 0-1 0 0,1 1 1 0 0,0-1 0 0 0,0 0-1 0 0,0 1 1 0 0,-1 0 0 0 0,1-1-1 0 0,0 1 1 0 0,0 0-1 0 0,0 0 1 0 0,0 0 0 0 0,0 1-1 0 0,0-1 1 0 0,1 0 0 0 0,-1 1-1 0 0,0-1 1 0 0,1 1 0 0 0,-1-1-1 0 0,1 1 1 0 0,-1 0-1 0 0,1 0 1 0 0,0 0 0 0 0,-2 2-1 0 0,2-1-122 0 0,1-1-1 0 0,-1 1 1 0 0,0 0-1 0 0,1 0 1 0 0,-1-1-1 0 0,1 1 1 0 0,0 0-1 0 0,0-1 0 0 0,0 1 1 0 0,0 0-1 0 0,1 0 1 0 0,-1-1-1 0 0,1 1 1 0 0,0 0-1 0 0,-1-1 1 0 0,1 1-1 0 0,0-1 0 0 0,1 1 1 0 0,-1-1-1 0 0,0 1 1 0 0,1-1-1 0 0,2 4 1 0 0,6 4-392 0 0,0-1 0 0 0,0 0 0 0 0,1-1 1 0 0,0 0-1 0 0,0 0 0 0 0,0-1 0 0 0,1-1 1 0 0,22 9-1 0 0,27 9-747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0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1 524 0 0,'9'13'766'0'0,"-1"1"1"0"0,-1-1-1 0 0,0 2 0 0 0,-1-1 1 0 0,8 27-1 0 0,-8-24-540 0 0,1 9 135 0 0,-1 0-1 0 0,5 38 0 0 0,3 16-82 0 0,-3-31-205 0 0,0-1-430 0 0,1-1 0 0 0,32 78 1 0 0,-40-117-4 0 0,1 0 0 0 0,0 0 0 0 0,0 0 0 0 0,10 12 0 0 0,-14-18 253 0 0,1-1 0 0 0,-1 1-1 0 0,0 0 1 0 0,1-1 0 0 0,0 1-1 0 0,-1-1 1 0 0,1 0-1 0 0,0 0 1 0 0,0 1 0 0 0,-1-1-1 0 0,1 0 1 0 0,0 0 0 0 0,0-1-1 0 0,0 1 1 0 0,0 0-1 0 0,1-1 1 0 0,-1 1 0 0 0,0-1-1 0 0,0 0 1 0 0,0 1 0 0 0,0-1-1 0 0,0 0 1 0 0,1 0 0 0 0,-1-1-1 0 0,0 1 1 0 0,2-1-1 0 0,13-10-819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0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297 131 432 0 0,'-2'-4'159'0'0,"-1"1"0"0"0,0-1-1 0 0,0 1 1 0 0,0 0 0 0 0,-1 1 0 0 0,1-1 0 0 0,-1 1-1 0 0,0-1 1 0 0,1 1 0 0 0,-1 0 0 0 0,0 0 0 0 0,0 1 0 0 0,0-1-1 0 0,-1 1 1 0 0,1 0 0 0 0,0 0 0 0 0,0 0 0 0 0,-1 0-1 0 0,1 1 1 0 0,0 0 0 0 0,-1 0 0 0 0,1 0 0 0 0,-1 1-1 0 0,1-1 1 0 0,0 1 0 0 0,0 0 0 0 0,-1 0 0 0 0,1 0-1 0 0,0 1 1 0 0,0 0 0 0 0,0-1 0 0 0,0 1 0 0 0,0 1-1 0 0,1-1 1 0 0,-1 1 0 0 0,1-1 0 0 0,-1 1 0 0 0,1 0-1 0 0,0 0 1 0 0,0 0 0 0 0,0 1 0 0 0,-4 6 0 0 0,-3 7-3 0 0,0 1 1 0 0,2 0 0 0 0,0 1-1 0 0,0-1 1 0 0,2 2 0 0 0,0-1-1 0 0,2 1 1 0 0,0 0 0 0 0,1 0-1 0 0,1 0 1 0 0,1 39 0 0 0,2-31-140 0 0,2-1 1 0 0,0 0 0 0 0,2 0-1 0 0,1-1 1 0 0,1 0 0 0 0,1 0-1 0 0,2 0 1 0 0,17 34 0 0 0,-21-49-34 0 0,1-1 1 0 0,-1 1 0 0 0,2-1-1 0 0,-1-1 1 0 0,2 0 0 0 0,-1 0-1 0 0,1 0 1 0 0,0-1 0 0 0,1 0 0 0 0,0-1-1 0 0,0 0 1 0 0,0-1 0 0 0,1 0-1 0 0,0-1 1 0 0,1 0 0 0 0,-1 0 0 0 0,1-1-1 0 0,-1-1 1 0 0,1 0 0 0 0,0-1-1 0 0,1 0 1 0 0,-1 0 0 0 0,0-2 0 0 0,0 1-1 0 0,1-2 1 0 0,-1 1 0 0 0,0-2-1 0 0,0 0 1 0 0,0 0 0 0 0,22-8-1 0 0,-16 4 12 0 0,0-1-1 0 0,0-1 0 0 0,-1-1 0 0 0,0-1 0 0 0,0 0 0 0 0,-1-1 0 0 0,-1-1 0 0 0,0 0 0 0 0,0-2 0 0 0,-1 1 0 0 0,-1-1 0 0 0,0-1 0 0 0,-1-1 0 0 0,18-31 0 0 0,-16 25 196 0 0,0 0-1 0 0,-2-1 0 0 0,-1-1 0 0 0,-1 0 1 0 0,10-37-1 0 0,-17 51-35 0 0,-1-1 1 0 0,-1 0-1 0 0,0 0 1 0 0,0 0-1 0 0,-1 0 0 0 0,0-1 1 0 0,-1 1-1 0 0,0 0 0 0 0,-1 0 1 0 0,0 1-1 0 0,-1-1 1 0 0,0 0-1 0 0,-1 1 0 0 0,0-1 1 0 0,-8-14-1 0 0,1 8-18 0 0,-1 0 0 0 0,0 0 1 0 0,-1 1-1 0 0,-1 0 0 0 0,-1 1 0 0 0,0 1 0 0 0,-1 1 0 0 0,0 0 0 0 0,-1 1 0 0 0,0 0 1 0 0,-1 2-1 0 0,-1 0 0 0 0,1 1 0 0 0,-1 1 0 0 0,-1 1 0 0 0,-35-9 0 0 0,22 8-639 0 0,-1 2 0 0 0,0 2-1 0 0,0 0 1 0 0,0 3 0 0 0,-1 1 0 0 0,1 1-1 0 0,0 2 1 0 0,0 1 0 0 0,-50 13 0 0 0,78-15-15 0 0,0 0 1 0 0,0 0 0 0 0,0 0-1 0 0,0 0 1 0 0,1 1 0 0 0,-1 0-1 0 0,1 0 1 0 0,-1 1 0 0 0,1-1-1 0 0,0 1 1 0 0,0 0 0 0 0,1 1-1 0 0,-7 7 1 0 0,9-10-927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0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201 279 784 0 0,'-131'46'5925'0'0,"91"-30"-3673"0"0,17-1-893 0 0,17-8-490 0 0,14-8 300 0 0,201-86 320 0 0,-28 22-1366 0 0,22-2-118 0 0,-14 5-3 0 0,-143 46 34 0 0,59-12-1 0 0,-39 11 180 0 0,-49 11-94 0 0,22-6 558 0 0,-38 12-647 0 0,0-1 0 0 0,-1 1 0 0 0,1 0 1 0 0,0 0-1 0 0,0 0 0 0 0,0 0 0 0 0,-1 0 0 0 0,1-1 0 0 0,0 1 0 0 0,0 1 0 0 0,0-1 1 0 0,-1 0-1 0 0,1 0 0 0 0,0 0 0 0 0,0 0 0 0 0,-1 0 0 0 0,1 1 0 0 0,0-1 0 0 0,0 0 1 0 0,-1 1-1 0 0,1-1 0 0 0,0 0 0 0 0,-1 1 0 0 0,1-1 0 0 0,0 1 0 0 0,-1-1 0 0 0,1 1 0 0 0,-1 0 1 0 0,1-1-1 0 0,-1 1 0 0 0,1 0 0 0 0,-1-1 0 0 0,1 1 0 0 0,-1 0 0 0 0,1 1 0 0 0,7 54 318 0 0,-2 0-1 0 0,-2 1 1 0 0,-6 82-1 0 0,1-39-262 0 0,1 95-69 0 0,-11 497-24 0 0,4-128-71 0 0,9-341 61 0 0,0-230-47 0 0,-1 1-1 0 0,2-1 1 0 0,-1 0-1 0 0,1 1 1 0 0,0 0-1 0 0,0 0 1 0 0,6-8-1 0 0,7-15-268 0 0,-12 17-33 0 0,0 1 0 0 0,-1-2 1 0 0,0 1-1 0 0,1-23 0 0 0,-2 19-430 0 0,1 0 0 0 0,5-19-1 0 0,11-33-2421 0 0,-13 43 1276 0 0,1 0-1 0 0,1 1 1 0 0,21-45-1 0 0,-9 36 604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0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247 232 132 0 0,'-1'-22'1295'0'0,"-2"-1"0"0"0,0 1 1 0 0,-2 0-1 0 0,0 0 0 0 0,-11-29 0 0 0,12 40-693 0 0,-6-9 677 0 0,9 19-1092 0 0,0-1 1 0 0,-1 0-1 0 0,1 0 1 0 0,0 0 0 0 0,0 0-1 0 0,1 0 1 0 0,-1 0 0 0 0,0 0-1 0 0,1-1 1 0 0,-1 1-1 0 0,1-3 1 0 0,0 4-137 0 0,0 1-1 0 0,0-1 1 0 0,0 1-1 0 0,0-1 1 0 0,0 1-1 0 0,-1 0 1 0 0,1-1 0 0 0,0 1-1 0 0,0-1 1 0 0,0 1-1 0 0,0-1 1 0 0,0 1-1 0 0,-1 0 1 0 0,1-1-1 0 0,0 1 1 0 0,0-1 0 0 0,-1 1-1 0 0,1 0 1 0 0,0-1-1 0 0,-1 1 1 0 0,1 0-1 0 0,0-1 1 0 0,-1 1 0 0 0,1 0-1 0 0,0 0 1 0 0,-1-1-1 0 0,1 1 1 0 0,-1 0-1 0 0,1 0 1 0 0,-1 0-1 0 0,1 0 1 0 0,0-1 0 0 0,-1 1-1 0 0,1 0 1 0 0,-1 0-1 0 0,1 0 1 0 0,-1 0-1 0 0,1 0 1 0 0,-1 0-1 0 0,1 0 1 0 0,-1 0 0 0 0,1 0-1 0 0,0 0 1 0 0,-1 1-1 0 0,1-1 1 0 0,-1 0-1 0 0,1 0 1 0 0,-1 0-1 0 0,1 0 1 0 0,-1 1 0 0 0,-1 0 73 0 0,0-1 1 0 0,0 1 0 0 0,1 0-1 0 0,-1 0 1 0 0,0 0 0 0 0,0 0 0 0 0,1 0-1 0 0,-1 1 1 0 0,1-1 0 0 0,-3 3-1 0 0,-1 3 70 0 0,-17 24 31 0 0,1 1 1 0 0,2 0 0 0 0,1 2-1 0 0,2 0 1 0 0,-17 50-1 0 0,29-67-227 0 0,-1 0 0 0 0,2 0 0 0 0,1 1 0 0 0,0-1-1 0 0,1 0 1 0 0,1 1 0 0 0,0 0 0 0 0,1-1 0 0 0,1 0-1 0 0,5 20 1 0 0,-5-29-2 0 0,1 1 1 0 0,0-1-1 0 0,1 0 0 0 0,0 0 0 0 0,0 0 0 0 0,0 0 1 0 0,1 0-1 0 0,0-1 0 0 0,1 0 0 0 0,0 0 0 0 0,0-1 0 0 0,0 1 1 0 0,1-1-1 0 0,0-1 0 0 0,0 1 0 0 0,0-1 0 0 0,1-1 1 0 0,0 1-1 0 0,0-1 0 0 0,0 0 0 0 0,13 3 0 0 0,-4-2-9 0 0,1-1 0 0 0,0 0 0 0 0,0-1 0 0 0,0-2 0 0 0,0 0 0 0 0,0 0 0 0 0,34-5 0 0 0,130-30-208 0 0,-64 9 0 0 0,-78 18 148 0 0,0 2 1 0 0,0 2-1 0 0,1 1 0 0 0,-1 3 0 0 0,1 1 1 0 0,61 11-1 0 0,-96-12 75 0 0,-1 0 0 0 0,1 1 0 0 0,-1-1 0 0 0,1 1 0 0 0,-1 0 0 0 0,0 1 1 0 0,0-1-1 0 0,0 1 0 0 0,0 0 0 0 0,0 1 0 0 0,-1-1 0 0 0,1 1 0 0 0,-1 0 0 0 0,0 0 0 0 0,0 0 0 0 0,-1 0 1 0 0,1 1-1 0 0,-1-1 0 0 0,0 1 0 0 0,0 0 0 0 0,-1 0 0 0 0,1 0 0 0 0,-1 1 0 0 0,0-1 0 0 0,0 0 0 0 0,-1 1 0 0 0,0 0 1 0 0,0-1-1 0 0,0 1 0 0 0,0-1 0 0 0,-1 1 0 0 0,0 0 0 0 0,-1 7 0 0 0,-2 10 14 0 0,-1 0 0 0 0,-2 0-1 0 0,0-1 1 0 0,-14 34 0 0 0,8-24-9 0 0,5-13-3 0 0,-2 0 1 0 0,0 0 0 0 0,-1-1-1 0 0,-1-1 1 0 0,-1 0 0 0 0,-15 18 0 0 0,-89 85-25 0 0,114-118 19 0 0,-11 10-125 0 0,-1 0 0 0 0,0-1 0 0 0,-1-1 0 0 0,0 0 0 0 0,-1-1 0 0 0,0 0 0 0 0,0-1 0 0 0,-1-1 0 0 0,-18 5 0 0 0,25-9-125 0 0,1-1 0 0 0,0 0 0 0 0,-1-1-1 0 0,1 0 1 0 0,-1 0 0 0 0,0-1-1 0 0,1 0 1 0 0,-1 0 0 0 0,1-1 0 0 0,-1-1-1 0 0,1 0 1 0 0,-1 0 0 0 0,1 0 0 0 0,0-1-1 0 0,0-1 1 0 0,0 0 0 0 0,1 0 0 0 0,-14-9-1 0 0,10 4-223 0 0,0-1 0 0 0,1-1-1 0 0,0 0 1 0 0,0 0 0 0 0,2-1 0 0 0,-1-1-1 0 0,1 1 1 0 0,1-2 0 0 0,-7-13-1 0 0,-7-21-1442 0 0,-22-68 1 0 0,15 38 645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0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97 432 416 0 0,'-16'-27'932'0'0,"-2"-5"1391"0"0,-27-63 0 0 0,41 85-1866 0 0,1 1 0 0 0,0-1 0 0 0,1 1 1 0 0,0-1-1 0 0,0 0 0 0 0,1 0 0 0 0,1 0 0 0 0,-1 0 0 0 0,2 0 0 0 0,-1 0 1 0 0,4-18-1 0 0,-2 23-316 0 0,0 0 0 0 0,0 0 1 0 0,1 0-1 0 0,0 0 0 0 0,-1 0 0 0 0,2 1 1 0 0,-1-1-1 0 0,0 1 0 0 0,1 0 1 0 0,0 0-1 0 0,0 0 0 0 0,0 0 0 0 0,0 1 1 0 0,1-1-1 0 0,-1 1 0 0 0,1 1 1 0 0,0-1-1 0 0,0 0 0 0 0,0 1 0 0 0,6-2 1 0 0,12-3 72 0 0,1 0 0 0 0,-1 1 0 0 0,30-3 0 0 0,-42 8-150 0 0,102-14 161 0 0,125 1 0 0 0,113 20-1933 0 0,-158 3-5338 0 0,-182-8 6347 0 0,0 0 1 0 0,0 0-1 0 0,0 1 1 0 0,0 0 0 0 0,16 6-1 0 0,2 9-1005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14.64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264 600 388 0 0,'-7'-8'457'0'0,"-1"1"1"0"0,0 0-1 0 0,0 0 1 0 0,-1 1-1 0 0,0 0 1 0 0,0 0-1 0 0,0 1 1 0 0,-15-5-1 0 0,-6-2 1703 0 0,-46-9-1 0 0,40 12-575 0 0,34 9-1472 0 0,0-1 0 0 0,0 1 0 0 0,1-1 0 0 0,-1 0 0 0 0,0 1 0 0 0,0-1 0 0 0,1 0-1 0 0,-1 0 1 0 0,0 0 0 0 0,1 0 0 0 0,-1 0 0 0 0,1 0 0 0 0,0-1 0 0 0,-1 1 0 0 0,-1-2 0 0 0,3 2-55 0 0,-1 0 1 0 0,1 0-1 0 0,0 0 1 0 0,0 0 0 0 0,-1 0-1 0 0,1 0 1 0 0,0 0 0 0 0,0 0-1 0 0,0 1 1 0 0,0-1 0 0 0,0 0-1 0 0,0 0 1 0 0,0 0 0 0 0,0 0-1 0 0,1 0 1 0 0,-1 0-1 0 0,0 0 1 0 0,0 0 0 0 0,1 0-1 0 0,-1 1 1 0 0,1-3 0 0 0,3-3 71 0 0,1 1 1 0 0,-1 0 0 0 0,1 0-1 0 0,0 0 1 0 0,0 0-1 0 0,10-7 1 0 0,40-28 55 0 0,2 3 0 0 0,107-52 1 0 0,137-33-135 0 0,38 22-61 0 0,-291 91 9 0 0,0 1-1 0 0,1 3 0 0 0,-1 1 1 0 0,1 3-1 0 0,55 5 0 0 0,-94-3 6 0 0,-1 0 0 0 0,0 1 0 0 0,1 0 0 0 0,-1 0 0 0 0,0 1 0 0 0,0 0-1 0 0,0 1 1 0 0,-1 0 0 0 0,1 0 0 0 0,11 9 0 0 0,-17-11 0 0 0,0 1 0 0 0,0 0-1 0 0,0 1 1 0 0,0-1 0 0 0,0 0 0 0 0,0 1 0 0 0,-1 0-1 0 0,0-1 1 0 0,0 1 0 0 0,0 0 0 0 0,0 0 0 0 0,0 0 0 0 0,-1 0-1 0 0,0 1 1 0 0,0-1 0 0 0,0 0 0 0 0,0 1 0 0 0,-1-1-1 0 0,0 0 1 0 0,1 1 0 0 0,-2-1 0 0 0,1 1 0 0 0,0-1 0 0 0,-3 8-1 0 0,-1 2 37 0 0,0 1 1 0 0,-1-1-1 0 0,-1 0 0 0 0,0 0 0 0 0,-1 0 0 0 0,0-1 0 0 0,-2 0 0 0 0,-14 18 0 0 0,-91 96 372 0 0,86-99-313 0 0,-251 234 730 0 0,144-141-532 0 0,26-23-92 0 0,45-45-91 0 0,3 4 0 0 0,-89 106 0 0 0,146-157-110 0 0,0 0-1 0 0,0-1 1 0 0,0 2-1 0 0,1-1 1 0 0,0 0-1 0 0,0 0 1 0 0,1 1-1 0 0,0 0 0 0 0,0-1 1 0 0,-2 11-1 0 0,4-15-2 0 0,0 1 0 0 0,0 0-1 0 0,0 0 1 0 0,0-1 0 0 0,1 1 0 0 0,-1 0-1 0 0,1 0 1 0 0,0-1 0 0 0,-1 1-1 0 0,1-1 1 0 0,0 1 0 0 0,0-1-1 0 0,1 1 1 0 0,-1-1 0 0 0,1 1-1 0 0,-1-1 1 0 0,1 0 0 0 0,0 0-1 0 0,-1 0 1 0 0,1 0 0 0 0,0 0-1 0 0,0 0 1 0 0,1-1 0 0 0,-1 1 0 0 0,0-1-1 0 0,1 1 1 0 0,-1-1 0 0 0,3 1-1 0 0,7 3 6 0 0,-1-2 0 0 0,1 1-1 0 0,0-2 1 0 0,0 1 0 0 0,1-2 0 0 0,18 1-1 0 0,-9 0 0 0 0,46 0 4 0 0,110-9 1 0 0,-103 2-4 0 0,319-31-60 0 0,4-1-78 0 0,38 26-15 0 0,-411 11 151 0 0,-13-1 12 0 0,0 1-1 0 0,0 0 1 0 0,1 0 0 0 0,-1 1-1 0 0,0 1 1 0 0,0 0 0 0 0,0 1-1 0 0,0 0 1 0 0,0 1 0 0 0,15 7 0 0 0,-25-10-4 0 0,0 0 0 0 0,0 1 0 0 0,0-1 0 0 0,0 1 0 0 0,0 0 0 0 0,0-1 1 0 0,-1 1-1 0 0,1 0 0 0 0,-1 0 0 0 0,1 0 0 0 0,-1 0 0 0 0,0 0 0 0 0,0 1 0 0 0,0-1 1 0 0,0 0-1 0 0,0 0 0 0 0,0 1 0 0 0,-1-1 0 0 0,1 1 0 0 0,-1-1 0 0 0,0 0 1 0 0,0 1-1 0 0,1-1 0 0 0,-2 1 0 0 0,1-1 0 0 0,0 1 0 0 0,0-1 0 0 0,-1 1 0 0 0,1-1 1 0 0,-1 0-1 0 0,0 1 0 0 0,0-1 0 0 0,0 0 0 0 0,-1 3 0 0 0,-3 5 35 0 0,0 0 0 0 0,-1 0-1 0 0,0 0 1 0 0,-1-1 0 0 0,1 0-1 0 0,-12 11 1 0 0,-39 34 137 0 0,-3-1-1 0 0,-1-4 1 0 0,-113 70-1 0 0,-221 96 47 0 0,262-154-700 0 0,-155 46 0 0 0,233-88-83 0 0,6-5-393 0 0,40-13 257 0 0,1 1 0 0 0,-1 0 1 0 0,1 0-1 0 0,0 1 0 0 0,-1 0 1 0 0,1 1-1 0 0,1 0 0 0 0,-1 0 1 0 0,-13 10-1 0 0,118-22-9244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1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63 353 364 0 0,'-17'8'1334'0'0,"-11"8"1173"0"0,28-15-2154 0 0,-1 0 1 0 0,0-1 0 0 0,0 1-1 0 0,1 0 1 0 0,-1 0 0 0 0,1 0-1 0 0,-1 0 1 0 0,1 0 0 0 0,-1 0-1 0 0,1 0 1 0 0,0 0 0 0 0,-1 0-1 0 0,1 0 1 0 0,0 0 0 0 0,0 0-1 0 0,0 2 1 0 0,-11 43 4642 0 0,36-60-3119 0 0,-18-8-1123 0 0,-6 20-699 0 0,-1 0 1 0 0,0 0-1 0 0,1 0 1 0 0,0 0 0 0 0,-1 0-1 0 0,1 0 1 0 0,0 0 0 0 0,0 1-1 0 0,0-1 1 0 0,2-3 0 0 0,0 2 47 0 0,-1 0 1 0 0,0 0 0 0 0,1 0 0 0 0,-1 0-1 0 0,0-1 1 0 0,-1 1 0 0 0,1 0 0 0 0,-1-1-1 0 0,1 0 1 0 0,0-3 0 0 0,2-23 779 0 0,-4-17 102 0 0,0 47-374 0 0,6-37-567 0 0,-4 25-370 0 0,-1 0-1 0 0,0 0 1 0 0,-1-13 0 0 0,-1 11-1330 0 0,2-1 0 0 0,2-20 0 0 0,-2 31 1141 0 0,0 0 1 0 0,0 0 0 0 0,0 0-1 0 0,0 1 1 0 0,1-1-1 0 0,-1 0 1 0 0,1 1 0 0 0,0-1-1 0 0,0 1 1 0 0,1 0 0 0 0,-1-1-1 0 0,1 1 1 0 0,3-4-1 0 0,2 2-402 0 0,0 0 0 0 0,0 0 0 0 0,0 1 0 0 0,0 0 0 0 0,18-6 0 0 0,19-4-1166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3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367 711 136 0 0,'-11'3'335'0'0,"-128"38"1957"0"0,113-32-1654 0 0,-36 20 1 0 0,55-25-489 0 0,1 0 0 0 0,0 0 0 0 0,-1 1 0 0 0,2 0 0 0 0,-1 0 0 0 0,0 1 0 0 0,1-1 0 0 0,-8 12 1 0 0,2 1 825 0 0,-16 34 1 0 0,5-10 354 0 0,21-41-1284 0 0,1 0 0 0 0,-1 1 0 0 0,0-1 0 0 0,0 0 0 0 0,1 0 0 0 0,-1 0 0 0 0,1 0 0 0 0,-1 1 0 0 0,1-1 0 0 0,0 0 0 0 0,-1 1 0 0 0,1-1 0 0 0,0 0 0 0 0,0 0 1 0 0,0 1-1 0 0,0-1 0 0 0,0 0 0 0 0,0 1 0 0 0,1 1 0 0 0,-1-2-20 0 0,1-1 0 0 0,-1 0 0 0 0,1 1 1 0 0,0-1-1 0 0,-1 1 0 0 0,1-1 0 0 0,0 0 0 0 0,-1 0 1 0 0,1 1-1 0 0,0-1 0 0 0,-1 0 0 0 0,1 0 0 0 0,0 0 1 0 0,-1 0-1 0 0,1 0 0 0 0,0 0 0 0 0,0 0 0 0 0,-1 0 1 0 0,1 0-1 0 0,0 0 0 0 0,0 0 0 0 0,-1-1 0 0 0,1 1 1 0 0,1-1-1 0 0,9-2 171 0 0,0-2 0 0 0,21-10 1 0 0,-29 13-195 0 0,17-9 55 0 0,0-1 0 0 0,0-1-1 0 0,-1-1 1 0 0,-1 0 0 0 0,-1-2 0 0 0,20-21-1 0 0,2-4-27 0 0,56-81 0 0 0,-82 103-26 0 0,-1-1-1 0 0,-1 0 1 0 0,-1-1 0 0 0,-1 0-1 0 0,0-1 1 0 0,-2 0-1 0 0,6-27 1 0 0,-8 20 147 0 0,-1-1 0 0 0,-1 0-1 0 0,-1 0 1 0 0,-2 1 0 0 0,0-1-1 0 0,-7-35 1 0 0,4 48 122 0 0,-1 0 0 0 0,0 0-1 0 0,-1 0 1 0 0,-1 1 0 0 0,-1 0-1 0 0,0 1 1 0 0,-1-1 0 0 0,-1 1 0 0 0,0 1-1 0 0,-1-1 1 0 0,-1 2 0 0 0,-12-14-1 0 0,20 24-222 0 0,0 0 0 0 0,-1 0-1 0 0,0 0 1 0 0,1 1-1 0 0,-1-1 1 0 0,0 1-1 0 0,0 0 1 0 0,-1 0 0 0 0,1 0-1 0 0,0 0 1 0 0,-1 1-1 0 0,1 0 1 0 0,-1 0 0 0 0,1 0-1 0 0,-1 1 1 0 0,1-1-1 0 0,-1 1 1 0 0,0 0-1 0 0,1 0 1 0 0,-1 1 0 0 0,1-1-1 0 0,-1 1 1 0 0,1 0-1 0 0,-1 1 1 0 0,1-1-1 0 0,-1 1 1 0 0,1-1 0 0 0,0 1-1 0 0,0 0 1 0 0,-6 5-1 0 0,-1 0-26 0 0,-1 1 0 0 0,2 0 0 0 0,-1 0 0 0 0,1 2 0 0 0,1-1 0 0 0,-1 1 0 0 0,2 0 0 0 0,-1 1-1 0 0,-8 15 1 0 0,5-4-14 0 0,2 1 0 0 0,0 0-1 0 0,1 0 1 0 0,-7 32 0 0 0,5-5 8 0 0,-5 58-1 0 0,12-75-18 0 0,3-1 0 0 0,0 1 0 0 0,2 0 0 0 0,11 63 0 0 0,-9-79-9 0 0,1 1-1 0 0,1-1 1 0 0,1 0 0 0 0,0 0-1 0 0,1-1 1 0 0,1 0-1 0 0,1 0 1 0 0,0-1-1 0 0,1 0 1 0 0,21 24-1 0 0,-15-22-79 0 0,1-1-1 0 0,1 0 1 0 0,0-2-1 0 0,1 0 1 0 0,1-1-1 0 0,0 0 1 0 0,1-2-1 0 0,0-1 1 0 0,1 0-1 0 0,0-2 1 0 0,44 12-1 0 0,-46-17-297 0 0,0 0 0 0 0,1 0 0 0 0,-1-2 1 0 0,1-1-1 0 0,-1 0 0 0 0,1-2 0 0 0,-1 0 0 0 0,33-9 0 0 0,-32 4-434 0 0,-1-1-1 0 0,-1-1 0 0 0,1-1 1 0 0,-2-1-1 0 0,1 0 0 0 0,-1-2 1 0 0,25-22-1 0 0,-30 25 169 0 0,61-59-2918 0 0,-39 39 2140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3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2316 196 0 0,'13'-1'440'0'0,"0"0"1"0"0,-1-2-1 0 0,0 1 0 0 0,1-2 0 0 0,12-4 1 0 0,23-6 609 0 0,-36 10-816 0 0,0 0 0 0 0,0-1 1 0 0,-1 0-1 0 0,1-1 0 0 0,-1 0 0 0 0,-1 0 1 0 0,1-1-1 0 0,-1-1 0 0 0,0 0 1 0 0,-1 0-1 0 0,0-1 0 0 0,0 0 0 0 0,9-14 1 0 0,12-17 328 0 0,-2-1 0 0 0,23-47 1 0 0,-29 49-339 0 0,162-337 713 0 0,-30-15-845 0 0,-71 147 92 0 0,-68 189 84 0 0,-3-1 0 0 0,9-82-1 0 0,-17 91 169 0 0,-2 1 0 0 0,-2-1 1 0 0,-2 0-1 0 0,-2 1 0 0 0,-2 0 0 0 0,-2 0 1 0 0,-2 0-1 0 0,-22-62 0 0 0,16 64 100 0 0,6 17-31 0 0,-15-32-1 0 0,21 50-383 0 0,-1 1-1 0 0,0 0 1 0 0,0 0 0 0 0,-1 1-1 0 0,0-1 1 0 0,0 1-1 0 0,-14-11 1 0 0,16 15-93 0 0,-1 0 0 0 0,1 0 0 0 0,-1 1 1 0 0,0-1-1 0 0,0 1 0 0 0,0 0 0 0 0,0 1 0 0 0,-1-1 0 0 0,1 1 1 0 0,0 0-1 0 0,-1 1 0 0 0,1-1 0 0 0,0 1 0 0 0,-1 0 0 0 0,1 0 0 0 0,0 0 1 0 0,-1 1-1 0 0,1 0 0 0 0,0 0 0 0 0,-1 1 0 0 0,1-1 0 0 0,0 1 1 0 0,0 0-1 0 0,0 0 0 0 0,0 1 0 0 0,-6 4 0 0 0,-1 0 1 0 0,1 0 0 0 0,0 1 0 0 0,1 1 0 0 0,0 0 0 0 0,0 0 0 0 0,1 1 0 0 0,0 0 0 0 0,1 1 0 0 0,-14 22 0 0 0,9-7-21 0 0,1 1-1 0 0,2 0 1 0 0,0 1 0 0 0,2 0 0 0 0,2 0 0 0 0,0 1-1 0 0,2 0 1 0 0,1 0 0 0 0,1 0 0 0 0,1 0 0 0 0,2 0 0 0 0,1 1-1 0 0,1-1 1 0 0,2-1 0 0 0,1 1 0 0 0,1-1 0 0 0,16 42-1 0 0,-4-23-58 0 0,1-2-1 0 0,3 0 0 0 0,2-1 0 0 0,1-1 1 0 0,2-2-1 0 0,3 0 0 0 0,67 69 0 0 0,-61-74-607 0 0,2-1-1 0 0,1-2 0 0 0,2-2 1 0 0,56 32-1 0 0,-61-43-1703 0 0,1-2 0 0 0,1-1 0 0 0,46 13 0 0 0,9-15-2150 0 0,-63-7 3437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3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42 216 436 0 0,'-13'-15'1314'0'0,"12"13"-1106"0"0,0-1 0 0 0,-1 1 0 0 0,1 0 0 0 0,0 0 0 0 0,-1 1 0 0 0,0-1 0 0 0,1 0 0 0 0,-1 0 1 0 0,0 1-1 0 0,0-1 0 0 0,0 1 0 0 0,0 0 0 0 0,0 0 0 0 0,-3-2 0 0 0,11 29 1995 0 0,37 100 672 0 0,-10-30-1688 0 0,10 51-54 0 0,44 180 103 0 0,-65-252-451 0 0,-16-219-703 0 0,7 1-1 0 0,50-230 1 0 0,-55 339-81 0 0,2 1 1 0 0,0 0 0 0 0,2 0 0 0 0,2 2 0 0 0,27-49-1 0 0,-37 74 4 0 0,-1 1 0 0 0,1-1 0 0 0,0 1-1 0 0,0 0 1 0 0,0 0 0 0 0,1 0 0 0 0,0 1-1 0 0,0 0 1 0 0,10-7 0 0 0,-12 9 2 0 0,0 1 1 0 0,0 0-1 0 0,0-1 1 0 0,0 1-1 0 0,0 0 1 0 0,1 1-1 0 0,-1-1 1 0 0,0 1-1 0 0,0-1 1 0 0,1 1-1 0 0,-1 0 1 0 0,0 0-1 0 0,0 0 1 0 0,1 1-1 0 0,-1-1 0 0 0,0 1 1 0 0,0 0-1 0 0,0-1 1 0 0,1 2-1 0 0,-1-1 1 0 0,3 2-1 0 0,6 3 36 0 0,-1 2 0 0 0,0-1 0 0 0,-1 1 0 0 0,1 1 0 0 0,-2 0-1 0 0,1 0 1 0 0,-1 1 0 0 0,-1 0 0 0 0,8 12 0 0 0,5 8 131 0 0,31 66-1 0 0,-38-63-57 0 0,12 40 0 0 0,-7-19-24 0 0,-3 4-15 0 0,-13-42-50 0 0,1-1 0 0 0,12 27-1 0 0,29 51 62 0 0,-45-92-86 0 0,0-1-1 0 0,0 1 1 0 0,1 0 0 0 0,-1-1-1 0 0,0 1 1 0 0,1 0-1 0 0,-1-1 1 0 0,0 1 0 0 0,1-1-1 0 0,-1 1 1 0 0,1-1-1 0 0,-1 1 1 0 0,1-1 0 0 0,-1 1-1 0 0,1-1 1 0 0,-1 1-1 0 0,1-1 1 0 0,0 1 0 0 0,-1-1-1 0 0,1 0 1 0 0,0 0 0 0 0,-1 1-1 0 0,1-1 1 0 0,0 0-1 0 0,-1 0 1 0 0,1 0 0 0 0,0 1-1 0 0,-1-1 1 0 0,1 0-1 0 0,0 0 1 0 0,-1 0 0 0 0,1 0-1 0 0,0 0 1 0 0,0-1-1 0 0,-1 1 1 0 0,1 0 0 0 0,0 0-1 0 0,-1 0 1 0 0,1 0-1 0 0,0-1 1 0 0,-1 1 0 0 0,1 0-1 0 0,0-1 1 0 0,-1 1 0 0 0,1-1-1 0 0,-1 1 1 0 0,1-1-1 0 0,-1 1 1 0 0,1-1 0 0 0,-1 1-1 0 0,1-1 1 0 0,-1 1-1 0 0,1-1 1 0 0,-1 1 0 0 0,0-1-1 0 0,1 0 1 0 0,2-5 4 0 0,0 1 0 0 0,0-1 0 0 0,-1 1 0 0 0,0-1 0 0 0,2-6 0 0 0,33-118 24 0 0,74-174-1 0 0,-107 295-18 0 0,0 0 0 0 0,1 1 0 0 0,0 0 0 0 0,0 0 0 0 0,0 0 0 0 0,1 1 0 0 0,13-13 0 0 0,-15 16 11 0 0,0 1 0 0 0,-1 1-1 0 0,2-1 1 0 0,-1 1 0 0 0,0-1-1 0 0,0 1 1 0 0,1 0-1 0 0,-1 1 1 0 0,1-1 0 0 0,0 1-1 0 0,0 0 1 0 0,-1 0-1 0 0,1 0 1 0 0,0 1 0 0 0,0-1-1 0 0,9 2 1 0 0,-7 0-4 0 0,0 0-1 0 0,0 1 1 0 0,0 0-1 0 0,0 1 1 0 0,0-1 0 0 0,0 1-1 0 0,0 0 1 0 0,-1 1 0 0 0,0 0-1 0 0,0 0 1 0 0,0 0 0 0 0,0 1-1 0 0,7 6 1 0 0,9 12 13 0 0,35 46-1 0 0,-27-31-11 0 0,-10-10-51 0 0,-1 0 0 0 0,-1 1 0 0 0,16 36 0 0 0,-16-28-162 0 0,11 29-588 0 0,-18-40-1240 0 0,19 34-1 0 0,-26-52 1096 0 0,1-1-1 0 0,0 0 0 0 0,0 0 0 0 0,1 0 0 0 0,-1-1 0 0 0,2 0 1 0 0,-1 0-1 0 0,13 9 0 0 0,1-3-623 0 0,1 5 229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4:2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0 156 544 0 0,'8'-7'740'0'0,"1"0"-1"0"0,0 1 1 0 0,0 0 0 0 0,11-6-1 0 0,-2 2-54 0 0,24-13 1231 0 0,-39 21-1644 0 0,0 1 1 0 0,0 0-1 0 0,-1 0 1 0 0,1 0-1 0 0,0 0 0 0 0,0 1 1 0 0,0-1-1 0 0,0 1 0 0 0,1-1 1 0 0,-1 1-1 0 0,6 1 1 0 0,-8-1-178 0 0,0 1 0 0 0,0-1 0 0 0,0 1 1 0 0,0-1-1 0 0,-1 1 0 0 0,1 0 0 0 0,0-1 1 0 0,0 1-1 0 0,0 0 0 0 0,0 0 0 0 0,-1-1 0 0 0,1 1 1 0 0,0 0-1 0 0,-1 0 0 0 0,1 0 0 0 0,-1 0 1 0 0,1 0-1 0 0,-1 0 0 0 0,1 0 0 0 0,-1 0 1 0 0,0 0-1 0 0,1 0 0 0 0,-1 0 0 0 0,0 0 1 0 0,0 0-1 0 0,0 3 0 0 0,0 35 1135 0 0,-1-23-780 0 0,11 214 1400 0 0,-6-204-1829 0 0,0 0 1 0 0,2-1-1 0 0,0 0 1 0 0,2 0-1 0 0,1 0 0 0 0,22 41 1 0 0,-28-59-33 0 0,1-1 0 0 0,1 1 0 0 0,-1-1 0 0 0,1 0 0 0 0,0-1 0 0 0,0 1 0 0 0,1-1 0 0 0,0 0 0 0 0,0 0 0 0 0,0-1 0 0 0,0 0 0 0 0,1 0 0 0 0,-1 0 0 0 0,1-1 0 0 0,0 0 0 0 0,0 0 0 0 0,1-1 0 0 0,-1 0 0 0 0,0 0 0 0 0,1-1 0 0 0,-1 0 0 0 0,1 0 0 0 0,-1 0 0 0 0,1-1 0 0 0,0 0 0 0 0,11-2 0 0 0,-9 0 2 0 0,0 0 0 0 0,0-1 0 0 0,0 0-1 0 0,0 0 1 0 0,0-1 0 0 0,-1 0 0 0 0,1-1-1 0 0,-1 0 1 0 0,0 0 0 0 0,-1-1 0 0 0,1-1-1 0 0,-1 1 1 0 0,0-1 0 0 0,-1 0 0 0 0,0-1 0 0 0,0 0-1 0 0,0 0 1 0 0,10-18 0 0 0,1-12 34 0 0,-3 0 1 0 0,0-1-1 0 0,-3-1 0 0 0,13-66 1 0 0,-13 48 23 0 0,14-98 390 0 0,-11 55 1091 0 0,12 209-922 0 0,84 148-560 0 0,-64-179-397 0 0,-46-75 241 0 0,1 1-1 0 0,0-1 1 0 0,0 1 0 0 0,0-1-1 0 0,1 0 1 0 0,-1 0 0 0 0,1 0 0 0 0,-1 0-1 0 0,1 0 1 0 0,-1 0 0 0 0,1-1-1 0 0,0 1 1 0 0,0-1 0 0 0,5 2-1 0 0,27 4-7780 0 0,-22-22 1022 0 0,-8 10 6196 0 0,9-13-560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2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1569 40 0 0,'11'-103'3772'0'0,"-1"112"4848"0"0,-8-11-8524 0 0,0-1 0 0 0,1 1 0 0 0,-1 0 1 0 0,0 0-1 0 0,1 0 0 0 0,0 0 0 0 0,-1 0 0 0 0,1 0 1 0 0,0 1-1 0 0,0-1 0 0 0,0 1 0 0 0,0 0 0 0 0,3-1 1 0 0,17-10 265 0 0,11-14-26 0 0,12-7-100 0 0,-11 18-109 0 0,142-53 247 0 0,1-1-277 0 0,5 9-73 0 0,87-45-26 0 0,8-21-14 0 0,-14 11-12 0 0,-104 44 20 0 0,68-33-38 0 0,-87 29 39 0 0,-82 45 27 0 0,2 3 0 0 0,82-25 0 0 0,-119 44-15 0 0,78-26-22 0 0,-16 6 12 0 0,91-43-1 0 0,-42 18-47 0 0,-17 7 14 0 0,-70 17 30 0 0,-41 23 10 0 0,1 1 1 0 0,0 0 0 0 0,0 0-1 0 0,0 1 1 0 0,15-6-1 0 0,-16 7-2 0 0,0 0 0 0 0,0 0 0 0 0,0-1 0 0 0,0 0-1 0 0,-1 0 1 0 0,8-8 0 0 0,-6 6 1 0 0,0 0 0 0 0,1 1 0 0 0,11-7 0 0 0,95-44-17 0 0,-84 51 26 0 0,-28 4-10 0 0,0 0 0 0 0,0 0 1 0 0,0 0-1 0 0,-1-1 1 0 0,1 1-1 0 0,0-1 0 0 0,-1 1 1 0 0,1-1-1 0 0,-1 0 1 0 0,0 0-1 0 0,0 0 0 0 0,4-4 1 0 0,-5 5-1 0 0,-1 0 2 0 0,0 0 0 0 0,1 1 0 0 0,-1-1 0 0 0,0 1 0 0 0,1 0 1 0 0,-1-1-1 0 0,1 1 0 0 0,-1-1 0 0 0,1 1 0 0 0,-1 0 0 0 0,0-1 0 0 0,1 1 0 0 0,-1 0 0 0 0,1-1 0 0 0,0 1 0 0 0,-1 0 0 0 0,1 0 1 0 0,-1 0-1 0 0,1-1 0 0 0,-1 1 0 0 0,1 0 0 0 0,0 0 0 0 0,-1 0 0 0 0,1 0 0 0 0,-1 0 0 0 0,2 0 0 0 0,-1 0 5 0 0,-3 18-27 0 0,-9-2 11 0 0,2 1 0 0 0,0 0-1 0 0,-8 21 1 0 0,-4 9 0 0 0,5-15 15 0 0,-1-2 0 0 0,-1 0 0 0 0,-29 35 0 0 0,8-14 8 0 0,-37 66 1 0 0,34-50-14 0 0,-151 247-7 0 0,114-191 24 0 0,27-44 0 0 0,-11 17 1 0 0,-55 95-8 0 0,-55 128-58 0 0,-41 79-54 0 0,13-34 116 0 0,90-170-54 0 0,18-39 8 0 0,-23 44 38 0 0,-73 176-22 0 0,49-116-20 0 0,69-132 27 0 0,32-59 34 0 0,30-56-12 0 0,0 0 0 0 0,-1-1-1 0 0,-1 0 1 0 0,1-1-1 0 0,-2 0 1 0 0,-15 10-1 0 0,24-17-15 0 0,0-1 0 0 0,-1 0 0 0 0,1 0 0 0 0,-1 0-1 0 0,0 0 1 0 0,1-1 0 0 0,-1 0 0 0 0,0 0-1 0 0,0 0 1 0 0,-7 1 0 0 0,10-2-10 0 0,1-2-28 0 0,-1-1-1 0 0,0 0 1 0 0,1 0 0 0 0,0 1 0 0 0,0-1 0 0 0,0 0 0 0 0,0 0 0 0 0,0 0-1 0 0,0 1 1 0 0,1-1 0 0 0,-1 0 0 0 0,1 0 0 0 0,0 1 0 0 0,2-6 0 0 0,3-14-851 0 0,5-9-1048 0 0,-6 21 1148 0 0,0 1 0 0 0,1 0 0 0 0,10-13 0 0 0,-8 14 70 0 0,0-1 0 0 0,0 1-1 0 0,0 0 1 0 0,1 1 0 0 0,1 0 0 0 0,12-7-1 0 0,8-2-757 0 0,-3-2 198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53 477 360 0 0,'-31'49'2160'0'0,"17"-24"-1198"0"0,13-23-904 0 0,0 0 0 0 0,0-1 0 0 0,0 1-1 0 0,0 0 1 0 0,0-1 0 0 0,1 1 0 0 0,-1 0-1 0 0,1 0 1 0 0,0 0 0 0 0,-1-1 0 0 0,1 1-1 0 0,0 0 1 0 0,0 0 0 0 0,0 0 0 0 0,0 0-1 0 0,0-1 1 0 0,1 1 0 0 0,-1 0 0 0 0,1 0-1 0 0,-1 0 1 0 0,1-1 0 0 0,-1 1-1 0 0,1 0 1 0 0,0-1 0 0 0,0 1 0 0 0,0 0-1 0 0,0-1 1 0 0,0 1 0 0 0,0-1 0 0 0,0 0-1 0 0,1 1 1 0 0,-1-1 0 0 0,0 0 0 0 0,1 0-1 0 0,-1 1 1 0 0,1-1 0 0 0,-1-1 0 0 0,1 1-1 0 0,0 0 1 0 0,-1 0 0 0 0,1 0 0 0 0,0-1-1 0 0,0 1 1 0 0,0-1 0 0 0,-1 0 0 0 0,1 1-1 0 0,0-1 1 0 0,3 0 0 0 0,1 1 126 0 0,0-1 0 0 0,0 1 1 0 0,0 1-1 0 0,0-1 0 0 0,9 5 1 0 0,-9-3 174 0 0,1-1 0 0 0,0 0 0 0 0,-1 0 0 0 0,1-1 1 0 0,13 1-1 0 0,-17-1-238 0 0,-1-1 0 0 0,1 1 0 0 0,-1-1 0 0 0,0 1 0 0 0,1 0 0 0 0,-1 0 0 0 0,0 0 0 0 0,1 0 0 0 0,-1 0 0 0 0,0 0 0 0 0,3 3 0 0 0,-2-2 53 0 0,0 0 1 0 0,0 0 0 0 0,1 0 0 0 0,-1-1-1 0 0,0 1 1 0 0,1-1 0 0 0,5 2-1 0 0,13 0 33 0 0,1-1 0 0 0,-1 0-1 0 0,1-2 1 0 0,27-3-1 0 0,139-31-52 0 0,-148 26-154 0 0,-3 1 0 0 0,23-4 0 0 0,106-35-1 0 0,-110 25-4 0 0,23-10-12 0 0,2 4 1 0 0,91-17-1 0 0,56-11-2 0 0,-99 22 25 0 0,549-113-42 0 0,-144 34-47 0 0,-389 90 74 0 0,-94 16-1 0 0,54-13 1 0 0,27-4 9 0 0,-16 3 14 0 0,-99 18-11 0 0,0 0 0 0 0,1 1 1 0 0,-1 0-1 0 0,21 3 1 0 0,-16 0-9 0 0,0-2 1 0 0,24-2 0 0 0,-29 0-3 0 0,1 1 0 0 0,20 1 0 0 0,-31 0 5 0 0,-1 1 1 0 0,0-1 0 0 0,0 2-1 0 0,0-1 1 0 0,0 1-1 0 0,0 0 1 0 0,0 1 0 0 0,9 4-1 0 0,-15-7 1 0 0,0 0 0 0 0,0 1 0 0 0,0-1-1 0 0,0 1 1 0 0,0 0 0 0 0,0-1 0 0 0,-1 1 0 0 0,1 0 0 0 0,0-1-1 0 0,0 1 1 0 0,-1 0 0 0 0,1 0 0 0 0,-1 0 0 0 0,1-1 0 0 0,0 1-1 0 0,-1 0 1 0 0,0 0 0 0 0,1 0 0 0 0,-1 0 0 0 0,1 0-1 0 0,-1 1 1 0 0,2 3-9 0 0,0-2 12 0 0,-1 1 0 0 0,1-1 0 0 0,-1 0 1 0 0,1 1-1 0 0,-1-1 0 0 0,0 1 0 0 0,0 0 0 0 0,-1-1 1 0 0,1 1-1 0 0,0 5 0 0 0,-3 45 25 0 0,1-26-20 0 0,-1-14 11 0 0,0 0 1 0 0,-1 0 0 0 0,-1 0 0 0 0,0 0 0 0 0,-1-1-1 0 0,0 0 1 0 0,-1 0 0 0 0,-8 13 0 0 0,-8 19 98 0 0,-6 12 110 0 0,-3-2 0 0 0,-38 53-1 0 0,43-70-124 0 0,-238 309 431 0 0,-12 19-405 0 0,178-225-131 0 0,-33 56 3 0 0,-251 371 42 0 0,168-305-26 0 0,-8-18 48 0 0,177-198-62 0 0,-125 105-5 0 0,139-129 9 0 0,24-18-4 0 0,0 0 1 0 0,1 0-1 0 0,-1 0 0 0 0,1 1 1 0 0,-10 13-1 0 0,-83 89 66 0 0,97-106-71 0 0,1 0 0 0 0,-1 0 0 0 0,0 0 0 0 0,0 0 0 0 0,0-1 0 0 0,0 1 0 0 0,0 0 0 0 0,0-1 0 0 0,0 1 0 0 0,-1-1 0 0 0,1 0 0 0 0,-5 2 0 0 0,-7 24-7 0 0,14-27 8 0 0,0 0 0 0 0,0 0 0 0 0,-1 1-1 0 0,1-1 1 0 0,0 0 0 0 0,0 1-1 0 0,-1-1 1 0 0,1 1 0 0 0,0-1 0 0 0,0 0-1 0 0,0 1 1 0 0,0-1 0 0 0,-1 1-1 0 0,1-1 1 0 0,0 0 0 0 0,0 1 0 0 0,0-1-1 0 0,0 1 1 0 0,0-1 0 0 0,0 0-1 0 0,0 1 1 0 0,0-1 0 0 0,0 1 0 0 0,0-1-1 0 0,0 1 1 0 0,1-1 0 0 0,-1 0 0 0 0,0 1-1 0 0,0-1 1 0 0,0 0 0 0 0,1 1-1 0 0,-1-1 0 0 0,0 1 0 0 0,0-1 0 0 0,1 0 0 0 0,-1 0 0 0 0,0 0 0 0 0,0 0 0 0 0,1 0-1 0 0,-1 0 1 0 0,0 0 0 0 0,0 1 0 0 0,0-1 0 0 0,1 0 0 0 0,-1 0 0 0 0,0 0 0 0 0,1 0 0 0 0,-1 0-1 0 0,0 0 1 0 0,0 0 0 0 0,1 0 0 0 0,-1 0 0 0 0,0 0 0 0 0,0-1 0 0 0,1 1 0 0 0,-1 0 0 0 0,0 0-1 0 0,0 0 1 0 0,0 0 0 0 0,1 0 0 0 0,-1 0 0 0 0,0 0 0 0 0,0-1 0 0 0,0 1 0 0 0,1 0 0 0 0,-1 0-1 0 0,0 0 1 0 0,0-1 0 0 0,0 1 0 0 0,0 0 0 0 0,1 0 0 0 0,-1 0 0 0 0,0-1 0 0 0,0 1-1 0 0,0 0 1 0 0,0 0 0 0 0,0-1 0 0 0,0 1 0 0 0,0 0 0 0 0,0 0 0 0 0,0-1 0 0 0,0 1 0 0 0,0 0-1 0 0,0 0 1 0 0,0-1 0 0 0,0 1 0 0 0,0 0 0 0 0,18-38-4147 0 0,-13 32 3507 0 0,1 0-1 0 0,0 0 1 0 0,0 1-1 0 0,1 0 1 0 0,0 0-1 0 0,0 1 1 0 0,0 0-1 0 0,0 0 1 0 0,1 0-1 0 0,13-4 1 0 0,21-12-1321 0 0,-5-2 610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5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31 252 0 0,'-14'-6'857'0'0,"-1"1"0"0"0,-27-7 0 0 0,29 9-374 0 0,-1 1 1 0 0,1 1-1 0 0,-1 0 1 0 0,0 0-1 0 0,-27 4 1 0 0,31-2-269 0 0,-1 1 0 0 0,1 1 0 0 0,-1 0 1 0 0,1 0-1 0 0,0 1 0 0 0,0 0 1 0 0,1 1-1 0 0,-1 0 0 0 0,1 0 0 0 0,0 1 1 0 0,0 0-1 0 0,1 1 0 0 0,0 0 1 0 0,0 0-1 0 0,-8 11 0 0 0,-26 38 948 0 0,26-30-266 0 0,-20 41-1 0 0,29-52-645 0 0,2 1 0 0 0,0 1-1 0 0,0-1 1 0 0,2 1-1 0 0,0-1 1 0 0,-1 27 0 0 0,6 104 344 0 0,0-110-513 0 0,0 1-27 0 0,2 1 0 0 0,2-1 1 0 0,1 0-1 0 0,17 50 0 0 0,-14-61-52 0 0,0-1 0 0 0,2 0 0 0 0,1-1 0 0 0,1 0-1 0 0,1-1 1 0 0,31 38 0 0 0,-24-36 0 0 0,1-2-1 0 0,1 0 1 0 0,1-2 0 0 0,47 33-1 0 0,-55-44 6 0 0,2-1-1 0 0,-1 0 0 0 0,2-1 1 0 0,-1-1-1 0 0,1-1 0 0 0,0 0 1 0 0,0-2-1 0 0,35 5 0 0 0,-31-7 0 0 0,0-1-1 0 0,0-2 0 0 0,0 0 0 0 0,24-5 0 0 0,-34 3-5 0 0,0-1-1 0 0,0 0 0 0 0,-1-1 1 0 0,1-1-1 0 0,-1 0 0 0 0,0-1 0 0 0,24-14 1 0 0,-22 10 25 0 0,0-1 1 0 0,0 0-1 0 0,-1-1 1 0 0,-1 0-1 0 0,0-1 1 0 0,-1-1-1 0 0,0 0 1 0 0,10-18-1 0 0,-14 19 76 0 0,-1-1 1 0 0,0 0-1 0 0,-1 0 1 0 0,-1-1-1 0 0,0 0 1 0 0,-1 0-1 0 0,0 0 1 0 0,-2 0-1 0 0,2-29 0 0 0,-3 26 25 0 0,-1 0-1 0 0,-1 0 1 0 0,-1 0-1 0 0,0 1 0 0 0,-2-1 1 0 0,0 1-1 0 0,-1-1 1 0 0,0 1-1 0 0,-1 1 0 0 0,-2-1 1 0 0,1 1-1 0 0,-2 0 1 0 0,0 1-1 0 0,-1 0 0 0 0,0 0 1 0 0,-1 1-1 0 0,-1 0 1 0 0,0 1-1 0 0,-1 1 0 0 0,-18-14 1 0 0,0 1-4 0 0,-1 2 0 0 0,-2 1 0 0 0,0 1 1 0 0,-48-20-1 0 0,-92-24 32 0 0,144 56-165 0 0,-2 2-1 0 0,1 1 1 0 0,-59-4-1 0 0,60 9-128 0 0,-1 2-1 0 0,1 0 1 0 0,0 2-1 0 0,0 1 1 0 0,-35 10-1 0 0,32-5-296 0 0,22-7-163 0 0,0 1 0 0 0,-1 0 0 0 0,2 1 0 0 0,-1 0 0 0 0,0 0 0 0 0,1 2 1 0 0,-13 7-1 0 0,23-13 479 0 0,-1 1 1 0 0,1-1 0 0 0,-1 0-1 0 0,1 1 1 0 0,0-1 0 0 0,-1 0-1 0 0,1 1 1 0 0,0-1-1 0 0,-1 1 1 0 0,1-1 0 0 0,0 1-1 0 0,-1-1 1 0 0,1 0 0 0 0,0 1-1 0 0,0-1 1 0 0,0 1 0 0 0,-1 0-1 0 0,1-1 1 0 0,0 1 0 0 0,0-1-1 0 0,0 1 1 0 0,0-1 0 0 0,0 1-1 0 0,0-1 1 0 0,0 1 0 0 0,0-1-1 0 0,0 1 1 0 0,0 0 0 0 0,1 0-1 0 0,11 16-2440 0 0,30 12-487 0 0,-35-24 2496 0 0,22 13-1049 0 0,11 1 236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5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20 1044 0 0,'-1'-2'390'0'0,"-1"0"0"0"0,0 0 0 0 0,1 1 0 0 0,-1-1-1 0 0,0 1 1 0 0,0 0 0 0 0,0-1 0 0 0,0 1 0 0 0,0 0 0 0 0,0 0 0 0 0,-1 0 0 0 0,1 1 0 0 0,0-1-1 0 0,0 0 1 0 0,-1 1 0 0 0,-2-1 0 0 0,3 2-226 0 0,0-1 1 0 0,1 1-1 0 0,-1 0 0 0 0,1 0 0 0 0,-1 0 0 0 0,1 0 1 0 0,0 1-1 0 0,-1-1 0 0 0,1 0 0 0 0,0 0 1 0 0,0 1-1 0 0,0-1 0 0 0,0 1 0 0 0,0-1 1 0 0,0 1-1 0 0,0-1 0 0 0,1 1 0 0 0,-1-1 1 0 0,1 1-1 0 0,-1 0 0 0 0,1-1 0 0 0,-1 1 0 0 0,1 3 1 0 0,-4 14 205 0 0,2 0 0 0 0,0 0 0 0 0,1-1 0 0 0,3 33 0 0 0,-1-3-203 0 0,-1 232-386 0 0,0-94-3527 0 0,4-148 2248 0 0,-1-9-738 0 0,-4-10-2458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5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42 580 0 0,'-18'-12'1720'0'0,"13"8"-995"0"0,0 1-1 0 0,0 0 1 0 0,0 0 0 0 0,0 0 0 0 0,0 0 0 0 0,-1 1 0 0 0,1-1 0 0 0,-1 1 0 0 0,0 1 0 0 0,-6-2 1123 0 0,12 6-1603 0 0,1-1 0 0 0,0 1 1 0 0,0-1-1 0 0,0 1 0 0 0,0-1 0 0 0,0 1 0 0 0,1-1 1 0 0,-1 0-1 0 0,1 1 0 0 0,-1-1 0 0 0,1 0 0 0 0,0 0 0 0 0,4 3 1 0 0,7 12 427 0 0,0 8-284 0 0,-1 0-1 0 0,-1 2 1 0 0,-1-1-1 0 0,-2 1 1 0 0,6 30-1 0 0,18 101 22 0 0,26 105-216 0 0,22 75-767 0 0,-56-229-534 0 0,-17-47-224 0 0,-7-50 303 0 0,0-1-1 0 0,2 1 0 0 0,-1-1 1 0 0,1 0-1 0 0,1 1 0 0 0,7 20 1 0 0,-7-41-5842 0 0,6-9 5689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16.4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410 198 536 0 0,'-61'3'2320'0'0,"1"3"-1"0"0,0 3 1 0 0,-114 30-1 0 0,138-22-617 0 0,17-2-175 0 0,56-15-42 0 0,22-3-876 0 0,0-4-1 0 0,104-24 1 0 0,-15 2-433 0 0,270-40-67 0 0,411-55-92 0 0,-758 115-44 0 0,64-5-19 0 0,-120 13 48 0 0,0 1-1 0 0,1 1 0 0 0,-1 0 0 0 0,0 1 0 0 0,0 1 0 0 0,20 6 1 0 0,-32-8 3 0 0,0 0 0 0 0,-1 0 1 0 0,1 0-1 0 0,-1 1 1 0 0,1-1-1 0 0,-1 1 0 0 0,0-1 1 0 0,1 1-1 0 0,-1 0 1 0 0,0 0-1 0 0,0 0 0 0 0,0 0 1 0 0,0 0-1 0 0,-1 0 0 0 0,1 1 1 0 0,-1-1-1 0 0,3 5 1 0 0,-3-3 4 0 0,1 1 1 0 0,-1 0-1 0 0,0 0 1 0 0,0 0 0 0 0,0-1-1 0 0,-1 1 1 0 0,0 0-1 0 0,0 0 1 0 0,0 7 0 0 0,-3 8 33 0 0,-1 0 1 0 0,-1-1 0 0 0,-14 36-1 0 0,18-52-39 0 0,-70 165 227 0 0,-174 300 0 0 0,-74 179-316 0 0,294-581-637 0 0,2 1 0 0 0,3 1 0 0 0,-14 97 0 0 0,32-157 425 0 0,-5 63-2031 0 0,6-68 2111 0 0,1 0 1 0 0,0 0-1 0 0,0-1 0 0 0,0 1 0 0 0,0 0 1 0 0,1 0-1 0 0,-1-1 0 0 0,1 1 0 0 0,0 0 1 0 0,-1-1-1 0 0,1 1 0 0 0,0-1 0 0 0,0 1 1 0 0,1-1-1 0 0,-1 1 0 0 0,1-1 0 0 0,-1 0 1 0 0,1 1-1 0 0,3 2 0 0 0,-3-4 46 0 0,-1 0 1 0 0,0-1-1 0 0,1 1 0 0 0,0-1 1 0 0,-1 0-1 0 0,1 1 1 0 0,-1-1-1 0 0,1 0 0 0 0,-1 0 1 0 0,1 0-1 0 0,0 0 0 0 0,-1 0 1 0 0,1 0-1 0 0,-1-1 0 0 0,1 1 1 0 0,-1 0-1 0 0,1-1 0 0 0,-1 1 1 0 0,2-2-1 0 0,28-15-1421 0 0,-25 13 1268 0 0,29-18-1002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4 202 24 0 0,'-2'-54'1811'0'0,"1"29"400"0"0,0 0 0 0 0,6-41 1 0 0,-5 65-2089 0 0,0-1 1 0 0,0 1-1 0 0,0 0 1 0 0,0-1-1 0 0,1 1 1 0 0,-1 0 0 0 0,0 0-1 0 0,1-1 1 0 0,0 1-1 0 0,-1 0 1 0 0,1 0-1 0 0,-1-1 1 0 0,1 1-1 0 0,0 0 1 0 0,0 0-1 0 0,0 0 1 0 0,0 0-1 0 0,0 0 1 0 0,0 0-1 0 0,0 0 1 0 0,0 1 0 0 0,0-1-1 0 0,0 0 1 0 0,0 0-1 0 0,1 1 1 0 0,-1-1-1 0 0,0 1 1 0 0,0-1-1 0 0,1 1 1 0 0,-1 0-1 0 0,0-1 1 0 0,1 1-1 0 0,-1 0 1 0 0,0 0-1 0 0,1 0 1 0 0,-1 0 0 0 0,0 0-1 0 0,3 0 1 0 0,-1 1 74 0 0,0 0 0 0 0,0 0 0 0 0,0 0 0 0 0,-1 0 0 0 0,1 0 0 0 0,0 1 0 0 0,0-1 0 0 0,-1 1 0 0 0,1 0 1 0 0,-1 0-1 0 0,1 0 0 0 0,-1 0 0 0 0,0 0 0 0 0,0 0 0 0 0,0 1 0 0 0,3 4 0 0 0,9 20 202 0 0,-2 1 0 0 0,0 0 0 0 0,-2 1 0 0 0,-1 0-1 0 0,6 41 1 0 0,11 33-137 0 0,63 224-38 0 0,30 96-528 0 0,-104-376-335 0 0,2-2-1 0 0,2 1 1 0 0,1-2-1 0 0,40 60 0 0 0,-52-91 346 0 0,-6-9-220 0 0,1 0-1 0 0,-1 0 1 0 0,1-1 0 0 0,0 1-1 0 0,0-1 1 0 0,0 1 0 0 0,8 4-1 0 0,-11-7 362 0 0,1-1-1 0 0,0 0 1 0 0,-1 1-1 0 0,1-1 0 0 0,0 0 1 0 0,0 0-1 0 0,-1 0 0 0 0,1 1 1 0 0,0-1-1 0 0,0 0 0 0 0,0 0 1 0 0,-1 0-1 0 0,1 0 1 0 0,0 0-1 0 0,0 0 0 0 0,-1-1 1 0 0,1 1-1 0 0,0 0 0 0 0,0 0 1 0 0,0-1-1 0 0,1 0-164 0 0,0 0-1 0 0,0 0 1 0 0,0-1 0 0 0,-1 1 0 0 0,1-1-1 0 0,-1 1 1 0 0,1-1 0 0 0,-1 1-1 0 0,0-1 1 0 0,3-3 0 0 0,16-32-3282 0 0,-9 18 2276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0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375 352 176 0 0,'-77'-26'2344'0'0,"-40"-5"1483"0"0,-1-1 478 0 0,103 28-3707 0 0,11 3-338 0 0,0 0 1 0 0,0 0 0 0 0,0 0 0 0 0,0 0-1 0 0,0-1 1 0 0,1 0 0 0 0,-1 0 0 0 0,-4-3-1 0 0,7 4-189 0 0,0-1 0 0 0,0 1 0 0 0,0 0 0 0 0,0-1 0 0 0,1 1 0 0 0,-1-1 0 0 0,0 1 0 0 0,1 0 0 0 0,-1-1 0 0 0,1 0 0 0 0,0 1 0 0 0,-1-1-1 0 0,1 1 1 0 0,0-1 0 0 0,0 1 0 0 0,0-1 0 0 0,0 1 0 0 0,0-1 0 0 0,0 0 0 0 0,1 1 0 0 0,-1-1 0 0 0,1 1 0 0 0,-1-1 0 0 0,1 1 0 0 0,-1 0 0 0 0,2-3-1 0 0,3-5 27 0 0,-1 1-1 0 0,1 0 0 0 0,1 0 1 0 0,-1 0-1 0 0,1 1 0 0 0,1 0 1 0 0,-1 0-1 0 0,1 0 0 0 0,1 1 1 0 0,-1 0-1 0 0,1 0 0 0 0,0 1 1 0 0,0 0-1 0 0,0 1 0 0 0,17-7 1 0 0,10-3-38 0 0,1 1 0 0 0,55-11 0 0 0,-33 11-54 0 0,-1 3 1 0 0,1 3 0 0 0,110 0 0 0 0,-136 8-7 0 0,0 1 1 0 0,0 2-1 0 0,0 1 1 0 0,0 2 0 0 0,-1 0-1 0 0,0 3 1 0 0,0 0-1 0 0,41 22 1 0 0,-62-27 1 0 0,1 2 0 0 0,-1-1-1 0 0,0 1 1 0 0,-1 1 0 0 0,0 0 0 0 0,0 0 0 0 0,0 1 0 0 0,-1 0-1 0 0,8 12 1 0 0,-11-14 3 0 0,-1 1 0 0 0,0 0-1 0 0,0 0 1 0 0,0 0 0 0 0,-1 0 0 0 0,0 1 0 0 0,-1-1-1 0 0,0 1 1 0 0,0 0 0 0 0,-1 0 0 0 0,0 0-1 0 0,-1 16 1 0 0,-3 12 37 0 0,-2-1-1 0 0,-1 1 0 0 0,-2-1 1 0 0,-1-1-1 0 0,-26 64 1 0 0,-95 162 382 0 0,44-95-143 0 0,75-145-253 0 0,1 1 0 0 0,2 0-1 0 0,0 1 1 0 0,1 0 0 0 0,-6 40-1 0 0,13-60-25 0 0,-1 1 0 0 0,1 0 1 0 0,0-1-1 0 0,1 1 0 0 0,-1 0 0 0 0,1 0 0 0 0,-1-1 0 0 0,1 1 0 0 0,0-1 0 0 0,1 1 0 0 0,-1-1 0 0 0,0 1 0 0 0,1-1 0 0 0,0 0 0 0 0,0 1 0 0 0,0-1 1 0 0,3 3-1 0 0,-1-2 0 0 0,0 0 1 0 0,0-1-1 0 0,0 1 1 0 0,1-1-1 0 0,-1 0 0 0 0,1-1 1 0 0,0 1-1 0 0,0-1 1 0 0,0 0-1 0 0,8 3 1 0 0,4-1-19 0 0,0-1 1 0 0,1 0-1 0 0,-1-2 0 0 0,0 0 1 0 0,1 0-1 0 0,22-4 1 0 0,8-3-618 0 0,-1-2 1 0 0,0-2-1 0 0,-1-2 1 0 0,0-3 0 0 0,83-37-1 0 0,204-133-8733 0 0,-179 94 5499 0 0,-76 45 2604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0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675 828 376 0 0,'-18'-10'861'0'0,"-1"1"-1"0"0,-1 0 1 0 0,1 2-1 0 0,-2 0 1 0 0,-28-5 0 0 0,-15-5 1124 0 0,25 4-871 0 0,0-1 1 0 0,0-2-1 0 0,2-2 0 0 0,0-1 0 0 0,-40-28 0 0 0,60 34-853 0 0,1 1 0 0 0,0-2 0 0 0,0 0 0 0 0,1-1 1 0 0,1 0-1 0 0,1-2 0 0 0,0 1 0 0 0,1-1 0 0 0,1-1 0 0 0,1 0 1 0 0,0-1-1 0 0,-8-22 0 0 0,14 29-238 0 0,1-1 0 0 0,0 0 0 0 0,1 0 0 0 0,0 0 0 0 0,1-1 0 0 0,0 1 0 0 0,1 0 0 0 0,1 0 0 0 0,0-1 0 0 0,1 1 0 0 0,0 0 0 0 0,1 0 0 0 0,0 0 0 0 0,1 1 0 0 0,1-1 0 0 0,0 1 0 0 0,1 0 0 0 0,0 0 0 0 0,0 1 0 0 0,1-1 0 0 0,1 2 0 0 0,0-1 0 0 0,1 1 0 0 0,0 0 1 0 0,0 1-1 0 0,1 0 0 0 0,0 0 0 0 0,1 1 0 0 0,-1 0 0 0 0,2 1 0 0 0,11-6 0 0 0,-11 8-28 0 0,-1 0 1 0 0,1 0 0 0 0,1 1 0 0 0,24-5-1 0 0,-31 8 2 0 0,0 1 0 0 0,0-1 0 0 0,1 1 0 0 0,-1 1 0 0 0,0-1 0 0 0,0 1 0 0 0,0 0 0 0 0,0 1 0 0 0,0-1 0 0 0,0 1 0 0 0,0 0-1 0 0,7 4 1 0 0,0 1-1 0 0,0 1-1 0 0,-1 0 0 0 0,0 0 0 0 0,0 1 0 0 0,-1 1 0 0 0,0 0 1 0 0,-1 0-1 0 0,16 22 0 0 0,-14-15 6 0 0,-1 1 0 0 0,0 1 0 0 0,-1 0 0 0 0,-2 0 0 0 0,10 29 1 0 0,-2 15 14 0 0,-2 1 0 0 0,10 128 0 0 0,-17-125-16 0 0,-1-7-4 0 0,31 201 19 0 0,-30-230-19 0 0,2 0 0 0 0,1 0 1 0 0,1-1-1 0 0,1-1 0 0 0,2 0 1 0 0,21 33-1 0 0,-23-43-12 0 0,1 0 0 0 0,1-1 0 0 0,1-1 0 0 0,0-1 0 0 0,27 23 0 0 0,-33-32 5 0 0,0 0 0 0 0,1-1 0 0 0,0 0-1 0 0,0-1 1 0 0,1 0 0 0 0,-1 0 0 0 0,1-1 0 0 0,0-1-1 0 0,0 1 1 0 0,0-2 0 0 0,1 0 0 0 0,16 1 0 0 0,-12-2 4 0 0,0-2 0 0 0,-1 0 0 0 0,1 0 0 0 0,-1-2 1 0 0,1 0-1 0 0,-1-1 0 0 0,0 0 0 0 0,24-11 0 0 0,-31 12 42 0 0,-1 0 1 0 0,1-1-1 0 0,-1 0 0 0 0,0-1 0 0 0,-1 0 0 0 0,1 0 0 0 0,-1 0 0 0 0,0-1 0 0 0,0 0 0 0 0,0 0 1 0 0,-1 0-1 0 0,0-1 0 0 0,0 0 0 0 0,-1 0 0 0 0,0 0 0 0 0,0 0 0 0 0,4-13 0 0 0,-7 18 18 0 0,0-1-1 0 0,-1 0 1 0 0,1 0-1 0 0,-1 0 1 0 0,0 1-1 0 0,0-1 1 0 0,0 0-1 0 0,0 0 1 0 0,0 0-1 0 0,0 1 1 0 0,-1-1-1 0 0,0 0 1 0 0,1 0-1 0 0,-1 1 0 0 0,0-1 1 0 0,0 1-1 0 0,-1-1 1 0 0,1 1-1 0 0,0-1 1 0 0,-1 1-1 0 0,1 0 1 0 0,-1-1-1 0 0,0 1 1 0 0,0 0-1 0 0,0 0 1 0 0,0 0-1 0 0,0 0 1 0 0,-1 1-1 0 0,1-1 1 0 0,-4-1-1 0 0,-7-5 195 0 0,-1 2 0 0 0,0 0 0 0 0,0 0 1 0 0,-22-5-1 0 0,24 8-180 0 0,-140-36 738 0 0,-13-3-589 0 0,-4-10-1470 0 0,56 20-2717 0 0,92 24 2375 0 0,17 6 643 0 0,0 0 1 0 0,0 0 0 0 0,0 1-1 0 0,-1 0 1 0 0,1 0 0 0 0,-6-1-1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1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95 896 624 0 0,'-14'3'2419'0'0,"-4"6"-125"0"0,-8 3-26 0 0,24-11-2137 0 0,0 0 0 0 0,0 0 0 0 0,0-1 0 0 0,0 1 0 0 0,1 0 0 0 0,-1 1 0 0 0,0-1 0 0 0,0 0-1 0 0,1 0 1 0 0,-1 1 0 0 0,1-1 0 0 0,-1 1 0 0 0,1-1 0 0 0,-1 1 0 0 0,1 0 0 0 0,-1 2 0 0 0,-5 18 1620 0 0,33-3 1261 0 0,-20-20-2808 0 0,-1 0 1 0 0,1 0-1 0 0,-1-1 1 0 0,0 0-1 0 0,1 0 1 0 0,-1 0-1 0 0,0-1 0 0 0,0 0 1 0 0,-1 0-1 0 0,6-4 1 0 0,34-17 95 0 0,101-22-178 0 0,20-7-87 0 0,-15 5-43 0 0,-7 2-38 0 0,99-54-95 0 0,-218 90 122 0 0,253-96-349 0 0,-7-1 65 0 0,-226 88 275 0 0,5-1 4 0 0,79-46 0 0 0,106-73-2 0 0,-175 104 6 0 0,1 2 1 0 0,93-35 0 0 0,-135 62 11 0 0,2 1 0 0 0,-1 1 1 0 0,30-3-1 0 0,17-3 13 0 0,-48 7-2 0 0,1 1-1 0 0,0 1 1 0 0,37 3-1 0 0,-7 0 6 0 0,-32-2 8 0 0,-15-1-16 0 0,0 1 0 0 0,0 0 0 0 0,0 0 0 0 0,0 0-1 0 0,-1 0 1 0 0,1 0 0 0 0,0 0 0 0 0,0 1 0 0 0,0-1 0 0 0,0 1 0 0 0,0-1-1 0 0,3 2 1 0 0,-4 0 0 0 0,0-1 0 0 0,0 0 0 0 0,-1 1-1 0 0,1-1 1 0 0,0 1 0 0 0,0 0 0 0 0,-1-1 0 0 0,1 1-1 0 0,-1 0 1 0 0,1-1 0 0 0,-1 1 0 0 0,0 0 0 0 0,0-1-1 0 0,0 1 1 0 0,0 0 0 0 0,0 0 0 0 0,0 2-1 0 0,-1 6 7 0 0,-1 0 0 0 0,0 0-1 0 0,0-1 1 0 0,-1 1-1 0 0,0-1 1 0 0,-1 0-1 0 0,-8 16 1 0 0,-12 36 13 0 0,13-29 3 0 0,-1 0-1 0 0,-1 0 0 0 0,-1-1 0 0 0,-29 43 0 0 0,4-15 44 0 0,-54 61-1 0 0,-259 343 200 0 0,230-297-244 0 0,-11 35 63 0 0,82-119-77 0 0,-89 110 0 0 0,29-58-14 0 0,-54 61 29 0 0,63-76 7 0 0,-62 63 19 0 0,-96 80-27 0 0,235-235 2 0 0,-41 59 0 0 0,43-55 4 0 0,-35 39-1 0 0,53-64-10 0 0,0 0 0 0 0,1 0 0 0 0,0 1 0 0 0,-6 11 0 0 0,7-13-1 0 0,0 1-1 0 0,0 0 0 0 0,-1-1 0 0 0,0 1 0 0 0,0-1 0 0 0,-5 5 1 0 0,-22 22 75 0 0,28-31-59 0 0,4-6-11 0 0,7-18-18 0 0,17-28-210 0 0,13-15-2685 0 0,-25 41-200 0 0,1 1 0 0 0,2 0 0 0 0,25-31 0 0 0,-12 28 1552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1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229 129 264 0 0,'-18'8'518'0'0,"-3"1"326"0"0,0 1 0 0 0,-20 14 0 0 0,35-20-609 0 0,0 0 0 0 0,0 1 1 0 0,1 0-1 0 0,-1 0 0 0 0,1 0 0 0 0,0 0 0 0 0,1 1 1 0 0,-1 0-1 0 0,1 0 0 0 0,-6 12 0 0 0,-3 14 208 0 0,1 0 0 0 0,2 1 0 0 0,1 0 0 0 0,2 0 0 0 0,1 1 0 0 0,2 0 1 0 0,1 0-1 0 0,1 0 0 0 0,2 0 0 0 0,6 46 0 0 0,0-40-259 0 0,1 0 1 0 0,2 0 0 0 0,2-1 0 0 0,19 49-1 0 0,-15-53-46 0 0,2 0-1 0 0,28 43 0 0 0,-28-54-112 0 0,1-1 0 0 0,0-1 0 0 0,2-1 0 0 0,1 0-1 0 0,0-2 1 0 0,2 0 0 0 0,0-1 0 0 0,1-2 0 0 0,0 0 0 0 0,1-1 0 0 0,1-2 0 0 0,31 12 0 0 0,-29-15-24 0 0,1 0 0 0 0,0-2 1 0 0,1-1-1 0 0,0-2 0 0 0,0-1 0 0 0,0-1 0 0 0,0-1 1 0 0,0-2-1 0 0,1-1 0 0 0,-1-1 0 0 0,45-10 0 0 0,-42 4 45 0 0,-1-1-1 0 0,-1-2 0 0 0,0-1 0 0 0,0-1 0 0 0,-1-2 1 0 0,-1-1-1 0 0,-1-1 0 0 0,0-2 0 0 0,-1 0 0 0 0,-1-2 0 0 0,-1-1 1 0 0,-1-1-1 0 0,-1-1 0 0 0,-1-1 0 0 0,-1-1 0 0 0,26-43 1 0 0,-38 55 100 0 0,-2-1 1 0 0,0-1 0 0 0,0 1 0 0 0,-1-1 0 0 0,-1 0 0 0 0,-1 0 0 0 0,0-1 0 0 0,-2 1 0 0 0,1-1 0 0 0,-2 0 0 0 0,0 1 0 0 0,-1-1 0 0 0,-1 0-1 0 0,0 0 1 0 0,-2 1 0 0 0,-6-27 0 0 0,-3 3 177 0 0,-1 0-1 0 0,-3 1 0 0 0,-1 1 1 0 0,-1 0-1 0 0,-34-49 0 0 0,31 55-239 0 0,-2 2 0 0 0,-1 0 0 0 0,-1 2 0 0 0,-1 0 0 0 0,-2 2 0 0 0,-1 1 0 0 0,0 1 0 0 0,-2 2-1 0 0,-1 1 1 0 0,-61-31 0 0 0,57 36-138 0 0,-1 1 0 0 0,0 1 0 0 0,-1 2 0 0 0,0 2 0 0 0,-1 1-1 0 0,0 3 1 0 0,0 1 0 0 0,-1 1 0 0 0,1 3 0 0 0,-53 3 0 0 0,85-1 14 0 0,-43 4-675 0 0,-52 11 1 0 0,90-14 360 0 0,0 1 1 0 0,0 0 0 0 0,1 1-1 0 0,-1 1 1 0 0,1-1 0 0 0,0 2-1 0 0,1-1 1 0 0,-1 2 0 0 0,1-1-1 0 0,-12 11 1 0 0,20-15 118 0 0,-1 1 1 0 0,0 0-1 0 0,1-1 1 0 0,0 1-1 0 0,0 0 1 0 0,0 0-1 0 0,0 0 1 0 0,0 0-1 0 0,0 0 1 0 0,1 1 0 0 0,-1-1-1 0 0,1 0 1 0 0,0 1-1 0 0,0-1 1 0 0,1 1-1 0 0,-1-1 1 0 0,1 1-1 0 0,-1 0 1 0 0,1-1-1 0 0,0 1 1 0 0,1-1-1 0 0,-1 1 1 0 0,0 0-1 0 0,1-1 1 0 0,0 1-1 0 0,0-1 1 0 0,0 1-1 0 0,3 5 1 0 0,1-1-178 0 0,-1-1 0 0 0,1 0 1 0 0,0 0-1 0 0,1 0 0 0 0,0-1 0 0 0,0 0 1 0 0,0 0-1 0 0,1 0 0 0 0,-1-1 1 0 0,12 7-1 0 0,24 12-797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1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 0 0,'9'4'406'0'0,"0"-1"0"0"0,-1 1 0 0 0,1 1 0 0 0,-1 0 0 0 0,0 0 0 0 0,0 0 1 0 0,-1 1-1 0 0,1 0 0 0 0,-1 1 0 0 0,-1 0 0 0 0,1 0 0 0 0,-1 0 0 0 0,0 1 0 0 0,-1 0 0 0 0,0 0 0 0 0,0 0 0 0 0,6 15 0 0 0,4 14 834 0 0,-2 0-1 0 0,16 77 1 0 0,-19-72-1014 0 0,12 51-545 0 0,5-2 1 0 0,43 100 0 0 0,-69-189 126 0 0,0 0 0 0 0,0 0 0 0 0,0 0 0 0 0,1 0 0 0 0,-1 0 0 0 0,1 0 0 0 0,-1 0 0 0 0,1 0 0 0 0,0-1 0 0 0,-1 1 0 0 0,1-1 0 0 0,0 0 0 0 0,4 3 0 0 0,-6-4 90 0 0,1 0 0 0 0,-1 0-1 0 0,0 1 1 0 0,1-1 0 0 0,-1 0-1 0 0,1 0 1 0 0,-1 0-1 0 0,1 0 1 0 0,-1 0 0 0 0,1 0-1 0 0,-1 0 1 0 0,0 0-1 0 0,1 0 1 0 0,-1 0 0 0 0,1 0-1 0 0,-1 0 1 0 0,1 0 0 0 0,-1-1-1 0 0,1 1 1 0 0,-1 0-1 0 0,0 0 1 0 0,1 0 0 0 0,-1-1-1 0 0,1 1 1 0 0,-1 0-1 0 0,1-1 1 0 0,-1 0-44 0 0,1 0 1 0 0,0 0-1 0 0,-1 0 1 0 0,1 0-1 0 0,-1 0 0 0 0,1 0 1 0 0,-1-1-1 0 0,0 1 1 0 0,0 0-1 0 0,1 0 0 0 0,-1 0 1 0 0,0-1-1 0 0,0 1 1 0 0,0-2-1 0 0,0-15-1138 0 0,0-1 149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1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141 158 896 0 0,'-59'-74'3519'0'0,"46"60"-1701"0"0,0 0-1 0 0,0 2 1 0 0,-19-14-1 0 0,22 12 244 0 0,11 11-796 0 0,10 6-47 0 0,3 6-933 0 0,-1 0-1 0 0,0 1 0 0 0,0 0 0 0 0,-1 1 0 0 0,15 18 1 0 0,50 67 56 0 0,-62-76-297 0 0,22 28 16 0 0,-3 2-1 0 0,32 61 0 0 0,-16-11-123 0 0,-6-17-918 0 0,-4 3 0 0 0,39 119 0 0 0,-76-193 250 0 0,1 0 0 0 0,1 0 1 0 0,0-1-1 0 0,0 0 0 0 0,1 0 0 0 0,1 0 0 0 0,14 19 0 0 0,-18-27 502 0 0,-1 0-1 0 0,1 0 0 0 0,-1-1 0 0 0,1 0 1 0 0,0 1-1 0 0,0-1 0 0 0,0 0 0 0 0,1 0 1 0 0,-1-1-1 0 0,0 1 0 0 0,1-1 0 0 0,-1 1 0 0 0,1-1 1 0 0,-1 0-1 0 0,1 0 0 0 0,0-1 0 0 0,-1 1 1 0 0,1-1-1 0 0,0 0 0 0 0,-1 0 0 0 0,1 0 1 0 0,0 0-1 0 0,-1-1 0 0 0,1 1 0 0 0,0-1 0 0 0,-1 0 1 0 0,1 0-1 0 0,-1 0 0 0 0,1-1 0 0 0,-1 1 1 0 0,5-3-1 0 0,23-17-1202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1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65 162 920 0 0,'-47'-126'5595'0'0,"36"105"-3971"0"0,5 7 1166 0 0,17 25-839 0 0,25 36-144 0 0,36 63 0 0 0,-23-32-1410 0 0,18 31-147 0 0,22 31-328 0 0,42 37-3736 0 0,-93-140 480 0 0,-37-35 3109 0 0,0-1 1 0 0,0 0-1 0 0,0 0 0 0 0,1 0 1 0 0,-1 0-1 0 0,0 0 0 0 0,1 0 0 0 0,-1-1 1 0 0,1 1-1 0 0,-1 0 0 0 0,1-1 0 0 0,-1 1 1 0 0,1-1-1 0 0,-1 1 0 0 0,1-1 0 0 0,0 0 1 0 0,-1 0-1 0 0,1 1 0 0 0,-1-1 0 0 0,1 0 1 0 0,0-1-1 0 0,-1 1 0 0 0,1 0 0 0 0,0 0 1 0 0,-1-1-1 0 0,1 1 0 0 0,-1-1 0 0 0,1 1 1 0 0,1-2-1 0 0,12-14-1421 0 0,1 1 295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1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260 298 364 0 0,'-57'-14'2283'0'0,"17"5"499"0"0,1-2 0 0 0,-47-19 0 0 0,84 29-2634 0 0,-1 0 0 0 0,1 0-1 0 0,0 0 1 0 0,0 0 0 0 0,0 0 0 0 0,0-1-1 0 0,0 1 1 0 0,0-1 0 0 0,0 1 0 0 0,0-1-1 0 0,1 0 1 0 0,-1 1 0 0 0,1-1 0 0 0,-1 0-1 0 0,1 0 1 0 0,0 0 0 0 0,0-1 0 0 0,0 1-1 0 0,0 0 1 0 0,0 0 0 0 0,-1-4 0 0 0,2 2-33 0 0,0 1 0 0 0,0 0 0 0 0,0-1 0 0 0,0 1 0 0 0,1 0 0 0 0,0-1 1 0 0,-1 1-1 0 0,1 0 0 0 0,0 0 0 0 0,1 0 0 0 0,-1 0 0 0 0,0 0 0 0 0,4-6 1 0 0,1 1-32 0 0,1-1 0 0 0,-1 1 0 0 0,2 0 0 0 0,-1 0 0 0 0,1 1 0 0 0,0 0 0 0 0,0 1 0 0 0,0 0 0 0 0,11-6 0 0 0,1 2-46 0 0,1 0-1 0 0,0 1 0 0 0,1 1 0 0 0,0 1 1 0 0,0 1-1 0 0,37-6 0 0 0,-51 11-32 0 0,-1 1 0 0 0,0-1 0 0 0,0 1 0 0 0,1 1 0 0 0,-1-1 0 0 0,0 1-1 0 0,0 1 1 0 0,1-1 0 0 0,-1 1 0 0 0,0 1 0 0 0,-1-1 0 0 0,1 1 0 0 0,0 0-1 0 0,-1 1 1 0 0,0-1 0 0 0,1 1 0 0 0,-1 0 0 0 0,-1 1 0 0 0,1 0 0 0 0,-1 0-1 0 0,0 0 1 0 0,0 0 0 0 0,0 1 0 0 0,5 8 0 0 0,-5-6 4 0 0,0 1 0 0 0,-1 1 1 0 0,0-1-1 0 0,-1 0 0 0 0,0 1 0 0 0,0 0 1 0 0,-1 0-1 0 0,0 0 0 0 0,0 10 1 0 0,0 16 21 0 0,-4 43 0 0 0,1-46-19 0 0,-27 236 98 0 0,2-51-50 0 0,23-173-49 0 0,2 0 0 0 0,9 82 1 0 0,-7-122-11 0 0,0 0 0 0 0,0-1 0 0 0,0 1 0 0 0,1 0 1 0 0,0 0-1 0 0,-1-1 0 0 0,2 1 0 0 0,-1-1 0 0 0,0 0 1 0 0,1 1-1 0 0,0-1 0 0 0,0 0 0 0 0,0-1 1 0 0,1 1-1 0 0,-1 0 0 0 0,1-1 0 0 0,0 0 0 0 0,0 0 1 0 0,6 4-1 0 0,-5-4-27 0 0,1-1 1 0 0,0 1 0 0 0,-1-1 0 0 0,1 0-1 0 0,0-1 1 0 0,0 0 0 0 0,1 1-1 0 0,-1-2 1 0 0,0 1 0 0 0,0-1-1 0 0,0 0 1 0 0,1 0 0 0 0,-1-1 0 0 0,0 0-1 0 0,8-2 1 0 0,6-2-372 0 0,-1-1 0 0 0,0-1-1 0 0,-1-1 1 0 0,0-1 0 0 0,30-19 0 0 0,78-67-3678 0 0,-39 27 832 0 0,90-57-2054 0 0,-115 87 3982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7:1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430 966 812 0 0,'0'-1'212'0'0,"0"-1"1"0"0,0 0-1 0 0,0 1 0 0 0,-1-1 0 0 0,1 1 1 0 0,-1-1-1 0 0,1 0 0 0 0,-1 1 1 0 0,1-1-1 0 0,-1 1 0 0 0,0 0 0 0 0,0-1 1 0 0,0 1-1 0 0,0 0 0 0 0,0-1 0 0 0,0 1 1 0 0,0 0-1 0 0,0 0 0 0 0,0 0 1 0 0,-1 0-1 0 0,-1-2 0 0 0,-36-14 2681 0 0,18 9-1896 0 0,-4-4-274 0 0,0 0 0 0 0,1-2 0 0 0,1-1 0 0 0,0-1 0 0 0,1-1 0 0 0,1-1 0 0 0,0-1 0 0 0,2 0 0 0 0,-21-27 0 0 0,27 29-632 0 0,1-1-1 0 0,1 0 1 0 0,0-1 0 0 0,1 0-1 0 0,1-1 1 0 0,1 0 0 0 0,1 0-1 0 0,0-1 1 0 0,2 0 0 0 0,1 0 0 0 0,0 0-1 0 0,-1-28 1 0 0,3 10-71 0 0,2 0 0 0 0,1 1 0 0 0,1-1 0 0 0,12-54 0 0 0,-11 83-24 0 0,-1 0 0 0 0,1 0 0 0 0,0 0 0 0 0,1 1 0 0 0,0-1 0 0 0,1 1 0 0 0,0 0 0 0 0,0 0 0 0 0,1 1 0 0 0,0-1 0 0 0,1 1 0 0 0,0 1 0 0 0,0-1 0 0 0,0 1 0 0 0,1 1 0 0 0,0-1 0 0 0,0 1 0 0 0,1 0 0 0 0,0 1 0 0 0,0 0 0 0 0,18-7 0 0 0,-22 10 5 0 0,0 1 0 0 0,0-1 0 0 0,0 1-1 0 0,-1 0 1 0 0,1 0 0 0 0,0 1 0 0 0,1-1 0 0 0,-1 1 0 0 0,0 0 0 0 0,0 0 0 0 0,0 1 0 0 0,0 0-1 0 0,0 0 1 0 0,0 0 0 0 0,0 0 0 0 0,-1 1 0 0 0,1-1 0 0 0,0 1 0 0 0,-1 1 0 0 0,1-1 0 0 0,-1 1-1 0 0,0-1 1 0 0,0 1 0 0 0,0 0 0 0 0,0 1 0 0 0,0-1 0 0 0,0 1 0 0 0,-1 0 0 0 0,0 0-1 0 0,5 6 1 0 0,-2 4 12 0 0,-1-1 0 0 0,0 1 0 0 0,0 0-1 0 0,-1 0 1 0 0,-1 1 0 0 0,1 14 0 0 0,5 94 57 0 0,-5 45-19 0 0,-3-38-69 0 0,32 228 0 0 0,-28-329 21 0 0,2 0 0 0 0,1-1-1 0 0,1 0 1 0 0,1 0 0 0 0,2 0 0 0 0,0-2 0 0 0,2 0 0 0 0,20 29-1 0 0,-26-46-2 0 0,0 0 0 0 0,0 0 1 0 0,1-1-1 0 0,0 0 0 0 0,1 0 0 0 0,-1-1 0 0 0,2-1 0 0 0,-1 1 0 0 0,1-2 0 0 0,-1 1 0 0 0,2-2 0 0 0,-1 1 0 0 0,0-2 0 0 0,1 1 0 0 0,0-1 0 0 0,0-1 1 0 0,0 0-1 0 0,0-1 0 0 0,0 0 0 0 0,0-1 0 0 0,0-1 0 0 0,0 0 0 0 0,0 0 0 0 0,0-1 0 0 0,0 0 0 0 0,0-1 0 0 0,12-5 0 0 0,3-1 84 0 0,-1-2 1 0 0,1 0-1 0 0,-2-2 0 0 0,1 0 0 0 0,-2-2 0 0 0,0-1 0 0 0,-1-1 0 0 0,-1-1 0 0 0,0-1 1 0 0,26-30-1 0 0,-44 45-6 0 0,-1 0 0 0 0,1-1 1 0 0,-1 1-1 0 0,0-1 0 0 0,-1 0 1 0 0,1 0-1 0 0,-1 0 0 0 0,0 0 0 0 0,0 0 1 0 0,-1-1-1 0 0,1 1 0 0 0,-1 0 1 0 0,0-1-1 0 0,-1 1 0 0 0,1-1 1 0 0,-1 1-1 0 0,0-1 0 0 0,-1 1 1 0 0,1-1-1 0 0,-1 1 0 0 0,0-1 0 0 0,-1 1 1 0 0,1 0-1 0 0,-1-1 0 0 0,0 1 1 0 0,0 0-1 0 0,0 0 0 0 0,-1 0 1 0 0,0 1-1 0 0,0-1 0 0 0,0 1 1 0 0,-1-1-1 0 0,1 1 0 0 0,-1 0 0 0 0,0 0 1 0 0,0 1-1 0 0,-6-4 0 0 0,-25-16 112 0 0,-1 2 0 0 0,-1 2-1 0 0,-71-27 1 0 0,66 29-241 0 0,1 1-246 0 0,-50-10 0 0 0,15 4-461 0 0,-53-12-1998 0 0,106 29 1165 0 0,1 2-1 0 0,0 0 1 0 0,-1 2 0 0 0,-24 0 0 0 0,43 2 1102 0 0,1 0-1 0 0,-1 0 1 0 0,0 0 0 0 0,0 0 0 0 0,1 1-1 0 0,-1-1 1 0 0,0 1 0 0 0,1 0 0 0 0,0 0-1 0 0,-1 0 1 0 0,1 1 0 0 0,0-1 0 0 0,0 1-1 0 0,0-1 1 0 0,1 1 0 0 0,-5 5 0 0 0,5-5-1361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8.95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5234 418 660 0 0,'-129'-72'3527'0'0,"60"32"-2062"0"0,22 15-585 0 0,-28-11 949 0 0,40 23-366 0 0,-48-13 1 0 0,-116-22 1731 0 0,-103-1-958 0 0,-58 1-822 0 0,-179 14-255 0 0,469 30-1056 0 0,-92-5 117 0 0,-242-4 260 0 0,388 13-465 0 0,-94 3 175 0 0,-150 22-1 0 0,55 12 43 0 0,1 8 1 0 0,-201 75 0 0 0,393-116-230 0 0,-478 182 105 0 0,375-136-33 0 0,3 6 0 0 0,-129 85 1 0 0,43 5 25 0 0,164-116-85 0 0,2 0 1 0 0,1 3 0 0 0,-43 55 0 0 0,59-68-4 0 0,1 1-1 0 0,0 1 1 0 0,2-1 0 0 0,-18 44 0 0 0,12-13-7 0 0,-7 14-6 0 0,-25 114-1 0 0,35-103 16 0 0,3 1-1 0 0,-3 108 1 0 0,15-129-9 0 0,3 94 15 0 0,-1-132-20 0 0,1 0-1 0 0,1-1 1 0 0,0 0-1 0 0,1 0 1 0 0,1 0-1 0 0,9 18 1 0 0,3-1 0 0 0,2 0 1 0 0,2-2-1 0 0,0 0 1 0 0,3-1-1 0 0,47 47 1 0 0,-19-29 2 0 0,3-2-1 0 0,73 48 1 0 0,-28-29-25 0 0,2-5 0 0 0,3-5 0 0 0,155 61 0 0 0,-95-55-11 0 0,277 67 0 0 0,-86-58-105 0 0,553 39 1 0 0,-675-105 15 0 0,365-37-1 0 0,-69-55 39 0 0,-332 48 80 0 0,102-25 19 0 0,-237 46-11 0 0,-1-3 1 0 0,99-46-1 0 0,-50 11-18 0 0,140-93-1 0 0,-183 95 36 0 0,120-119 1 0 0,-122 107-28 0 0,-2-1 3 0 0,-2-2 1 0 0,-3-4 0 0 0,-4-2 0 0 0,87-148 0 0 0,-121 176 1 0 0,-2-1-1 0 0,25-90 1 0 0,-38 108 33 0 0,0 0 0 0 0,-2-1 1 0 0,-1 0-1 0 0,-1 0 0 0 0,-2 0 0 0 0,-1 0 1 0 0,-1 0-1 0 0,-2 0 0 0 0,-11-52 0 0 0,5 44 28 0 0,-2 1-1 0 0,-2 0 0 0 0,-2 1 0 0 0,-1 0 0 0 0,-2 1 1 0 0,-1 1-1 0 0,-26-35 0 0 0,0 9-9 0 0,-3 1 0 0 0,-3 3 0 0 0,-1 1 0 0 0,-4 4 0 0 0,-1 1 0 0 0,-2 4 1 0 0,-3 1-1 0 0,-1 4 0 0 0,-89-44 0 0 0,3 15-110 0 0,-2 7 1 0 0,-3 6-1 0 0,-3 7 0 0 0,-260-48 1 0 0,337 84-162 0 0,-293-44-1482 0 0,295 50-193 0 0,-1 4-1 0 0,-137 9 0 0 0,183-1 630 0 0,-1 1 1 0 0,1 1-1 0 0,1 2 0 0 0,0 1 1 0 0,0 1-1 0 0,0 2 1 0 0,1 2-1 0 0,1 0 0 0 0,-44 29 1 0 0,21-5-355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16.85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158 368 740 0 0,'-58'-14'2196'0'0,"40"11"-893"0"0,0-2 0 0 0,-32-11 0 0 0,49 15-1264 0 0,0 1 0 0 0,0 0 1 0 0,1 0-1 0 0,-1-1 0 0 0,0 1 0 0 0,1-1 0 0 0,-1 1 0 0 0,0-1 0 0 0,1 1 0 0 0,-1-1 0 0 0,0 1 0 0 0,1-1 0 0 0,-1 1 0 0 0,1-1 1 0 0,-1 0-1 0 0,1 1 0 0 0,0-1 0 0 0,-1 0 0 0 0,1 1 0 0 0,0-1 0 0 0,-1 0 0 0 0,1 0 0 0 0,0 1 0 0 0,0-1 0 0 0,-1 0 0 0 0,1 0 1 0 0,0 1-1 0 0,0-1 0 0 0,0 0 0 0 0,0 0 0 0 0,0 0 0 0 0,0 1 0 0 0,1-1 0 0 0,-1 0 0 0 0,0 0 0 0 0,0 0 0 0 0,0 1 0 0 0,1-1 1 0 0,-1 0-1 0 0,0 1 0 0 0,1-1 0 0 0,-1 0 0 0 0,1 0 0 0 0,-1 1 0 0 0,1-1 0 0 0,-1 1 0 0 0,1-1 0 0 0,-1 1 0 0 0,1-1 0 0 0,-1 1 1 0 0,2-1-1 0 0,2-4 77 0 0,1 1 0 0 0,0 0 0 0 0,0 0 0 0 0,0 1 0 0 0,9-5 0 0 0,103-47 355 0 0,183-57-1 0 0,-199 84-470 0 0,1 4 1 0 0,180-19-1 0 0,-249 39 2 0 0,-1 2 0 0 0,1 1-1 0 0,0 2 1 0 0,0 1 0 0 0,-1 1 0 0 0,34 8-1 0 0,-56-8 22 0 0,1 0-1 0 0,-1 1 1 0 0,0 0-1 0 0,-1 1 0 0 0,1 0 1 0 0,-1 0-1 0 0,0 1 1 0 0,0 0-1 0 0,13 12 1 0 0,-16-12 19 0 0,-1 0 1 0 0,0 1-1 0 0,0 0 1 0 0,0 0-1 0 0,-1 0 1 0 0,0 0 0 0 0,0 1-1 0 0,0 0 1 0 0,-1-1-1 0 0,-1 1 1 0 0,1 1-1 0 0,-1-1 1 0 0,1 15-1 0 0,-1 2 101 0 0,-2 1 0 0 0,0-1 0 0 0,-2 0 0 0 0,-1 0 0 0 0,-1 0 0 0 0,-1-1 0 0 0,-1 1 0 0 0,-15 37 0 0 0,-7 7 406 0 0,-60 107 0 0 0,-121 160 719 0 0,117-194-836 0 0,38-58-198 0 0,-129 212 407 0 0,148-231-526 0 0,3 1-1 0 0,-40 116 1 0 0,65-158-119 0 0,0-1 1 0 0,2 1-1 0 0,1 1 1 0 0,-3 39 0 0 0,7-56-31 0 0,0 0 1 0 0,0-1 0 0 0,1 1 0 0 0,0 0-1 0 0,0-1 1 0 0,1 1 0 0 0,-1-1 0 0 0,2 0 0 0 0,-1 1-1 0 0,1-1 1 0 0,0 0 0 0 0,1-1 0 0 0,0 1 0 0 0,0 0-1 0 0,0-1 1 0 0,1 0 0 0 0,-1 0 0 0 0,9 7-1 0 0,-2-5-144 0 0,0 0 0 0 0,0-2-1 0 0,1 1 1 0 0,0-1 0 0 0,0-1-1 0 0,0 0 1 0 0,1-1 0 0 0,-1 0-1 0 0,1-1 1 0 0,0 0 0 0 0,0-1-1 0 0,1-1 1 0 0,-1 0 0 0 0,0 0-1 0 0,21-3 1 0 0,18-4-992 0 0,0-2-1 0 0,78-22 1 0 0,-46 4-330 0 0,-2-3 0 0 0,-1-5 0 0 0,-2-3 0 0 0,125-78 1 0 0,-74 35 143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85 163 444 0 0,'-3'0'880'0'0,"0"0"0"0"0,0 1 0 0 0,1-1 1 0 0,-1 1-1 0 0,0-1 0 0 0,1 1 0 0 0,-1 0 0 0 0,1 0 0 0 0,-1 0 0 0 0,-2 2 0 0 0,1-1-477 0 0,1 1-1 0 0,-1 0 1 0 0,1-1-1 0 0,0 1 0 0 0,0 0 1 0 0,0 1-1 0 0,0-1 1 0 0,0 1-1 0 0,1-1 1 0 0,-3 5-1 0 0,-3-1-616 0 0,-1-4 4664 0 0,21-4-2818 0 0,384 35-1417 0 0,-212-12-213 0 0,194-12-104 0 0,-284-10 47 0 0,80-7-340 0 0,286-47 0 0 0,-155-17-56 0 0,-164 34 343 0 0,10-10 55 0 0,-49 13 75 0 0,-69 22-12 0 0,29-8-46 0 0,-58 19 38 0 0,0 0 0 0 0,-1 1 0 0 0,1-1-1 0 0,-1 1 1 0 0,1 0 0 0 0,-1 0 0 0 0,1 1 0 0 0,0-1 0 0 0,-1 0 0 0 0,1 1 0 0 0,-1 0 0 0 0,1 0 0 0 0,-1 0 0 0 0,6 4 0 0 0,-7-4 2 0 0,-1 0 0 0 0,0 0 0 0 0,0 1 0 0 0,0-1 0 0 0,-1 0 0 0 0,1 1 0 0 0,0-1 0 0 0,0 1 0 0 0,-1 0 0 0 0,1-1 0 0 0,-1 1-1 0 0,0-1 1 0 0,1 1 0 0 0,-1 0 0 0 0,0-1 0 0 0,0 3 0 0 0,0 27 64 0 0,-1-27-57 0 0,0 0 1 0 0,0 0-1 0 0,0-1 0 0 0,-1 1 1 0 0,1-1-1 0 0,-1 1 1 0 0,0-1-1 0 0,-3 5 1 0 0,-10 19 63 0 0,4 3 34 0 0,-1-1 0 0 0,-2 0-1 0 0,-1 0 1 0 0,-27 38-1 0 0,-34 41 130 0 0,-115 148 71 0 0,-256 292-41 0 0,264-332-189 0 0,28-33-39 0 0,-134 159-23 0 0,112-136-13 0 0,-3-10-2 0 0,-5 5 0 0 0,98-102-61 0 0,-63 82-123 0 0,133-153 22 0 0,12-14-66 0 0,5-14 213 0 0,0 1 1 0 0,0-1 0 0 0,0 0-1 0 0,-1 0 1 0 0,1 0 0 0 0,0 0 0 0 0,0 1-1 0 0,0-1 1 0 0,0 0 0 0 0,0 0-1 0 0,0 0 1 0 0,0 0 0 0 0,0 1 0 0 0,0-1-1 0 0,0 0 1 0 0,0 0 0 0 0,0 0-1 0 0,0 0 1 0 0,0 1 0 0 0,0-1 0 0 0,1 0-1 0 0,-1 0 1 0 0,0 0 0 0 0,0 0-1 0 0,0 1 1 0 0,0-1 0 0 0,0 0 0 0 0,0 0-1 0 0,0 0 1 0 0,0 0 0 0 0,1 0 0 0 0,-1 0-1 0 0,0 1 1 0 0,0-1 0 0 0,0 0-1 0 0,0 0 1 0 0,0 0 0 0 0,1 0 0 0 0,-1 0-1 0 0,0 0 1 0 0,0 0 0 0 0,0 0-1 0 0,0 0 1 0 0,1 0 0 0 0,4 0-220 0 0,1-1 0 0 0,0-1 1 0 0,-1 1-1 0 0,1-1 0 0 0,-1 0 1 0 0,1 0-1 0 0,6-4 0 0 0,5-2-324 0 0,27-13-1093 0 0,-30 12 625 0 0,1 0 0 0 0,14-14 0 0 0,58-64-4621 0 0,-23 22 2031 0 0,-18 25 1955 0 0,5 4 362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3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188 883 60 0 0,'-16'17'1065'0'0,"2"1"1"0"0,0 1-1 0 0,-15 25 0 0 0,10-12 1302 0 0,-25 29 1 0 0,4-4 2061 0 0,34-50-3351 0 0,5-6-837 0 0,1 0 0 0 0,-1-1-1 0 0,1 1 1 0 0,-1 0 0 0 0,1-1-1 0 0,-1 1 1 0 0,1 0 0 0 0,0-1 0 0 0,-1 1-1 0 0,1 0 1 0 0,0 0 0 0 0,0 0-1 0 0,-1-1 1 0 0,1 1 0 0 0,0 0-1 0 0,0 0 1 0 0,0 0 0 0 0,0 1-1 0 0,23-1 1705 0 0,-7-2-1448 0 0,0-1 0 0 0,27-7-1 0 0,-5 1-163 0 0,115-29 326 0 0,-78 19-539 0 0,82-31 0 0 0,-45 13-90 0 0,458-126-29 0 0,339-108-357 0 0,-835 246 308 0 0,286-106-196 0 0,4-11 50 0 0,-103 29 142 0 0,-51 18 76 0 0,-189 84-15 0 0,-9 6 9 0 0,0-2-1 0 0,0 0 1 0 0,0 0 0 0 0,-1-1 0 0 0,19-15 0 0 0,-60 30-2065 0 0,3-3-4196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264 648 296 0 0,'-7'-9'852'0'0,"1"1"0"0"0,-1-1 0 0 0,-1 1 0 0 0,0 1 0 0 0,0-1 0 0 0,-17-11 0 0 0,-6-6 2294 0 0,-10-7 2207 0 0,40 31-5280 0 0,0 1-1 0 0,0 0 1 0 0,0-1-1 0 0,-1 1 0 0 0,1 0 1 0 0,0 0-1 0 0,0-1 0 0 0,0 1 1 0 0,0 0-1 0 0,0 0 1 0 0,0 0-1 0 0,-1 1 0 0 0,1-1 1 0 0,0 0-1 0 0,0 0 1 0 0,0 1-1 0 0,0-1 0 0 0,0 0 1 0 0,0 1-1 0 0,0-1 0 0 0,0 1 1 0 0,0-1-1 0 0,0 1 1 0 0,0 0-1 0 0,0-1 0 0 0,0 1 1 0 0,1 0-1 0 0,-1 0 1 0 0,0 0-1 0 0,0 0 0 0 0,0 1 1 0 0,-24 29 601 0 0,19-15-507 0 0,0 1 1 0 0,1 0 0 0 0,-5 26 0 0 0,0 0 5 0 0,1-5-80 0 0,2 0 1 0 0,2 1 0 0 0,1-1-1 0 0,2 1 1 0 0,4 58-1 0 0,6-18-32 0 0,30 129 0 0 0,-31-181-58 0 0,0 0-1 0 0,2-1 0 0 0,2 0 1 0 0,0-1-1 0 0,1 0 1 0 0,2 0-1 0 0,23 31 1 0 0,-27-42-5 0 0,0-1 1 0 0,1 0-1 0 0,1-1 1 0 0,0-1-1 0 0,1 0 1 0 0,0 0-1 0 0,0-2 1 0 0,1 1-1 0 0,0-2 1 0 0,1 0-1 0 0,0 0 1 0 0,1-2-1 0 0,21 8 1 0 0,-20-10-19 0 0,1 0 0 0 0,-1-1 0 0 0,1-1 0 0 0,0-1 1 0 0,0 0-1 0 0,0-1 0 0 0,-1-1 0 0 0,1-1 0 0 0,0 0 0 0 0,-1-1 1 0 0,1-1-1 0 0,-1-1 0 0 0,0-1 0 0 0,0 0 0 0 0,20-11 0 0 0,5-7-38 0 0,-2-2-1 0 0,0-2 0 0 0,-2-1 0 0 0,-1-2 1 0 0,-1-2-1 0 0,-2-1 0 0 0,-1-2 0 0 0,34-48 1 0 0,-44 51 81 0 0,-2 0 1 0 0,-1-1 0 0 0,-1-1-1 0 0,-2-1 1 0 0,-2 0-1 0 0,-1-1 1 0 0,-2-1 0 0 0,-1 0-1 0 0,-3-1 1 0 0,0 0 0 0 0,-3 0-1 0 0,-1 0 1 0 0,-2-1 0 0 0,-2 1-1 0 0,-2-1 1 0 0,-1 1-1 0 0,-15-74 1 0 0,8 81 79 0 0,-1 0 0 0 0,-2 0 1 0 0,0 1-1 0 0,-3 1 0 0 0,0 0 0 0 0,-2 2 1 0 0,-1 0-1 0 0,-1 0 0 0 0,-1 2 0 0 0,-1 1 0 0 0,-2 1 1 0 0,-30-25-1 0 0,32 31-55 0 0,-1 0-1 0 0,-1 2 1 0 0,-1 0 0 0 0,0 2 0 0 0,-1 1 0 0 0,0 1-1 0 0,-1 1 1 0 0,0 1 0 0 0,-1 1 0 0 0,0 2 0 0 0,-1 1-1 0 0,1 1 1 0 0,-1 1 0 0 0,-45 1 0 0 0,45 4-124 0 0,1 2 0 0 0,-1 0 0 0 0,1 2 0 0 0,0 2 0 0 0,0 0 0 0 0,1 2 0 0 0,-38 16 0 0 0,52-19-236 0 0,1 1 0 0 0,-1 0-1 0 0,1 1 1 0 0,0 0 0 0 0,1 0 0 0 0,0 2 0 0 0,0-1-1 0 0,1 1 1 0 0,1 1 0 0 0,-1 0 0 0 0,2 0 0 0 0,-1 1-1 0 0,2 0 1 0 0,-1 0 0 0 0,2 1 0 0 0,-11 25 0 0 0,14-27-167 0 0,1 0 1 0 0,0 1-1 0 0,0-1 1 0 0,1 0-1 0 0,0 0 1 0 0,1 1-1 0 0,1-1 1 0 0,0 0-1 0 0,0 1 1 0 0,1-1-1 0 0,0 0 1 0 0,1 0-1 0 0,0 0 1 0 0,1 0-1 0 0,0-1 1 0 0,1 0-1 0 0,0 0 1 0 0,1 0-1 0 0,0 0 1 0 0,0-1-1 0 0,1 0 1 0 0,0 0-1 0 0,1 0 1 0 0,0-1-1 0 0,16 12 1 0 0,34 22-1044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3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3 616 0 0,'2'-1'210'0'0,"0"1"1"0"0,0-1-1 0 0,0 1 1 0 0,-1 0-1 0 0,1-1 1 0 0,0 1-1 0 0,0 0 0 0 0,0 0 1 0 0,0 0-1 0 0,-1 1 1 0 0,1-1-1 0 0,0 0 1 0 0,0 1-1 0 0,0-1 0 0 0,-1 1 1 0 0,1-1-1 0 0,0 1 1 0 0,-1 0-1 0 0,1 0 0 0 0,0 0 1 0 0,-1 0-1 0 0,1 0 1 0 0,-1 0-1 0 0,0 0 1 0 0,1 1-1 0 0,-1-1 0 0 0,0 0 1 0 0,0 1-1 0 0,1-1 1 0 0,-1 1-1 0 0,-1-1 0 0 0,1 1 1 0 0,0 0-1 0 0,0-1 1 0 0,0 1-1 0 0,-1 0 1 0 0,1 0-1 0 0,-1-1 0 0 0,1 1 1 0 0,-1 0-1 0 0,0 0 1 0 0,0 0-1 0 0,0 0 1 0 0,0 2-1 0 0,3 40 2379 0 0,-4 56 0 0 0,1 8-1601 0 0,1-87-890 0 0,10 127 307 0 0,-8-126-401 0 0,2 0 1 0 0,0 0 0 0 0,1 0-1 0 0,16 35 1 0 0,59 89-392 0 0,-3-6-3674 0 0,-74-129 4530 0 0,-3-3-5200 0 0,-2-8 4456 0 0,0-1 0 0 0,1 1 0 0 0,-1-1 0 0 0,1 1 0 0 0,-1-1 0 0 0,1 1 0 0 0,0-1 0 0 0,-1 1 0 0 0,1-1 0 0 0,-1 1 0 0 0,1-1 0 0 0,0 1 0 0 0,-1-1 0 0 0,1 0 0 0 0,0 1 0 0 0,0-1 0 0 0,0 0 0 0 0,-1 1 0 0 0,1-1 0 0 0,0 1 0 0 0,0-1 0 0 0,0 0 0 0 0,0-1 0 0 0,-2-20-872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3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254 182 836 0 0,'-4'-7'598'0'0,"1"0"0"0"0,-1 1 0 0 0,1-1 0 0 0,1-1 0 0 0,-1 1-1 0 0,1 0 1 0 0,1 0 0 0 0,-1-1 0 0 0,1 1 0 0 0,0-1 0 0 0,1 0 0 0 0,0-9 0 0 0,0 15-324 0 0,-1-1 0 0 0,0 1 0 0 0,1-1 0 0 0,-1 1 0 0 0,0-1 0 0 0,0 1 0 0 0,-1-1 0 0 0,1 1 0 0 0,-1 0 0 0 0,1 0 0 0 0,-1-1 0 0 0,1 1 0 0 0,-1 0 0 0 0,0 1 0 0 0,0-1-1 0 0,0 0 1 0 0,0 0 0 0 0,0 1 0 0 0,-1-1 0 0 0,1 1 0 0 0,0 0 0 0 0,-1 0 0 0 0,-3-2 0 0 0,-19-13 1698 0 0,24 15-1881 0 0,0 0 0 0 0,0 0 1 0 0,0 0-1 0 0,-1 0 1 0 0,1 0-1 0 0,0 0 0 0 0,-1 0 1 0 0,1 1-1 0 0,-1-1 1 0 0,1 0-1 0 0,-1 1 1 0 0,1-1-1 0 0,-1 1 0 0 0,1-1 1 0 0,-1 1-1 0 0,1 0 1 0 0,-1 0-1 0 0,0 0 0 0 0,1 0 1 0 0,-1 0-1 0 0,1 0 1 0 0,-1 0-1 0 0,1 0 0 0 0,-4 1 1 0 0,3 1-21 0 0,-1-1 0 0 0,1 1 0 0 0,-1-1 0 0 0,1 1 1 0 0,0 0-1 0 0,0 0 0 0 0,0 0 0 0 0,0 0 0 0 0,0 0 0 0 0,0 1 0 0 0,1-1 1 0 0,-3 5-1 0 0,-2 4-3 0 0,1 0 0 0 0,0 1 0 0 0,1-1 0 0 0,0 1 0 0 0,-3 17 0 0 0,-1 46 66 0 0,3-1-1 0 0,8 146 1 0 0,1-171-129 0 0,2 0 0 0 0,2 0-1 0 0,3-1 1 0 0,1 0 0 0 0,2-1 0 0 0,39 85-1 0 0,-39-103-52 0 0,1 0 0 0 0,1-2-1 0 0,2 0 1 0 0,1 0 0 0 0,1-2-1 0 0,1 0 1 0 0,1-2 0 0 0,1 0 0 0 0,1-1-1 0 0,1-2 1 0 0,41 27 0 0 0,-50-38-4 0 0,0 0 0 0 0,1-1 0 0 0,0-1 1 0 0,1-1-1 0 0,0 0 0 0 0,0-1 0 0 0,30 4 1 0 0,-38-8 29 0 0,1-1 1 0 0,-1 1 0 0 0,1-2 0 0 0,0 1-1 0 0,-1-2 1 0 0,1 1 0 0 0,-1-1-1 0 0,0-1 1 0 0,0 0 0 0 0,0 0-1 0 0,0-1 1 0 0,0-1 0 0 0,-1 1-1 0 0,16-11 1 0 0,-8 2 18 0 0,-1-1 0 0 0,0 0 0 0 0,-1-1 0 0 0,-1 0 0 0 0,0-2 1 0 0,-1 1-1 0 0,-1-2 0 0 0,-1 1 0 0 0,0-2 0 0 0,-1 1 0 0 0,-2-1 0 0 0,1-1 0 0 0,-2 0 0 0 0,9-40 0 0 0,-7 14 92 0 0,-2-1-1 0 0,-3 0 1 0 0,-1 0-1 0 0,-2-1 0 0 0,-9-73 1 0 0,3 77 115 0 0,-2 0 0 0 0,-13-47-1 0 0,16 75-119 0 0,-2 0 0 0 0,1 0 0 0 0,-2 1 0 0 0,0 0 0 0 0,-1 0-1 0 0,0 1 1 0 0,-2 0 0 0 0,-18-23 0 0 0,11 20-26 0 0,0 1-1 0 0,-2 1 1 0 0,0 0 0 0 0,0 1-1 0 0,-1 1 1 0 0,-1 1 0 0 0,0 1-1 0 0,-1 1 1 0 0,0 1 0 0 0,0 1-1 0 0,-1 0 1 0 0,0 2-1 0 0,-1 1 1 0 0,1 1 0 0 0,-1 1-1 0 0,-40-1 1 0 0,6 6-393 0 0,0 1 0 0 0,-97 20 0 0 0,154-23 329 0 0,-26 5-893 0 0,0 1-1 0 0,0 1 1 0 0,0 1 0 0 0,-46 21 0 0 0,72-28 739 0 0,0-1 0 0 0,-1 1 1 0 0,1 0-1 0 0,0 0 0 0 0,0-1 0 0 0,0 1 1 0 0,0 0-1 0 0,0 0 0 0 0,0 0 0 0 0,0 0 0 0 0,1 0 1 0 0,-1 0-1 0 0,-1 2 0 0 0,2-2 28 0 0,0-1 0 0 0,0 1 0 0 0,0-1 0 0 0,0 1-1 0 0,0-1 1 0 0,0 1 0 0 0,0-1 0 0 0,0 1 0 0 0,0-1 0 0 0,0 1-1 0 0,0-1 1 0 0,0 1 0 0 0,0-1 0 0 0,0 1 0 0 0,0-1 0 0 0,0 1-1 0 0,1-1 1 0 0,-1 1 0 0 0,0-1 0 0 0,0 1 0 0 0,1-1 0 0 0,-1 1 0 0 0,1-1-1 0 0,1 2-210 0 0,-1 0-1 0 0,1-1 0 0 0,0 1 0 0 0,0-1 0 0 0,1 0 0 0 0,-1 0 0 0 0,0 0 0 0 0,0 0 0 0 0,0 0 1 0 0,1 0-1 0 0,-1-1 0 0 0,1 1 0 0 0,3 0 0 0 0,78 1-4380 0 0,-25 2 3018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3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801 972 1316 0 0,'-147'-7'6031'0'0,"93"7"-3488"0"0,-55-8-1 0 0,91 5-2138 0 0,0 0 0 0 0,0-2 0 0 0,1 0 0 0 0,0 0 0 0 0,0-2 1 0 0,0 0-1 0 0,-16-10 0 0 0,11 3-290 0 0,0-2 0 0 0,0-1-1 0 0,2 0 1 0 0,0-1 0 0 0,1-2 0 0 0,1 0 0 0 0,1 0 0 0 0,1-2 0 0 0,1 0 0 0 0,0-1 0 0 0,2 0-1 0 0,1-1 1 0 0,0-1 0 0 0,2 0 0 0 0,-9-34 0 0 0,15 44-91 0 0,-42-160 277 0 0,41 150-253 0 0,1 0 0 0 0,2 0-1 0 0,0 0 1 0 0,2-1-1 0 0,3-29 1 0 0,-2 46-43 0 0,1 0 1 0 0,-1 1 0 0 0,2-1-1 0 0,-1 0 1 0 0,1 1 0 0 0,0 0-1 0 0,1 0 1 0 0,0 0 0 0 0,1 0 0 0 0,-1 0-1 0 0,1 1 1 0 0,10-11 0 0 0,-10 13-11 0 0,0 0 1 0 0,1 0 0 0 0,0 1 0 0 0,0 0 0 0 0,0 0 0 0 0,0 0 0 0 0,1 1-1 0 0,-1 0 1 0 0,1 0 0 0 0,0 0 0 0 0,0 1 0 0 0,0 0 0 0 0,0 1 0 0 0,0-1-1 0 0,12 1 1 0 0,-9 0 3 0 0,0 1 0 0 0,-1 1 0 0 0,1 0-1 0 0,0 0 1 0 0,-1 1 0 0 0,1 0 0 0 0,-1 0-1 0 0,0 1 1 0 0,0 1 0 0 0,0 0 0 0 0,0 0-1 0 0,0 0 1 0 0,-1 1 0 0 0,0 0 0 0 0,0 1-1 0 0,0 0 1 0 0,-1 0 0 0 0,0 1 0 0 0,0 0-1 0 0,0 0 1 0 0,-1 0 0 0 0,0 1-1 0 0,9 16 1 0 0,-3-2 32 0 0,0 1 0 0 0,-2 1-1 0 0,0 0 1 0 0,-2 1 0 0 0,-1-1-1 0 0,-1 1 1 0 0,6 52 0 0 0,5 497 463 0 0,-18-405-399 0 0,1-117-68 0 0,-1 52 25 0 0,15 108 0 0 0,-10-179-50 0 0,1-1 0 0 0,2 0-1 0 0,2 0 1 0 0,0-1 0 0 0,3 0 0 0 0,0-1 0 0 0,26 46 0 0 0,-33-68-6 0 0,0-1 0 0 0,0 0 0 0 0,0-1 0 0 0,1 1 0 0 0,-1-1 0 0 0,2 0 0 0 0,-1 0 0 0 0,1-1 0 0 0,-1 0 0 0 0,1 0 0 0 0,1-1 0 0 0,-1 0 1 0 0,1 0-1 0 0,12 4 0 0 0,-13-6-4 0 0,0 0-1 0 0,0-1 1 0 0,0 0 0 0 0,0 0 0 0 0,0 0 0 0 0,1-1 0 0 0,-1 0-1 0 0,0-1 1 0 0,0 0 0 0 0,0 0 0 0 0,0 0 0 0 0,0-1 0 0 0,0 0 0 0 0,0-1-1 0 0,0 1 1 0 0,0-1 0 0 0,6-5 0 0 0,8-4-11 0 0,0-1 0 0 0,-2-1-1 0 0,0-1 1 0 0,0-1 0 0 0,-2 0 0 0 0,0-1 0 0 0,29-39 0 0 0,-38 45 83 0 0,0-1 0 0 0,-1 0 0 0 0,0-1 0 0 0,-1 1 0 0 0,0-1 0 0 0,-1-1 0 0 0,0 1 1 0 0,-1-1-1 0 0,-1 0 0 0 0,0 0 0 0 0,-1 0 0 0 0,-1 0 0 0 0,0 0 0 0 0,-2-27 0 0 0,-1 30 50 0 0,-1-1 0 0 0,0 0 0 0 0,-1 1-1 0 0,0 0 1 0 0,-1 0 0 0 0,0 0 0 0 0,-1 1-1 0 0,0 0 1 0 0,-1 0 0 0 0,0 0 0 0 0,0 1-1 0 0,-1 0 1 0 0,0 0 0 0 0,-12-9 0 0 0,-10-8 127 0 0,-2 2-1 0 0,-64-37 1 0 0,34 28-550 0 0,-2 4 0 0 0,-83-28 0 0 0,40 18-1995 0 0,93 33 1016 0 0,1 0-1 0 0,-24-15 1 0 0,33 19 619 0 0,1-1 1 0 0,0 1-1 0 0,-1-1 1 0 0,1 0-1 0 0,1 0 1 0 0,-1 0-1 0 0,0 0 1 0 0,-2-4-1 0 0,5 0-3252 0 0,8-3 3067 0 0,-6 9 210 0 0,12-17-1463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0:4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802 109 204 0 0,'-21'-9'844'0'0,"1"1"0"0"0,-1 1 0 0 0,0 1 0 0 0,-1 1-1 0 0,1 0 1 0 0,-24-1 0 0 0,35 5-286 0 0,-1 1-1 0 0,1 0 0 0 0,-1 1 1 0 0,1 0-1 0 0,0 1 1 0 0,-1 0-1 0 0,1 0 0 0 0,0 1 1 0 0,0 0-1 0 0,0 1 0 0 0,1 0 1 0 0,-12 7-1 0 0,-24 7 1777 0 0,-1 1-512 0 0,17 6-1213 0 0,-9 21-231 0 0,3 1 1 0 0,2 2-1 0 0,-39 75 1 0 0,32-41-214 0 0,-43 132 1 0 0,65-155-156 0 0,3 1 1 0 0,3 1-1 0 0,3 1 0 0 0,-3 113 1 0 0,11-141-29 0 0,3 0 1 0 0,0 0 0 0 0,2 0 0 0 0,2 0-1 0 0,1-1 1 0 0,2 0 0 0 0,23 58 0 0 0,-24-73-10 0 0,1 0 0 0 0,1 0 0 0 0,1-1 0 0 0,1 0 0 0 0,0-1 0 0 0,1 0 0 0 0,1-1 0 0 0,0-1 0 0 0,1 0 0 0 0,1-1 0 0 0,1 0 0 0 0,0-2 0 0 0,0 0 0 0 0,22 11 0 0 0,-21-15 19 0 0,0-1 0 0 0,1-1-1 0 0,-1 0 1 0 0,1-2 0 0 0,0 0 0 0 0,1-1 0 0 0,-1-1 0 0 0,1-1 0 0 0,-1 0 0 0 0,1-2-1 0 0,-1 0 1 0 0,0-1 0 0 0,1-1 0 0 0,-1-1 0 0 0,0-1 0 0 0,0 0 0 0 0,-1-1-1 0 0,0-2 1 0 0,0 1 0 0 0,25-16 0 0 0,-19 7 24 0 0,-1-1-1 0 0,0-1 1 0 0,-2-1 0 0 0,0-1-1 0 0,-1-1 1 0 0,0-1 0 0 0,24-36-1 0 0,-18 18 65 0 0,-2 0 1 0 0,-1-2-1 0 0,30-80 0 0 0,-39 81 39 0 0,-2-2-1 0 0,-2 0 1 0 0,-2 0-1 0 0,-1 0 0 0 0,-2-1 1 0 0,-3 0-1 0 0,-1 0 1 0 0,-2 0-1 0 0,-8-50 1 0 0,0 39 47 0 0,-2 1 1 0 0,-2 0 0 0 0,-3 1-1 0 0,-2 1 1 0 0,-3 0-1 0 0,-49-90 1 0 0,52 113-143 0 0,-1 0 0 0 0,-1 2 0 0 0,-1 0 0 0 0,-1 2 0 0 0,-2 0 1 0 0,0 1-1 0 0,-29-20 0 0 0,39 33-134 0 0,0 1 0 0 0,-1 0 0 0 0,0 1-1 0 0,0 1 1 0 0,-1 0 0 0 0,0 1 0 0 0,-1 1 0 0 0,1 0 0 0 0,-1 2 0 0 0,0-1 0 0 0,0 2 0 0 0,-1 1 0 0 0,1 0 0 0 0,0 1 0 0 0,-25 1 0 0 0,21 2-269 0 0,-45 8-837 0 0,61-8 941 0 0,0-1-1 0 0,0 1 1 0 0,0-1-1 0 0,1 2 1 0 0,-1-1-1 0 0,1 0 1 0 0,-1 1-1 0 0,1 0 1 0 0,0 0-1 0 0,0 0 1 0 0,-4 4-1 0 0,7-5 89 0 0,0-1 0 0 0,0 0 0 0 0,0 1 0 0 0,0-1-1 0 0,0 1 1 0 0,0 0 0 0 0,0-1 0 0 0,0 1-1 0 0,1 0 1 0 0,-1-1 0 0 0,1 1 0 0 0,-1 0-1 0 0,1 0 1 0 0,0-1 0 0 0,-1 1 0 0 0,1 0 0 0 0,0 0-1 0 0,0 0 1 0 0,0-1 0 0 0,1 1 0 0 0,0 3-1 0 0,0-1-160 0 0,0 0-1 0 0,1 1 1 0 0,0-1-1 0 0,0 0 0 0 0,0 0 1 0 0,1 0-1 0 0,-1-1 1 0 0,6 6-1 0 0,4 4-615 0 0,0 0 0 0 0,1-2 1 0 0,20 14-1 0 0,62 34-2002 0 0,-39-23 1814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0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 0 0,'25'10'845'0'0,"-20"-8"-463"0"0,1-1-1 0 0,-1 1 0 0 0,0 0 1 0 0,0 1-1 0 0,0-1 0 0 0,0 1 1 0 0,0 0-1 0 0,-1 0 0 0 0,1 0 1 0 0,-1 1-1 0 0,0 0 0 0 0,0 0 1 0 0,0 0-1 0 0,-1 0 0 0 0,1 0 1 0 0,-1 1-1 0 0,5 8 0 0 0,-2 2 641 0 0,-1 0 0 0 0,-1 0 0 0 0,0 0 0 0 0,-1 0 0 0 0,2 30 0 0 0,-5 84 2105 0 0,-1-65-2296 0 0,3 63-277 0 0,5 0 0 0 0,26 135 0 0 0,-23-203-600 0 0,-6-23-205 0 0,3-1 0 0 0,1 0-1 0 0,14 39 1 0 0,-18-66-19 0 0,12 37-862 0 0,-15-43 896 0 0,-1-1 0 0 0,1 1 0 0 0,-1 0 0 0 0,1-1-1 0 0,-1 1 1 0 0,0 0 0 0 0,0-1 0 0 0,0 1 0 0 0,0 0-1 0 0,0-1 1 0 0,0 1 0 0 0,0 0 0 0 0,0-1 0 0 0,-1 1 0 0 0,1 0-1 0 0,-1-1 1 0 0,1 1 0 0 0,-1-1 0 0 0,1 1 0 0 0,-2 2-1 0 0,2-15-4264 0 0,0 3 3607 0 0,11-73-3989 0 0,-2 41 3677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4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97 656 0 0,'-4'-3'292'0'0,"1"1"0"0"0,-1 0 0 0 0,0 0 0 0 0,-1 0 0 0 0,1 0 0 0 0,0 1 0 0 0,0 0 0 0 0,-1 0 0 0 0,1 0-1 0 0,-1 0 1 0 0,1 1 0 0 0,-1-1 0 0 0,1 1 0 0 0,-1 0 0 0 0,1 1 0 0 0,0-1 0 0 0,-6 2 0 0 0,-5 1 341 0 0,1 0 0 0 0,0 0 0 0 0,1 2 0 0 0,-16 6 0 0 0,17-6-322 0 0,1 1-1 0 0,-1 0 1 0 0,1 1 0 0 0,-11 8-1 0 0,17-10-235 0 0,0-1 0 0 0,1 1 0 0 0,-1-1 0 0 0,1 1 0 0 0,1 0 0 0 0,-1 1 0 0 0,0-1 0 0 0,1 1 0 0 0,0-1 0 0 0,-3 10 0 0 0,0 6-23 0 0,1 1-1 0 0,0 0 1 0 0,2 0 0 0 0,1 0 0 0 0,0 0 0 0 0,2 0 0 0 0,0 0 0 0 0,2 1 0 0 0,5 28-1 0 0,-4-37-40 0 0,1 0 0 0 0,0 1-1 0 0,1-2 1 0 0,1 1-1 0 0,0-1 1 0 0,0 1-1 0 0,2-2 1 0 0,0 1 0 0 0,0-1-1 0 0,1 0 1 0 0,1-1-1 0 0,-1 0 1 0 0,2-1 0 0 0,17 15-1 0 0,-13-15-5 0 0,1 0-1 0 0,0 0 1 0 0,0-2-1 0 0,1 0 1 0 0,0-1-1 0 0,1 0 1 0 0,0-2-1 0 0,0 0 1 0 0,0-1-1 0 0,0-1 1 0 0,0 0-1 0 0,1-2 1 0 0,0 0-1 0 0,-1-1 1 0 0,1-1-1 0 0,19-3 0 0 0,-16 1 53 0 0,-1-1-1 0 0,0-1 1 0 0,0-1 0 0 0,0-1-1 0 0,-1-1 1 0 0,0-1-1 0 0,0 0 1 0 0,-1-2-1 0 0,0 0 1 0 0,-1-1-1 0 0,0-1 1 0 0,-1-1-1 0 0,25-25 1 0 0,-36 32 33 0 0,-1 0 1 0 0,0-1-1 0 0,-1 1 1 0 0,1-1-1 0 0,-2 0 1 0 0,1-1-1 0 0,-1 1 1 0 0,0 0-1 0 0,-1-1 1 0 0,0 0-1 0 0,0 1 1 0 0,-1-1-1 0 0,1-11 1 0 0,-1 3 110 0 0,-1 1 0 0 0,-1 0 0 0 0,0 0 0 0 0,-2 0 0 0 0,1 1 0 0 0,-8-25 0 0 0,3 22-97 0 0,-1-1 0 0 0,-1 1 0 0 0,0 0 1 0 0,-2 1-1 0 0,0 0 0 0 0,0 1 0 0 0,-2 0 1 0 0,0 1-1 0 0,0 0 0 0 0,-2 1 0 0 0,0 1 1 0 0,0 0-1 0 0,-1 1 0 0 0,-35-20 0 0 0,29 20 10 0 0,0 2 0 0 0,-1 0-1 0 0,0 1 1 0 0,0 1-1 0 0,-1 2 1 0 0,0 0-1 0 0,0 1 1 0 0,-1 2-1 0 0,1 0 1 0 0,-1 2-1 0 0,-45 3 1 0 0,57-1-120 0 0,-113 16-422 0 0,111-14 336 0 0,1 0 0 0 0,0 1 0 0 0,0 1 0 0 0,0 0 0 0 0,0 1 0 0 0,-16 10 0 0 0,24-12-331 0 0,0 0 1 0 0,0 0-1 0 0,1 0 0 0 0,0 1 1 0 0,-8 8-1 0 0,12-12 280 0 0,1 0 1 0 0,-1-1-1 0 0,0 1 0 0 0,1 0 1 0 0,-1 0-1 0 0,0 0 0 0 0,1 0 0 0 0,-1 0 1 0 0,1 0-1 0 0,0 0 0 0 0,-1 0 0 0 0,1 1 1 0 0,0-1-1 0 0,0 0 0 0 0,-1 0 1 0 0,1 0-1 0 0,0 0 0 0 0,0 0 0 0 0,0 0 1 0 0,0 1-1 0 0,1-1 0 0 0,-1 0 1 0 0,0 0-1 0 0,0 0 0 0 0,1 0 0 0 0,-1 0 1 0 0,1 0-1 0 0,-1 0 0 0 0,1 0 0 0 0,-1 0 1 0 0,1 0-1 0 0,-1 0 0 0 0,1 0 1 0 0,0 0-1 0 0,0 0 0 0 0,-1 0 0 0 0,1-1 1 0 0,0 1-1 0 0,0 0 0 0 0,1 0 1 0 0,11 8-1118 0 0,1 0 1 0 0,1-1-1 0 0,-1 0 1 0 0,1-1 0 0 0,17 5-1 0 0,4 1-33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4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62 396 0 0,'-14'-7'832'0'0,"6"3"-100"0"0,-1 0-1 0 0,1 0 0 0 0,-1 1 1 0 0,0 0-1 0 0,0 1 0 0 0,0 0 0 0 0,0 0 1 0 0,-12 0-1 0 0,21 2-691 0 0,0 0 1 0 0,0 0-1 0 0,0 0 0 0 0,-1 0 1 0 0,1 0-1 0 0,0 0 0 0 0,0 0 1 0 0,0 0-1 0 0,-1 0 0 0 0,1 0 0 0 0,0 0 1 0 0,0 0-1 0 0,0 0 0 0 0,-1 0 1 0 0,1 0-1 0 0,0 0 0 0 0,0 0 1 0 0,0 0-1 0 0,0 0 0 0 0,-1 0 1 0 0,1 0-1 0 0,0 1 0 0 0,0-1 0 0 0,0 0 1 0 0,0 0-1 0 0,0 0 0 0 0,-1 0 1 0 0,1 0-1 0 0,0 1 0 0 0,0-1 1 0 0,0 0-1 0 0,0 0 0 0 0,0 0 1 0 0,0 0-1 0 0,0 1 0 0 0,0-1 0 0 0,0 0 1 0 0,0 0-1 0 0,0 0 0 0 0,0 1 1 0 0,0-1-1 0 0,0 0 0 0 0,0 0 1 0 0,0 0-1 0 0,0 1 0 0 0,0-1 1 0 0,0 0-1 0 0,0 0 0 0 0,0 0 0 0 0,0 1 1 0 0,0-1-1 0 0,0 0 0 0 0,0 0 1 0 0,0 0-1 0 0,0 0 0 0 0,0 1 1 0 0,0-1-1 0 0,1 0 0 0 0,-1 0 0 0 0,0 0 1 0 0,0 0-1 0 0,0 0 0 0 0,0 1 1 0 0,0-1-1 0 0,1 0 0 0 0,-1 0 1 0 0,16 10 1090 0 0,10-8-799 0 0,1-1-1 0 0,0-2 1 0 0,0 0 0 0 0,50-11 0 0 0,19 0-202 0 0,-27 6-111 0 0,160-7-43 0 0,-136 11 13 0 0,-39 0 37 0 0,1 2 0 0 0,58 8 0 0 0,-111-8-22 0 0,0 1-1 0 0,-1-1 1 0 0,1 1 0 0 0,0-1 0 0 0,-1 1 0 0 0,1-1 0 0 0,-1 1 0 0 0,1 0 0 0 0,-1 0 0 0 0,1 0 0 0 0,-1 0 0 0 0,0 0 0 0 0,1 0 0 0 0,-1 0 0 0 0,0 0 0 0 0,0 1 0 0 0,0-1 0 0 0,0 0-1 0 0,0 1 1 0 0,0-1 0 0 0,0 1 0 0 0,0-1 0 0 0,-1 1 0 0 0,1-1 0 0 0,0 1 0 0 0,-1 0 0 0 0,1-1 0 0 0,-1 1 0 0 0,0 0 0 0 0,1 2 0 0 0,-1 6 58 0 0,0-1 0 0 0,0 1 0 0 0,-1 0 1 0 0,-2 12-1 0 0,0-6 8 0 0,-22 131 520 0 0,-50 164-1 0 0,3-21-423 0 0,55-216-156 0 0,-9 50-8 0 0,20-75-20 0 0,-3 11-172 0 0,-1 74 0 0 0,9-102-179 0 0,0-25-58 0 0,0 1-1 0 0,0-1 0 0 0,1 1 1 0 0,1 0-1 0 0,-1-1 1 0 0,1 1-1 0 0,0-1 0 0 0,5 14 1 0 0,-5-20 257 0 0,0-1 0 0 0,0 1 0 0 0,0-1 0 0 0,0 0 0 0 0,0 0 0 0 0,0 1 0 0 0,0-1 0 0 0,0 0 0 0 0,0 0 0 0 0,1 0 0 0 0,-1 0 0 0 0,0 0 0 0 0,0-1 0 0 0,0 1 0 0 0,0 0 0 0 0,0 0 0 0 0,0-1 0 0 0,0 1 0 0 0,0-1 0 0 0,0 1 0 0 0,2-2 0 0 0,3 0-671 0 0,5-1 283 0 0,1-2 0 0 0,-1 0 1 0 0,0 0-1 0 0,-1-1 1 0 0,0 0-1 0 0,1-1 1 0 0,9-8-1 0 0,15-16-606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17.22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454 398 140 0 0,'5'-10'369'0'0,"6"-15"460"0"0,9-35 1 0 0,-18 53-426 0 0,0-1 1 0 0,0 1-1 0 0,-1-1 1 0 0,0 0-1 0 0,-1 1 1 0 0,0-1-1 0 0,0 0 1 0 0,-1 1-1 0 0,-2-13 1 0 0,3 19-290 0 0,0 0 1 0 0,-1-1-1 0 0,1 1 1 0 0,-1 0 0 0 0,1-1-1 0 0,-1 1 1 0 0,0 0 0 0 0,0 0-1 0 0,1 0 1 0 0,-1 0 0 0 0,0 0-1 0 0,0 0 1 0 0,0 0 0 0 0,0 0-1 0 0,0 0 1 0 0,-1 0-1 0 0,1 0 1 0 0,0 0 0 0 0,0 1-1 0 0,0-1 1 0 0,-1 1 0 0 0,1-1-1 0 0,0 1 1 0 0,-1-1 0 0 0,1 1-1 0 0,0 0 1 0 0,-1-1-1 0 0,1 1 1 0 0,-1 0 0 0 0,1 0-1 0 0,0 0 1 0 0,-1 0 0 0 0,1 0-1 0 0,-1 1 1 0 0,1-1 0 0 0,0 0-1 0 0,-1 1 1 0 0,1-1 0 0 0,0 1-1 0 0,-1-1 1 0 0,1 1-1 0 0,-2 0 1 0 0,-4 3 280 0 0,-1-1 0 0 0,1 1 0 0 0,-1 0 1 0 0,1 1-1 0 0,0 0 0 0 0,-6 6 0 0 0,3-1-184 0 0,1 0 1 0 0,0 1-1 0 0,1 0 1 0 0,0 0-1 0 0,0 0 0 0 0,2 1 1 0 0,-1 1-1 0 0,2-1 1 0 0,0 1-1 0 0,0 0 1 0 0,1 0-1 0 0,0 0 0 0 0,1 1 1 0 0,-1 13-1 0 0,1 13-51 0 0,0 0-1 0 0,3 0 0 0 0,7 62 1 0 0,-3-69-135 0 0,2 0 1 0 0,2 0 0 0 0,0 0 0 0 0,3-1 0 0 0,0 0 0 0 0,2-1 0 0 0,2-1-1 0 0,0 0 1 0 0,2-1 0 0 0,2 0 0 0 0,0-2 0 0 0,2 0 0 0 0,0-1-1 0 0,43 38 1 0 0,-28-34-38 0 0,2-1-1 0 0,1-1 0 0 0,1-3 1 0 0,1-1-1 0 0,1-1 0 0 0,1-3 1 0 0,82 26-1 0 0,-74-31-3 0 0,1-2 0 0 0,1-3 0 0 0,0-2-1 0 0,0-2 1 0 0,0-3 0 0 0,95-6 0 0 0,-116 0 43 0 0,1-1 0 0 0,-1-2-1 0 0,0-1 1 0 0,0-2 0 0 0,-1-1 0 0 0,0-1 0 0 0,0-2-1 0 0,-2-1 1 0 0,37-23 0 0 0,-51 27 44 0 0,1-1-1 0 0,-2-1 1 0 0,1 0 0 0 0,-2 0-1 0 0,0-2 1 0 0,0 0-1 0 0,-1 0 1 0 0,-1-1 0 0 0,0 0-1 0 0,-1-1 1 0 0,-1 0 0 0 0,-1-1-1 0 0,0 0 1 0 0,-1 0 0 0 0,-1-1-1 0 0,0 0 1 0 0,5-30-1 0 0,-8 19 62 0 0,0 0-1 0 0,-2 0 0 0 0,-1 0 0 0 0,-2 1 0 0 0,-1-1 0 0 0,-1 0 1 0 0,-1 1-1 0 0,-1 0 0 0 0,-2 0 0 0 0,-12-31 0 0 0,4 23-29 0 0,-1 0 0 0 0,-2 2-1 0 0,-2 0 1 0 0,0 1 0 0 0,-3 1 0 0 0,-51-55-1 0 0,38 50-214 0 0,-2 2-1 0 0,-1 1 0 0 0,-1 3 1 0 0,-2 1-1 0 0,-1 2 0 0 0,-1 2 1 0 0,-2 2-1 0 0,0 2 1 0 0,-1 2-1 0 0,-1 3 0 0 0,-1 1 1 0 0,-1 3-1 0 0,1 2 0 0 0,-2 2 1 0 0,0 2-1 0 0,0 3 0 0 0,-62 2 1 0 0,53 4-963 0 0,1 3 0 0 0,0 3 0 0 0,1 2 0 0 0,-1 3 0 0 0,2 3-1 0 0,-62 24 1 0 0,92-27 135 0 0,0 1 0 0 0,2 1-1 0 0,0 1 1 0 0,0 2-1 0 0,2 0 1 0 0,0 2-1 0 0,1 0 1 0 0,2 2-1 0 0,0 0 1 0 0,-34 48 0 0 0,11 4-684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4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188 126 500 0 0,'-3'-14'845'0'0,"0"1"1"0"0,-1 0-1 0 0,-1 0 1 0 0,0 0-1 0 0,-1 0 1 0 0,0 1-1 0 0,-10-14 0 0 0,16 26-756 0 0,-1-1 0 0 0,1 0 0 0 0,-1 1-1 0 0,0-1 1 0 0,1 0 0 0 0,-1 1-1 0 0,0-1 1 0 0,0 1 0 0 0,1-1 0 0 0,-1 1-1 0 0,0-1 1 0 0,0 1 0 0 0,0 0 0 0 0,0 0-1 0 0,0-1 1 0 0,1 1 0 0 0,-1 0 0 0 0,0 0-1 0 0,0 0 1 0 0,0 0 0 0 0,0 0-1 0 0,0 0 1 0 0,0 0 0 0 0,0 0 0 0 0,0 0-1 0 0,0 0 1 0 0,1 1 0 0 0,-1-1 0 0 0,0 0-1 0 0,0 0 1 0 0,0 1 0 0 0,0-1-1 0 0,0 1 1 0 0,1-1 0 0 0,-1 1 0 0 0,0-1-1 0 0,0 1 1 0 0,1 0 0 0 0,-1-1 0 0 0,1 1-1 0 0,-1 0 1 0 0,-1 1 0 0 0,-1 1 102 0 0,0 0-1 0 0,0 1 1 0 0,0 0 0 0 0,0-1 0 0 0,0 1 0 0 0,1 0-1 0 0,-3 7 1 0 0,1-2-174 0 0,1-1 1 0 0,1 1-1 0 0,0 0 0 0 0,0 1 1 0 0,1-1-1 0 0,0 0 0 0 0,0 0 1 0 0,1 1-1 0 0,1-1 1 0 0,-1 0-1 0 0,1 0 0 0 0,1 0 1 0 0,0 1-1 0 0,0-1 0 0 0,1-1 1 0 0,0 1-1 0 0,0 0 0 0 0,1-1 1 0 0,0 1-1 0 0,1-1 0 0 0,0 0 1 0 0,0-1-1 0 0,1 1 0 0 0,0-1 1 0 0,0 0-1 0 0,0-1 0 0 0,13 11 1 0 0,6 2-25 0 0,0-1 1 0 0,1-2 0 0 0,0 0 0 0 0,34 13 0 0 0,116 39 15 0 0,-155-61-6 0 0,55 16-5 0 0,-44-15-7 0 0,39 17 1 0 0,-8 0 4 0 0,-30-13 15 0 0,-1 2 0 0 0,0 1 0 0 0,39 24-1 0 0,-63-33 5 0 0,0-1-1 0 0,-1 1 0 0 0,1 1 0 0 0,-1 0 0 0 0,0 0 1 0 0,-1 0-1 0 0,1 0 0 0 0,-2 1 0 0 0,1 0 0 0 0,-1 1 1 0 0,0-1-1 0 0,-1 1 0 0 0,0 0 0 0 0,0 0 0 0 0,-1 0 1 0 0,4 16-1 0 0,-6-10 38 0 0,0-1 0 0 0,0 0 0 0 0,-2 0 0 0 0,0 1 0 0 0,0-1 0 0 0,-2 0 0 0 0,1 0 1 0 0,-2 0-1 0 0,0-1 0 0 0,-1 1 0 0 0,0-1 0 0 0,-1 0 0 0 0,0 0 0 0 0,-1-1 0 0 0,-11 16 0 0 0,3-6 11 0 0,-2 0-1 0 0,0-2 1 0 0,-1 0-1 0 0,-1-1 1 0 0,-1 0-1 0 0,0-2 1 0 0,-31 20-1 0 0,30-24-204 0 0,-2-1 0 0 0,0-1 0 0 0,0-1-1 0 0,-1-1 1 0 0,0 0 0 0 0,0-2 0 0 0,-1-1-1 0 0,0-2 1 0 0,0 0 0 0 0,0-1 0 0 0,-1-2-1 0 0,1 0 1 0 0,0-2 0 0 0,-1 0-1 0 0,-29-7 1 0 0,35 4-377 0 0,0-1-1 0 0,1 0 1 0 0,-1-2 0 0 0,1 0-1 0 0,1-1 1 0 0,-1-1-1 0 0,1 0 1 0 0,1-2-1 0 0,0 0 1 0 0,0-1 0 0 0,1-1-1 0 0,1 0 1 0 0,0-1-1 0 0,0-1 1 0 0,2 0 0 0 0,0-1-1 0 0,1 0 1 0 0,0-1-1 0 0,-11-23 1 0 0,0-12-788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4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5 267 608 0 0,'-2'-11'523'0'0,"1"0"0"0"0,0 0 1 0 0,1 0-1 0 0,0 0 0 0 0,1 0 0 0 0,0 0 0 0 0,0 1 0 0 0,1-1 1 0 0,1 0-1 0 0,0 0 0 0 0,0 1 0 0 0,1 0 0 0 0,1 0 0 0 0,0 0 1 0 0,8-13-1 0 0,-10 18-284 0 0,2 1 1 0 0,-1-1-1 0 0,1 1 0 0 0,-1 0 1 0 0,1 0-1 0 0,1 0 0 0 0,-1 0 1 0 0,0 1-1 0 0,1 0 1 0 0,0 0-1 0 0,-1 1 0 0 0,1 0 1 0 0,10-3-1 0 0,9-1 336 0 0,0 1 1 0 0,28-2-1 0 0,-15 2-252 0 0,-15 1-165 0 0,0 1 0 0 0,35 1 0 0 0,67 10-31 0 0,122 2-1172 0 0,23-9-6054 0 0,-246 1 5781 0 0,1 2 1 0 0,-1 0-1 0 0,30 10 0 0 0,-12-1 17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4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92 930 112 0 0,'1'-21'418'0'0,"0"0"0"0"0,2 0-1 0 0,1-1 1 0 0,0 2 0 0 0,9-23 0 0 0,42-97 759 0 0,-48 124-1095 0 0,32-62 643 0 0,-29 63-477 0 0,-1-1-1 0 0,-1-1 0 0 0,0 1 1 0 0,-1-1-1 0 0,-1-1 0 0 0,-1 1 1 0 0,3-20-1 0 0,12-287 3565 0 0,-20 321-3748 0 0,0 0 0 0 0,0 0 0 0 0,-1 0 0 0 0,1 0 1 0 0,-1 0-1 0 0,0 0 0 0 0,0 0 0 0 0,0 0 0 0 0,0 0 0 0 0,-1 0 0 0 0,1 1 0 0 0,-1-1 0 0 0,0 0 0 0 0,0 1 0 0 0,0-1 0 0 0,0 1 0 0 0,0 0 0 0 0,0 0 0 0 0,0 0 0 0 0,-1 0 0 0 0,1 0 0 0 0,-1 0 0 0 0,0 1 1 0 0,1-1-1 0 0,-1 1 0 0 0,0-1 0 0 0,0 1 0 0 0,0 0 0 0 0,0 1 0 0 0,0-1 0 0 0,0 0 0 0 0,0 1 0 0 0,0-1 0 0 0,0 1 0 0 0,0 0 0 0 0,0 0 0 0 0,-1 1 0 0 0,1-1 0 0 0,0 0 0 0 0,0 1 0 0 0,0 0 0 0 0,0 0 1 0 0,-4 1-1 0 0,2 0-44 0 0,-1 0-1 0 0,0 1 1 0 0,1-1 0 0 0,-1 1 0 0 0,1 0 0 0 0,0 0 0 0 0,0 1 0 0 0,0 0 0 0 0,1 0 0 0 0,-1 0 0 0 0,1 0 0 0 0,0 1 0 0 0,0-1 0 0 0,0 1 0 0 0,-5 10 0 0 0,-3 8-27 0 0,2 1 1 0 0,1 0-1 0 0,0 1 0 0 0,2 0 1 0 0,1 0-1 0 0,-6 52 1 0 0,4 161-21 0 0,8-199 30 0 0,1 0 2 0 0,1 0 0 0 0,15 73 0 0 0,-12-88-1 0 0,1-1-1 0 0,2 0 1 0 0,0-1-1 0 0,1 0 1 0 0,23 40 0 0 0,-24-51-3 0 0,-1 0 1 0 0,1 0 0 0 0,1-1 0 0 0,0 0-1 0 0,0-1 1 0 0,1 0 0 0 0,0 0 0 0 0,0-1-1 0 0,1 0 1 0 0,0-1 0 0 0,1-1 0 0 0,14 7-1 0 0,-13-8-1 0 0,1 0 0 0 0,1-1 1 0 0,-1-1-1 0 0,1 0 0 0 0,-1-1 0 0 0,1-1 0 0 0,0 0 0 0 0,-1-1 0 0 0,1-1 0 0 0,26-4 0 0 0,-21 1 23 0 0,-1-1 0 0 0,1-1 0 0 0,-1 0 0 0 0,0-2 1 0 0,-1 0-1 0 0,0-1 0 0 0,0-1 0 0 0,-1 0 0 0 0,0-2 0 0 0,0 0 0 0 0,-2-1 0 0 0,0 0 1 0 0,0-1-1 0 0,-1-1 0 0 0,-1 0 0 0 0,0-1 0 0 0,-1-1 0 0 0,-1 1 0 0 0,-1-2 1 0 0,0 0-1 0 0,-1 0 0 0 0,-1 0 0 0 0,-1-1 0 0 0,0-1 0 0 0,7-37 0 0 0,-10 31 135 0 0,-1 1 0 0 0,-1-1 0 0 0,-2 0 0 0 0,-4-49 0 0 0,2 58-67 0 0,-2 0 0 0 0,0 0 0 0 0,0 1 0 0 0,-2-1 0 0 0,0 1 0 0 0,-1 0 1 0 0,0 1-1 0 0,-13-20 0 0 0,3 10 26 0 0,0 1 0 0 0,-2 0 1 0 0,0 2-1 0 0,-1 0 0 0 0,-2 1 1 0 0,-44-33-1 0 0,52 45-103 0 0,-1 0 1 0 0,1 1 0 0 0,-1 0-1 0 0,-1 1 1 0 0,1 1-1 0 0,-1 1 1 0 0,0 0-1 0 0,0 1 1 0 0,-1 0-1 0 0,1 2 1 0 0,-1 0-1 0 0,0 1 1 0 0,-30 1 0 0 0,24 2-75 0 0,1 1 1 0 0,-1 1 0 0 0,1 1 0 0 0,0 1 0 0 0,1 1 0 0 0,-1 1 0 0 0,2 1 0 0 0,-22 11-1 0 0,16-6-253 0 0,11-7-62 0 0,1 1 0 0 0,-23 17 0 0 0,34-23 189 0 0,0 1 1 0 0,0-1-1 0 0,0 1 1 0 0,0 0-1 0 0,0 0 0 0 0,1 0 1 0 0,-1 1-1 0 0,1-1 1 0 0,0 0-1 0 0,0 1 1 0 0,1 0-1 0 0,-1-1 1 0 0,1 1-1 0 0,-1 0 0 0 0,1 0 1 0 0,-1 4-1 0 0,3-5-11 0 0,-1 0 0 0 0,0-1 0 0 0,1 1 0 0 0,-1 0 0 0 0,1 0 0 0 0,0-1 0 0 0,0 1 0 0 0,0 0 0 0 0,0-1 0 0 0,1 1 0 0 0,-1-1 0 0 0,1 1 0 0 0,0-1 0 0 0,-1 0 0 0 0,1 0 0 0 0,0 0 0 0 0,0 0 0 0 0,0 0 0 0 0,0 0 0 0 0,1 0 0 0 0,-1-1 0 0 0,1 1 0 0 0,-1-1 0 0 0,4 2 0 0 0,6 3-542 0 0,0 0 0 0 0,1 0-1 0 0,22 5 1 0 0,-21-7 39 0 0,0-2-1 0 0,30 3 0 0 0,-22-4 223 0 0,35 7-548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6:4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0 216 0 0,'3'2'219'0'0,"5"2"208"0"0,-1 1 0 0 0,0 0 0 0 0,0 0 0 0 0,0 0 1 0 0,8 9-1 0 0,-13-11-308 0 0,0 0 0 0 0,0 0 0 0 0,0 0 0 0 0,0 1 0 0 0,0-1 0 0 0,-1 1 0 0 0,0-1 0 0 0,1 1 0 0 0,-1 0 0 0 0,-1-1 0 0 0,1 1 0 0 0,0 0 0 0 0,-1 0 0 0 0,0 0 0 0 0,0 4 0 0 0,-15 221 2287 0 0,7-156-2187 0 0,3 1 1 0 0,7 102 0 0 0,-1-151-289 0 0,2 0 1 0 0,0-1 0 0 0,2 1 0 0 0,1-1-1 0 0,1 0 1 0 0,10 24 0 0 0,-17-46-2 0 0,1 0 1 0 0,0 0-1 0 0,1 0 0 0 0,-1 0 1 0 0,0-1-1 0 0,0 1 1 0 0,1 0-1 0 0,-1-1 0 0 0,1 1 1 0 0,0 0-1 0 0,-1-1 1 0 0,1 0-1 0 0,0 1 0 0 0,0-1 1 0 0,0 0-1 0 0,0 0 1 0 0,0 0-1 0 0,3 1 0 0 0,-3-2-29 0 0,-1 0 0 0 0,1 0-1 0 0,-1 0 1 0 0,1 0 0 0 0,-1 0-1 0 0,1 0 1 0 0,-1-1-1 0 0,1 1 1 0 0,-1 0 0 0 0,0-1-1 0 0,1 1 1 0 0,-1-1-1 0 0,0 0 1 0 0,1 1 0 0 0,-1-1-1 0 0,0 0 1 0 0,0 0-1 0 0,1 0 1 0 0,-1 0 0 0 0,0 0-1 0 0,0 0 1 0 0,0 0 0 0 0,0 0-1 0 0,0 0 1 0 0,-1-1-1 0 0,2-1 1 0 0,24-32-2151 0 0,-15 10 1269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8:5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98 932 0 0,'-6'0'255'0'0,"0"0"0"0"0,1 0 0 0 0,-1 1 0 0 0,0 0 0 0 0,1 0 0 0 0,-1 0-1 0 0,0 0 1 0 0,1 1 0 0 0,0 0 0 0 0,-1 0 0 0 0,1 0 0 0 0,0 1 0 0 0,0 0 0 0 0,0 0 0 0 0,1 0 0 0 0,-1 1 0 0 0,1-1-1 0 0,-6 7 1 0 0,3-4 17 0 0,1 1-1 0 0,0 0 0 0 0,0 0 1 0 0,0 1-1 0 0,1 0 0 0 0,0 0 0 0 0,1 0 1 0 0,0 0-1 0 0,0 1 0 0 0,-4 14 0 0 0,1 2 182 0 0,3-9-160 0 0,0 0-1 0 0,0 0 1 0 0,1 1 0 0 0,1-1 0 0 0,1 1 0 0 0,1-1-1 0 0,0 1 1 0 0,3 20 0 0 0,-1-26-184 0 0,1-1 0 0 0,1 1 0 0 0,-1 0-1 0 0,2-1 1 0 0,-1 0 0 0 0,2 0 0 0 0,-1-1 0 0 0,1 1 0 0 0,1-1 0 0 0,14 16-1 0 0,5 1-68 0 0,1-1 0 0 0,31 21-1 0 0,42 38-13 0 0,-26-9-21 0 0,124 120-6 0 0,-148-151-24 0 0,1-3 0 0 0,71 44 0 0 0,-93-66 13 0 0,1-2 0 0 0,1-2 1 0 0,38 15-1 0 0,-59-26 12 0 0,1-1 0 0 0,0 0 0 0 0,0-1 1 0 0,0 0-1 0 0,0-1 0 0 0,0 0 0 0 0,0-1 0 0 0,0 0 0 0 0,0-1 0 0 0,0 0 1 0 0,0 0-1 0 0,0-1 0 0 0,0-1 0 0 0,12-4 0 0 0,-1-2 51 0 0,-1-1 1 0 0,0-2-1 0 0,-1 0 0 0 0,0-1 0 0 0,-1-1 0 0 0,0-1 0 0 0,-1 0 1 0 0,-1-1-1 0 0,-1-1 0 0 0,0-1 0 0 0,-1 0 0 0 0,-1-1 1 0 0,13-24-1 0 0,-11 16 173 0 0,-2 0 1 0 0,-1-1 0 0 0,-1-1-1 0 0,-1 0 1 0 0,-2-1 0 0 0,-1 0-1 0 0,-1 0 1 0 0,-1-1-1 0 0,1-47 1 0 0,-5 27 194 0 0,-2-1 0 0 0,-3 1 0 0 0,-11-59 0 0 0,10 87-292 0 0,-2 0 0 0 0,0 0 0 0 0,-2 1 1 0 0,0 0-1 0 0,-2 0 0 0 0,0 1 0 0 0,-1 0 0 0 0,-1 1 1 0 0,-18-22-1 0 0,17 26-75 0 0,-1 0 0 0 0,0 1 1 0 0,-2 0-1 0 0,0 2 1 0 0,0-1-1 0 0,-1 2 0 0 0,-1 0 1 0 0,0 1-1 0 0,-1 1 0 0 0,0 1 1 0 0,0 1-1 0 0,-1 0 1 0 0,0 1-1 0 0,0 2 0 0 0,-1 0 1 0 0,1 1-1 0 0,-34-3 0 0 0,14 6-75 0 0,0 2 0 0 0,1 1 0 0 0,-1 3 0 0 0,1 0 0 0 0,0 3 0 0 0,-56 18 0 0 0,70-17-292 0 0,0 1 0 0 0,1 1-1 0 0,0 1 1 0 0,1 1 0 0 0,0 1 0 0 0,1 2 0 0 0,1 0-1 0 0,0 1 1 0 0,-31 34 0 0 0,45-44-189 0 0,0 0 1 0 0,1 1-1 0 0,1 0 1 0 0,-1 0-1 0 0,1 0 1 0 0,-7 17-1 0 0,11-23 311 0 0,1 0 0 0 0,-1 0 0 0 0,0 0 0 0 0,1 0 1 0 0,-1 0-1 0 0,1 0 0 0 0,0 0 0 0 0,0 0 0 0 0,0 0 0 0 0,0 0 0 0 0,0 1 0 0 0,0-1 0 0 0,0 0 1 0 0,1 0-1 0 0,-1 0 0 0 0,1 0 0 0 0,-1 0 0 0 0,1 0 0 0 0,0 0 0 0 0,0 0 0 0 0,0 0 0 0 0,0-1 0 0 0,0 1 1 0 0,0 0-1 0 0,0 0 0 0 0,1-1 0 0 0,-1 1 0 0 0,1-1 0 0 0,-1 1 0 0 0,1-1 0 0 0,0 0 0 0 0,-1 0 1 0 0,1 1-1 0 0,0-1 0 0 0,3 1 0 0 0,4 2-358 0 0,1 0 0 0 0,0-1 0 0 0,0 0 0 0 0,0 0 0 0 0,0-1 0 0 0,0 0 0 0 0,0-1 0 0 0,15 0 0 0 0,21 3-598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8:5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0 456 0 0,'-8'0'660'0'0,"1"1"1"0"0,0-1-1 0 0,-1 1 0 0 0,1 1 0 0 0,0-1 1 0 0,0 1-1 0 0,0 0 0 0 0,0 1 0 0 0,-12 6 1 0 0,15-7-429 0 0,1 0 0 0 0,0 0 0 0 0,0 0 1 0 0,0 1-1 0 0,0-1 0 0 0,0 1 1 0 0,1 0-1 0 0,-1 0 0 0 0,1 0 1 0 0,0 0-1 0 0,0 0 0 0 0,0 0 1 0 0,0 1-1 0 0,0-1 0 0 0,1 1 1 0 0,0-1-1 0 0,-1 1 0 0 0,1 0 0 0 0,1 0 1 0 0,-2 6-1 0 0,0 53 897 0 0,9 111 1 0 0,-1-92-1021 0 0,25 189-1582 0 0,-30-248 954 0 0,0-3-574 0 0,1 0 0 0 0,0-1-1 0 0,8 29 1 0 0,-10-45 778 0 0,1 0 0 0 0,1-1-1 0 0,-1 1 1 0 0,0-1 0 0 0,1 1 0 0 0,-1-1-1 0 0,1 1 1 0 0,0-1 0 0 0,-1 0 0 0 0,1 0 0 0 0,0 0-1 0 0,1 0 1 0 0,-1 0 0 0 0,0 0 0 0 0,1-1-1 0 0,-1 1 1 0 0,0-1 0 0 0,1 1 0 0 0,3 0-1 0 0,5-1-887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1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120 147 136 0 0,'-7'0'370'0'0,"-2"0"197"0"0,0 0 0 0 0,1 0 0 0 0,-1-1 0 0 0,0 0 0 0 0,1-1 0 0 0,-10-2 0 0 0,-15 2 3672 0 0,23 2-2354 0 0,14-15 787 0 0,12-3-1101 0 0,-13 16-1476 0 0,-1 0 0 0 0,1 0 0 0 0,-1-1 0 0 0,0 1 0 0 0,1-1 1 0 0,-1 0-1 0 0,2-4 0 0 0,40-72 1898 0 0,-44 79-1967 0 0,1 0 1 0 0,-1 0 0 0 0,0 0 0 0 0,0 0-1 0 0,0 0 1 0 0,1 0 0 0 0,-1 0-1 0 0,0 0 1 0 0,0 0 0 0 0,0 0 0 0 0,0 0-1 0 0,1 0 1 0 0,-1 0 0 0 0,0 0 0 0 0,0 0-1 0 0,0 0 1 0 0,1 0 0 0 0,-1 0 0 0 0,0 0-1 0 0,0 0 1 0 0,0 0 0 0 0,0 0-1 0 0,1 0 1 0 0,-1 0 0 0 0,0 0 0 0 0,0 1-1 0 0,0-1 1 0 0,0 0 0 0 0,0 0 0 0 0,1 0-1 0 0,-1 0 1 0 0,0 0 0 0 0,0 0 0 0 0,0 1-1 0 0,0-1 1 0 0,0 0 0 0 0,0 0-1 0 0,0 0 1 0 0,0 0 0 0 0,0 1 0 0 0,1-1-1 0 0,-1 0 1 0 0,0 0 0 0 0,0 0 0 0 0,0 1-1 0 0,0-1 1 0 0,0 0 0 0 0,0 0 0 0 0,0 0-1 0 0,0 1 1 0 0,0-1 0 0 0,0 0-1 0 0,-1 0 1 0 0,1 0 0 0 0,0 1 0 0 0,7 24 498 0 0,4 35-213 0 0,-6-32-228 0 0,2-1 0 0 0,0 0 0 0 0,2 0 0 0 0,21 43-1 0 0,-13-31-49 0 0,14 47 0 0 0,21 118-116 0 0,30 243 0 0 0,-72-388-72 0 0,2 28-375 0 0,-4-15-110 0 0,-3-44-1215 0 0,-3-24-467 0 0,-2-11-1314 0 0,3-37 753 0 0,1 1-1 0 0,11-45 1 0 0,-11 63 2193 0 0,7-36-624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1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191 182 864 0 0,'-111'-23'5082'0'0,"35"18"1506"0"0,76 5-6549 0 0,0 0 0 0 0,0 0 0 0 0,-1 0 1 0 0,1 0-1 0 0,0 0 0 0 0,0 0 0 0 0,0 0 0 0 0,0 0 0 0 0,0 0 1 0 0,0 0-1 0 0,0 0 0 0 0,-1 0 0 0 0,1 0 0 0 0,0 0 0 0 0,0 0 1 0 0,0 0-1 0 0,0 0 0 0 0,0 0 0 0 0,0 0 0 0 0,0 0 0 0 0,0-1 1 0 0,-1 1-1 0 0,1 0 0 0 0,0 0 0 0 0,0 0 0 0 0,0 0 0 0 0,0 0 1 0 0,0 0-1 0 0,0 0 0 0 0,0 0 0 0 0,0 0 0 0 0,0 0 0 0 0,0-1 1 0 0,0 1-1 0 0,0 0 0 0 0,-1 0 0 0 0,1 0 0 0 0,0 0 1 0 0,0 0-1 0 0,0 0 0 0 0,0 0 0 0 0,0 0 0 0 0,0-1 0 0 0,0 1 1 0 0,0 0-1 0 0,0 0 0 0 0,0 0 0 0 0,0 0 0 0 0,0 0 0 0 0,0 0 1 0 0,0-1-1 0 0,0 1 0 0 0,1 0 0 0 0,-1 0 0 0 0,0 0 0 0 0,0 0 1 0 0,0 0-1 0 0,0 0 0 0 0,0 0 0 0 0,0 0 0 0 0,0 0 0 0 0,0-1 1 0 0,0 1-1 0 0,0 0 0 0 0,10-10 891 0 0,15-7-432 0 0,12 2-58 0 0,43-10 0 0 0,-6 2-294 0 0,-25 6-96 0 0,75-16-1 0 0,-110 30-21 0 0,0 1 0 0 0,0 0 0 0 0,0 1-1 0 0,0 1 1 0 0,0 0 0 0 0,0 0-1 0 0,0 2 1 0 0,-1 0 0 0 0,1 0 0 0 0,23 9-1 0 0,-34-10 1 0 0,0 0-1 0 0,0 0 1 0 0,0 1-1 0 0,-1 0 1 0 0,1-1-1 0 0,0 1 1 0 0,-1 0-1 0 0,0 0 1 0 0,1 1-1 0 0,-1-1 1 0 0,0 0-1 0 0,0 1 1 0 0,0-1-1 0 0,0 1 1 0 0,-1 0-1 0 0,1-1 1 0 0,-1 1-1 0 0,1 0 1 0 0,-1 0-1 0 0,0 0 1 0 0,0 0 0 0 0,-1 0-1 0 0,1 1 1 0 0,-1-1-1 0 0,1 0 1 0 0,-1 0-1 0 0,0 0 1 0 0,0 0-1 0 0,-1 7 1 0 0,-2 6 96 0 0,0 1 0 0 0,-1-1 1 0 0,-1 0-1 0 0,-10 24 0 0 0,5-14-2 0 0,-2 2-12 0 0,-2 0 0 0 0,0-1 0 0 0,-2-1 0 0 0,-1 0 0 0 0,-31 35-1 0 0,48-61-108 0 0,-83 115 117 0 0,72-98-122 0 0,1 1 1 0 0,1-1 0 0 0,1 2 0 0 0,0-1 0 0 0,-5 21 0 0 0,11-28-2 0 0,-1-3 3 0 0,1 0-1 0 0,0 0 1 0 0,1 0 0 0 0,0 0-1 0 0,0 1 1 0 0,1 9 0 0 0,0-17 2 0 0,0 1 1 0 0,1 0 0 0 0,-1 0-1 0 0,0-1 1 0 0,1 1-1 0 0,0 0 1 0 0,-1-1 0 0 0,1 1-1 0 0,0-1 1 0 0,0 1-1 0 0,0-1 1 0 0,0 1 0 0 0,0-1-1 0 0,0 0 1 0 0,0 1-1 0 0,1-1 1 0 0,-1 0 0 0 0,0 0-1 0 0,1 0 1 0 0,-1 0-1 0 0,1 0 1 0 0,-1 0 0 0 0,1 0-1 0 0,-1-1 1 0 0,1 1 0 0 0,0 0-1 0 0,-1-1 1 0 0,1 1-1 0 0,0-1 1 0 0,0 0 0 0 0,-1 0-1 0 0,1 0 1 0 0,0 1-1 0 0,0-2 1 0 0,-1 1 0 0 0,3 0-1 0 0,39-3 15 0 0,0-1 0 0 0,45-12 0 0 0,4 0 7 0 0,-50 11-8 0 0,-3-1-10 0 0,0 2 0 0 0,64 1 0 0 0,-91 3-3 0 0,0 2 0 0 0,0 0 0 0 0,0 0 0 0 0,0 1-1 0 0,0 0 1 0 0,0 1 0 0 0,-1 0 0 0 0,0 1 0 0 0,0 1 0 0 0,0-1 0 0 0,0 2-1 0 0,14 11 1 0 0,-21-15 13 0 0,-1 0-1 0 0,0 0 1 0 0,0 1-1 0 0,-1-1 1 0 0,1 1-1 0 0,-1 0 0 0 0,0 0 1 0 0,0 0-1 0 0,0 0 1 0 0,0 0-1 0 0,-1 0 1 0 0,1 0-1 0 0,-1 1 1 0 0,0-1-1 0 0,0 0 1 0 0,-1 1-1 0 0,1-1 1 0 0,-1 1-1 0 0,0-1 1 0 0,-1 1-1 0 0,1-1 1 0 0,-1 1-1 0 0,1-1 0 0 0,-1 0 1 0 0,-1 1-1 0 0,1-1 1 0 0,-2 5-1 0 0,-3 7 86 0 0,-1-1-1 0 0,-1 0 0 0 0,0 0 0 0 0,0 0 1 0 0,-22 25-1 0 0,-26 23 119 0 0,-2-3 0 0 0,-101 79 0 0 0,137-121-233 0 0,-82 55-507 0 0,25-19-1211 0 0,77-52 1469 0 0,-1 0-1 0 0,1-1 0 0 0,-1 1 0 0 0,0-1 0 0 0,1 0 0 0 0,-1 0 1 0 0,0 0-1 0 0,0 0 0 0 0,0 0 0 0 0,0-1 0 0 0,0 1 0 0 0,0-1 0 0 0,0 0 1 0 0,-5 0-1 0 0,7 0 122 0 0,0 0 0 0 0,1 0 0 0 0,-1 0 0 0 0,0-1 0 0 0,0 1 0 0 0,0 0 0 0 0,0 0 0 0 0,0-1 1 0 0,1 1-1 0 0,-1-1 0 0 0,0 1 0 0 0,0-1 0 0 0,1 1 0 0 0,-1-1 0 0 0,0 1 0 0 0,1-1 0 0 0,-1 0 0 0 0,1 1 0 0 0,-1-1 0 0 0,0 0 1 0 0,1 1-1 0 0,0-1 0 0 0,-1 0 0 0 0,1 0 0 0 0,-1 1 0 0 0,1-1 0 0 0,0 0 0 0 0,0 0 0 0 0,-1 0 0 0 0,1 0 0 0 0,0 0 1 0 0,0 1-1 0 0,0-1 0 0 0,0 0 0 0 0,0 0 0 0 0,0 0 0 0 0,0 0 0 0 0,0 0 0 0 0,0 0 0 0 0,1 0 0 0 0,-1 1 0 0 0,0-1 0 0 0,0 0 1 0 0,1 0-1 0 0,-1 0 0 0 0,2-1 0 0 0,0-7-499 0 0,2 0-1 0 0,-1 1 1 0 0,1-1 0 0 0,0 1 0 0 0,1-1 0 0 0,0 1 0 0 0,1 1-1 0 0,-1-1 1 0 0,1 1 0 0 0,1 0 0 0 0,13-12 0 0 0,12-8-584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1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136 119 1096 0 0,'-7'-11'997'0'0,"0"0"0"0"0,-1 0 0 0 0,0 1 0 0 0,-1 0 0 0 0,0 0 0 0 0,0 1 1 0 0,-1 0-1 0 0,0 0 0 0 0,-1 1 0 0 0,-15-9 0 0 0,25 17-915 0 0,1 0 0 0 0,-1-1 1 0 0,1 1-1 0 0,-1 0 1 0 0,1-1-1 0 0,0 1 0 0 0,-1 0 1 0 0,1 0-1 0 0,-1 0 0 0 0,1-1 1 0 0,-1 1-1 0 0,0 0 0 0 0,1 0 1 0 0,-1 0-1 0 0,1 0 0 0 0,-1 0 1 0 0,1 0-1 0 0,-1 0 1 0 0,1 0-1 0 0,-1 0 0 0 0,1 0 1 0 0,-1 0-1 0 0,0 0 0 0 0,1 1 1 0 0,-1-1-1 0 0,1 0 0 0 0,-1 0 1 0 0,1 0-1 0 0,-1 1 1 0 0,1-1-1 0 0,0 0 0 0 0,-1 1 1 0 0,1-1-1 0 0,-1 0 0 0 0,1 1 1 0 0,0-1-1 0 0,-1 1 0 0 0,1-1 1 0 0,0 0-1 0 0,-1 1 0 0 0,1-1 1 0 0,0 1-1 0 0,-1-1 1 0 0,1 1-1 0 0,0-1 0 0 0,0 1 1 0 0,0-1-1 0 0,0 1 0 0 0,0 0 1 0 0,-1-1-1 0 0,1 2 0 0 0,0 32 1281 0 0,1-31-1184 0 0,91 798 3886 0 0,-23-403-4436 0 0,-58-341-1195 0 0,3-2-1 0 0,33 87 1 0 0,-46-140 1305 0 0,-1 0 1 0 0,1 1-1 0 0,0-1 1 0 0,1 0-1 0 0,-1 0 1 0 0,0 0-1 0 0,1 0 0 0 0,-1 0 1 0 0,1 0-1 0 0,-1 0 1 0 0,1 0-1 0 0,0 0 1 0 0,3 1-1 0 0,-4-2 102 0 0,0-1 0 0 0,0 0-1 0 0,0 1 1 0 0,0-1 0 0 0,0 0 0 0 0,0 0 0 0 0,0 0-1 0 0,0 0 1 0 0,0 0 0 0 0,0 0 0 0 0,0 0 0 0 0,0 0-1 0 0,0-1 1 0 0,1 1 0 0 0,-1 0 0 0 0,0 0-1 0 0,0-1 1 0 0,-1 1 0 0 0,1-1 0 0 0,0 1 0 0 0,0-1-1 0 0,0 1 1 0 0,0-1 0 0 0,0 0 0 0 0,0 1 0 0 0,-1-1-1 0 0,1 0 1 0 0,0 0 0 0 0,-1 0 0 0 0,1 0 0 0 0,0 1-1 0 0,-1-1 1 0 0,1 0 0 0 0,0-2 0 0 0,29-55-3550 0 0,-7 10 1917 0 0,6-2 450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1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46 390 968 0 0,'8'-189'4552'0'0,"0"-3"5629"0"0,-8 192-10147 0 0,0-1 0 0 0,0 1 0 0 0,0 0 0 0 0,0 0 0 0 0,0-1 0 0 0,0 1 1 0 0,0 0-1 0 0,0-1 0 0 0,0 1 0 0 0,0 0 0 0 0,-1-1 0 0 0,1 1 0 0 0,0 0 0 0 0,0 0 0 0 0,0-1 1 0 0,0 1-1 0 0,-1 0 0 0 0,1-1 0 0 0,0 1 0 0 0,0 0 0 0 0,0 0 0 0 0,-1 0 0 0 0,1-1 0 0 0,0 1 0 0 0,0 0 1 0 0,-1 0-1 0 0,1 0 0 0 0,0-1 0 0 0,0 1 0 0 0,-1 0 0 0 0,1 0 0 0 0,-1 0-6 0 0,1 0-1 0 0,0 0 1 0 0,-1 1-1 0 0,1-1 0 0 0,0 0 1 0 0,-1 0-1 0 0,1 0 1 0 0,0 1-1 0 0,0-1 1 0 0,-1 0-1 0 0,1 0 0 0 0,0 1 1 0 0,0-1-1 0 0,-1 0 1 0 0,1 0-1 0 0,0 1 1 0 0,0-1-1 0 0,0 0 0 0 0,0 1 1 0 0,-1-1-1 0 0,1 0 1 0 0,0 1-1 0 0,0-1 1 0 0,0 0-1 0 0,0 1 0 0 0,0-1 1 0 0,0 1-1 0 0,0-1 1 0 0,0 0-1 0 0,0 1 1 0 0,0-1-1 0 0,0 0 0 0 0,0 1 1 0 0,0-1-1 0 0,-2 70 1064 0 0,-2-2 0 0 0,-20 94 0 0 0,14-92-914 0 0,3-1 0 0 0,3 1 0 0 0,8 116 0 0 0,0-145-178 0 0,1 0 0 0 0,3-1-1 0 0,1 0 1 0 0,1 0 0 0 0,3 0-1 0 0,30 66 1 0 0,-27-75-26 0 0,0-1 0 0 0,2-1 0 0 0,1 0-1 0 0,1-1 1 0 0,2-1 0 0 0,1-1 0 0 0,1-1 0 0 0,39 32-1 0 0,-46-45 7 0 0,1 0-1 0 0,0-2 0 0 0,0 0 0 0 0,1-1 0 0 0,0-1 1 0 0,1-1-1 0 0,0 0 0 0 0,0-2 0 0 0,0 0 1 0 0,1-2-1 0 0,-1 0 0 0 0,28 0 0 0 0,-31-2 13 0 0,1-1 0 0 0,0-1 1 0 0,0-1-1 0 0,-1-1 0 0 0,1 0 0 0 0,-1-1 0 0 0,0-1 0 0 0,0 0 0 0 0,-1-2 1 0 0,1 0-1 0 0,-1-1 0 0 0,-1 0 0 0 0,0-1 0 0 0,23-17 0 0 0,-22 12 21 0 0,-1 0-1 0 0,-1-1 0 0 0,0-1 1 0 0,0 0-1 0 0,-2-1 1 0 0,17-29-1 0 0,-22 34 20 0 0,-2-1 0 0 0,1 1 0 0 0,-2-1-1 0 0,0 0 1 0 0,0 0 0 0 0,-1 0 0 0 0,-1-1 0 0 0,0 1 0 0 0,-1-1 0 0 0,-1-26 0 0 0,-1 35-16 0 0,1 0-1 0 0,-1-1 1 0 0,0 1 0 0 0,0 0 0 0 0,-1 0 0 0 0,0 0 0 0 0,0 1 0 0 0,0-1 0 0 0,0 0 0 0 0,-1 1-1 0 0,0-1 1 0 0,0 1 0 0 0,0 0 0 0 0,0 0 0 0 0,0 0 0 0 0,-1 0 0 0 0,0 0 0 0 0,0 1 0 0 0,0 0-1 0 0,0 0 1 0 0,-1 0 0 0 0,1 0 0 0 0,-1 1 0 0 0,0 0 0 0 0,1 0 0 0 0,-1 0 0 0 0,0 0 0 0 0,-7-1-1 0 0,1 1-15 0 0,0 0 0 0 0,-1 0 0 0 0,1 1-1 0 0,0 1 1 0 0,0 0 0 0 0,-1 0-1 0 0,1 1 1 0 0,0 1 0 0 0,0 0-1 0 0,0 0 1 0 0,0 1 0 0 0,-14 6-1 0 0,5 0-172 0 0,-1 1 0 0 0,2 1-1 0 0,-1 1 1 0 0,2 1 0 0 0,-1 0 0 0 0,-20 22-1 0 0,26-23-336 0 0,1 1 0 0 0,0 0 0 0 0,2 1 0 0 0,-1 0 0 0 0,2 1 0 0 0,0 0 0 0 0,0 1 0 0 0,-10 27 0 0 0,18-40 405 0 0,-11 33-2793 0 0,-9 39 0 0 0,18-64 2089 0 0,2 0 0 0 0,-1 0 1 0 0,1 0-1 0 0,1 0 0 0 0,0 0 0 0 0,0 0 1 0 0,1 0-1 0 0,4 15 0 0 0,4 3-892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6.5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5041 742 160 0 0,'-31'-108'3027'0'0,"25"94"-2520"0"0,-1 0-1 0 0,-1 0 1 0 0,0 1 0 0 0,-1 0-1 0 0,0 1 1 0 0,-1 0 0 0 0,-1 1 0 0 0,1 0-1 0 0,-20-15 1 0 0,3 6 544 0 0,-1 1 0 0 0,-1 1 0 0 0,-40-17 0 0 0,-49-25 910 0 0,37 18-759 0 0,-92-33 0 0 0,156 69-1104 0 0,-173-54 763 0 0,73 32-439 0 0,-195-42 330 0 0,206 51-535 0 0,-107-4 0 0 0,151 19-143 0 0,-349-10 272 0 0,405 14-342 0 0,-434 15 326 0 0,6 34-81 0 0,189-3-17 0 0,-363 116 0 0 0,515-131-169 0 0,7-3 19 0 0,-82 39-1 0 0,73-23-32 0 0,22-11-10 0 0,1 3-1 0 0,-101 68 1 0 0,131-70-33 0 0,-57 59 0 0 0,95-89-6 0 0,-22 23 3 0 0,2 0 1 0 0,0 2-1 0 0,2 1 1 0 0,1 0-1 0 0,2 2 0 0 0,0 0 1 0 0,3 1-1 0 0,0 1 1 0 0,-12 44-1 0 0,3 6 12 0 0,3 1 1 0 0,5 1-1 0 0,-11 143 0 0 0,25-176-4 0 0,3-1 0 0 0,2 1 0 0 0,2 0 0 0 0,3-1-1 0 0,2 0 1 0 0,2-1 0 0 0,25 70 0 0 0,-17-72-10 0 0,3-1 0 0 0,3 0 0 0 0,57 85 0 0 0,-20-51 17 0 0,78 80 0 0 0,-59-85-16 0 0,3-3-1 0 0,118 80 1 0 0,-186-142-2 0 0,61 41-20 0 0,3-3 1 0 0,1-4-1 0 0,159 64 1 0 0,-132-71-59 0 0,199 44 0 0 0,121-7-124 0 0,354 4-38 0 0,-603-66 196 0 0,719 8-367 0 0,-732-22 339 0 0,145-17-28 0 0,-236 11 76 0 0,292-44-21 0 0,-4-27 11 0 0,-327 69 31 0 0,46-11 3 0 0,-2-4 0 0 0,-1-3 0 0 0,-1-4-1 0 0,-2-3 1 0 0,0-3 0 0 0,90-60 0 0 0,6-17-6 0 0,-115 76 8 0 0,-27 20-3 0 0,-2-2 0 0 0,0-1 0 0 0,-1-2-1 0 0,47-47 1 0 0,-59 48 11 0 0,-1-1 0 0 0,-1-1 0 0 0,-1 0 1 0 0,-1 0-1 0 0,-1-1 0 0 0,10-40 0 0 0,-9 28 4 0 0,-3 0-1 0 0,0-1 1 0 0,-3 0 0 0 0,-1 0-1 0 0,-1 0 1 0 0,-3 0 0 0 0,0-1-1 0 0,-13-72 1 0 0,5 67 22 0 0,2 10 27 0 0,-2 0-1 0 0,-22-60 1 0 0,9 41 28 0 0,-2 2-1 0 0,-2 0 0 0 0,-42-61 1 0 0,8 28-13 0 0,20 25 1 0 0,-3 2 0 0 0,-91-95 0 0 0,37 66 171 0 0,-202-137-1 0 0,-136-33 42 0 0,195 129-1327 0 0,-305-115-1 0 0,474 214 321 0 0,22 7-1461 0 0,-1 3 1 0 0,-84-19 0 0 0,119 33 1454 0 0,-1 1 0 0 0,0 0 0 0 0,0 1 0 0 0,1 1 0 0 0,-1 0 0 0 0,0 2 0 0 0,0-1 0 0 0,0 2 0 0 0,1 0 0 0 0,-1 0 0 0 0,1 1 0 0 0,0 1 0 0 0,0 1 0 0 0,-13 7 0 0 0,-15 13-798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0:0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637 564 404 0 0,'-5'-2'180'0'0,"1"0"0"0"0,-1 0-1 0 0,1 1 1 0 0,-1 0 0 0 0,0 0 0 0 0,0 0 0 0 0,1 0-1 0 0,-1 1 1 0 0,0 0 0 0 0,0 0 0 0 0,0 0 0 0 0,-5 2-1 0 0,6-2 36 0 0,-1 1 0 0 0,0-1 0 0 0,1 1 0 0 0,-1-2 0 0 0,1 1 0 0 0,-1 0 0 0 0,1-1 0 0 0,-1 0-1 0 0,1 0 1 0 0,-1 0 0 0 0,1 0 0 0 0,0-1 0 0 0,-7-3 0 0 0,-13-15 1363 0 0,21 17-1292 0 0,1 0 0 0 0,-1-1 0 0 0,0 1 0 0 0,1-1 0 0 0,0 0 0 0 0,0 0 0 0 0,-2-5 0 0 0,2 3 50 0 0,0-1 0 0 0,1 0 0 0 0,0 0 0 0 0,0 0 0 0 0,0 0 1 0 0,1 0-1 0 0,0 0 0 0 0,2-11 0 0 0,4-20 1059 0 0,1 0 0 0 0,19-53 0 0 0,-14 53-655 0 0,-2-1-1 0 0,7-49 1 0 0,-2 4 723 0 0,-14 184-1329 0 0,4 0 1 0 0,27 140 0 0 0,-20-182-145 0 0,2-1 0 0 0,3-1 1 0 0,3 0-1 0 0,1-1 1 0 0,44 78-1 0 0,-41-93-52 0 0,1-1 0 0 0,2 0 0 0 0,1-2 0 0 0,2-1 0 0 0,2-2 1 0 0,1-1-1 0 0,1-1 0 0 0,2-2 0 0 0,1-2 0 0 0,59 35 0 0 0,-75-52-37 0 0,1-1 0 0 0,-1 0 1 0 0,2-2-1 0 0,-1-1 0 0 0,1 0 0 0 0,0-2 0 0 0,0-1 0 0 0,1 0 0 0 0,38-1 0 0 0,-45-3-13 0 0,0 0 1 0 0,0-2-1 0 0,0 0 0 0 0,-1-1 0 0 0,1-1 0 0 0,-1 0 0 0 0,0-1 0 0 0,0-1 0 0 0,0-1 0 0 0,-1 0 0 0 0,0-1 0 0 0,0 0 0 0 0,-1-1 1 0 0,15-12-1 0 0,-16 10-155 0 0,-1 0 0 0 0,0-1 0 0 0,0-1 0 0 0,-2 1 1 0 0,1-2-1 0 0,-1 0 0 0 0,-1 0 0 0 0,-1 0 0 0 0,0-1 1 0 0,-1-1-1 0 0,0 1 0 0 0,-2-1 0 0 0,1 0 0 0 0,-2 0 1 0 0,0-1-1 0 0,-1 1 0 0 0,-1-1 0 0 0,0 0 1 0 0,-2 0-1 0 0,0 0 0 0 0,0 1 0 0 0,-2-1 0 0 0,0 0 1 0 0,-1 0-1 0 0,-6-19 0 0 0,6 27 41 0 0,-1 1 1 0 0,-1 0-1 0 0,1 0 1 0 0,-1 0-1 0 0,-1 0 1 0 0,1 1-1 0 0,-1 0 1 0 0,0 0-1 0 0,-1 1 1 0 0,0 0-1 0 0,0 0 1 0 0,0 0-1 0 0,-1 1 1 0 0,0 0-1 0 0,0 0 1 0 0,0 1-1 0 0,-16-6 1 0 0,-2 1-245 0 0,-1 0 0 0 0,0 2 0 0 0,0 1 0 0 0,-45-5 0 0 0,20 7 21 0 0,1 3-1 0 0,-1 1 1 0 0,-61 9 0 0 0,27 4 8 0 0,-93 27 0 0 0,104-21 326 0 0,-505 140 1262 0 0,482-122-257 0 0,24-8 181 0 0,62-24-565 0 0,1 0 1 0 0,0 0 0 0 0,0 1-1 0 0,1 1 1 0 0,0 0 0 0 0,0 0-1 0 0,1 1 1 0 0,-12 12-1 0 0,21-20-438 0 0,-1 0-1 0 0,1 0 0 0 0,0 1 1 0 0,-1-1-1 0 0,1 0 0 0 0,-1 1 0 0 0,1-1 1 0 0,0 0-1 0 0,0 1 0 0 0,-1-1 1 0 0,1 1-1 0 0,0-1 0 0 0,0 1 0 0 0,-1-1 1 0 0,1 0-1 0 0,0 1 0 0 0,0-1 1 0 0,0 1-1 0 0,0-1 0 0 0,0 1 0 0 0,0-1 1 0 0,0 1-1 0 0,0-1 0 0 0,0 1 1 0 0,0-1-1 0 0,0 1 0 0 0,0-1 0 0 0,0 1 1 0 0,0-1-1 0 0,0 1 0 0 0,0-1 1 0 0,0 1-1 0 0,1-1 0 0 0,-1 1 0 0 0,0 0 1 0 0,20 2 1666 0 0,28-11-207 0 0,234-106 635 0 0,-109 39-1995 0 0,-51 26-683 0 0,-3-5-1 0 0,173-106 1 0 0,-211 108-574 0 0,124-85-3969 0 0,-174 113 3717 0 0,-1-1 1 0 0,-2-1-1 0 0,0-2 1 0 0,28-37-1 0 0,-23 23-9 0 0,-2 4 222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0:0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80 647 376 0 0,'-80'12'9361'0'0,"80"-11"-9268"0"0,16 5 2595 0 0,-11-4-2392 0 0,-1-1 0 0 0,0 0 1 0 0,0 0-1 0 0,0 0 0 0 0,1 0 0 0 0,-1-1 0 0 0,7 1 0 0 0,83-14 2182 0 0,-24 4-1713 0 0,166-46 632 0 0,-55 11-1036 0 0,-27 9-222 0 0,103-18-88 0 0,73-5-38 0 0,303-39-58 0 0,-168 25-13 0 0,-15-2-21 0 0,-104 17 8 0 0,-215 36 39 0 0,398-54-56 0 0,-357 65 54 0 0,-140 10 17 0 0,38 3 0 0 0,8 1 30 0 0,-78-4-12 0 0,1 1-1 0 0,0-1 1 0 0,-1 0-1 0 0,1 0 1 0 0,0 0-1 0 0,-1 0 1 0 0,1 1 0 0 0,-1-1-1 0 0,1 0 1 0 0,-1 1-1 0 0,1-1 1 0 0,0 0-1 0 0,-1 1 1 0 0,1-1-1 0 0,-1 1 1 0 0,0-1-1 0 0,1 1 1 0 0,-1-1 0 0 0,1 1-1 0 0,-1-1 1 0 0,0 1-1 0 0,1-1 1 0 0,-1 1-1 0 0,0-1 1 0 0,1 1-1 0 0,-1 0 1 0 0,0 0 0 0 0,4 27-2 0 0,-4-19 0 0 0,-1 0-1 0 0,0 1 1 0 0,-4 16-1 0 0,-47 168-6 0 0,40-147 3 0 0,7-29 4 0 0,0 0 0 0 0,0 0 0 0 0,-11 19 1 0 0,-14 24-7 0 0,-75 111 0 0 0,-21 22 79 0 0,-31 43 43 0 0,-143 119-29 0 0,178-215-56 0 0,20-24 15 0 0,-196 252 46 0 0,275-336-98 0 0,6-10-1 0 0,1 1-1 0 0,1 1 1 0 0,1 0 0 0 0,1 1 0 0 0,-14 41 0 0 0,20-46-16 0 0,4-13-52 0 0,0 1 0 0 0,1-1 0 0 0,0 1-1 0 0,0 0 1 0 0,-1 11 0 0 0,3-19-197 0 0,3-5-276 0 0,0 0 0 0 0,0 1-1 0 0,-1-1 1 0 0,1-1 0 0 0,-1 1 0 0 0,2-6-1 0 0,-2 5 196 0 0,-1 1 0 0 0,1 0 0 0 0,1 0 0 0 0,-1 0-1 0 0,0 0 1 0 0,1 0 0 0 0,0 0 0 0 0,0 0 0 0 0,5-4-1 0 0,27-19-3411 0 0,59-60-1 0 0,-15 4 696 0 0,-33 44 1907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0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42 184 0 0,'-2'-3'228'0'0,"0"0"0"0"0,0 1 0 0 0,0-1 0 0 0,0 1 0 0 0,-1 0 0 0 0,1 0 0 0 0,-1 0 0 0 0,1 0 0 0 0,-1 0 0 0 0,0 0 0 0 0,0 1 0 0 0,0-1 0 0 0,0 1 0 0 0,0 0 0 0 0,0-1 0 0 0,0 2 0 0 0,0-1 0 0 0,0 0 0 0 0,0 1 0 0 0,-5-1-1 0 0,-10-3 539 0 0,6 3-290 0 0,0 0 1 0 0,1 0 0 0 0,-1 1 0 0 0,0 1 0 0 0,0-1-1 0 0,1 2 1 0 0,-1 0 0 0 0,1 0 0 0 0,-19 7 0 0 0,5 0 233 0 0,0 1 0 0 0,1 2 0 0 0,-27 16 0 0 0,31-16-506 0 0,1 1 0 0 0,0 1-1 0 0,2 1 1 0 0,0 1 0 0 0,0 0 0 0 0,1 2 0 0 0,1-1-1 0 0,1 2 1 0 0,1 0 0 0 0,0 0 0 0 0,-18 42-1 0 0,19-33-154 0 0,1 1 0 0 0,2 0-1 0 0,1 0 1 0 0,1 1 0 0 0,2 0-1 0 0,1 1 1 0 0,1-1-1 0 0,2 49 1 0 0,2-50-40 0 0,2 0 0 0 0,1 0 0 0 0,1 0 0 0 0,1 0 0 0 0,2-1 0 0 0,1 0 0 0 0,12 28 0 0 0,-10-34-8 0 0,0-1-1 0 0,2 0 0 0 0,0-1 0 0 0,1-1 0 0 0,1 0 0 0 0,0 0 0 0 0,2-2 0 0 0,36 31 0 0 0,-31-32 5 0 0,0-1 0 0 0,0-1 0 0 0,2-2-1 0 0,-1 0 1 0 0,2-1 0 0 0,-1-1-1 0 0,1-2 1 0 0,33 8 0 0 0,-15-8 1 0 0,1-1 0 0 0,-1-3 0 0 0,1-1 1 0 0,53-4-1 0 0,-58-3 49 0 0,0-2 0 0 0,0-1 1 0 0,-1-2-1 0 0,0-1 0 0 0,-1-2 1 0 0,0-2-1 0 0,-1-1 0 0 0,0-2 1 0 0,-2-2-1 0 0,0-1 0 0 0,-1-1 0 0 0,-1-2 1 0 0,-1-1-1 0 0,-1-2 0 0 0,29-31 1 0 0,-46 42 91 0 0,-1 1 1 0 0,0-2-1 0 0,-1 0 1 0 0,-1 0-1 0 0,-1 0 1 0 0,0-1 0 0 0,-1-1-1 0 0,-1 0 1 0 0,-1 0-1 0 0,0 0 1 0 0,5-34-1 0 0,-8 36-10 0 0,-2 0-1 0 0,0-1 1 0 0,-1 1-1 0 0,0-1 1 0 0,-1 1-1 0 0,-1-1 1 0 0,-1 1-1 0 0,0 0 1 0 0,-1 0-1 0 0,-1 0 1 0 0,-1 0-1 0 0,0 1 1 0 0,-15-27-1 0 0,3 14-16 0 0,-2 1 0 0 0,0 1 1 0 0,-2 0-1 0 0,0 2 0 0 0,-2 1 0 0 0,-1 1 0 0 0,-1 1 0 0 0,0 1 0 0 0,-40-22 0 0 0,27 20-117 0 0,0 2-1 0 0,-1 2 0 0 0,-1 2 0 0 0,0 2 0 0 0,-1 1 0 0 0,-70-11 0 0 0,82 19-345 0 0,0 2 0 0 0,0 1-1 0 0,0 1 1 0 0,-1 2 0 0 0,1 1 0 0 0,0 1-1 0 0,0 1 1 0 0,-35 11 0 0 0,59-13-52 0 0,-1 1 0 0 0,1-1 1 0 0,0 1-1 0 0,0 1 0 0 0,0-1 1 0 0,1 1-1 0 0,-1 0 0 0 0,1 1 1 0 0,-7 6-1 0 0,11-10 211 0 0,-1 0-1 0 0,1 0 1 0 0,0 1 0 0 0,0-1-1 0 0,0 0 1 0 0,0 1-1 0 0,0-1 1 0 0,0 1 0 0 0,0-1-1 0 0,1 1 1 0 0,-1-1 0 0 0,0 1-1 0 0,1 0 1 0 0,-1-1-1 0 0,1 1 1 0 0,0-1 0 0 0,0 1-1 0 0,-1 0 1 0 0,1 0 0 0 0,0-1-1 0 0,0 1 1 0 0,1 0-1 0 0,-1-1 1 0 0,0 1 0 0 0,0 0-1 0 0,1-1 1 0 0,-1 1 0 0 0,1 0-1 0 0,0-1 1 0 0,-1 1-1 0 0,1-1 1 0 0,0 1 0 0 0,0-1-1 0 0,0 1 1 0 0,0-1 0 0 0,0 0-1 0 0,0 0 1 0 0,0 1-1 0 0,1-1 1 0 0,-1 0 0 0 0,2 1-1 0 0,14 11-1237 0 0,2-1 0 0 0,-1-1 0 0 0,31 13 0 0 0,2-1 129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0:2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5 472 0 0,'2'-1'365'0'0,"1"0"-1"0"0,-1 0 1 0 0,1 0-1 0 0,-1 1 1 0 0,1 0-1 0 0,-1-1 1 0 0,1 1 0 0 0,0 0-1 0 0,-1 0 1 0 0,4 1-1 0 0,-5-1-167 0 0,0 1 0 0 0,-1-1 0 0 0,1 1 0 0 0,0-1 0 0 0,0 1 1 0 0,0-1-1 0 0,0 1 0 0 0,0 0 0 0 0,-1 0 0 0 0,1 0 0 0 0,0-1 0 0 0,-1 1 0 0 0,1 0 0 0 0,-1 0 0 0 0,1 0 0 0 0,-1 0 0 0 0,1 0 0 0 0,-1 0 0 0 0,1 0 0 0 0,-1 0 0 0 0,0 0 0 0 0,0 0 0 0 0,1 0 0 0 0,-1 0 0 0 0,0 2 1 0 0,2 22 2006 0 0,0 40 0 0 0,-1 1-1099 0 0,3 87-436 0 0,3 41-1046 0 0,-1-106-555 0 0,6 47-3011 0 0,0-97 1865 0 0,-10-33 1430 0 0,0 0 0 0 0,0 1 0 0 0,0-1 0 0 0,-1 0 0 0 0,0 0 0 0 0,1 10 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0:2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39 672 0 0,'0'-4'457'0'0,"1"2"94"0"0,-1 0 1 0 0,0 0-1 0 0,0 0 0 0 0,0 0 0 0 0,0 0 0 0 0,-1 0 0 0 0,1 0 0 0 0,0-1 0 0 0,-1 1 0 0 0,1 0 0 0 0,-2-3 0 0 0,0 5-172 0 0,1-1 1 0 0,0 0-1 0 0,-1 0 0 0 0,1 1 0 0 0,-1-1 0 0 0,1 1 0 0 0,-1-1 0 0 0,1 1 0 0 0,-1-1 0 0 0,1 1 0 0 0,-1 0 0 0 0,1 0 0 0 0,-1 0 0 0 0,1 0 0 0 0,-1 0 0 0 0,-2 1 0 0 0,3-1-283 0 0,1 1 0 0 0,-1-1 0 0 0,1 1 0 0 0,-1 0 1 0 0,0 0-1 0 0,1 0 0 0 0,0-1 0 0 0,-1 1 0 0 0,1 0 0 0 0,-1 0 0 0 0,1 0 0 0 0,0 0 0 0 0,0 0 1 0 0,-1-1-1 0 0,1 1 0 0 0,0 0 0 0 0,0 0 0 0 0,0 0 0 0 0,0 0 0 0 0,0 0 0 0 0,0 0 0 0 0,0 0 1 0 0,1 0-1 0 0,-1 0 0 0 0,0 0 0 0 0,1 1 0 0 0,5 32 397 0 0,103 556 1598 0 0,-93-486-1990 0 0,50 411-1123 0 0,-60-453 282 0 0,-5-39-426 0 0,1 0 0 0 0,2 0 0 0 0,7 29 1 0 0,-11-52 1062 0 0,0 1 0 0 0,0 0 0 0 0,0-1 0 0 0,1 1 1 0 0,-1 0-1 0 0,0-1 0 0 0,0 1 0 0 0,1 0 1 0 0,-1-1-1 0 0,0 1 0 0 0,1 0 0 0 0,-1-1 0 0 0,1 1 1 0 0,-1-1-1 0 0,1 1 0 0 0,-1-1 0 0 0,1 1 1 0 0,-1-1-1 0 0,1 1 0 0 0,0-1 0 0 0,-1 0 0 0 0,1 1 1 0 0,0-1-1 0 0,-1 0 0 0 0,1 0 0 0 0,0 1 1 0 0,-1-1-1 0 0,1 0 0 0 0,0 0 0 0 0,-1 0 0 0 0,1 0 1 0 0,0 0-1 0 0,0 0 0 0 0,-1 0 0 0 0,1 0 1 0 0,0 0-1 0 0,0 0 0 0 0,-1 0 0 0 0,1 0 0 0 0,0-1 1 0 0,-1 1-1 0 0,1 0 0 0 0,0 0 0 0 0,-1-1 1 0 0,1 1-1 0 0,0 0 0 0 0,-1-1 0 0 0,1 1 0 0 0,-1-1 1 0 0,1 1-1 0 0,0-2 0 0 0,34-32-3526 0 0,-26 24 2884 0 0,21-16-814 0 0,6-6 268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0:2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298 196 24 0 0,'14'-49'1353'0'0,"-9"33"-171"0"0,0 0 1 0 0,-1 0 0 0 0,-1 0-1 0 0,2-34 1 0 0,-5 49-1042 0 0,-2-23 2293 0 0,2 24-2376 0 0,0 0 1 0 0,0-1-1 0 0,0 1 1 0 0,0 0-1 0 0,0-1 0 0 0,0 1 1 0 0,0 0-1 0 0,0 0 0 0 0,0-1 1 0 0,0 1-1 0 0,-1 0 1 0 0,1-1-1 0 0,0 1 0 0 0,0 0 1 0 0,0 0-1 0 0,0-1 0 0 0,-1 1 1 0 0,1 0-1 0 0,0 0 0 0 0,0-1 1 0 0,0 1-1 0 0,-1 0 1 0 0,1 0-1 0 0,0 0 0 0 0,-1-1 1 0 0,1 1-1 0 0,0 0 0 0 0,0 0 1 0 0,-1 0-1 0 0,1 0 1 0 0,0 0-1 0 0,-1 0 0 0 0,1 0 1 0 0,0 0-1 0 0,-1 0 0 0 0,1 0 1 0 0,0 0-1 0 0,-1 0 1 0 0,1 0-1 0 0,0 0 0 0 0,0 0 1 0 0,-1 0-1 0 0,1 0 0 0 0,0 0 1 0 0,-1 0-1 0 0,1 0 0 0 0,0 0 1 0 0,-1 0-1 0 0,1 1 1 0 0,0-1-1 0 0,0 0 0 0 0,-1 0 1 0 0,1 0-1 0 0,0 1 0 0 0,0-1 1 0 0,-1 0-1 0 0,1 0 1 0 0,0 0-1 0 0,0 1 0 0 0,0-1 1 0 0,0 0-1 0 0,-1 1 0 0 0,1-1 1 0 0,0 0-1 0 0,0 0 0 0 0,0 1 1 0 0,0-1-1 0 0,0 1 1 0 0,-4 4 174 0 0,1 0 0 0 0,0 1 0 0 0,0-1 0 0 0,0 1 0 0 0,1 0 0 0 0,0 0 0 0 0,0 0 0 0 0,-1 7 0 0 0,-8 56 590 0 0,11-66-796 0 0,-2 19-1 0 0,1 1-1 0 0,1 0 0 0 0,1 0 1 0 0,1 0-1 0 0,1 0 0 0 0,1-1 1 0 0,1 1-1 0 0,0-1 1 0 0,2 0-1 0 0,1-1 0 0 0,1 1 1 0 0,1-2-1 0 0,0 1 0 0 0,1-1 1 0 0,2-1-1 0 0,18 23 1 0 0,-6-12-144 0 0,1-1 0 0 0,2-1 0 0 0,1-1 0 0 0,1-1 0 0 0,39 24 0 0 0,173 97-413 0 0,-238-145 527 0 0,297 181-2 0 0,-294-178 66 0 0,0 1 1 0 0,0-1-1 0 0,-1 1 0 0 0,1 1 1 0 0,-1 0-1 0 0,0-1 0 0 0,-1 2 1 0 0,8 13-1 0 0,-11-18-28 0 0,0 0-1 0 0,-1 0 1 0 0,0 1-1 0 0,1-1 1 0 0,-1 1-1 0 0,-1-1 1 0 0,1 1-1 0 0,0-1 1 0 0,-1 1 0 0 0,0 0-1 0 0,0-1 1 0 0,0 1-1 0 0,0-1 1 0 0,0 1-1 0 0,-1 0 1 0 0,0-1-1 0 0,0 1 1 0 0,0-1-1 0 0,0 1 1 0 0,0-1-1 0 0,-1 0 1 0 0,1 0-1 0 0,-5 6 1 0 0,-3 4 35 0 0,-2-1 1 0 0,0 0-1 0 0,0-1 0 0 0,-1-1 0 0 0,0 0 1 0 0,-1 0-1 0 0,0-1 0 0 0,-19 9 1 0 0,-12 5 37 0 0,-63 22-1 0 0,34-19-505 0 0,-1-3 0 0 0,-1-4 0 0 0,-1-3 0 0 0,0-3 0 0 0,-115 4-1 0 0,168-16-185 0 0,0-2 1 0 0,0 0-1 0 0,0-1 0 0 0,0-2 0 0 0,1 0 0 0 0,-38-13 0 0 0,51 14 220 0 0,0 0-1 0 0,0-1 1 0 0,0-1 0 0 0,1 0 0 0 0,0 0 0 0 0,0 0 0 0 0,0-1 0 0 0,1 0-1 0 0,-1-1 1 0 0,2 1 0 0 0,-1-1 0 0 0,1-1 0 0 0,0 1 0 0 0,0-1 0 0 0,1 0 0 0 0,0-1-1 0 0,1 1 1 0 0,-5-12 0 0 0,1-3-714 0 0,2 0 0 0 0,-7-45 0 0 0,2-2-123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1267 514 692 0 0,'-23'-58'2260'0'0,"17"39"-1173"0"0,-1 1 1 0 0,-1 1-1 0 0,0-1 0 0 0,-19-26 0 0 0,21 34-374 0 0,5 9-528 0 0,0-1 0 0 0,1 1 0 0 0,-1-1 0 0 0,0 1 0 0 0,0 0 0 0 0,0-1 0 0 0,0 1 0 0 0,-1 0 0 0 0,1 0 0 0 0,0 0 0 0 0,0 0 0 0 0,-1 0 0 0 0,1 0 0 0 0,0 0 0 0 0,-1 0 0 0 0,1 1 0 0 0,-1-1 0 0 0,1 0 0 0 0,-1 1 0 0 0,0-1 0 0 0,1 1 0 0 0,-1 0 0 0 0,1-1 0 0 0,-1 1 0 0 0,-2 0 0 0 0,2 0 51 0 0,-1-1-1 0 0,1 1 0 0 0,0-1 0 0 0,0 1 0 0 0,0-1 1 0 0,0 0-1 0 0,0 0 0 0 0,0 0 0 0 0,0 0 1 0 0,-3-3-1 0 0,-20-8 927 0 0,-3 11-822 0 0,0 0 0 0 0,0 2 0 0 0,0 1 0 0 0,0 1 0 0 0,-29 7 0 0 0,2-1-22 0 0,3 1-118 0 0,0 3 1 0 0,0 2-1 0 0,1 2 0 0 0,1 2 0 0 0,1 3 0 0 0,1 1 0 0 0,1 3 0 0 0,-78 56 1 0 0,97-61-155 0 0,1 1 0 0 0,1 1 0 0 0,1 1 0 0 0,1 1 0 0 0,2 1 1 0 0,0 2-1 0 0,2 0 0 0 0,-33 60 0 0 0,41-64-38 0 0,1 1 0 0 0,2 0 0 0 0,0 1 0 0 0,2 0 0 0 0,0 0 0 0 0,2 1 0 0 0,1 0 0 0 0,1 0 0 0 0,1 0 0 0 0,2 0 0 0 0,1 0 0 0 0,4 29 0 0 0,0-27-26 0 0,1-1 1 0 0,2 0-1 0 0,0 0 0 0 0,2-1 0 0 0,1 0 1 0 0,2 0-1 0 0,0-2 0 0 0,2 1 1 0 0,0-2-1 0 0,2 0 0 0 0,1-1 0 0 0,0-1 1 0 0,2 0-1 0 0,1-2 0 0 0,0 0 0 0 0,1-1 1 0 0,2-1-1 0 0,-1-2 0 0 0,2 0 1 0 0,0-2-1 0 0,1 0 0 0 0,0-2 0 0 0,41 14 1 0 0,-32-18-41 0 0,0 0 1 0 0,0-2-1 0 0,0-2 1 0 0,1-1-1 0 0,0-2 1 0 0,-1-1 0 0 0,1-2-1 0 0,0-2 1 0 0,-1-1-1 0 0,0-1 1 0 0,64-21-1 0 0,-28 2-23 0 0,-2-4 0 0 0,-2-2-1 0 0,-1-3 1 0 0,105-71 0 0 0,-139 83 81 0 0,-1-2 1 0 0,-1 0 0 0 0,-2-2 0 0 0,0-1 0 0 0,-2-1 0 0 0,-1-2-1 0 0,37-55 1 0 0,-52 68 42 0 0,0-1-1 0 0,-1 0 0 0 0,-1 0 0 0 0,-1 0 1 0 0,0-1-1 0 0,-1 0 0 0 0,-2-1 1 0 0,0 1-1 0 0,0-1 0 0 0,-2 0 1 0 0,-1 0-1 0 0,0 0 0 0 0,-2 0 1 0 0,0 0-1 0 0,-1 0 0 0 0,-8-33 1 0 0,0 23 64 0 0,-1-1 0 0 0,-1 2 0 0 0,-2 0 0 0 0,0 0 1 0 0,-2 2-1 0 0,-37-49 0 0 0,-135-136 340 0 0,126 147-525 0 0,-3 4-1 0 0,-2 2 1 0 0,-128-85-1 0 0,175 132-184 0 0,0 1-1 0 0,-1 0 1 0 0,-34-11-1 0 0,48 19 51 0 0,0 1 0 0 0,0 0 0 0 0,0 0 0 0 0,-1 1 1 0 0,1 0-1 0 0,0 0 0 0 0,-1 1 0 0 0,1 0 0 0 0,-1 0 0 0 0,1 1 0 0 0,0 0 0 0 0,-1 0 0 0 0,1 0 0 0 0,0 1 0 0 0,-10 4 0 0 0,15-5 28 0 0,-1 0 0 0 0,1 1 1 0 0,0-1-1 0 0,-1 1 0 0 0,1 0 0 0 0,0 0 1 0 0,0 0-1 0 0,0 0 0 0 0,0 0 0 0 0,0 0 1 0 0,0 0-1 0 0,1 1 0 0 0,-1-1 0 0 0,1 0 1 0 0,-1 1-1 0 0,1 0 0 0 0,0-1 0 0 0,0 1 1 0 0,0 0-1 0 0,0-1 0 0 0,1 1 0 0 0,-1 0 1 0 0,1 0-1 0 0,0 0 0 0 0,0 0 0 0 0,0-1 1 0 0,0 1-1 0 0,0 0 0 0 0,1 0 0 0 0,-1 0 1 0 0,2 4-1 0 0,2 6-610 0 0,0 0-1 0 0,1 0 1 0 0,1 0-1 0 0,0-1 1 0 0,8 12 0 0 0,86 136-5088 0 0,-60-105 4603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1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 0 0,'49'33'2327'0'0,"-1"3"1"0"0,-1 2-1 0 0,49 52 1 0 0,-88-80-1967 0 0,-1-1 1 0 0,0 2 0 0 0,0-1 0 0 0,-1 1 0 0 0,0 0-1 0 0,-1 0 1 0 0,-1 1 0 0 0,1-1 0 0 0,-2 1 0 0 0,0 0-1 0 0,0 0 1 0 0,-1 1 0 0 0,0-1 0 0 0,-2 0 0 0 0,1 20-1 0 0,-4 10 38 0 0,-1 1-1 0 0,-2-1 0 0 0,-14 50 0 0 0,-2-17-179 0 0,-52 120 0 0 0,45-127-204 0 0,4 0-1 0 0,-23 92 1 0 0,-2 90-3535 0 0,50-237-963 0 0,8-21 2246 0 0,9-22-405 0 0,-3-5 451 0 0,-3-9 355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2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121 161 500 0 0,'-27'-4'853'0'0,"3"0"2007"0"0,-45-2 2772 0 0,89 6-2294 0 0,-11-1-2955 0 0,0-1 0 0 0,-1 0 1 0 0,1 0-1 0 0,-1-1 0 0 0,1 0 1 0 0,-1-1-1 0 0,0 0 0 0 0,-1 0 1 0 0,9-6-1 0 0,-4 3 119 0 0,1 0 1 0 0,25-9-1 0 0,108-23 622 0 0,-105 28-1042 0 0,1 2 0 0 0,1 2 0 0 0,-1 2 0 0 0,46 0 0 0 0,-43 2-68 0 0,20 0-20 0 0,-1 3 0 0 0,1 3 1 0 0,114 21-1 0 0,-166-22 25 0 0,0 1 0 0 0,0 1 1 0 0,-1 0-1 0 0,0 1 0 0 0,0 1 1 0 0,0 0-1 0 0,0 0 0 0 0,-1 1 0 0 0,0 0 1 0 0,12 11-1 0 0,-19-14 9 0 0,0 0 1 0 0,0 0-1 0 0,0 0 0 0 0,0 1 1 0 0,-1-1-1 0 0,0 1 1 0 0,0 0-1 0 0,0 0 0 0 0,-1 0 1 0 0,1 0-1 0 0,-1 1 0 0 0,0-1 1 0 0,-1 1-1 0 0,0-1 0 0 0,1 1 1 0 0,-2-1-1 0 0,1 1 0 0 0,-1 0 1 0 0,0 0-1 0 0,0-1 0 0 0,0 1 1 0 0,-1 0-1 0 0,0-1 1 0 0,0 1-1 0 0,-2 6 0 0 0,-1-1 22 0 0,1 4 18 0 0,-2 1 0 0 0,0-1 0 0 0,-1 0-1 0 0,-1-1 1 0 0,0 1 0 0 0,-1-1 0 0 0,-17 22-1 0 0,-70 70 389 0 0,-143 121 0 0 0,126-124-276 0 0,63-52-101 0 0,-79 106-1 0 0,112-136-73 0 0,8-9-5 0 0,0-1 0 0 0,1 1 0 0 0,1 1-1 0 0,-1-1 1 0 0,2 1 0 0 0,0 0 0 0 0,-5 23-1 0 0,8-32 2 0 0,1 1 0 0 0,0 0-1 0 0,1-1 1 0 0,-1 1-1 0 0,1 0 1 0 0,0 0-1 0 0,0-1 1 0 0,0 1 0 0 0,1 0-1 0 0,-1 0 1 0 0,1 0-1 0 0,0-1 1 0 0,1 1 0 0 0,-1-1-1 0 0,1 1 1 0 0,0-1-1 0 0,0 1 1 0 0,0-1 0 0 0,1 0-1 0 0,0 0 1 0 0,-1 0-1 0 0,1 0 1 0 0,1-1 0 0 0,-1 1-1 0 0,6 4 1 0 0,0-2-1 0 0,1-1 0 0 0,-1 0 0 0 0,1 0 0 0 0,0-1 0 0 0,0 0 0 0 0,1 0 0 0 0,-1-1 0 0 0,1-1 0 0 0,13 2 0 0 0,13-1-113 0 0,51-1 0 0 0,-57-2-3 0 0,27-2-661 0 0,-1-2 0 0 0,107-22 1 0 0,-109 13-1565 0 0,70-27 0 0 0,80-17-5901 0 0,-118 35 5015 0 0,-25 8 1390 0 0,1 4 340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2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700 844 660 0 0,'0'0'2478'0'0,"-32"0"3095"0"0,4 1-983 0 0,21 0-4039 0 0,0 0 0 0 0,0-1 0 0 0,1 0 0 0 0,-1 0-1 0 0,0-1 1 0 0,-14-2 0 0 0,-43-15 844 0 0,1-3 1 0 0,-68-32-1 0 0,102 39-1211 0 0,0-2 0 0 0,1 0 0 0 0,0-2 0 0 0,2-2 0 0 0,0 0 0 0 0,-31-32 0 0 0,46 41-152 0 0,1-1 0 0 0,1 0 0 0 0,0 0 0 0 0,0-1 0 0 0,2 0 0 0 0,-1 0 0 0 0,2-1 0 0 0,0 0 1 0 0,-8-27-1 0 0,12 32-35 0 0,0 1 1 0 0,1-1 0 0 0,0 0-1 0 0,0 0 1 0 0,1 0 0 0 0,0 1 0 0 0,1-1-1 0 0,0 0 1 0 0,0 0 0 0 0,1 1-1 0 0,0-1 1 0 0,1 1 0 0 0,-1-1-1 0 0,2 1 1 0 0,-1 0 0 0 0,1 0-1 0 0,10-14 1 0 0,0 3-49 0 0,1 1 1 0 0,2 0-1 0 0,0 1 0 0 0,0 0 1 0 0,2 2-1 0 0,0 0 0 0 0,0 1 0 0 0,2 1 1 0 0,30-15-1 0 0,-12 10-106 0 0,1 2 1 0 0,0 1-1 0 0,1 2 0 0 0,59-10 0 0 0,-71 18 25 0 0,0 1 0 0 0,42 0 0 0 0,-59 4 89 0 0,-1 1 1 0 0,1 0-1 0 0,-1 0 1 0 0,1 1-1 0 0,-1 1 0 0 0,1 0 1 0 0,-1 0-1 0 0,0 1 1 0 0,12 6-1 0 0,-19-7 28 0 0,1 0 0 0 0,-1-1 0 0 0,0 2 0 0 0,0-1-1 0 0,0 0 1 0 0,0 1 0 0 0,0 0 0 0 0,-1 0 0 0 0,0 0 0 0 0,0 0 0 0 0,0 1-1 0 0,0-1 1 0 0,-1 1 0 0 0,4 6 0 0 0,-4-3 4 0 0,0 0 0 0 0,0 1 1 0 0,0-1-1 0 0,-1 0 0 0 0,0 0 0 0 0,-1 1 0 0 0,0-1 0 0 0,-1 12 1 0 0,-3 4 5 0 0,-1 0 1 0 0,0 1 0 0 0,-2-2 0 0 0,-1 1-1 0 0,-13 26 1 0 0,-95 161 79 0 0,51-99-32 0 0,-106 227 3 0 0,158-307-54 0 0,1 1-1 0 0,2 0 0 0 0,1 0 1 0 0,2 1-1 0 0,-4 41 1 0 0,8-48-23 0 0,2 0 1 0 0,1 0-1 0 0,1 0 1 0 0,1 0 0 0 0,1 0-1 0 0,2-1 1 0 0,9 31 0 0 0,-10-45-20 0 0,0-1 1 0 0,2 0 0 0 0,-1 0 0 0 0,1 0 0 0 0,1-1-1 0 0,0 0 1 0 0,0 0 0 0 0,1 0 0 0 0,0-1 0 0 0,1-1-1 0 0,0 1 1 0 0,0-1 0 0 0,1-1 0 0 0,0 0 0 0 0,1 0-1 0 0,-1-1 1 0 0,1 0 0 0 0,0-1 0 0 0,1 0 0 0 0,-1-1-1 0 0,1 0 1 0 0,12 2 0 0 0,-9-3 5 0 0,0 0 0 0 0,-1-1 0 0 0,1-1 1 0 0,0 0-1 0 0,0-1 0 0 0,0-1 0 0 0,0 0 0 0 0,0-1 0 0 0,0 0 0 0 0,-1-2 1 0 0,1 1-1 0 0,-1-2 0 0 0,0 0 0 0 0,0-1 0 0 0,-1 0 0 0 0,1-1 1 0 0,20-14-1 0 0,-29 16 67 0 0,0 1 0 0 0,-1-1 1 0 0,1 0-1 0 0,-1 0 1 0 0,0 0-1 0 0,0-1 1 0 0,-1 1-1 0 0,1-1 0 0 0,-1 0 1 0 0,-1 0-1 0 0,1 0 1 0 0,-1 0-1 0 0,0-1 0 0 0,0 1 1 0 0,-1-1-1 0 0,0 1 1 0 0,0-1-1 0 0,0 0 0 0 0,-1 1 1 0 0,0-1-1 0 0,0 1 1 0 0,-3-13-1 0 0,1 4 99 0 0,-1 1 0 0 0,-1 0 0 0 0,0 0 0 0 0,-1 0 0 0 0,0 1 0 0 0,-1 0 0 0 0,-1 0 0 0 0,0 0 0 0 0,-13-18 0 0 0,-9-4 173 0 0,-2 0 1 0 0,-47-41 0 0 0,-78-53 90 0 0,-4-2-7124 0 0,181 130-4663 0 0,-13 3 10253 0 0,22 10-488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8.95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5234 418 660 0 0,'-129'-72'3527'0'0,"60"32"-2062"0"0,22 15-585 0 0,-28-11 949 0 0,40 23-366 0 0,-48-13 1 0 0,-116-22 1731 0 0,-103-1-958 0 0,-58 1-822 0 0,-179 14-255 0 0,469 30-1056 0 0,-92-5 117 0 0,-242-4 260 0 0,388 13-465 0 0,-94 3 175 0 0,-150 22-1 0 0,55 12 43 0 0,1 8 1 0 0,-201 75 0 0 0,393-116-230 0 0,-478 182 105 0 0,375-136-33 0 0,3 6 0 0 0,-129 85 1 0 0,43 5 25 0 0,164-116-85 0 0,2 0 1 0 0,1 3 0 0 0,-43 55 0 0 0,59-68-4 0 0,1 1-1 0 0,0 1 1 0 0,2-1 0 0 0,-18 44 0 0 0,12-13-7 0 0,-7 14-6 0 0,-25 114-1 0 0,35-103 16 0 0,3 1-1 0 0,-3 108 1 0 0,15-129-9 0 0,3 94 15 0 0,-1-132-20 0 0,1 0-1 0 0,1-1 1 0 0,0 0-1 0 0,1 0 1 0 0,1 0-1 0 0,9 18 1 0 0,3-1 0 0 0,2 0 1 0 0,2-2-1 0 0,0 0 1 0 0,3-1-1 0 0,47 47 1 0 0,-19-29 2 0 0,3-2-1 0 0,73 48 1 0 0,-28-29-25 0 0,2-5 0 0 0,3-5 0 0 0,155 61 0 0 0,-95-55-11 0 0,277 67 0 0 0,-86-58-105 0 0,553 39 1 0 0,-675-105 15 0 0,365-37-1 0 0,-69-55 39 0 0,-332 48 80 0 0,102-25 19 0 0,-237 46-11 0 0,-1-3 1 0 0,99-46-1 0 0,-50 11-18 0 0,140-93-1 0 0,-183 95 36 0 0,120-119 1 0 0,-122 107-28 0 0,-2-1 3 0 0,-2-2 1 0 0,-3-4 0 0 0,-4-2 0 0 0,87-148 0 0 0,-121 176 1 0 0,-2-1-1 0 0,25-90 1 0 0,-38 108 33 0 0,0 0 0 0 0,-2-1 1 0 0,-1 0-1 0 0,-1 0 0 0 0,-2 0 0 0 0,-1 0 1 0 0,-1 0-1 0 0,-2 0 0 0 0,-11-52 0 0 0,5 44 28 0 0,-2 1-1 0 0,-2 0 0 0 0,-2 1 0 0 0,-1 0 0 0 0,-2 1 1 0 0,-1 1-1 0 0,-26-35 0 0 0,0 9-9 0 0,-3 1 0 0 0,-3 3 0 0 0,-1 1 0 0 0,-4 4 0 0 0,-1 1 0 0 0,-2 4 1 0 0,-3 1-1 0 0,-1 4 0 0 0,-89-44 0 0 0,3 15-110 0 0,-2 7 1 0 0,-3 6-1 0 0,-3 7 0 0 0,-260-48 1 0 0,337 84-162 0 0,-293-44-1482 0 0,295 50-193 0 0,-1 4-1 0 0,-137 9 0 0 0,183-1 630 0 0,-1 1 1 0 0,1 1-1 0 0,1 2 0 0 0,0 1 1 0 0,0 1-1 0 0,0 2 1 0 0,1 2-1 0 0,1 0 0 0 0,-44 29 1 0 0,21-5-355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620 345 16 0 0,'-8'-20'1310'0'0,"-5"-21"1428"0"0,13 39-2444 0 0,-1 0 0 0 0,1-1 0 0 0,-1 1 0 0 0,1 0-1 0 0,-1-1 1 0 0,1 1 0 0 0,-1 0 0 0 0,0 0 0 0 0,0 0-1 0 0,0 0 1 0 0,-1-1 0 0 0,1 2 0 0 0,0-1 0 0 0,-1 0 0 0 0,1 0-1 0 0,-1 0 1 0 0,0 1 0 0 0,0-1 0 0 0,1 1 0 0 0,-1-1-1 0 0,0 1 1 0 0,0 0 0 0 0,0-1 0 0 0,-1 1 0 0 0,1 0-1 0 0,0 0 1 0 0,0 1 0 0 0,-1-1 0 0 0,1 0 0 0 0,0 1 0 0 0,-1 0-1 0 0,1-1 1 0 0,0 1 0 0 0,-1 0 0 0 0,1 0 0 0 0,-4 1-1 0 0,-20-3 1260 0 0,20 1-1401 0 0,-1 0 1 0 0,1 1-1 0 0,0 0 1 0 0,-1 0 0 0 0,1 0-1 0 0,0 1 1 0 0,-12 3-1 0 0,-1 1-38 0 0,-1 2-1 0 0,1 0 1 0 0,0 1-1 0 0,1 1 0 0 0,0 1 1 0 0,1 0-1 0 0,-1 1 1 0 0,-22 20-1 0 0,5 3-60 0 0,2 1-1 0 0,0 2 0 0 0,-50 77 1 0 0,72-96-57 0 0,1 0 1 0 0,1 1-1 0 0,0 0 1 0 0,1 0-1 0 0,2 1 1 0 0,0 0-1 0 0,1 0 1 0 0,1 0 0 0 0,1 1-1 0 0,0 0 1 0 0,1 36-1 0 0,4-30-10 0 0,0 0 1 0 0,2 0-1 0 0,1-1 1 0 0,13 41-1 0 0,-12-50 5 0 0,1 0 0 0 0,0-1 0 0 0,1 0 0 0 0,1-1 1 0 0,1 0-1 0 0,0 0 0 0 0,22 24 0 0 0,-11-18-15 0 0,1 0 1 0 0,1-1 0 0 0,0-1-1 0 0,2-1 1 0 0,0-1-1 0 0,1-1 1 0 0,1-2 0 0 0,30 12-1 0 0,-33-17-14 0 0,0 0 1 0 0,1-3-1 0 0,0 0 0 0 0,0-1 0 0 0,1-1 0 0 0,-1-2 0 0 0,1 0 0 0 0,0-2 0 0 0,46-5 0 0 0,-43 1 1 0 0,1-2 0 0 0,-1-1 0 0 0,-1-2-1 0 0,1 0 1 0 0,-1-2 0 0 0,-1-1 0 0 0,0-2 0 0 0,-1 0-1 0 0,0-2 1 0 0,-1 0 0 0 0,43-38 0 0 0,-50 37 41 0 0,-1-1 0 0 0,-1 0 0 0 0,0-1 1 0 0,-1-1-1 0 0,-1 0 0 0 0,-1-1 1 0 0,-1-1-1 0 0,-1 0 0 0 0,-1 0 0 0 0,-1-1 1 0 0,-1 0-1 0 0,-1-1 0 0 0,0 0 0 0 0,4-44 1 0 0,-8 36 74 0 0,-2 1 1 0 0,0-1-1 0 0,-3 0 1 0 0,0 0-1 0 0,-2 0 1 0 0,-2 1 0 0 0,0 0-1 0 0,-3 0 1 0 0,0 0-1 0 0,-2 1 1 0 0,-1 1-1 0 0,-1 0 1 0 0,-2 0 0 0 0,-1 2-1 0 0,-1 0 1 0 0,-1 0-1 0 0,-39-42 1 0 0,29 41-16 0 0,0 2 0 0 0,-2 1 0 0 0,-1 1-1 0 0,-1 2 1 0 0,-1 1 0 0 0,-38-18 0 0 0,49 28-89 0 0,-1 2 0 0 0,0 1 0 0 0,0 0 0 0 0,0 2-1 0 0,-1 1 1 0 0,0 1 0 0 0,0 0 0 0 0,-1 2 0 0 0,1 1-1 0 0,0 1 1 0 0,-26 3 0 0 0,30 1-337 0 0,0-1-1 0 0,0 2 1 0 0,1 1 0 0 0,0 0-1 0 0,0 1 1 0 0,0 2 0 0 0,1 0-1 0 0,0 0 1 0 0,1 2 0 0 0,-27 20-1 0 0,39-27 10 0 0,1 0 0 0 0,-1 1-1 0 0,1-1 1 0 0,0 1 0 0 0,0 0-1 0 0,0 1 1 0 0,1-1 0 0 0,0 0 0 0 0,0 1-1 0 0,0 0 1 0 0,1 0 0 0 0,0 0-1 0 0,0 0 1 0 0,0 0 0 0 0,1 0-1 0 0,-1 10 1 0 0,1-7-204 0 0,1 0 0 0 0,0 0 0 0 0,0 0 1 0 0,1-1-1 0 0,0 1 0 0 0,1 0 0 0 0,0-1 0 0 0,0 1 0 0 0,1-1 1 0 0,0 0-1 0 0,8 15 0 0 0,16 15-1032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0 256 0 0,'2'115'7139'0'0,"8"55"-3408"0"0,-2-33-2859 0 0,6-25-711 0 0,-1-10-141 0 0,-10-62-84 0 0,0-13-169 0 0,-2 0 1 0 0,0 0-1 0 0,-2 0 1 0 0,-1 0 0 0 0,-1 0-1 0 0,-11 46 1 0 0,8-57-1266 0 0,-1-1 0 0 0,-13 21 0 0 0,-3 9-3301 0 0,17-35 3700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89 1148 0 0,'-22'-49'3776'0'0,"20"46"-3199"0"0,0-1-1 0 0,0 1 1 0 0,-1 0 0 0 0,1-1 0 0 0,-1 1-1 0 0,1 0 1 0 0,-1 0 0 0 0,0 0-1 0 0,0 1 1 0 0,0-1 0 0 0,-5-2-1 0 0,8 5-485 0 0,0 0 0 0 0,-1 0-1 0 0,1 0 1 0 0,0 0-1 0 0,0 0 1 0 0,-1 0 0 0 0,1 0-1 0 0,0 1 1 0 0,-1-1-1 0 0,1 0 1 0 0,0 0 0 0 0,0 0-1 0 0,-1 0 1 0 0,1 0-1 0 0,0 1 1 0 0,0-1 0 0 0,0 0-1 0 0,-1 0 1 0 0,1 1 0 0 0,0-1-1 0 0,0 0 1 0 0,0 0-1 0 0,0 1 1 0 0,-1-1 0 0 0,1 0-1 0 0,0 0 1 0 0,0 1-1 0 0,0-1 1 0 0,0 0 0 0 0,0 0-1 0 0,0 1 1 0 0,0-1-1 0 0,0 0 1 0 0,0 1 0 0 0,0-1-1 0 0,0 0 1 0 0,0 1-1 0 0,0-1 1 0 0,0 0 0 0 0,0 0-1 0 0,0 1 1 0 0,0-1-1 0 0,0 0 1 0 0,1 1 0 0 0,1 19 426 0 0,65 233 738 0 0,-6-42-1073 0 0,-28-108-240 0 0,21 120-1 0 0,3 211-2070 0 0,-55-423 1972 0 0,1 56-1248 0 0,1 21-1424 0 0,-3-81 2294 0 0,1 0 1 0 0,-1 1 0 0 0,1-1-1 0 0,0 0 1 0 0,0 0 0 0 0,1 0 0 0 0,0 0-1 0 0,7 10 1 0 0,-10-17 449 0 0,0 1 0 0 0,1 0-1 0 0,-1-1 1 0 0,0 1 0 0 0,1-1 0 0 0,-1 1 0 0 0,1-1-1 0 0,-1 1 1 0 0,1-1 0 0 0,-1 0 0 0 0,1 1 0 0 0,-1-1-1 0 0,1 0 1 0 0,0 1 0 0 0,-1-1 0 0 0,1 0 0 0 0,-1 1-1 0 0,1-1 1 0 0,0 0 0 0 0,-1 0 0 0 0,1 0 0 0 0,0 0-1 0 0,-1 0 1 0 0,1 0 0 0 0,0 0 0 0 0,-1 0 0 0 0,1 0-1 0 0,0 0 1 0 0,-1 0 0 0 0,1 0 0 0 0,0 0-1 0 0,-1 0 1 0 0,1-1 0 0 0,0 1 0 0 0,0-1 0 0 0,1 0-112 0 0,0 0 1 0 0,-1-1 0 0 0,1 1-1 0 0,0-1 1 0 0,-1 1 0 0 0,1-1-1 0 0,-1 0 1 0 0,1 0-1 0 0,-1 1 1 0 0,2-4 0 0 0,8-25-979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695 181 76 0 0,'-8'-35'1186'0'0,"5"17"-107"0"0,-2 0 0 0 0,-8-25 0 0 0,11 38-612 0 0,-1 1 1 0 0,1-1-1 0 0,-1 0 0 0 0,1 1 0 0 0,-1-1 0 0 0,-1 1 0 0 0,1 0 0 0 0,0 0 0 0 0,-1 0 0 0 0,0 0 0 0 0,0 1 0 0 0,-9-6 0 0 0,12 8-348 0 0,-1 0-1 0 0,0 0 1 0 0,0 1-1 0 0,0-1 1 0 0,0 0 0 0 0,0 1-1 0 0,0 0 1 0 0,0-1-1 0 0,0 1 1 0 0,0 0 0 0 0,0 0-1 0 0,0 0 1 0 0,0 0-1 0 0,0 0 1 0 0,0 1 0 0 0,0-1-1 0 0,1 1 1 0 0,-1-1-1 0 0,0 1 1 0 0,0 0 0 0 0,0-1-1 0 0,0 1 1 0 0,0 0-1 0 0,1 0 1 0 0,-1 0 0 0 0,1 1-1 0 0,-1-1 1 0 0,0 0-1 0 0,1 1 1 0 0,0-1 0 0 0,-1 1-1 0 0,1-1 1 0 0,-1 3-1 0 0,-4 4 82 0 0,0 0-1 0 0,1 0 0 0 0,0 1 0 0 0,0 0 1 0 0,-5 15-1 0 0,-1 8-74 0 0,1 0 0 0 0,1 1 0 0 0,2 1 0 0 0,2-1 1 0 0,0 1-1 0 0,3 0 0 0 0,0 0 0 0 0,3 0 0 0 0,8 64 1 0 0,-5-73-129 0 0,2-1 0 0 0,0 0 0 0 0,2 0 0 0 0,1 0 0 0 0,0-1 0 0 0,2 0 0 0 0,1-1 0 0 0,0 0 0 0 0,2-1 0 0 0,1-1 0 0 0,0 0 0 0 0,1 0 0 0 0,1-2 0 0 0,21 18 0 0 0,-12-16-1 0 0,0-1 0 0 0,1-1 0 0 0,0-1 1 0 0,35 14-1 0 0,126 42-25 0 0,-22-22 6 0 0,58 20-15 0 0,-178-54 45 0 0,82 41-1 0 0,-112-49 5 0 0,0 1 0 0 0,-1 0 0 0 0,0 1 0 0 0,-1 0 0 0 0,-1 1 0 0 0,1 1 0 0 0,-2 0 0 0 0,15 19 0 0 0,-23-25 6 0 0,0 0 1 0 0,0 0-1 0 0,-1 0 1 0 0,1 0-1 0 0,-2 1 1 0 0,1-1-1 0 0,-1 1 1 0 0,-1 0-1 0 0,1-1 1 0 0,-1 1-1 0 0,0 0 1 0 0,-1 0-1 0 0,0 0 1 0 0,0 0-1 0 0,-1 0 1 0 0,0 0-1 0 0,0-1 1 0 0,-1 1-1 0 0,0 0 1 0 0,0-1-1 0 0,-5 12 1 0 0,-1-3 31 0 0,-1 1 1 0 0,0-1-1 0 0,-1 0 0 0 0,0-1 1 0 0,-1 0-1 0 0,-1-1 1 0 0,0 0-1 0 0,-18 15 0 0 0,-13 6-15 0 0,-1-1 0 0 0,-2-3 0 0 0,-1-1-1 0 0,-1-3 1 0 0,-1-1 0 0 0,-2-3 0 0 0,-71 23-1 0 0,27-18-344 0 0,-109 18-1 0 0,154-39-172 0 0,-1-1 0 0 0,0-3 0 0 0,0-2 0 0 0,-52-6 0 0 0,54 0-581 0 0,0-2-1 0 0,1-2 0 0 0,0-2 1 0 0,-52-19-1 0 0,80 22 478 0 0,0 0 1 0 0,0-2-1 0 0,1 0 0 0 0,1-1 1 0 0,0-1-1 0 0,0-1 0 0 0,1 0 1 0 0,1-1-1 0 0,0-1 0 0 0,1-1 1 0 0,-25-32-1 0 0,-8-31-1005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0 190 412 0 0,'18'-25'999'0'0,"1"1"-1"0"0,33-35 1 0 0,-43 51-636 0 0,0 0 0 0 0,0 1-1 0 0,1 0 1 0 0,0 1 0 0 0,0-1 0 0 0,1 2 0 0 0,0 0 0 0 0,-1 0 0 0 0,22-6 0 0 0,-10 7 146 0 0,0 0 1 0 0,0 2-1 0 0,0 0 1 0 0,0 1-1 0 0,34 4 1 0 0,111 22 1085 0 0,-89-8-1989 0 0,-2 4-1 0 0,147 61 1 0 0,129 101-8545 0 0,-293-145 7592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376 380 316 0 0,'6'-44'2512'0'0,"0"-81"-1"0"0,-9 85-725 0 0,3 37-1519 0 0,0 1 0 0 0,-1-1 0 0 0,1 1 0 0 0,-1-1 0 0 0,0 0 0 0 0,1 1 0 0 0,-1 0 0 0 0,0-1 0 0 0,-1 1 0 0 0,1-1 0 0 0,0 1 0 0 0,-1 0 0 0 0,1 0 0 0 0,-1 0 0 0 0,-3-4 0 0 0,4 6-149 0 0,0-1-1 0 0,0 1 1 0 0,-1-1-1 0 0,1 1 1 0 0,0-1-1 0 0,0 1 1 0 0,0 0-1 0 0,-1-1 1 0 0,1 1-1 0 0,0 0 1 0 0,0 0-1 0 0,-1 0 1 0 0,1 0 0 0 0,0 0-1 0 0,0 0 1 0 0,-1 1-1 0 0,1-1 1 0 0,0 0-1 0 0,0 1 1 0 0,-1-1-1 0 0,1 1 1 0 0,0-1-1 0 0,0 1 1 0 0,0-1-1 0 0,0 1 1 0 0,0 0-1 0 0,0-1 1 0 0,0 1-1 0 0,0 0 1 0 0,0 0 0 0 0,-1 2-1 0 0,-15 13 270 0 0,1 1 1 0 0,1 1-1 0 0,1 1 0 0 0,0 0 1 0 0,2 0-1 0 0,0 2 0 0 0,-14 32 0 0 0,6-4-125 0 0,3 2-1 0 0,-15 63 0 0 0,21-59-170 0 0,2-1 1 0 0,3 1-1 0 0,2 0 1 0 0,3 1 0 0 0,7 74-1 0 0,-3-106-88 0 0,1 0 0 0 0,1 0 0 0 0,1 0 0 0 0,1-1 0 0 0,1 0 0 0 0,2-1 0 0 0,0 0 0 0 0,1 0 0 0 0,1-1 0 0 0,23 31 0 0 0,-22-35-23 0 0,1-1 0 0 0,1-1 0 0 0,0 0 0 0 0,1-1 0 0 0,1-1 0 0 0,0 0 0 0 0,1-1 0 0 0,0-1 0 0 0,1-1 0 0 0,0 0 0 0 0,0-2 0 0 0,29 9 0 0 0,-25-10-28 0 0,0-2 1 0 0,0-1-1 0 0,0-1 1 0 0,1 0-1 0 0,0-2 1 0 0,-1-1-1 0 0,1-1 1 0 0,0-1-1 0 0,-1 0 1 0 0,31-9 0 0 0,-27 3-5 0 0,1-1 0 0 0,-1-1 0 0 0,-1-1 1 0 0,0-1-1 0 0,-1-2 0 0 0,0-1 1 0 0,45-34-1 0 0,-45 28 44 0 0,-1-1 0 0 0,0-1-1 0 0,-2-2 1 0 0,-1 0 0 0 0,-1-1 0 0 0,-1-1-1 0 0,-1 0 1 0 0,-2-2 0 0 0,0 0 0 0 0,-2 0 0 0 0,-2-2-1 0 0,0 0 1 0 0,-2 0 0 0 0,-1-1 0 0 0,7-55-1 0 0,-13 50 83 0 0,-1-1-1 0 0,-2 0 1 0 0,-2 0-1 0 0,-1 1 1 0 0,-12-54 0 0 0,10 67 7 0 0,-2 0 0 0 0,0 1 0 0 0,-2 0 1 0 0,0 0-1 0 0,-2 1 0 0 0,0 0 1 0 0,-2 1-1 0 0,0 1 0 0 0,-24-28 0 0 0,17 25-10 0 0,0 2-1 0 0,-2 1 0 0 0,-1 0 1 0 0,0 2-1 0 0,-2 0 0 0 0,0 2 1 0 0,0 1-1 0 0,-2 1 0 0 0,1 1 1 0 0,-47-15-1 0 0,40 18-54 0 0,-1 1 0 0 0,0 2 0 0 0,0 1-1 0 0,0 2 1 0 0,0 1 0 0 0,-58 3 0 0 0,34 5-170 0 0,-1 2-1 0 0,-78 20 1 0 0,114-20-153 0 0,0 0 0 0 0,0 1 1 0 0,1 1-1 0 0,0 1 0 0 0,0 1 1 0 0,1 1-1 0 0,1 1 0 0 0,-32 26 1 0 0,46-34-2 0 0,0 1 0 0 0,1 0 1 0 0,0 0-1 0 0,-1 0 1 0 0,2 1-1 0 0,-1 0 1 0 0,1 0-1 0 0,0 0 0 0 0,1 1 1 0 0,0-1-1 0 0,0 1 1 0 0,0 0-1 0 0,1-1 1 0 0,-1 11-1 0 0,2-12 20 0 0,1 0-1 0 0,0 0 1 0 0,0 0 0 0 0,0 0-1 0 0,1 0 1 0 0,0 0 0 0 0,0 0-1 0 0,0 0 1 0 0,1 0 0 0 0,0-1-1 0 0,0 1 1 0 0,1 0 0 0 0,0-1 0 0 0,0 0-1 0 0,0 0 1 0 0,0 0 0 0 0,1 0-1 0 0,0 0 1 0 0,0-1 0 0 0,5 6-1 0 0,12 8-758 0 0,1-1-1 0 0,1-1 0 0 0,40 21 0 0 0,22 2-526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1 740 0 0,'2'0'266'0'0,"1"1"1"0"0,0 0-1 0 0,0 1 0 0 0,-1-1 0 0 0,1 0 1 0 0,0 1-1 0 0,-1-1 0 0 0,1 1 1 0 0,-1 0-1 0 0,0 0 0 0 0,0 0 0 0 0,0 0 1 0 0,0 0-1 0 0,0 1 0 0 0,0-1 1 0 0,0 0-1 0 0,-1 1 0 0 0,1 0 0 0 0,-1-1 1 0 0,0 1-1 0 0,0 0 0 0 0,0-1 1 0 0,1 5-1 0 0,2 7 769 0 0,-2 0 0 0 0,1 1 0 0 0,-1 23 0 0 0,0-10 38 0 0,6 246 3021 0 0,-5-51-3562 0 0,24 15-708 0 0,-17-190-1413 0 0,20 60 1 0 0,-13-71-1295 0 0,-16-36 2787 0 0,-1 0 0 0 0,0-1-1 0 0,1 1 1 0 0,-1-1 0 0 0,0 1 0 0 0,1 0-1 0 0,-1-1 1 0 0,0 1 0 0 0,1-1 0 0 0,-1 1-1 0 0,1-1 1 0 0,-1 1 0 0 0,1-1 0 0 0,0 1-1 0 0,-1-1 1 0 0,1 0 0 0 0,-1 1 0 0 0,1-1-1 0 0,0 0 1 0 0,-1 0 0 0 0,1 1 0 0 0,0-1-1 0 0,-1 0 1 0 0,1 0 0 0 0,0 0 0 0 0,-1 0-1 0 0,1 0 1 0 0,0 0 0 0 0,-1 0 0 0 0,1 0-1 0 0,0 0 1 0 0,-1 0 0 0 0,1 0 0 0 0,0 0-1 0 0,-1 0 1 0 0,1 0 0 0 0,0-1 0 0 0,-1 1-1 0 0,1 0 1 0 0,0-1 0 0 0,-1 1 0 0 0,1 0-1 0 0,-1-1 1 0 0,1 1 0 0 0,-1-1 0 0 0,1 1-1 0 0,-1-1 1 0 0,1 1 0 0 0,-1-1 0 0 0,1 1-1 0 0,0-2 1 0 0,2-3-416 0 0,1-1-1 0 0,-1 0 1 0 0,0 0 0 0 0,-1 0-1 0 0,4-12 1 0 0,0 2-103 0 0,9-26-805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89 872 0 0,'-7'-9'571'0'0,"0"0"1"0"0,-1 0-1 0 0,0 0 0 0 0,-1 1 1 0 0,1 1-1 0 0,-14-10 0 0 0,18 15-324 0 0,1-1-1 0 0,0 1 1 0 0,-1 0-1 0 0,1 0 0 0 0,-1 1 1 0 0,1-1-1 0 0,-1 1 1 0 0,0 0-1 0 0,0 0 0 0 0,1 0 1 0 0,-1 0-1 0 0,0 0 0 0 0,0 1 1 0 0,0 0-1 0 0,0 0 1 0 0,0 0-1 0 0,0 0 0 0 0,0 1 1 0 0,0-1-1 0 0,0 1 1 0 0,0 0-1 0 0,-3 2 0 0 0,4-1-67 0 0,0 0 0 0 0,1 0 0 0 0,-1 0 0 0 0,1 1 0 0 0,0-1 0 0 0,0 1 0 0 0,0 0 0 0 0,0-1 0 0 0,0 1 0 0 0,0 0 0 0 0,1 0 0 0 0,-1 0 0 0 0,1 1 0 0 0,0-1 0 0 0,0 0 0 0 0,0 0 0 0 0,0 1 0 0 0,1-1 0 0 0,-1 0 0 0 0,1 1 0 0 0,0 4 0 0 0,0 6 247 0 0,0 0-1 0 0,1-1 1 0 0,4 27-1 0 0,13 31 115 0 0,48 124-1 0 0,-48-148-534 0 0,29 69-236 0 0,17 50-2775 0 0,-60-151 1453 0 0,1 0 1 0 0,1-1 0 0 0,0 0 0 0 0,15 25-1 0 0,-21-38 1420 0 0,1 0 0 0 0,-1-1 0 0 0,1 1 0 0 0,-1 0 0 0 0,1-1 0 0 0,-1 1 0 0 0,1 0 0 0 0,0-1 0 0 0,-1 1 0 0 0,1-1 0 0 0,0 1 1 0 0,0-1-1 0 0,-1 1 0 0 0,1-1 0 0 0,0 0 0 0 0,0 1 0 0 0,0-1 0 0 0,-1 0 0 0 0,1 0 0 0 0,0 1 0 0 0,0-1 0 0 0,0 0 0 0 0,0 0 0 0 0,0 0 0 0 0,-1 0 0 0 0,1 0 0 0 0,0 0 0 0 0,1-1 0 0 0,18-3-1370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1 201 752 0 0,'8'-36'1847'0'0,"6"-47"1"0"0,-10 1 7000 0 0,-4 99-7799 0 0,5 112 2145 0 0,-4-112-3157 0 0,2-1 0 0 0,0 1 0 0 0,1-1 0 0 0,1 0 0 0 0,12 28 0 0 0,5-2-30 0 0,2-1-1 0 0,1-1 1 0 0,2-2-1 0 0,2 0 1 0 0,1-2-1 0 0,2-1 1 0 0,1-2-1 0 0,2-1 1 0 0,1-1-1 0 0,2-3 1 0 0,0 0-1 0 0,2-3 1 0 0,1-1-1 0 0,51 21 1 0 0,186 65 26 0 0,142 67 397 0 0,-396-165-333 0 0,-1 2 0 0 0,0 0-1 0 0,-1 2 1 0 0,0 0 0 0 0,-2 2 0 0 0,22 22 0 0 0,-34-31-42 0 0,0 0 0 0 0,-1 0 0 0 0,0 1 0 0 0,0 0 0 0 0,-1 1 0 0 0,-1-1 0 0 0,0 1 0 0 0,0 0 0 0 0,-1 0 0 0 0,0 1 0 0 0,-1-1 0 0 0,0 1 0 0 0,-1 0 0 0 0,-1 0 0 0 0,1 0 0 0 0,-2 13 0 0 0,-2-8-7 0 0,0 0 0 0 0,-1 0 0 0 0,-1 0 0 0 0,-1 0 0 0 0,-1 0 0 0 0,0-1 0 0 0,-1 0 0 0 0,0 0 0 0 0,-2-1 0 0 0,0 0 0 0 0,0-1 0 0 0,-1 0 0 0 0,-1 0 0 0 0,-12 12 0 0 0,-9 5-17 0 0,0-1 1 0 0,-2-1 0 0 0,-1-2-1 0 0,-53 31 1 0 0,45-32-247 0 0,-2-1 0 0 0,-1-3 1 0 0,-1-1-1 0 0,-1-3 0 0 0,0-2 0 0 0,-1-2 1 0 0,-1-2-1 0 0,0-2 0 0 0,0-3 0 0 0,-1-1 1 0 0,-81-3-1 0 0,109-4-204 0 0,-1-2 0 0 0,1 0-1 0 0,0-1 1 0 0,0-2 0 0 0,0 0 0 0 0,1-2-1 0 0,0 0 1 0 0,-26-14 0 0 0,33 13-68 0 0,0 0 0 0 0,1-1 0 0 0,0 0 0 0 0,0-1 0 0 0,1 0 0 0 0,0-1 0 0 0,1-1 0 0 0,1 0 0 0 0,0-1 0 0 0,1 0 0 0 0,-17-30 0 0 0,8 1-766 0 0,2-2-1 0 0,2 0 1 0 0,2-1-1 0 0,-13-81 1 0 0,9 19-218 0 0</inkml:trace>
  <inkml:trace contextRef="#ctx0" brushRef="#br0" timeOffset="1">79 515 644 0 0,'7'-32'851'0'0,"21"-92"3658"0"0,-22 107-3336 0 0,-1 1 1 0 0,2 0-1 0 0,0 0 1 0 0,1 0 0 0 0,14-18-1 0 0,-17 27-852 0 0,1 0-1 0 0,1 1 1 0 0,-1 0-1 0 0,1 1 1 0 0,0-1-1 0 0,0 1 1 0 0,1 0-1 0 0,-1 1 1 0 0,1 0-1 0 0,0 0 1 0 0,12-4-1 0 0,3 1-58 0 0,0 0 0 0 0,0 2-1 0 0,27-3 1 0 0,279-14-1136 0 0,-235 19-604 0 0,69-11-5509 0 0,-113 14 3105 0 0,-47 0 2200 0 0,3 10-909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3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99 876 0 0,'-2'-9'692'0'0,"0"1"0"0"0,-1-1-1 0 0,0 1 1 0 0,-5-10 0 0 0,8 16-370 0 0,-1 1-1 0 0,0-1 0 0 0,0 0 1 0 0,0 0-1 0 0,0 1 1 0 0,-1-1-1 0 0,1 1 1 0 0,0-1-1 0 0,-1 1 1 0 0,1 0-1 0 0,-1-1 1 0 0,1 1-1 0 0,-1 0 1 0 0,0 0-1 0 0,1 0 1 0 0,-1 0-1 0 0,0 1 1 0 0,0-1-1 0 0,0 0 1 0 0,0 1-1 0 0,0-1 0 0 0,0 1 1 0 0,-3-1-1 0 0,1 0 388 0 0,0-1 0 0 0,1 0 0 0 0,-1 0 0 0 0,0 0 0 0 0,1 0 0 0 0,-7-6 1102 0 0,12 13-1642 0 0,0-1 1 0 0,0 0-1 0 0,0 0 1 0 0,0 0-1 0 0,1 0 0 0 0,0 0 1 0 0,0-1-1 0 0,3 4 1 0 0,-3-3-40 0 0,25 31 133 0 0,-2 3 1 0 0,-2 0 0 0 0,-1 1-1 0 0,19 46 1 0 0,59 174-145 0 0,-69-172-66 0 0,46 142-74 0 0,25 66-294 0 0,-62-178-113 0 0,-30-80 37 0 0,1-1 1 0 0,3 1 0 0 0,26 49-1 0 0,-35-77 263 0 0,7 14-584 0 0,1-1 1 0 0,1-1-1 0 0,0 0 1 0 0,33 32-1 0 0,-48-52 653 0 0,1-1-1 0 0,-1 1 1 0 0,1 0 0 0 0,0-1 0 0 0,-1 1-1 0 0,1-1 1 0 0,0 1 0 0 0,-1-1-1 0 0,1 1 1 0 0,0-1 0 0 0,0 1-1 0 0,-1-1 1 0 0,1 0 0 0 0,0 1 0 0 0,0-1-1 0 0,0 0 1 0 0,0 0 0 0 0,-1 0-1 0 0,1 0 1 0 0,0 0 0 0 0,0 0-1 0 0,0 0 1 0 0,0 0 0 0 0,0 0 0 0 0,0 0-1 0 0,-1 0 1 0 0,1 0 0 0 0,0-1-1 0 0,0 1 1 0 0,0 0 0 0 0,0-1-1 0 0,1 0-33 0 0,-1-1-1 0 0,1 0 0 0 0,-1 1 1 0 0,0-1-1 0 0,0 0 0 0 0,1 1 1 0 0,-1-1-1 0 0,0 0 0 0 0,-1 0 1 0 0,1 0-1 0 0,0 0 0 0 0,0-3 0 0 0,3-10-299 0 0,-2-1 0 0 0,2-25-1 0 0,-4 38 341 0 0,1-31-99 0 0,-2 0 1 0 0,-1-1-1 0 0,-1 1 1 0 0,-3 0-1 0 0,0 1 1 0 0,-2-1-1 0 0,-22-55 1 0 0,-64-137-3607 0 0,84 202 2969 0 0,1-1 1 0 0,1-1-1 0 0,1 1 0 0 0,2-1 0 0 0,-4-40 0 0 0,4 24-15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20.3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251 102 140 0 0,'-11'0'563'0'0,"0"1"0"0"0,0 1 0 0 0,1 0 0 0 0,-15 5 0 0 0,-24 5 879 0 0,2-3 316 0 0,31-5 266 0 0,0 0 0 0 0,1-2 0 0 0,-25 1 1019 0 0,132-11-874 0 0,35-6-1789 0 0,-84 8-251 0 0,51 1 1 0 0,5 0 6 0 0,545-46 265 0 0,-447 37-369 0 0,698-28-70 0 0,-625 40 15 0 0,546 23-21 0 0,-359 20 39 0 0,-187-27 8 0 0,21-8 20 0 0,-274-5-18 0 0,1 1 0 0 0,-1 1 0 0 0,1 1 0 0 0,-1 0 0 0 0,30 12 0 0 0,-25-8-192 0 0,0-1 1 0 0,43 8 0 0 0,-43-15-1741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39:3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282 419 224 0 0,'-21'-43'348'0'0,"-5"-8"-52"0"0,-5-6-48 0 0,0 20-68 0 0,4-10-68 0 0,-4 5-64 0 0,0-1-84 0 0,5 11-96 0 0,0 8-124 0 0,10 1-144 0 0,0 4-64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1 624 0 0,'-5'2'338'0'0,"1"0"0"0"0,0 0 0 0 0,-1 1 0 0 0,1 0-1 0 0,0 0 1 0 0,1 0 0 0 0,-1 0 0 0 0,1 0 0 0 0,-1 1 0 0 0,1 0 0 0 0,0-1 0 0 0,0 1 0 0 0,0 0-1 0 0,1 1 1 0 0,0-1 0 0 0,-1 0 0 0 0,1 1 0 0 0,1-1 0 0 0,-1 1 0 0 0,1 0 0 0 0,0-1 0 0 0,-1 7-1 0 0,1-6-26 0 0,0 1 0 0 0,-1 0 0 0 0,0-1-1 0 0,0 0 1 0 0,0 1 0 0 0,0-1 0 0 0,-1 0 0 0 0,0 0-1 0 0,-5 6 1 0 0,-8 18 1503 0 0,15-26-1556 0 0,-1 1 0 0 0,0 0 1 0 0,0-1-1 0 0,0 1 0 0 0,0-1 0 0 0,0 1 0 0 0,-4 3 0 0 0,3 2 1609 0 0,3-9-1849 0 0,0 0 1 0 0,0 1-1 0 0,0-1 0 0 0,0 0 1 0 0,0 0-1 0 0,0 1 1 0 0,0-1-1 0 0,0 0 1 0 0,0 1-1 0 0,0-1 0 0 0,0 0 1 0 0,0 0-1 0 0,0 1 1 0 0,-1-1-1 0 0,1 0 1 0 0,0 0-1 0 0,0 1 0 0 0,0-1 1 0 0,0 0-1 0 0,0 0 1 0 0,0 1-1 0 0,-1-1 0 0 0,1 0 1 0 0,0 0-1 0 0,0 0 1 0 0,0 1-1 0 0,-1-1 1 0 0,1 0-1 0 0,0 0 0 0 0,0 0 1 0 0,-1 0-1 0 0,1 0 1 0 0,0 1-1 0 0,-1-1 1 0 0,-9 6 250 0 0,8-6-235 0 0,1 1 0 0 0,-1 0 0 0 0,1-1 0 0 0,-1 1 0 0 0,1 0 0 0 0,-1 0 0 0 0,1 0 0 0 0,0 0 0 0 0,0 0 0 0 0,-1 0 0 0 0,1 1 0 0 0,0-1 0 0 0,0 0 0 0 0,0 0 0 0 0,0 1 0 0 0,1-1 0 0 0,-1 1 0 0 0,0-1 0 0 0,0 1 0 0 0,1-1 0 0 0,-1 1 0 0 0,1-1 0 0 0,-1 1 0 0 0,1 0 0 0 0,0-1 0 0 0,0 1 0 0 0,0 0 0 0 0,0-1-1 0 0,0 1 1 0 0,0 0 0 0 0,1 2 0 0 0,-7 80 891 0 0,6-82-888 0 0,-1-1 1 0 0,0 1-1 0 0,0-1 1 0 0,0 1 0 0 0,0-1-1 0 0,0 0 1 0 0,0 1-1 0 0,0-1 1 0 0,-1 0 0 0 0,1 0-1 0 0,0 0 1 0 0,-1 0 0 0 0,1 0-1 0 0,-1 0 1 0 0,1 0-1 0 0,-3 1 1 0 0,0-1 29 0 0,1 1 0 0 0,-1 0 0 0 0,0-1 0 0 0,1 1 0 0 0,-1-1 0 0 0,0 0 0 0 0,-5 0 0 0 0,-10 7 150 0 0,17-6-189 0 0,0-1 1 0 0,-1 0-1 0 0,1 0 0 0 0,0 1 0 0 0,-1-1 1 0 0,0-1-1 0 0,1 1 0 0 0,-1 0 0 0 0,-4 0 0 0 0,-17 4 208 0 0,23-5-171 0 0,-19 1 112 0 0,17 5-158 0 0,3-5-12 0 0,0-1 0 0 0,-1 1 0 0 0,1 0-1 0 0,0-1 1 0 0,0 1 0 0 0,-1-1 0 0 0,1 1 0 0 0,0-1-1 0 0,-1 1 1 0 0,1-1 0 0 0,-1 1 0 0 0,1-1 0 0 0,-1 1-1 0 0,1-1 1 0 0,-1 1 0 0 0,1-1 0 0 0,-1 0-1 0 0,1 1 1 0 0,-1-1 0 0 0,0 0 0 0 0,1 1 0 0 0,-1-1-1 0 0,0 0 1 0 0,1 0 0 0 0,-1 0 0 0 0,1 1-1 0 0,-1-1 1 0 0,0 0 0 0 0,1 0 0 0 0,-1 0 0 0 0,-1 0-1 0 0,0 0 81 0 0,3 0-224 0 0,-1 0 109 0 0,1-1 0 0 0,-1 1-1 0 0,1 0 1 0 0,-1 0 0 0 0,1 0 0 0 0,-1 0-1 0 0,1 0 1 0 0,-1 0 0 0 0,1-1 0 0 0,-1 1-1 0 0,1 0 1 0 0,-1 0 0 0 0,0-1-1 0 0,1 1 1 0 0,-1 0 0 0 0,1-1 0 0 0,-1 1-1 0 0,0 0 1 0 0,1-1 0 0 0,-1 1 0 0 0,1-1-1 0 0,-2 0-71 0 0,1 0-1 0 0,0 1 1 0 0,0-1-1 0 0,0 0 0 0 0,0 0 1 0 0,0 0-1 0 0,0 0 1 0 0,1 0-1 0 0,-1 1 0 0 0,0-1 1 0 0,0 0-1 0 0,1 0 1 0 0,-1 0-1 0 0,0 1 0 0 0,1-1 1 0 0,-1 0-1 0 0,0 1 1 0 0,1-1-1 0 0,-1 0 0 0 0,1 1 1 0 0,0-1-1 0 0,-1 0 1 0 0,1 1-1 0 0,-1-1 0 0 0,1 1 1 0 0,0-1-1 0 0,0 1 1 0 0,-1-1-1 0 0,1 1 0 0 0,0 0 1 0 0,0-1-1 0 0,-1 1 1 0 0,2-1-1 0 0,27-8-7352 0 0,25 16 1290 0 0,-10-1 3047 0 0,-13-5 1633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3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1 420 0 0,'-41'22'2080'0'0,"29"-17"-1598"0"0,1 1-1 0 0,0 0 1 0 0,0 1 0 0 0,-12 11 0 0 0,6-4 744 0 0,2 1-1 0 0,0 1 0 0 0,-23 30 1 0 0,15-16 14 0 0,16-21-775 0 0,0 0 1 0 0,0 1 0 0 0,1-1-1 0 0,0 1 1 0 0,-6 15 0 0 0,1-3 369 0 0,9-20-630 0 0,0 0-1 0 0,1 1 1 0 0,0-1-1 0 0,-1 0 1 0 0,1 1-1 0 0,0-1 1 0 0,0 1-1 0 0,1-1 1 0 0,-1 1-1 0 0,0 0 1 0 0,0 5-1 0 0,1-8-166 0 0,0 1-1 0 0,0-1 1 0 0,0 1-1 0 0,0-1 1 0 0,0 1-1 0 0,-1-1 1 0 0,1 1-1 0 0,0-1 1 0 0,0 0-1 0 0,0 1 1 0 0,-1-1-1 0 0,1 1 1 0 0,0-1-1 0 0,-1 1 1 0 0,1-1-1 0 0,0 0 1 0 0,-1 1-1 0 0,1-1 1 0 0,-1 0-1 0 0,1 1 1 0 0,0-1 0 0 0,-1 0-1 0 0,-4 6 254 0 0,12 4 92 0 0,1-4-267 0 0,0 0 0 0 0,1 0-1 0 0,0-1 1 0 0,0 0 0 0 0,0-1 0 0 0,12 4 0 0 0,68 20 210 0 0,-52-17-194 0 0,682 150 372 0 0,-582-135-487 0 0,702 128 3 0 0,-152-49-55 0 0,-244-40-140 0 0,22-1-147 0 0,212 37-71 0 0,-586-85 370 0 0,-31-7 25 0 0,0 2 0 0 0,-1 4 1 0 0,100 37-1 0 0,-156-51 1 0 0,0 0 1 0 0,0 1 0 0 0,0-1 0 0 0,-1 1-1 0 0,1-1 1 0 0,0 1 0 0 0,-1 0-1 0 0,0 0 1 0 0,1 0 0 0 0,-1 0 0 0 0,0 1-1 0 0,0-1 1 0 0,0 1 0 0 0,0-1-1 0 0,-1 1 1 0 0,1 0 0 0 0,-1-1 0 0 0,1 1-1 0 0,1 5 1 0 0,-3-2 1 0 0,1-1 1 0 0,-1 0-1 0 0,0 1 0 0 0,0-1 1 0 0,-1 1-1 0 0,1-1 0 0 0,-1 0 1 0 0,0 0-1 0 0,-1 1 0 0 0,1-1 0 0 0,-4 7 1 0 0,-1-1 14 0 0,0 0 0 0 0,-1-1 0 0 0,0 0 1 0 0,-1 0-1 0 0,0-1 0 0 0,-1 0 0 0 0,1 0 0 0 0,-2-1 1 0 0,-19 14-1 0 0,2 0 38 0 0,-57 41 131 0 0,-3-3 0 0 0,-136 70 0 0 0,-103 38 148 0 0,84-44-83 0 0,-382 192 300 0 0,343-176-377 0 0,-590 289 52 0 0,745-367-216 0 0,-371 185-29 0 0,376-182-97 0 0,-218 103-2100 0 0,335-167 2056 0 0,-5 3-817 0 0,-1 0 0 0 0,1 0 0 0 0,-17 11 0 0 0,25 4-5432 0 0,16-19-2584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3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414 172 272 0 0,'-1'-5'489'0'0,"-1"-1"0"0"0,0 0 0 0 0,0 1 0 0 0,0-1 0 0 0,-1 1 0 0 0,0 0 0 0 0,0 0-1 0 0,0 0 1 0 0,-1 0 0 0 0,1 1 0 0 0,-1-1 0 0 0,0 1 0 0 0,0 0 0 0 0,-7-5 0 0 0,9 8-330 0 0,0 0 0 0 0,1 0-1 0 0,-1 1 1 0 0,0-1 0 0 0,0 0 0 0 0,1 1-1 0 0,-1-1 1 0 0,0 1 0 0 0,0 0 0 0 0,0 0-1 0 0,0 0 1 0 0,0 0 0 0 0,0 0 0 0 0,0 0-1 0 0,0 0 1 0 0,1 0 0 0 0,-1 1 0 0 0,0-1-1 0 0,0 1 1 0 0,0-1 0 0 0,1 1 0 0 0,-1 0-1 0 0,0 0 1 0 0,0 0 0 0 0,1 0 0 0 0,-1 0-1 0 0,-1 1 1 0 0,-43 34 2027 0 0,44-34-2082 0 0,-8 5 382 0 0,0 1 1 0 0,-20 10-1 0 0,22-14-319 0 0,0 1 1 0 0,0 0 0 0 0,0 1 0 0 0,0 0-1 0 0,-11 11 1 0 0,-3 9 155 0 0,1 2 0 0 0,-23 36 0 0 0,35-48-264 0 0,1-1 0 0 0,1 2 0 0 0,0-1 1 0 0,0 1-1 0 0,2 0 0 0 0,-4 21 0 0 0,2 4 13 0 0,2 0-1 0 0,2 0 1 0 0,3 44 0 0 0,2-60-62 0 0,0 0 1 0 0,2-1 0 0 0,1 1-1 0 0,1-1 1 0 0,1 0 0 0 0,13 31-1 0 0,-1-15-29 0 0,1-1 0 0 0,3-1-1 0 0,1-2 1 0 0,1 0-1 0 0,2-1 1 0 0,2-1-1 0 0,34 31 1 0 0,-41-45-13 0 0,1-1-1 0 0,1-1 1 0 0,1-1 0 0 0,0-2-1 0 0,1 0 1 0 0,1-2 0 0 0,1 0-1 0 0,0-2 1 0 0,0-1 0 0 0,1-2-1 0 0,37 8 1 0 0,-31-12-6 0 0,-1-1-1 0 0,1-2 1 0 0,0-1-1 0 0,1-1 1 0 0,-2-3-1 0 0,1-1 1 0 0,0-1-1 0 0,58-17 1 0 0,-41 5 7 0 0,-1-2 0 0 0,-1-3 1 0 0,-1-1-1 0 0,85-56 1 0 0,-109 62 34 0 0,0-1 1 0 0,-2-1 0 0 0,0-1 0 0 0,-1-1-1 0 0,-1-1 1 0 0,-1-1 0 0 0,21-31 0 0 0,-28 34 16 0 0,-1-1 0 0 0,-1 0-1 0 0,0 0 1 0 0,-2-1 0 0 0,-1-1 0 0 0,-1 0 0 0 0,0 0 0 0 0,-2 0 0 0 0,4-38 0 0 0,-7 38 49 0 0,0-1-1 0 0,-2 0 1 0 0,-1 1 0 0 0,-1-1-1 0 0,0 1 1 0 0,-2-1 0 0 0,-1 1-1 0 0,-1 0 1 0 0,-1 1 0 0 0,-1 0-1 0 0,0 0 1 0 0,-2 0 0 0 0,-1 1-1 0 0,0 0 1 0 0,-2 1-1 0 0,0 1 1 0 0,-1 0 0 0 0,-1 1-1 0 0,-1 0 1 0 0,-25-21 0 0 0,4 9 45 0 0,-1 2-1 0 0,-2 1 1 0 0,0 2 0 0 0,-2 2 0 0 0,-1 2 0 0 0,-68-25-1 0 0,39 23-109 0 0,-2 3-1 0 0,0 3 1 0 0,-102-10-1 0 0,130 22-166 0 0,1 2-1 0 0,-87 5 1 0 0,119-1 0 0 0,-1 1 0 0 0,1 0 0 0 0,0 1 0 0 0,0 0 0 0 0,0 1 0 0 0,0 0 0 0 0,1 1 0 0 0,0 0 0 0 0,0 1 0 0 0,0 1 0 0 0,0 0 0 0 0,1 0 0 0 0,0 1 0 0 0,-12 13 0 0 0,21-20 26 0 0,0 1 1 0 0,0 0 0 0 0,1 0 0 0 0,-1 0 0 0 0,1 0 0 0 0,0 0 0 0 0,-1 0 0 0 0,1 0 0 0 0,0 1 0 0 0,0-1 0 0 0,0 0 0 0 0,1 1-1 0 0,-1-1 1 0 0,1 0 0 0 0,-1 1 0 0 0,1-1 0 0 0,0 1 0 0 0,0-1 0 0 0,0 1 0 0 0,0-1 0 0 0,0 1 0 0 0,0-1 0 0 0,1 1 0 0 0,-1-1-1 0 0,1 0 1 0 0,0 1 0 0 0,0-1 0 0 0,-1 0 0 0 0,2 1 0 0 0,-1-1 0 0 0,0 0 0 0 0,0 0 0 0 0,1 0 0 0 0,-1 0 0 0 0,1 0 0 0 0,0 0-1 0 0,1 1 1 0 0,7 6-603 0 0,-1-1 0 0 0,1 0 0 0 0,1-1-1 0 0,0 0 1 0 0,18 10 0 0 0,11 1-788 0 0,0 0 0 0 0,0-3 1 0 0,60 15-1 0 0,-7-3 186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1:3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4 236 0 0,'9'-2'405'0'0,"0"1"1"0"0,0 1-1 0 0,-1 0 0 0 0,1 0 1 0 0,0 1-1 0 0,0 0 0 0 0,13 3 0 0 0,-18-3-175 0 0,0 0 0 0 0,-1 1-1 0 0,1 0 1 0 0,0 0-1 0 0,-1 0 1 0 0,1 0 0 0 0,-1 0-1 0 0,1 1 1 0 0,-1 0-1 0 0,0-1 1 0 0,0 1-1 0 0,-1 0 1 0 0,1 1 0 0 0,0-1-1 0 0,-1 0 1 0 0,0 1-1 0 0,0-1 1 0 0,0 1-1 0 0,1 4 1 0 0,3 10 246 0 0,-2 0 0 0 0,0 1 0 0 0,-1 0 0 0 0,-1-1-1 0 0,-1 1 1 0 0,-1 22 0 0 0,1 1 57 0 0,2 30 139 0 0,-1 2-182 0 0,15 93 0 0 0,-9-113-510 0 0,-6-35-234 0 0,0 0 1 0 0,2 0-1 0 0,0 0 0 0 0,1 0 1 0 0,0-1-1 0 0,2 0 1 0 0,13 27-1 0 0,-19-44 180 0 0,-1 0 0 0 0,1 0 0 0 0,0 0-1 0 0,-1 0 1 0 0,1-1 0 0 0,0 1 0 0 0,-1 0 0 0 0,1 0 0 0 0,0-1-1 0 0,0 1 1 0 0,0-1 0 0 0,0 1 0 0 0,0 0 0 0 0,-1-1 0 0 0,1 0-1 0 0,0 1 1 0 0,0-1 0 0 0,0 1 0 0 0,0-1 0 0 0,0 0 0 0 0,0 0-1 0 0,1 0 1 0 0,-1 0 0 0 0,0 0 0 0 0,0 0 0 0 0,0 0 0 0 0,0 0-1 0 0,0 0 1 0 0,0 0 0 0 0,0 0 0 0 0,0-1 0 0 0,1 1 0 0 0,4-3-363 0 0,-1 0 0 0 0,1 0 0 0 0,-1 0 0 0 0,10-8 1 0 0,-2 1-383 0 0,9-8-261 0 0,0-1 1 0 0,-2-1 0 0 0,28-36 0 0 0,-42 49 914 0 0,35-44-996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0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0 152 0 0,'-9'15'258'0'0,"8"-13"-168"0"0,-1 0 0 0 0,1 0-1 0 0,0 0 1 0 0,0 0 0 0 0,0 0-1 0 0,0 0 1 0 0,0 0 0 0 0,0 1-1 0 0,1-1 1 0 0,-1 0 0 0 0,1 0-1 0 0,0 1 1 0 0,-1-1 0 0 0,1 0-1 0 0,1 5 1 0 0,-1 145 5318 0 0,0-151-5128 0 0,0 33 1509 0 0,0 31 4124 0 0,0-65-5895 0 0,0 0 0 0 0,0 1 0 0 0,0-1 0 0 0,0 0 0 0 0,1 1 0 0 0,-1-1 0 0 0,0 0 0 0 0,1 1 0 0 0,-1-1 0 0 0,0 0 0 0 0,0 1 0 0 0,1-1 0 0 0,-1 0 0 0 0,1 0 0 0 0,-1 0 0 0 0,0 1 0 0 0,1-1 0 0 0,-1 0 0 0 0,0 0 0 0 0,1 0 0 0 0,-1 0 0 0 0,1 0 0 0 0,-1 0 0 0 0,0 0 0 0 0,1 1 0 0 0,-1-1 0 0 0,1 0 0 0 0,-1 0 0 0 0,0-1 0 0 0,1 1 0 0 0,-1 0 0 0 0,1 0 0 0 0,-1 0 0 0 0,0 0 0 0 0,1 0 0 0 0,18-6 304 0 0,3-12 12 0 0,-18 14-287 0 0,0 0 0 0 0,0 1 0 0 0,0 0 0 0 0,0 0 0 0 0,1 0 0 0 0,0 0 0 0 0,7-2 1 0 0,42-13 117 0 0,0 4 1 0 0,2 1-1 0 0,62-5 1 0 0,175-4-8 0 0,305 18-27 0 0,2 32-170 0 0,390 23-109 0 0,-702-36 10 0 0,398-30 0 0 0,-236-27 30 0 0,-404 38 96 0 0,-27 4 25 0 0,1-2 0 0 0,0-1-1 0 0,20-5 1 0 0,-37 7-37 0 0,0 0 0 0 0,0 1 0 0 0,0-1 0 0 0,0 1 1 0 0,0 0-1 0 0,0 0 0 0 0,0 0 0 0 0,0 0 0 0 0,0 0 0 0 0,0 1 0 0 0,0-1 0 0 0,0 1 1 0 0,-1 0-1 0 0,7 2 0 0 0,-9-2-47 0 0,1-1 0 0 0,-1 1 1 0 0,1-1-1 0 0,0 1 0 0 0,0-1 0 0 0,-1 1 0 0 0,1-1 1 0 0,0 1-1 0 0,0-1 0 0 0,-1 0 0 0 0,1 1 0 0 0,0-1 1 0 0,0 0-1 0 0,0 0 0 0 0,-1 1 0 0 0,1-1 1 0 0,0 0-1 0 0,0 0 0 0 0,0 0 0 0 0,0 0 0 0 0,0 0 1 0 0,-1 0-1 0 0,1-1 0 0 0,0 1 0 0 0,0 0 0 0 0,0 0 1 0 0,0-1-1 0 0,0 1 0 0 0,31-13-2102 0 0,-19 8 978 0 0,102-29-8634 0 0,-96 29 8606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139 211 224 0 0,'-14'-53'3045'0'0,"-24"-58"0"0"0,36 107-2725 0 0,0 0 1 0 0,0 0-1 0 0,0 0 0 0 0,0 1 1 0 0,-1-1-1 0 0,1 1 0 0 0,-1-1 1 0 0,0 1-1 0 0,-5-4 0 0 0,8 6-255 0 0,-1 1 1 0 0,0-1-1 0 0,1 1 0 0 0,-1-1 0 0 0,0 1 0 0 0,0-1 0 0 0,1 1 0 0 0,-1 0 1 0 0,0-1-1 0 0,0 1 0 0 0,1 0 0 0 0,-1-1 0 0 0,0 1 0 0 0,0 0 1 0 0,0 0-1 0 0,0 0 0 0 0,1 0 0 0 0,-1 0 0 0 0,0 0 0 0 0,0 0 0 0 0,0 0 1 0 0,0 0-1 0 0,0 0 0 0 0,1 0 0 0 0,-1 1 0 0 0,0-1 0 0 0,0 0 1 0 0,0 1-1 0 0,1-1 0 0 0,-1 0 0 0 0,0 1 0 0 0,0-1 0 0 0,1 1 0 0 0,-1-1 1 0 0,1 1-1 0 0,-1 0 0 0 0,0-1 0 0 0,1 1 0 0 0,-1-1 0 0 0,1 1 1 0 0,-1 0-1 0 0,1 0 0 0 0,-1-1 0 0 0,1 1 0 0 0,0 0 0 0 0,-1 0 0 0 0,1 0 1 0 0,0-1-1 0 0,0 1 0 0 0,0 0 0 0 0,-1 1 0 0 0,-5 18 181 0 0,1 1-1 0 0,1-1 1 0 0,0 1-1 0 0,2 0 1 0 0,0 0-1 0 0,1 1 1 0 0,2-1 0 0 0,0 0-1 0 0,1 0 1 0 0,5 21-1 0 0,7 22-7 0 0,43 119-1 0 0,-22-90-197 0 0,4-2 0 0 0,3-1 0 0 0,5-2 0 0 0,72 101 0 0 0,-84-141-53 0 0,2-1 0 0 0,2-2 0 0 0,1-2-1 0 0,3-1 1 0 0,2-3 0 0 0,1-1 0 0 0,1-3-1 0 0,74 42 1 0 0,-93-62-15 0 0,0-2 0 0 0,1 0 0 0 0,0-2-1 0 0,1-2 1 0 0,0 0 0 0 0,0-2 0 0 0,48 5 0 0 0,-60-11 12 0 0,1 0 0 0 0,-1-2 0 0 0,0 0 0 0 0,0-1 1 0 0,0 0-1 0 0,-1-2 0 0 0,1 0 0 0 0,-1-1 0 0 0,1 0 1 0 0,-1-2-1 0 0,-1 0 0 0 0,1-1 0 0 0,-2 0 0 0 0,21-15 0 0 0,-23 14 14 0 0,-1-1-1 0 0,-1-1 1 0 0,1 1-1 0 0,-2-2 0 0 0,0 0 1 0 0,0 0-1 0 0,-1-1 1 0 0,0 0-1 0 0,-1 0 0 0 0,12-29 1 0 0,-13 22 16 0 0,0-1 0 0 0,-2 1 0 0 0,0-1 1 0 0,-1 0-1 0 0,-1 0 0 0 0,-1-1 0 0 0,-2-29 0 0 0,-2 15 54 0 0,-2 0-1 0 0,-1 1 1 0 0,-2-1 0 0 0,-1 1-1 0 0,-2 1 1 0 0,-2 0-1 0 0,-1 0 1 0 0,-1 1 0 0 0,-24-40-1 0 0,10 28 72 0 0,-1 2-1 0 0,-3 1 0 0 0,-1 1 1 0 0,-2 1-1 0 0,-63-54 0 0 0,49 53-7 0 0,-87-58-1 0 0,113 85-136 0 0,0 1 1 0 0,-1 2-1 0 0,0 0 0 0 0,-1 1 1 0 0,-1 1-1 0 0,-41-8 1 0 0,59 16-43 0 0,-1-1 0 0 0,1 2 0 0 0,-1-1-1 0 0,1 1 1 0 0,-1 0 0 0 0,1 1 0 0 0,-1 0 0 0 0,1 0 0 0 0,0 1 0 0 0,-1 0 0 0 0,-13 6 0 0 0,18-6-63 0 0,0 0 0 0 0,0 0 0 0 0,0 1 0 0 0,0 0-1 0 0,1 0 1 0 0,-1 0 0 0 0,1 0 0 0 0,-1 0 0 0 0,1 1 0 0 0,0-1-1 0 0,1 1 1 0 0,-1 0 0 0 0,1 0 0 0 0,-1 0 0 0 0,1 0 0 0 0,0 0-1 0 0,1 0 1 0 0,-1 1 0 0 0,1-1 0 0 0,0 0 0 0 0,0 1 0 0 0,0 0-1 0 0,0 5 1 0 0,0 0-313 0 0,1 0 0 0 0,1 0-1 0 0,-1 0 1 0 0,2 0 0 0 0,-1 0 0 0 0,1 0-1 0 0,1 0 1 0 0,0-1 0 0 0,0 1 0 0 0,1-1-1 0 0,0 0 1 0 0,1 0 0 0 0,0 0-1 0 0,0 0 1 0 0,1-1 0 0 0,0 0 0 0 0,0 0-1 0 0,1-1 1 0 0,13 13 0 0 0,3-2-378 0 0,0 0 0 0 0,1-2 0 0 0,0 0 0 0 0,1-2 0 0 0,45 19 0 0 0,-3-5-156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0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42 176 0 0,'46'-9'868'0'0,"-9"0"92"0"0,5 4-104 0 0,-115-14-156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0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94 272 0 0,'-2'-4'261'0'0,"-15"-33"2605"0"0,16 36-2710 0 0,1 0 1 0 0,-1 0-1 0 0,1 1 1 0 0,-1-1-1 0 0,1 0 1 0 0,-1 0-1 0 0,1 0 1 0 0,-1 0-1 0 0,1 0 1 0 0,0 0-1 0 0,0 1 1 0 0,-1-1-1 0 0,1 0 1 0 0,0 0-1 0 0,0 0 0 0 0,0 0 1 0 0,0 0-1 0 0,0 0 1 0 0,0 0-1 0 0,0 0 1 0 0,1 0-1 0 0,-1 0 1 0 0,0 0-1 0 0,0 0 1 0 0,1 0-1 0 0,0-1 1 0 0,0 0 1 0 0,0 1 0 0 0,1-1 0 0 0,-1 1 0 0 0,1-1-1 0 0,-1 1 1 0 0,1 0 0 0 0,-1-1 0 0 0,1 1 0 0 0,0 0 0 0 0,0 0 0 0 0,3-1 0 0 0,-1 0 32 0 0,0 0-1 0 0,0 1 1 0 0,0 0-1 0 0,1 0 1 0 0,-1 0-1 0 0,0 0 1 0 0,0 1 0 0 0,1 0-1 0 0,-1 0 1 0 0,0 0-1 0 0,7 1 1 0 0,-7 1-95 0 0,0 0 0 0 0,0 1-1 0 0,1-1 1 0 0,-1 1 0 0 0,-1 0 0 0 0,1 0 0 0 0,0 1 0 0 0,-1-1 0 0 0,0 1 0 0 0,0 0 0 0 0,0-1-1 0 0,0 1 1 0 0,0 1 0 0 0,-1-1 0 0 0,3 6 0 0 0,2 5 18 0 0,-1 1-1 0 0,-1 0 1 0 0,4 18 0 0 0,10 67 65 0 0,-4 2 0 0 0,-4 0 1 0 0,-4 134-1 0 0,-17-50-223 0 0,9-159-479 0 0,0 0 0 0 0,-2 0-1 0 0,-2 0 1 0 0,-10 39 0 0 0,15-63 102 0 0,-1 0 1 0 0,1 1 0 0 0,0-1 0 0 0,0 0-1 0 0,0 0 1 0 0,1 1 0 0 0,-1-1 0 0 0,1 0-1 0 0,0 0 1 0 0,0 0 0 0 0,1 0 0 0 0,1 5-1 0 0,-2-7-1127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157 224 524 0 0,'-36'-9'1845'0'0,"24"5"-563"0"0,-1 1 0 0 0,1 1 0 0 0,-1 0-1 0 0,-21-1 1 0 0,22 3 189 0 0,-6 0 1432 0 0,18 0-2822 0 0,-1-1-1 0 0,1 1 1 0 0,0 0-1 0 0,-1 0 1 0 0,1-1-1 0 0,-1 1 1 0 0,1 0-1 0 0,0-1 1 0 0,-1 1-1 0 0,1-1 1 0 0,-1 1-1 0 0,1 0 1 0 0,0-1-1 0 0,0 1 1 0 0,-1-1-1 0 0,1 1 1 0 0,0-1-1 0 0,0 1 1 0 0,0-1-1 0 0,-1 1 1 0 0,1-1-1 0 0,0 1 1 0 0,0-1-1 0 0,0 1 1 0 0,0-1-1 0 0,0 1 1 0 0,0-1-1 0 0,0 1 1 0 0,0-2 818 0 0,0 0-823 0 0,0 0 0 0 0,0 0 0 0 0,0 1 0 0 0,0-1 0 0 0,1 0 0 0 0,-1 0 0 0 0,0 1 0 0 0,1-1 0 0 0,-1 0 0 0 0,1 1 0 0 0,0-1 0 0 0,0-1 0 0 0,1 0-60 0 0,-2 1 0 0 0,1 0 0 0 0,0 0 0 0 0,0 0 0 0 0,-1-1 0 0 0,1 1 0 0 0,-1 0 0 0 0,1 0 0 0 0,-1-1 0 0 0,0 1 0 0 0,0 0 0 0 0,0-1 0 0 0,-1 1 0 0 0,0-3 0 0 0,1 2-7 0 0,0 1-1 0 0,-1 0 1 0 0,1-1 0 0 0,0 1 0 0 0,0-1 0 0 0,0 1 0 0 0,1 0-1 0 0,-1-1 1 0 0,0 1 0 0 0,1 0 0 0 0,0-1 0 0 0,-1 1 0 0 0,1 0-1 0 0,2-4 1 0 0,-1 2 3 0 0,1-1 1 0 0,-1 0-1 0 0,-1 0 0 0 0,1 0 0 0 0,-1 0 0 0 0,0 0 0 0 0,1-8 0 0 0,9-26 32 0 0,-11 46 41 0 0,0 0 1 0 0,0 0-1 0 0,1 1 0 0 0,0-1 1 0 0,2 8-1 0 0,3 29 110 0 0,7 93-2 0 0,7 0 1 0 0,40 143-1 0 0,107 260-785 0 0,-109-347-2559 0 0,-54-175 2229 0 0,-2-13-8 0 0,-1 1 0 0 0,0-1 0 0 0,1 0 0 0 0,0 0 0 0 0,0 0 0 0 0,5 8 0 0 0,-6-12 715 0 0,0 0 0 0 0,0 1 1 0 0,0-1-1 0 0,0 0 0 0 0,1 0 1 0 0,-1 0-1 0 0,0 0 0 0 0,1 0 0 0 0,-1-1 1 0 0,0 1-1 0 0,1 0 0 0 0,-1-1 1 0 0,1 1-1 0 0,-1-1 0 0 0,1 1 1 0 0,0-1-1 0 0,-1 0 0 0 0,1 1 1 0 0,0-1-1 0 0,-1 0 0 0 0,1 0 1 0 0,-1 0-1 0 0,1 0 0 0 0,0-1 1 0 0,-1 1-1 0 0,1 0 0 0 0,1-1 1 0 0,18-7-1198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5.45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365 1 480 0 0,'-68'33'11232'0'0,"67"-11"-10719"0"0,-2-1 0 0 0,-1 1-1 0 0,0 0 1 0 0,-2-1 0 0 0,0 0-1 0 0,-12 25 1 0 0,-12 27-60 0 0,-49 135 231 0 0,18 3-374 0 0,34-99-161 0 0,5 2 0 0 0,-12 199 1 0 0,33 75 73 0 0,1-380-218 0 0,5 151 102 0 0,26 549 302 0 0,-12-537-363 0 0,44 174 0 0 0,-37-207-19 0 0,-11-50 0 0 0,4 0-1 0 0,33 92 0 0 0,-38-144-21 0 0,64 156 2 0 0,7-12-27 0 0,39 79 22 0 0,-31-53 25 0 0,-35-74-16 0 0,-33-71-117 0 0,24 47-315 0 0,-47-107 340 0 0,-1 1-1 0 0,0 0 1 0 0,0-1 0 0 0,1 1-1 0 0,-1-1 1 0 0,1 1 0 0 0,-1-1-1 0 0,1 0 1 0 0,0 0 0 0 0,3 2-1 0 0,-5-3 28 0 0,0 1 0 0 0,1-1 0 0 0,-1 0 0 0 0,1 0-1 0 0,-1 0 1 0 0,1 1 0 0 0,-1-1 0 0 0,1 0 0 0 0,-1 0 0 0 0,1 0-1 0 0,-1 0 1 0 0,1 0 0 0 0,-1 0 0 0 0,0 0 0 0 0,1 0 0 0 0,-1 0-1 0 0,1 0 1 0 0,-1 0 0 0 0,1 0 0 0 0,-1 0 0 0 0,1-1 0 0 0,-1 1-1 0 0,1 0 1 0 0,-1 0 0 0 0,1-1 0 0 0,-1 1 0 0 0,0 0 0 0 0,1 0-1 0 0,-1-1 1 0 0,3-2-379 0 0,-3 3 379 0 0,0-1 0 0 0,0 1-1 0 0,0 0 1 0 0,1-1 0 0 0,-1 1 0 0 0,0-1 0 0 0,0 1 0 0 0,0-1-1 0 0,0 1 1 0 0,0-1 0 0 0,0 0 0 0 0,31-100-8535 0 0,-15 34 4813 0 0,-7 31 2385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1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1017 893 52 0 0,'-30'-10'787'0'0,"0"1"0"0"0,-1 1 0 0 0,1 1-1 0 0,-1 2 1 0 0,0 2 0 0 0,-33-1 0 0 0,-48-6 656 0 0,50 1-574 0 0,6 3 495 0 0,1-3-1 0 0,-108-33 0 0 0,132 31-965 0 0,1-1-1 0 0,0-2 1 0 0,1 0-1 0 0,1-2 1 0 0,-45-34-1 0 0,64 44-353 0 0,1-1 0 0 0,0 0-1 0 0,1-1 1 0 0,0 1 0 0 0,0-1-1 0 0,0-1 1 0 0,1 0 0 0 0,0 1 0 0 0,1-2-1 0 0,0 1 1 0 0,0-1 0 0 0,1 1-1 0 0,1-1 1 0 0,-1 0 0 0 0,2-1 0 0 0,-1 1-1 0 0,1 0 1 0 0,1-1 0 0 0,0 0-1 0 0,0 1 1 0 0,2-16 0 0 0,2 9-44 0 0,0 1 0 0 0,1 0 1 0 0,1 0-1 0 0,0 0 0 0 0,2 1 1 0 0,-1 0-1 0 0,2 0 1 0 0,0 0-1 0 0,1 1 0 0 0,0 1 1 0 0,1-1-1 0 0,1 1 0 0 0,0 1 1 0 0,15-13-1 0 0,-4 5-3 0 0,1 1 1 0 0,1 1-1 0 0,1 1 1 0 0,0 1-1 0 0,1 1 1 0 0,1 2-1 0 0,30-11 0 0 0,-21 10-9 0 0,0 2-1 0 0,1 1 1 0 0,0 2-1 0 0,1 2 1 0 0,42-3-1 0 0,-63 10 8 0 0,-1-1 1 0 0,0 2-1 0 0,1 1 1 0 0,-1 0-1 0 0,0 0 1 0 0,0 2-1 0 0,0 0 0 0 0,0 1 1 0 0,-1 1-1 0 0,0 0 1 0 0,0 1-1 0 0,-1 0 1 0 0,1 1-1 0 0,20 16 0 0 0,-20-10 8 0 0,0-1-1 0 0,-2 2 1 0 0,1 0-1 0 0,-2 0 1 0 0,0 1-1 0 0,-1 1 1 0 0,-1 0-1 0 0,0 1 1 0 0,-1-1-1 0 0,-1 2 0 0 0,-1-1 1 0 0,7 27-1 0 0,3 25 12 0 0,-3-1 0 0 0,5 79-1 0 0,-19-144-13 0 0,15 139 14 0 0,29 218 15 0 0,-37-323-31 0 0,2 0 0 0 0,2-1 0 0 0,1 0-1 0 0,1-1 1 0 0,3 0 0 0 0,0-1-1 0 0,27 39 1 0 0,-27-49-22 0 0,2 0 0 0 0,0-1 0 0 0,2-1 0 0 0,1-1 0 0 0,0-1 0 0 0,2-1 0 0 0,0-1 0 0 0,1-1 0 0 0,45 25 0 0 0,-46-32-49 0 0,0-1-1 0 0,0-1 1 0 0,1-1-1 0 0,0-1 0 0 0,1-2 1 0 0,0 0-1 0 0,-1-2 1 0 0,1 0-1 0 0,0-2 0 0 0,1-1 1 0 0,48-5-1 0 0,-46 1 15 0 0,1-2-1 0 0,-1 0 0 0 0,0-2 1 0 0,0-1-1 0 0,-1-1 1 0 0,-1-1-1 0 0,1-2 0 0 0,-2 0 1 0 0,0-2-1 0 0,24-19 1 0 0,-32 21 55 0 0,0-1 1 0 0,-1-1 0 0 0,0 0 0 0 0,16-22 0 0 0,-27 31 29 0 0,0-1 1 0 0,-1 0-1 0 0,0 0 1 0 0,0 0-1 0 0,-1 0 1 0 0,0-1-1 0 0,0 0 1 0 0,0 1-1 0 0,-1-1 1 0 0,0 0-1 0 0,-1 0 1 0 0,0 0 0 0 0,0 0-1 0 0,-1-13 1 0 0,-1 17 17 0 0,1-1 1 0 0,-1 0-1 0 0,-1 1 1 0 0,1-1-1 0 0,-1 1 1 0 0,0 0 0 0 0,0-1-1 0 0,0 1 1 0 0,0 0-1 0 0,-1 0 1 0 0,0 0-1 0 0,0 1 1 0 0,0-1 0 0 0,0 1-1 0 0,0-1 1 0 0,-1 1-1 0 0,1 0 1 0 0,-1 0-1 0 0,0 1 1 0 0,-7-5 0 0 0,-3 0 88 0 0,0 0 0 0 0,-1 1 0 0 0,0 1 0 0 0,0 0 0 0 0,-15-3 0 0 0,-22-1 230 0 0,0 1 1 0 0,-68 0 0 0 0,-108 10 278 0 0,-539 68-208 0 0,632-53-802 0 0,112-14-365 0 0,0-1-1 0 0,0-1 1 0 0,-29-3-1 0 0,52 2 677 0 0,-1 1-1 0 0,1-1 1 0 0,0 0 0 0 0,0 0 0 0 0,-1 0-1 0 0,1 0 1 0 0,0 0 0 0 0,0 0-1 0 0,-1 0 1 0 0,1 0 0 0 0,0 0-1 0 0,0 0 1 0 0,-1 0 0 0 0,1 0 0 0 0,0 0-1 0 0,-1 0 1 0 0,1-1 0 0 0,0 1-1 0 0,0 0 1 0 0,0 0 0 0 0,-1 0 0 0 0,1 0-1 0 0,0 0 1 0 0,0 0 0 0 0,-1-1-1 0 0,1 1 1 0 0,0 0 0 0 0,0 0-1 0 0,0 0 1 0 0,0-1 0 0 0,-1 1 0 0 0,1 0-1 0 0,0 0 1 0 0,0 0 0 0 0,0-1-1 0 0,0 1 1 0 0,0 0 0 0 0,0 0 0 0 0,0-1-1 0 0,0 1 1 0 0,0 0 0 0 0,-1-1-1 0 0,12-7-1606 0 0,21-7-405 0 0,-31 15 1983 0 0,35-13-2373 0 0,64-13 0 0 0,-27 9 1046 0 0,29-11-51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1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1277 1217 208 0 0,'-110'-7'2276'0'0,"0"-5"0"0"0,-163-39 0 0 0,199 31-1254 0 0,1-4 0 0 0,0-2 0 0 0,2-3 0 0 0,-99-57 0 0 0,141 68-767 0 0,0 0-1 0 0,2-2 0 0 0,0-1 0 0 0,1-2 0 0 0,1 0 0 0 0,1-1 0 0 0,-21-29 0 0 0,34 38-206 0 0,1 0 1 0 0,0 0-1 0 0,1-1 0 0 0,0-1 0 0 0,2 0 0 0 0,0 0 0 0 0,1 0 0 0 0,0-1 1 0 0,1 0-1 0 0,2 0 0 0 0,-1 0 0 0 0,2 0 0 0 0,1-1 0 0 0,1-29 0 0 0,1 28-46 0 0,1 0 0 0 0,2 0-1 0 0,0 0 1 0 0,1 1-1 0 0,1 0 1 0 0,0 0 0 0 0,10-19-1 0 0,-9 24-3 0 0,2 0 0 0 0,-1 1 0 0 0,1 0 0 0 0,1 1 0 0 0,0-1 0 0 0,1 2 0 0 0,1 0 0 0 0,-1 0-1 0 0,19-12 1 0 0,6 0-7 0 0,0 2-1 0 0,1 1 1 0 0,1 2-1 0 0,1 2 0 0 0,0 1 1 0 0,1 2-1 0 0,1 2 0 0 0,0 2 1 0 0,0 1-1 0 0,1 2 1 0 0,0 2-1 0 0,0 2 0 0 0,63 5 1 0 0,-80-1-1 0 0,-1 1 0 0 0,0 1 0 0 0,0 1 0 0 0,-1 1 0 0 0,0 1 0 0 0,0 1 0 0 0,0 1 0 0 0,-1 1 0 0 0,28 18 1 0 0,-33-17 10 0 0,-1 1 0 0 0,-1 0 1 0 0,0 2-1 0 0,-1-1 1 0 0,0 2-1 0 0,-1 0 1 0 0,0 0-1 0 0,-2 2 0 0 0,0-1 1 0 0,0 1-1 0 0,14 35 1 0 0,-13-21 20 0 0,-2 1 1 0 0,-1 1-1 0 0,-2-1 1 0 0,-1 1-1 0 0,3 62 1 0 0,-11 173 216 0 0,1-235-196 0 0,-13 210 241 0 0,-4 183 114 0 0,18-404-402 0 0,0 0-1 0 0,2 0 1 0 0,1 0-1 0 0,0-1 1 0 0,1 1-1 0 0,14 39 1 0 0,-13-51-5 0 0,-1-1 0 0 0,1 0 1 0 0,0 0-1 0 0,1 0 0 0 0,0-1 0 0 0,1 1 1 0 0,-1-2-1 0 0,2 1 0 0 0,-1-1 1 0 0,1 0-1 0 0,0 0 0 0 0,0-1 1 0 0,1 0-1 0 0,0-1 0 0 0,0 1 0 0 0,14 4 1 0 0,-9-5-16 0 0,1 0 0 0 0,0-1 1 0 0,0-1-1 0 0,0-1 0 0 0,0 0 1 0 0,0-1-1 0 0,1-1 0 0 0,-1 0 1 0 0,0-1-1 0 0,1 0 0 0 0,-1-2 1 0 0,16-3-1 0 0,7-4-80 0 0,-1-1-1 0 0,-1-2 1 0 0,57-29 0 0 0,-63 27 102 0 0,0-2-1 0 0,-1-1 1 0 0,-1-2 0 0 0,0 0-1 0 0,-2-2 1 0 0,0-1 0 0 0,36-42-1 0 0,-60 62 39 0 0,1 0-1 0 0,0-1 1 0 0,-1 1-1 0 0,0-1 1 0 0,0 1-1 0 0,0-1 1 0 0,0 0-1 0 0,-1 0 1 0 0,1 0-1 0 0,-1 0 1 0 0,0 0-1 0 0,0 0 1 0 0,0 0-1 0 0,-1 0 1 0 0,1 0-1 0 0,-1-1 1 0 0,0 1-1 0 0,-1 0 1 0 0,1 0-1 0 0,-2-6 1 0 0,0 5 22 0 0,1 0 1 0 0,-2 0 0 0 0,1 1 0 0 0,0-1 0 0 0,-1 1 0 0 0,0 0 0 0 0,0 0 0 0 0,0 0 0 0 0,-1 0 0 0 0,1 0 0 0 0,-1 1 0 0 0,0-1 0 0 0,0 1-1 0 0,0 0 1 0 0,-1 1 0 0 0,-4-4 0 0 0,-14-5 110 0 0,-1 0 1 0 0,-1 1-1 0 0,1 1 0 0 0,-41-8 0 0 0,-108-12 114 0 0,127 22-227 0 0,-444-57-534 0 0,303 40-2137 0 0,154 21 1469 0 0,22 2 233 0 0,1 0 0 0 0,0 0 0 0 0,-1-1 0 0 0,1 0 0 0 0,-17-6 0 0 0,24 6-1598 0 0,19-2-3006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2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6897 21 308 0 0,'-20'-5'666'0'0,"-1"0"-1"0"0,0 1 0 0 0,0 1 1 0 0,0 1-1 0 0,0 0 1 0 0,-1 2-1 0 0,-28 3 1 0 0,10 5 987 0 0,-20 8 7934 0 0,58-17-9114 0 0,5 12-118 0 0,10 17-180 0 0,0-1-1 0 0,19 26 1 0 0,130 223 301 0 0,67 105-286 0 0,-153-263-159 0 0,155 224 69 0 0,-93-151-24 0 0,235 302 143 0 0,143 112-45 0 0,-242-278-109 0 0,245 301 52 0 0,-142-108-91 0 0,-302-408-23 0 0,448 701 58 0 0,-290-407-27 0 0,66 113-6 0 0,139 245-21 0 0,-323-560-3 0 0,32 63 7 0 0,150 254-11 0 0,52 5-42 0 0,-67-147-73 0 0,-238-322 103 0 0,-2 2 0 0 0,52 101 0 0 0,-85-140 13 0 0,-1 1-1 0 0,-1 0 1 0 0,0 0 0 0 0,-2 0-1 0 0,-1 0 1 0 0,0 1 0 0 0,-2 0-1 0 0,0 27 1 0 0,-2-31 0 0 0,-1 0-1 0 0,-1-1 1 0 0,-1 1-1 0 0,0-1 1 0 0,-1 0 0 0 0,-1 0-1 0 0,0 0 1 0 0,-2 0 0 0 0,0-1-1 0 0,-14 25 1 0 0,-23 24-6 0 0,-2-2 0 0 0,-3-2 0 0 0,-67 64 0 0 0,-429 353 70 0 0,-36-41 22 0 0,144-112-60 0 0,-1201 992-42 0 0,20-53 28 0 0,1234-967-24 0 0,-32 22-16 0 0,-196 164-47 0 0,-129 94-15 0 0,572-455 90 0 0,-629 429 6 0 0,145-137-41 0 0,-162 111 80 0 0,667-428-38 0 0,-867 636-27 0 0,627-442-52 0 0,171-146-10 0 0,-9 5 26 0 0,-294 268 61 0 0,373-282-23 0 0,40-36-93 0 0,99-93 24 0 0,1 1-1 0 0,0 0 1 0 0,0 0 0 0 0,1 1-1 0 0,-10 16 1 0 0,16-25 69 0 0,0 1 1 0 0,0-1-1 0 0,0 1 0 0 0,0-1 1 0 0,0 1-1 0 0,0-1 0 0 0,0 1 1 0 0,0-1-1 0 0,0 1 0 0 0,0-1 0 0 0,1 1 1 0 0,-1-1-1 0 0,0 1 0 0 0,0-1 1 0 0,1 1-1 0 0,-1-1 0 0 0,0 0 1 0 0,0 1-1 0 0,1-1 0 0 0,-1 1 1 0 0,1-1-1 0 0,-1 0 0 0 0,0 1 0 0 0,1-1 1 0 0,-1 0-1 0 0,1 1 0 0 0,-1-1 1 0 0,1 0-1 0 0,-1 0 0 0 0,0 0 1 0 0,1 1-1 0 0,-1-1 0 0 0,1 0 1 0 0,-1 0-1 0 0,1 0 0 0 0,0 0 0 0 0,0 0 1 0 0,25 5-271 0 0,-18-4 119 0 0,4 2-170 0 0,0-2 0 0 0,0 1 0 0 0,0-2-1 0 0,0 1 1 0 0,0-2 0 0 0,0 0 0 0 0,22-4 0 0 0,-1-3-1331 0 0,46-19 1 0 0,-6 2-351 0 0,281-94-3499 0 0,-71 28 2885 0 0,-180 56 1793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2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13991 200 0 0,'-13'6'512'0'0,"0"0"-1"0"0,0 1 1 0 0,1 1-1 0 0,0 0 1 0 0,1 1 0 0 0,0 0-1 0 0,0 1 1 0 0,-12 14-1 0 0,15-15-237 0 0,-7 8 1079 0 0,18-13-740 0 0,10-5-346 0 0,4-3 73 0 0,0-1 0 0 0,-1-1 0 0 0,22-11 1 0 0,-26 12-184 0 0,38-22 364 0 0,-1-2 0 0 0,-2-1 0 0 0,62-53-1 0 0,-41 30-227 0 0,114-94 277 0 0,8-7-262 0 0,98-89-80 0 0,-160 130-190 0 0,272-251 17 0 0,-132 117-87 0 0,194-185-24 0 0,-140 127 14 0 0,860-844 26 0 0,-72-35-71 0 0,-754 796 98 0 0,189-232 19 0 0,-134 150-34 0 0,-183 212-10 0 0,614-648-62 0 0,-577 650 42 0 0,194-192-7 0 0,267-230 51 0 0,-707 661-11 0 0,206-197-16 0 0,-48 44-4 0 0,332-371 33 0 0,-386 401-20 0 0,-48 61 3 0 0,27-32 5 0 0,-67 62 24 0 0,-1-2-1 0 0,50-105 1 0 0,-81 149-23 0 0,9-18 10 0 0,-2-1 0 0 0,-1 0 0 0 0,-1-1 0 0 0,-1 0-1 0 0,-1 0 1 0 0,-2 0 0 0 0,-1-1 0 0 0,-1 1 0 0 0,-1-30 0 0 0,-3 9 144 0 0,-3-1 1 0 0,-1 1-1 0 0,-3 0 0 0 0,-19-62 1 0 0,-155-440 2445 0 0,43 88-1408 0 0,30 90-595 0 0,-272-774 330 0 0,274 790-897 0 0,70 208-41 0 0,24 83-13 0 0,8 33-103 0 0,1-1-1 0 0,2 0 1 0 0,0-51 0 0 0,4 81-20 0 0,-1 0 0 0 0,1 1 0 0 0,-1-1 0 0 0,1 0 0 0 0,0 1 0 0 0,0-1 0 0 0,0 1 0 0 0,0-1 0 0 0,3-3 0 0 0,-3 3-315 0 0,1 1 1 0 0,-1-1 0 0 0,0 1-1 0 0,0-1 1 0 0,0 0-1 0 0,0 1 1 0 0,0-1 0 0 0,-1 0-1 0 0,1-5 1 0 0,-1 8 329 0 0,0 0 0 0 0,1-1 0 0 0,-1 1 1 0 0,0 0-1 0 0,0 0 0 0 0,0 0 1 0 0,0-1-1 0 0,0 1 0 0 0,0 0 0 0 0,0 0 1 0 0,0-1-1 0 0,0 1 0 0 0,0 0 0 0 0,-1 0 1 0 0,1-1-1 0 0,0 1 0 0 0,0 0 0 0 0,0 0 1 0 0,0 0-1 0 0,0-1 0 0 0,0 1 0 0 0,0 0 1 0 0,0 0-1 0 0,-1 0 0 0 0,1 0 0 0 0,0-1 1 0 0,0 1-1 0 0,0 0 0 0 0,0 0 0 0 0,-1 0 1 0 0,1 0-1 0 0,0 0 0 0 0,0-1 0 0 0,0 1 1 0 0,-1 0-1 0 0,1 0 0 0 0,0 0 0 0 0,0 0 1 0 0,-1 0-1 0 0,1 0 0 0 0,0 0 0 0 0,-11 4-5341 0 0,4 0 6316 0 0,-23 9-2212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3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169 153 824 0 0,'-27'16'1622'0'0,"2"1"1"0"0,-38 34-1 0 0,27-28 739 0 0,32-15-322 0 0,4-8-2007 0 0,0 0 0 0 0,0 1 0 0 0,0-1 0 0 0,0 0 1 0 0,0 0-1 0 0,0 1 0 0 0,0-1 0 0 0,-1 0 0 0 0,1 0 0 0 0,0 1 0 0 0,0-1 0 0 0,0 0 0 0 0,0 0 1 0 0,0 1-1 0 0,-1-1 0 0 0,1 0 0 0 0,0 0 0 0 0,0 0 0 0 0,0 1 0 0 0,-1-1 0 0 0,1 0 0 0 0,0 0 0 0 0,0 0 1 0 0,-1 0-1 0 0,1 0 0 0 0,0 1 0 0 0,0-1 0 0 0,-1 0 0 0 0,1 0 0 0 0,0 0 0 0 0,-1 0 0 0 0,-6-1 2327 0 0,9-7-530 0 0,1-1-1883 0 0,1 2 92 0 0,-1 0 0 0 0,1 1-1 0 0,1-1 1 0 0,-1 1 0 0 0,1 0 0 0 0,0 1 0 0 0,1-1-1 0 0,6-5 1 0 0,-1 1-15 0 0,13-14-16 0 0,1 1 1 0 0,1 1-1 0 0,1 2 1 0 0,50-30-1 0 0,-64 43-10 0 0,-1 1 0 0 0,1 0-1 0 0,0 1 1 0 0,0 0 0 0 0,1 1-1 0 0,-1 0 1 0 0,1 1 0 0 0,0 1 0 0 0,0 0-1 0 0,0 1 1 0 0,0 0 0 0 0,0 1-1 0 0,25 4 1 0 0,-33-3 7 0 0,-1 1 0 0 0,0-1 0 0 0,0 1-1 0 0,0 0 1 0 0,0 1 0 0 0,0-1 0 0 0,0 1 0 0 0,-1 0-1 0 0,1 0 1 0 0,-1 0 0 0 0,0 1 0 0 0,0 0 0 0 0,0-1 0 0 0,0 1-1 0 0,-1 1 1 0 0,0-1 0 0 0,0 0 0 0 0,0 1 0 0 0,0 0-1 0 0,0 0 1 0 0,-1 0 0 0 0,0 0 0 0 0,0 0 0 0 0,-1 0-1 0 0,1 0 1 0 0,-1 1 0 0 0,1 7 0 0 0,0 11 18 0 0,0-1 0 0 0,-2 1 0 0 0,0-1 0 0 0,-8 46 0 0 0,2-38 8 0 0,-1 0-1 0 0,-12 31 0 0 0,1-3 15 0 0,-5 9 80 0 0,-59 119-1 0 0,50-118-42 0 0,-8 14 26 0 0,-43 103 211 0 0,74-162-265 0 0,2 0-1 0 0,1 0 1 0 0,0 1-1 0 0,2-1 1 0 0,-3 51 0 0 0,7-71-51 0 0,0 1 1 0 0,0-1-1 0 0,1 1 1 0 0,0 0-1 0 0,-1-1 1 0 0,1 1-1 0 0,1-1 1 0 0,-1 1-1 0 0,1-1 1 0 0,0 0-1 0 0,0 1 1 0 0,0-1-1 0 0,3 4 1 0 0,-2-5-3 0 0,-1 0 0 0 0,1 0 0 0 0,0-1 1 0 0,0 0-1 0 0,0 1 0 0 0,0-1 0 0 0,0 0 0 0 0,1 0 0 0 0,-1-1 1 0 0,1 1-1 0 0,-1-1 0 0 0,1 1 0 0 0,0-1 0 0 0,-1 0 0 0 0,9 0 1 0 0,5 1 0 0 0,1-1 0 0 0,0-1 0 0 0,0 0 1 0 0,0-1-1 0 0,0-2 0 0 0,20-4 1 0 0,105-34-41 0 0,-68 18 21 0 0,-13 6-460 0 0,-1-3-1 0 0,-1-2 0 0 0,97-51 0 0 0,-142 65-93 0 0,-8 4 194 0 0,0 1 0 0 0,-1-1-1 0 0,1 0 1 0 0,-1-1 0 0 0,0 1 0 0 0,-1-1-1 0 0,1-1 1 0 0,8-10 0 0 0,105-170-8944 0 0,-102 153 8181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4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261 287 136 0 0,'-21'-6'884'0'0,"0"2"0"0"0,-1 0 0 0 0,1 2-1 0 0,-1 0 1 0 0,1 2 0 0 0,-34 2 0 0 0,-2 0 1610 0 0,56-2-2430 0 0,0 0 1 0 0,0 0-1 0 0,1 0 0 0 0,-1 0 1 0 0,0 0-1 0 0,0 0 0 0 0,1 0 1 0 0,-1 0-1 0 0,0-1 1 0 0,0 1-1 0 0,1 0 0 0 0,-1 0 1 0 0,0-1-1 0 0,1 1 0 0 0,-1 0 1 0 0,0-1-1 0 0,1 1 1 0 0,-1 0-1 0 0,0-1 0 0 0,1 1 1 0 0,-1-1-1 0 0,1 1 0 0 0,-1-1 1 0 0,1 0-1 0 0,-1 1 1 0 0,1-1-1 0 0,-1 1 0 0 0,1-1 1 0 0,0 0-1 0 0,-1 1 0 0 0,1-1 1 0 0,-1-1-1 0 0,1 0 7 0 0,0 0 0 0 0,0 0-1 0 0,0 0 1 0 0,1 0 0 0 0,-1-1-1 0 0,0 1 1 0 0,1 0-1 0 0,-1 0 1 0 0,1 0 0 0 0,0 0-1 0 0,1-3 1 0 0,3-3 15 0 0,-1-1 0 0 0,1 1-1 0 0,0 0 1 0 0,12-12 0 0 0,-12 15-57 0 0,90-84 561 0 0,-81 77-440 0 0,1 1 0 0 0,0 0 0 0 0,0 1 0 0 0,33-14 0 0 0,-38 20-33 0 0,-1 1-1 0 0,1 0 1 0 0,-1 1-1 0 0,1 0 0 0 0,0 1 1 0 0,0 0-1 0 0,0 0 1 0 0,16 2-1 0 0,-19-1-55 0 0,0 1-1 0 0,0 0 1 0 0,0 1 0 0 0,0 0-1 0 0,-1 0 1 0 0,1 0 0 0 0,-1 1-1 0 0,1 0 1 0 0,-1 0 0 0 0,0 0-1 0 0,0 1 1 0 0,10 8-1 0 0,-11-7-36 0 0,14 12 31 0 0,25 28-1 0 0,-38-38-49 0 0,-1 0 0 0 0,0 0 0 0 0,0 1 0 0 0,-1 0 0 0 0,0 0 0 0 0,0 0 0 0 0,-1 1 0 0 0,3 9 0 0 0,3 21 102 0 0,-2 0 1 0 0,-2 0-1 0 0,-2 1 1 0 0,-1 60 0 0 0,-27 161 626 0 0,0-77-309 0 0,24-178-420 0 0,0 0 0 0 0,1 0 1 0 0,0 0-1 0 0,1 0 1 0 0,-1 0-1 0 0,2 8 1 0 0,-1-12-8 0 0,-1 0 0 0 0,1 0 1 0 0,-1 0-1 0 0,1 0 1 0 0,0 0-1 0 0,-1 0 1 0 0,1 0-1 0 0,0 0 1 0 0,0 0-1 0 0,1-1 0 0 0,-1 1 1 0 0,0 0-1 0 0,0-1 1 0 0,1 1-1 0 0,-1-1 1 0 0,1 1-1 0 0,0-1 0 0 0,-1 0 1 0 0,1 1-1 0 0,0-1 1 0 0,0 0-1 0 0,2 1 1 0 0,10 1-10 0 0,-1 0 1 0 0,1-1 0 0 0,0 0 0 0 0,0-1-1 0 0,0 0 1 0 0,0-2 0 0 0,0 1 0 0 0,0-2 0 0 0,18-3-1 0 0,-12 0-196 0 0,-1-1-1 0 0,1 0 0 0 0,-1-1 1 0 0,0-1-1 0 0,34-21 0 0 0,24-20-4316 0 0,79-66-1 0 0,-132 96 3472 0 0,-13 11 552 0 0,-1 0 0 0 0,1-1 0 0 0,-2 0 1 0 0,1-1-1 0 0,-1 0 0 0 0,-1 0 1 0 0,0-1-1 0 0,8-13 0 0 0,4-18-549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4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143 169 132 0 0,'-1'-14'658'0'0,"-2"1"0"0"0,1 0 0 0 0,-1 0 0 0 0,-1 0 1 0 0,-1 1-1 0 0,0-1 0 0 0,0 1 0 0 0,-1 0 0 0 0,0 1 0 0 0,-1-1 0 0 0,-9-10 0 0 0,15 21-592 0 0,1 1 0 0 0,-1-1 0 0 0,1 0 0 0 0,-1 1 0 0 0,1-1 0 0 0,-1 1 0 0 0,0-1 0 0 0,1 1 0 0 0,-1-1 0 0 0,0 1 0 0 0,1 0 0 0 0,-1-1 0 0 0,0 1 0 0 0,1 0 0 0 0,-1-1 0 0 0,0 1 0 0 0,0 0 0 0 0,1 0 0 0 0,-1 0 0 0 0,0 0-1 0 0,0-1 1 0 0,0 1 0 0 0,1 0 0 0 0,-1 1 0 0 0,0-1 0 0 0,0 0 0 0 0,1 0 0 0 0,-3 0 0 0 0,1 1 51 0 0,1 1 0 0 0,-1-1 0 0 0,0 0 0 0 0,0 0 0 0 0,1 0-1 0 0,-1 1 1 0 0,1-1 0 0 0,-1 1 0 0 0,1 0 0 0 0,-3 2 0 0 0,0 4 125 0 0,-1 0 0 0 0,1 0-1 0 0,0 0 1 0 0,-3 12 0 0 0,3-9-157 0 0,1 0 0 0 0,1 0-1 0 0,0 1 1 0 0,1-1 0 0 0,0 1-1 0 0,1-1 1 0 0,0 1 0 0 0,0-1-1 0 0,2 1 1 0 0,-1-1 0 0 0,1 1 0 0 0,1-1-1 0 0,0 0 1 0 0,1 0 0 0 0,0 0-1 0 0,1-1 1 0 0,6 12 0 0 0,0-4-64 0 0,1-1 0 0 0,1-1 1 0 0,0 0-1 0 0,1 0 0 0 0,1-1 0 0 0,1-1 1 0 0,0-1-1 0 0,28 19 0 0 0,-10-11-3 0 0,1-1 0 0 0,1-2 0 0 0,65 23 0 0 0,123 26 0 0 0,-104-33 8 0 0,-101-29-18 0 0,-2 1 0 0 0,1 1 1 0 0,-1 1-1 0 0,0 0 1 0 0,-1 1-1 0 0,26 19 0 0 0,-35-23 2 0 0,0 2-1 0 0,0-1 0 0 0,-1 1 0 0 0,0 0 0 0 0,0 0 0 0 0,0 0 1 0 0,-1 1-1 0 0,0 0 0 0 0,-1 0 0 0 0,0 0 0 0 0,0 1 0 0 0,0 0 1 0 0,-1-1-1 0 0,-1 1 0 0 0,3 10 0 0 0,-3 8 19 0 0,0-1-1 0 0,-1 1 1 0 0,-2-1 0 0 0,0 0-1 0 0,-2 1 1 0 0,-1-1 0 0 0,-1 0 0 0 0,-1-1-1 0 0,-2 1 1 0 0,0-1 0 0 0,-2-1-1 0 0,-17 35 1 0 0,21-49-123 0 0,0 0-1 0 0,-1 0 1 0 0,0 0-1 0 0,0-1 1 0 0,-1 0-1 0 0,0 0 1 0 0,-1-1-1 0 0,0 0 1 0 0,0-1-1 0 0,-1 0 1 0 0,0 0-1 0 0,0-1 1 0 0,0 0-1 0 0,-1-1 1 0 0,0 0-1 0 0,0-1 1 0 0,0 0-1 0 0,-1-1 1 0 0,1 0-1 0 0,-1-1 1 0 0,0 0-1 0 0,0-1 1 0 0,1 0-1 0 0,-1-1 1 0 0,-12-1-1 0 0,3 0-607 0 0,1-2 0 0 0,-1 0 0 0 0,1-1 0 0 0,0-1 0 0 0,1-1 0 0 0,-1-1-1 0 0,-26-13 1 0 0,16 3-526 0 0,1 0-1 0 0,0-2 0 0 0,-45-38 0 0 0,22 11 67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4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27 630 92 0 0,'1'-47'1933'0'0,"-3"0"-1"0"0,-1 0 1 0 0,-17-79-1 0 0,19 123-1797 0 0,1 0 0 0 0,-1-1 0 0 0,1 1 1 0 0,0 0-1 0 0,0-1 0 0 0,0 1 0 0 0,0 0 0 0 0,1-1 0 0 0,-1 1 0 0 0,1 0 0 0 0,0-1 1 0 0,0 1-1 0 0,0 0 0 0 0,0 0 0 0 0,0 0 0 0 0,1 0 0 0 0,0 0 0 0 0,-1 0 0 0 0,1 0 1 0 0,0 1-1 0 0,1-1 0 0 0,-1 1 0 0 0,0-1 0 0 0,1 1 0 0 0,-1 0 0 0 0,1 0 0 0 0,5-4 1 0 0,8-3 23 0 0,0 1 1 0 0,0 0-1 0 0,0 1 1 0 0,21-6 0 0 0,-5 2 103 0 0,134-47-5 0 0,226-47-1 0 0,-284 82-184 0 0,142-10 1 0 0,-245 32 44 0 0,-1 1 1 0 0,1 0 0 0 0,-1 0 0 0 0,1 0 0 0 0,0 0 0 0 0,-1 1-1 0 0,1 0 1 0 0,-1 0 0 0 0,1 0 0 0 0,-1 0 0 0 0,0 1 0 0 0,0 0-1 0 0,1-1 1 0 0,-1 2 0 0 0,0-1 0 0 0,7 6 0 0 0,25-7 271 0 0,-12 4-394 0 0,0 0 0 0 0,0 2 0 0 0,23 9 0 0 0,-5 1 24 0 0,-41-16-21 0 0,1 0 0 0 0,-1 0 0 0 0,0 0 0 0 0,0 0 0 0 0,1 0-1 0 0,-1 0 1 0 0,1-1 0 0 0,-1 1 0 0 0,1 0 0 0 0,-1-1 0 0 0,1 1-1 0 0,-1-1 1 0 0,1 0 0 0 0,0 0 0 0 0,2 1 0 0 0,31-1-16 0 0,-22-1 18 0 0,90 1 41 0 0,-102 2-35 0 0,0-1-1 0 0,0 0 1 0 0,0 1 0 0 0,0-1 0 0 0,0 0 0 0 0,0 1 0 0 0,-1-1 0 0 0,1 1-1 0 0,0 0 1 0 0,-1-1 0 0 0,1 1 0 0 0,-1-1 0 0 0,0 1 0 0 0,1 0-1 0 0,-1-1 1 0 0,0 4 0 0 0,1 0 39 0 0,7 50 304 0 0,-2 0 0 0 0,-2 0 1 0 0,-6 85-1 0 0,1-40-209 0 0,20 289 46 0 0,-10-323-152 0 0,2 0 1 0 0,4-1 0 0 0,41 116-1 0 0,-43-151-39 0 0,1 0 1 0 0,1-2-1 0 0,25 37 0 0 0,-28-48 2 0 0,1 0 0 0 0,1-1-1 0 0,0-1 1 0 0,1 0 0 0 0,0-1-1 0 0,23 16 1 0 0,-20-20 0 0 0,-1-1 0 0 0,1 0 1 0 0,0-1-1 0 0,1-1 0 0 0,0-1 0 0 0,0 0 1 0 0,0-2-1 0 0,1 0 0 0 0,-1-1 0 0 0,1-1 0 0 0,0-1 1 0 0,0 0-1 0 0,0-2 0 0 0,-1 0 0 0 0,1-1 1 0 0,0-2-1 0 0,-1 1 0 0 0,1-2 0 0 0,-1-1 1 0 0,-1 0-1 0 0,1-2 0 0 0,-1 0 0 0 0,0-1 0 0 0,-1 0 1 0 0,0-2-1 0 0,0 0 0 0 0,-1-1 0 0 0,20-19 1 0 0,-6 0-1 0 0,-1-1 1 0 0,-1-2-1 0 0,-2-1 1 0 0,-1-1-1 0 0,-2-1 1 0 0,-1-1-1 0 0,-2-1 1 0 0,14-41-1 0 0,-20 35 35 0 0,-2-1-1 0 0,-2-1 1 0 0,6-83-1 0 0,-14 113 24 0 0,-1 1 0 0 0,-1-1 0 0 0,0 1-1 0 0,-1-1 1 0 0,-1 1 0 0 0,-7-29 0 0 0,7 40-25 0 0,1 0 0 0 0,-1 1 0 0 0,0-1 0 0 0,0 1 0 0 0,0-1 0 0 0,0 1 1 0 0,-1 0-1 0 0,0 0 0 0 0,0 0 0 0 0,0 0 0 0 0,0 0 0 0 0,-1 1 1 0 0,0-1-1 0 0,1 1 0 0 0,-1 0 0 0 0,0 0 0 0 0,-1 1 0 0 0,1-1 0 0 0,0 1 1 0 0,-1 0-1 0 0,1 0 0 0 0,-1 0 0 0 0,0 1 0 0 0,0-1 0 0 0,1 1 1 0 0,-7-1-1 0 0,-1 2 18 0 0,0 0 1 0 0,0 0 0 0 0,0 1-1 0 0,1 0 1 0 0,-1 1 0 0 0,0 0-1 0 0,1 1 1 0 0,0 1 0 0 0,-18 7 0 0 0,0 2 3 0 0,2 1 0 0 0,-37 25 0 0 0,37-20-48 0 0,0 2 0 0 0,2 0-1 0 0,0 1 1 0 0,2 2 0 0 0,1 0 0 0 0,0 2 0 0 0,2 0 0 0 0,1 1 0 0 0,1 1 0 0 0,2 1 0 0 0,-22 50-1 0 0,30-54-165 0 0,0 1-1 0 0,2-1 0 0 0,1 1 0 0 0,1 0 1 0 0,1 1-1 0 0,1-1 0 0 0,2 0 0 0 0,1 1 1 0 0,0-1-1 0 0,8 34 0 0 0,-2-22-1554 0 0,1 0 1 0 0,24 65-1 0 0,-24-84 754 0 0,0-1-1 0 0,1 0 1 0 0,1 0 0 0 0,0-1 0 0 0,1 0-1 0 0,1-1 1 0 0,17 17 0 0 0,11 6-1246 0 0,-7-6 368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5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6 876 0 0,'-10'-2'734'0'0,"1"0"-1"0"0,-1 1 1 0 0,0 1-1 0 0,1-1 1 0 0,-1 1-1 0 0,0 1 0 0 0,1 0 1 0 0,-12 2-1 0 0,-33 3 3525 0 0,36-7-2623 0 0,15 0-1451 0 0,0 0 0 0 0,-1 1 1 0 0,1 0-1 0 0,0-1 0 0 0,0 1 1 0 0,0 1-1 0 0,0-1 0 0 0,-1 0 0 0 0,1 1 1 0 0,0-1-1 0 0,0 1 0 0 0,0 0 1 0 0,0 0-1 0 0,0 0 0 0 0,0 1 1 0 0,1-1-1 0 0,-1 1 0 0 0,0-1 0 0 0,1 1 1 0 0,-1 0-1 0 0,-2 2 0 0 0,-62 84 96 0 0,4 2 0 0 0,4 3 0 0 0,4 3 0 0 0,4 2 0 0 0,5 2 0 0 0,4 2 0 0 0,-56 209 0 0 0,92-282-281 0 0,0 1 1 0 0,2-1 0 0 0,2 1 0 0 0,0 0-1 0 0,2 0 1 0 0,1 0 0 0 0,2 0-1 0 0,8 42 1 0 0,-7-55-12 0 0,0-1-1 0 0,2 0 1 0 0,-1 0 0 0 0,2-1-1 0 0,0 1 1 0 0,1-1 0 0 0,1-1-1 0 0,0 0 1 0 0,1 0 0 0 0,0 0 0 0 0,1-2-1 0 0,0 1 1 0 0,1-1 0 0 0,1-1-1 0 0,0 0 1 0 0,19 11 0 0 0,-11-10-31 0 0,2 0 0 0 0,0-2 0 0 0,0-1 0 0 0,1-1 0 0 0,0-1 1 0 0,0 0-1 0 0,0-2 0 0 0,1-1 0 0 0,0-1 0 0 0,0-2 0 0 0,0 0 1 0 0,33-3-1 0 0,2-5-98 0 0,0-2 1 0 0,0-3 0 0 0,109-36 0 0 0,-95 22 16 0 0,-1-3 0 0 0,-2-4-1 0 0,-1-2 1 0 0,-1-3 0 0 0,124-95 0 0 0,-152 101 126 0 0,-2-3 1 0 0,-1-1-1 0 0,-2-2 0 0 0,-1-2 0 0 0,-2-1 0 0 0,-2-1 0 0 0,-2-2 1 0 0,-2-1-1 0 0,40-91 0 0 0,-59 117 88 0 0,-2 0 1 0 0,-1 0 0 0 0,0 0-1 0 0,-1 0 1 0 0,-1-1-1 0 0,-1 1 1 0 0,-1-1-1 0 0,-1 0 1 0 0,0 0-1 0 0,-2 1 1 0 0,0-1 0 0 0,-1 0-1 0 0,-1 1 1 0 0,-1 0-1 0 0,0 0 1 0 0,-2 0-1 0 0,0 1 1 0 0,-1 0-1 0 0,-1 0 1 0 0,0 1 0 0 0,-2 0-1 0 0,0 1 1 0 0,0 0-1 0 0,-2 0 1 0 0,0 2-1 0 0,-20-18 1 0 0,4 9 38 0 0,-1 1 1 0 0,-1 1-1 0 0,-1 2 0 0 0,0 2 1 0 0,-2 1-1 0 0,0 1 0 0 0,-1 2 1 0 0,0 1-1 0 0,-71-13 1 0 0,42 14-99 0 0,-1 4 0 0 0,0 2 0 0 0,-1 3 1 0 0,-120 12-1 0 0,103-1-584 0 0,0 3 1 0 0,1 3-1 0 0,-99 33 1 0 0,171-44 136 0 0,0 0 1 0 0,0 0 0 0 0,1 1-1 0 0,-1 0 1 0 0,1 1-1 0 0,-16 12 1 0 0,23-16 229 0 0,1 0 1 0 0,-1-1-1 0 0,0 1 0 0 0,0 0 1 0 0,1 0-1 0 0,-1 0 0 0 0,1 0 1 0 0,-1 0-1 0 0,1 0 0 0 0,0 1 1 0 0,0-1-1 0 0,0 0 0 0 0,0 1 1 0 0,0-1-1 0 0,1 1 0 0 0,-1-1 0 0 0,1 1 1 0 0,0-1-1 0 0,-1 1 0 0 0,1-1 1 0 0,0 1-1 0 0,1-1 0 0 0,-1 1 1 0 0,0-1-1 0 0,1 1 0 0 0,-1-1 1 0 0,1 1-1 0 0,0-1 0 0 0,0 0 1 0 0,0 1-1 0 0,0-1 0 0 0,0 0 1 0 0,3 4-1 0 0,1 1-365 0 0,0-1 0 0 0,1 1 0 0 0,-1-1 0 0 0,2-1 0 0 0,-1 1 0 0 0,1-1 0 0 0,0 0 0 0 0,0 0 0 0 0,15 7 0 0 0,8 2-877 0 0,40 11 0 0 0,-53-19 1045 0 0,73 26-915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5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1204 0 0,'0'0'147'0'0,"0"0"1"0"0,1 0-1 0 0,-1 0 0 0 0,0 0 0 0 0,0 0 1 0 0,0 0-1 0 0,1 0 0 0 0,-1 0 0 0 0,0 0 0 0 0,0 0 1 0 0,1 0-1 0 0,-1 0 0 0 0,1 1 884 0 0,-1 0-884 0 0,0-1 0 0 0,0 0 1 0 0,0 0-1 0 0,1 0 0 0 0,-1 1 0 0 0,0-1 0 0 0,0 0 1 0 0,0 0-1 0 0,0 0 0 0 0,0 1 0 0 0,0-1 1 0 0,0 0-1 0 0,0 0 0 0 0,0 0 0 0 0,0 1 1 0 0,0-1-1 0 0,0 0 0 0 0,-2 15 3371 0 0,-15 27-186 0 0,5-14-1990 0 0,-1 16-821 0 0,2 0 0 0 0,2 1 0 0 0,1 0 0 0 0,3 0 0 0 0,1 77 0 0 0,6-49-690 0 0,4 0 0 0 0,27 128 0 0 0,18-16-1700 0 0,-38-133-1798 0 0,36 101 1 0 0,-47-148 2984 0 0,1 1 1 0 0,-1-1-1 0 0,1 0 0 0 0,0 0 0 0 0,1 0 1 0 0,-1 0-1 0 0,7 6 0 0 0,-7-10-769 0 0,6-5 232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6.67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4646 62 756 0 0,'-27'9'5234'0'0,"-7"-8"-2411"0"0,-45-4 2476 0 0,70 2-4771 0 0,-1-1 0 0 0,0 0 0 0 0,-13-6 0 0 0,-16-5-89 0 0,1 2 0 0 0,-2 1 0 0 0,1 2 0 0 0,-1 2 0 0 0,-42-1 0 0 0,-205 8-142 0 0,198 1-17 0 0,-244 11 307 0 0,1 14 0 0 0,-531 113 0 0 0,405-28-272 0 0,9 28-99 0 0,381-115-193 0 0,-277 111 107 0 0,273-102-89 0 0,1 3-1 0 0,-109 75 0 0 0,-26 51 41 0 0,168-127-62 0 0,0 2 1 0 0,-61 82 0 0 0,63-69-12 0 0,2 2 0 0 0,3 2 0 0 0,-29 68 1 0 0,43-80-7 0 0,2 1 0 0 0,2 1 1 0 0,2 0-1 0 0,-11 92 0 0 0,17-90 0 0 0,2-1 0 0 0,3 1 0 0 0,1-1 0 0 0,3 1 0 0 0,1-1 0 0 0,3 0 0 0 0,2 0 0 0 0,27 79 0 0 0,-16-76 7 0 0,2-1 1 0 0,2 0-1 0 0,2-2 0 0 0,50 63 0 0 0,-33-56-7 0 0,2-2 0 0 0,3-2 0 0 0,57 45 0 0 0,-11-21-8 0 0,2-5 0 0 0,4-4-1 0 0,2-5 1 0 0,145 61-1 0 0,-17-28 25 0 0,250 64 0 0 0,124-17-23 0 0,-472-112-14 0 0,154 24-121 0 0,3-13 0 0 0,485 3 0 0 0,-641-43 124 0 0,-1-6 0 0 0,0-5 1 0 0,-1-6-1 0 0,-1-6 0 0 0,-1-6 0 0 0,-2-5 0 0 0,-1-6 0 0 0,164-78 0 0 0,-247 97 20 0 0,-1-2 1 0 0,67-52-1 0 0,66-74 13 0 0,-145 121-12 0 0,-1-2 0 0 0,-1-2 0 0 0,-2 0 1 0 0,-2-2-1 0 0,-1-1 0 0 0,-2-1 0 0 0,34-78 0 0 0,-46 86-1 0 0,0 0 0 0 0,-2 0 0 0 0,-1 0 0 0 0,-2-1 0 0 0,3-49 0 0 0,-13-160 41 0 0,-4 160-15 0 0,-3 0 0 0 0,-3 1 0 0 0,-4 0-1 0 0,-4 2 1 0 0,-64-149 0 0 0,23 94 93 0 0,-6 4 1 0 0,-121-171-1 0 0,140 231-199 0 0,-3 4-1 0 0,-3 1 1 0 0,-3 3 0 0 0,-2 3 0 0 0,-2 3-1 0 0,-3 2 1 0 0,-2 3 0 0 0,-114-60 0 0 0,46 41-1199 0 0,-3 5 0 0 0,-2 7 0 0 0,-270-68 1 0 0,247 89-1674 0 0,-1 7 1 0 0,-2 7 0 0 0,0 8-1 0 0,-332 17 1 0 0,311 12 1366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5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531 804 628 0 0,'12'-539'7952'0'0,"-8"504"-6605"0"0,2 0 0 0 0,1 0 0 0 0,2 1 0 0 0,26-66 0 0 0,-31 83-831 0 0,-2 8 67 0 0,-3 18 609 0 0,-5 20-826 0 0,-1 1-1 0 0,-2-1 1 0 0,-15 37 0 0 0,-46 84-7 0 0,24-55-189 0 0,-291 679 170 0 0,311-711-341 0 0,-31 126 0 0 0,47-147 1 0 0,3 1 0 0 0,2-1 0 0 0,1 1 0 0 0,3 49 0 0 0,2-82 0 0 0,0 1-1 0 0,0-1 0 0 0,1 0 0 0 0,0 1 1 0 0,1-1-1 0 0,0 0 0 0 0,0 0 0 0 0,1-1 1 0 0,1 1-1 0 0,0-1 0 0 0,0 0 0 0 0,0 0 0 0 0,9 9 1 0 0,-6-8-11 0 0,1-1 0 0 0,1 0 1 0 0,0 0-1 0 0,0-1 0 0 0,0-1 1 0 0,1 0-1 0 0,0 0 0 0 0,1-1 1 0 0,18 7-1 0 0,-5-4-45 0 0,0-2 0 0 0,0-1-1 0 0,0-1 1 0 0,1-1 0 0 0,-1-1 0 0 0,1-2 0 0 0,0 0 0 0 0,0-2-1 0 0,0 0 1 0 0,29-7 0 0 0,638-165-3593 0 0,-641 158 1544 0 0,-1-2-1 0 0,74-36 1 0 0,-119 49 1709 0 0,-1 1 0 0 0,0-2 0 0 0,0 1 1 0 0,0 0-1 0 0,6-8 0 0 0,11-10-1033 0 0,-17 19 1283 0 0,-1 0 0 0 0,0-1 0 0 0,1 1 0 0 0,-2-1 0 0 0,1 0 0 0 0,0 0 0 0 0,-1 0 0 0 0,0-1 0 0 0,0 1 0 0 0,0-1 0 0 0,0 0 0 0 0,-1 0 0 0 0,0 0 0 0 0,0 0 1 0 0,0 0-1 0 0,-1 0 0 0 0,1 0 0 0 0,-1-1 0 0 0,0 1 0 0 0,-1-1 0 0 0,0 1 0 0 0,1 0 0 0 0,-2-1 0 0 0,1 1 0 0 0,-1-1 0 0 0,1 1 0 0 0,-1 0 0 0 0,-1-1 0 0 0,1 1 0 0 0,-1 0 0 0 0,0 0 0 0 0,-4-7 0 0 0,-38-78 1991 0 0,-16-41 1412 0 0,42 84-913 0 0,-2 0 0 0 0,-2 2 1 0 0,-2 0-1 0 0,-44-60 0 0 0,68 104-2309 0 0,0 0-1 0 0,-1 1 1 0 0,1-1 0 0 0,0 0-1 0 0,-1 1 1 0 0,1-1-1 0 0,-1 1 1 0 0,1-1 0 0 0,-1 0-1 0 0,1 1 1 0 0,-1-1-1 0 0,1 1 1 0 0,-1 0 0 0 0,0-1-1 0 0,1 1 1 0 0,-1 0 0 0 0,0-1-1 0 0,1 1 1 0 0,-1 0-1 0 0,0-1 1 0 0,1 1 0 0 0,-1 0-1 0 0,0 0 1 0 0,1 0-1 0 0,-1 0 1 0 0,0 0 0 0 0,-1 0-1 0 0,2 0-1 0 0,-1 1-1 0 0,0 0 0 0 0,0-1 1 0 0,1 1-1 0 0,-1 0 1 0 0,0-1-1 0 0,1 1 0 0 0,-1 0 1 0 0,1 0-1 0 0,-1 0 1 0 0,1 0-1 0 0,-1 0 1 0 0,1-1-1 0 0,0 1 0 0 0,0 0 1 0 0,-1 0-1 0 0,1 1 1 0 0,-5 46 440 0 0,53 511 677 0 0,-18-313-1025 0 0,20 141-83 0 0,0-9-424 0 0,-49-373 368 0 0,30 255-938 0 0,-18-181-427 0 0,29 96 1 0 0,-28-126 285 0 0,-4-14-795 0 0,21 53 0 0 0,-27-79 1352 0 0,1 0 0 0 0,-1 0 0 0 0,2 0 0 0 0,-1-1 0 0 0,1 0 0 0 0,0 0 0 0 0,1-1 0 0 0,0 0 0 0 0,0 0 0 0 0,12 9 0 0 0,-16-14 299 0 0,0 0 1 0 0,0 1 0 0 0,1-1-1 0 0,-1-1 1 0 0,1 1 0 0 0,0 0-1 0 0,-1-1 1 0 0,1 0 0 0 0,0 0 0 0 0,0 0-1 0 0,0 0 1 0 0,-1-1 0 0 0,1 0-1 0 0,0 1 1 0 0,0-1 0 0 0,7-1 0 0 0,30-7-1234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5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86 574 304 0 0,'-13'-233'4730'0'0,"3"156"-737"0"0,-3 0 1 0 0,-35-110 0 0 0,48 187-3956 0 0,0 1 1 0 0,0-1-1 0 0,0 0 1 0 0,0 0-1 0 0,0 0 1 0 0,0 0-1 0 0,0 0 1 0 0,0 0-1 0 0,0 0 1 0 0,0 0-1 0 0,0 0 1 0 0,0 0 192 0 0,0 0-193 0 0,0 0 1 0 0,0 0-1 0 0,0 1 1 0 0,0-1-1 0 0,0 0 1 0 0,0 0-1 0 0,0 0 1 0 0,0 0-1 0 0,0 0 1 0 0,-1 0-1 0 0,1 0 1 0 0,0 0-1 0 0,0 0 1 0 0,0 0-1 0 0,0 0 1 0 0,0 0-1 0 0,0 0 1 0 0,0 0-1 0 0,0 0 1 0 0,0 13 386 0 0,2 24-214 0 0,32 239 445 0 0,-16-104-506 0 0,37 412-160 0 0,0 3-3388 0 0,-44-516 303 0 0,4 0 0 0 0,36 106 1 0 0,-49-169 2624 0 0,1 1 0 0 0,1-1 0 0 0,-1 0 0 0 0,1 0 0 0 0,1 0 1 0 0,0 0-1 0 0,0-1 0 0 0,0 1 0 0 0,7 6 0 0 0,24 19-1287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5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320 807 368 0 0,'-17'-21'1215'0'0,"0"1"1"0"0,0 0-1 0 0,-2 2 1 0 0,-1 0-1 0 0,-34-24 1 0 0,-39-37 3995 0 0,83 69-4713 0 0,1 0 1 0 0,0 0-1 0 0,0-1 1 0 0,1-1 0 0 0,1 1-1 0 0,-11-21 1 0 0,16 26-394 0 0,0 1 0 0 0,0-1 0 0 0,0 0 0 0 0,1 0 1 0 0,0 0-1 0 0,0 0 0 0 0,0 0 0 0 0,1 0 1 0 0,0 0-1 0 0,0 0 0 0 0,1 0 0 0 0,-1 0 1 0 0,3-8-1 0 0,0 5-32 0 0,0 0 0 0 0,0 0 0 0 0,1 1 0 0 0,0-1 0 0 0,1 1 0 0 0,0 0 0 0 0,10-14 1 0 0,3 2-58 0 0,1 1 1 0 0,1 0 0 0 0,0 1 0 0 0,46-29 0 0 0,-7 9-140 0 0,2 3 0 0 0,2 3 0 0 0,111-41 0 0 0,-162 69 109 0 0,0 0 0 0 0,0 1 0 0 0,0 1-1 0 0,0 0 1 0 0,21-1 0 0 0,-30 3 16 0 0,-1 0 1 0 0,1 0-1 0 0,0 0 0 0 0,0 0 0 0 0,-1 0 0 0 0,1 1 0 0 0,0-1 0 0 0,0 1 0 0 0,-1 0 0 0 0,1 0 0 0 0,-1 0 0 0 0,1 0 0 0 0,-1 0 0 0 0,1 0 0 0 0,-1 1 1 0 0,0-1-1 0 0,0 1 0 0 0,1 0 0 0 0,-1 0 0 0 0,0 0 0 0 0,-1 0 0 0 0,1 0 0 0 0,0 0 0 0 0,-1 0 0 0 0,1 0 0 0 0,-1 1 0 0 0,1-1 0 0 0,-1 1 0 0 0,0-1 1 0 0,1 6-1 0 0,0 5 32 0 0,-1-1-1 0 0,-1 1 1 0 0,0 0 0 0 0,-1 0 0 0 0,0 0 0 0 0,-1 0 0 0 0,0 0 0 0 0,-1 0 0 0 0,-5 13 0 0 0,3-9 10 0 0,-14 45 243 0 0,-54 113 0 0 0,29-75-82 0 0,-15 28 34 0 0,35-81-150 0 0,2 2 0 0 0,2 0 0 0 0,-20 75-1 0 0,36-103-71 0 0,-1-3-8 0 0,2-1 0 0 0,0 1 0 0 0,-1 25 1 0 0,4-38-12 0 0,1 0 1 0 0,-1 0 0 0 0,0 0 0 0 0,1-1 0 0 0,0 1 0 0 0,0 0 0 0 0,1-1 0 0 0,-1 1 0 0 0,1 0 0 0 0,0-1-1 0 0,0 0 1 0 0,1 0 0 0 0,-1 1 0 0 0,1-1 0 0 0,0-1 0 0 0,0 1 0 0 0,6 5 0 0 0,0-2-22 0 0,0 0 1 0 0,1-1 0 0 0,0 0-1 0 0,0-1 1 0 0,0 0 0 0 0,1-1 0 0 0,0 0-1 0 0,0 0 1 0 0,22 3 0 0 0,11 0-146 0 0,52 2 0 0 0,-75-8 122 0 0,105 5-210 0 0,119 13 17 0 0,-214-14 231 0 0,-1 1 0 0 0,0 2 0 0 0,0 0-1 0 0,-1 2 1 0 0,53 27 0 0 0,-73-33 18 0 0,-1 1 0 0 0,0 0 1 0 0,-1 0-1 0 0,1 1 0 0 0,-1 0 0 0 0,0 1 1 0 0,0-1-1 0 0,-1 1 0 0 0,0 0 0 0 0,0 1 0 0 0,-1 0 1 0 0,0-1-1 0 0,0 2 0 0 0,-1-1 0 0 0,0 1 1 0 0,-1-1-1 0 0,1 1 0 0 0,3 17 0 0 0,-5-11 20 0 0,-1-1 0 0 0,0 0 0 0 0,-1 0 0 0 0,-1 1 0 0 0,0-1 0 0 0,-1 0 0 0 0,0 0 0 0 0,-1 0 0 0 0,-1 0 0 0 0,0 0 0 0 0,-11 23 0 0 0,-10 11 10 0 0,-2 0-1 0 0,-2-2 1 0 0,-52 62 0 0 0,16-20-196 0 0,-26 25-486 0 0,23-30-1278 0 0,65-78 1469 0 0,-1-1 0 0 0,1 1 0 0 0,0 0 0 0 0,0 0 0 0 0,1 1 0 0 0,-1-1 0 0 0,-2 10 0 0 0,5-15 386 0 0,0 1 1 0 0,0-1-1 0 0,0 0 1 0 0,0 0-1 0 0,-1 1 1 0 0,1-1-1 0 0,0 0 1 0 0,0 0-1 0 0,0 1 0 0 0,0-1 1 0 0,0 0-1 0 0,0 0 1 0 0,0 1-1 0 0,0-1 1 0 0,0 0-1 0 0,0 1 1 0 0,0-1-1 0 0,1 0 1 0 0,-1 0-1 0 0,0 1 0 0 0,0-1 1 0 0,0 0-1 0 0,0 0 1 0 0,0 0-1 0 0,0 1 1 0 0,1-1-1 0 0,-1 0 1 0 0,0 0-1 0 0,0 1 1 0 0,0-1-1 0 0,0 0 1 0 0,1 0-1 0 0,-1 0 0 0 0,0 0 1 0 0,0 1-1 0 0,1-1 1 0 0,-1 0-1 0 0,0 0 1 0 0,0 0-1 0 0,1 0 1 0 0,-1 0-1 0 0,0 0 1 0 0,0 0-1 0 0,1 0 0 0 0,-1 0 1 0 0,0 0-1 0 0,0 0 1 0 0,1 0-1 0 0,-1 0 1 0 0,0 0-1 0 0,1 0 1 0 0,-1 0-1 0 0,0 0 1 0 0,0 0-1 0 0,1 0 1 0 0,-1 0-1 0 0,0 0 0 0 0,0 0 1 0 0,1 0-1 0 0,-1-1 1 0 0,0 1-1 0 0,0 0 1 0 0,0 0-1 0 0,1 0 1 0 0,-1 0-1 0 0,0-1 1 0 0,0 1-1 0 0,1 0 0 0 0,20-16-2416 0 0,-16 13 1963 0 0,77-53-3506 0 0,-26 23 2621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167 986 1072 0 0,'116'-516'8374'0'0,"-107"453"-7221"0"0,32-268 5165 0 0,-40 325-6170 0 0,-1 0-1 0 0,0 0 1 0 0,-1 0 0 0 0,1 0 0 0 0,-1 0 0 0 0,-3-9-1 0 0,4 14-112 0 0,0 0-1 0 0,-1-1 0 0 0,1 1 0 0 0,-1 0 1 0 0,1 0-1 0 0,-1-1 0 0 0,0 1 0 0 0,1 0 1 0 0,-1 0-1 0 0,0 0 0 0 0,0 0 0 0 0,0 0 1 0 0,0 0-1 0 0,0 0 0 0 0,0 0 0 0 0,0 0 1 0 0,0 0-1 0 0,0 1 0 0 0,0-1 0 0 0,-1 0 1 0 0,1 1-1 0 0,0-1 0 0 0,0 1 0 0 0,-1-1 1 0 0,1 1-1 0 0,0 0 0 0 0,-1 0 0 0 0,1-1 1 0 0,0 1-1 0 0,-1 0 0 0 0,1 0 0 0 0,-1 0 1 0 0,1 0-1 0 0,0 1 0 0 0,-2-1 0 0 0,-9 4 52 0 0,1 0-1 0 0,0 0 0 0 0,0 1 1 0 0,1 1-1 0 0,-1 0 0 0 0,1 0 0 0 0,0 1 1 0 0,1 0-1 0 0,0 0 0 0 0,0 1 0 0 0,0 1 1 0 0,1 0-1 0 0,0 0 0 0 0,1 0 1 0 0,-10 16-1 0 0,1 2-4 0 0,0 1 1 0 0,1 0-1 0 0,2 1 1 0 0,-16 53-1 0 0,18-42-57 0 0,2 0 0 0 0,2 1 0 0 0,1 0 0 0 0,3 0 0 0 0,1 0 1 0 0,2 1-1 0 0,9 71 0 0 0,0-55-78 0 0,3-1 0 0 0,3 0 0 0 0,2-1 0 0 0,45 99 0 0 0,-40-106-103 0 0,3-2-1 0 0,2 0 0 0 0,1-2 0 0 0,58 68 1 0 0,-69-94 61 0 0,0 0 0 0 0,1-2 0 0 0,1 0-1 0 0,1-1 1 0 0,1-1 0 0 0,0-1 0 0 0,0-1 0 0 0,2-1 0 0 0,-1 0 0 0 0,2-2 0 0 0,45 14 0 0 0,-55-20 64 0 0,1-1 0 0 0,0 0 0 0 0,0-1-1 0 0,0-1 1 0 0,0 0 0 0 0,0-1 0 0 0,0-1-1 0 0,0 0 1 0 0,0-1 0 0 0,0-1 0 0 0,-1 0-1 0 0,1-1 1 0 0,-1 0 0 0 0,0-1 0 0 0,0-1-1 0 0,0 0 1 0 0,0-1 0 0 0,16-12 0 0 0,-23 14 41 0 0,17-11 81 0 0,34-32 0 0 0,-53 44-32 0 0,0-1 0 0 0,-1 0 0 0 0,1 0 0 0 0,-1 0 0 0 0,0 0 0 0 0,-1-1 0 0 0,1 1 0 0 0,-1-1 0 0 0,0 0 0 0 0,-1 0 0 0 0,1 0-1 0 0,-1-1 1 0 0,2-7 0 0 0,-4 13-23 0 0,0 0-1 0 0,0-1 0 0 0,1 1 0 0 0,-1-1 0 0 0,0 1 1 0 0,0 0-1 0 0,0-1 0 0 0,0 1 0 0 0,-1 0 0 0 0,1-1 1 0 0,0 1-1 0 0,0-1 0 0 0,-1 1 0 0 0,1 0 0 0 0,-1 0 0 0 0,1-1 1 0 0,-1 1-1 0 0,0 0 0 0 0,0 0 0 0 0,1 0 0 0 0,-1-1 1 0 0,0 1-1 0 0,0 0 0 0 0,-2-1 0 0 0,1 1-3 0 0,0 0 0 0 0,0 0 0 0 0,0 0 0 0 0,-1 1 0 0 0,1-1 0 0 0,0 1 0 0 0,0 0 0 0 0,0-1 0 0 0,-1 1 0 0 0,1 0 0 0 0,0 0 0 0 0,0 1 0 0 0,0-1 0 0 0,-3 1 0 0 0,-11 3 57 0 0,1 0 0 0 0,0 2 0 0 0,-22 10 1 0 0,29-13-47 0 0,-37 20-12 0 0,1 1 0 0 0,0 3 0 0 0,-46 37 0 0 0,-111 107-756 0 0,164-135-220 0 0,2 1-1 0 0,-54 77 1 0 0,83-106 510 0 0,1 0 0 0 0,0 0 0 0 0,1 1 0 0 0,0-1 0 0 0,0 1 0 0 0,1 0 0 0 0,0 0 0 0 0,0 1 0 0 0,1-1 0 0 0,-2 20 0 0 0,4-24 75 0 0,0 0 1 0 0,0 1-1 0 0,0-1 1 0 0,1 0-1 0 0,0 1 1 0 0,0-1-1 0 0,0 0 1 0 0,0 0-1 0 0,1 0 1 0 0,0 0-1 0 0,0 0 1 0 0,1 0-1 0 0,-1 0 1 0 0,1-1-1 0 0,0 1 1 0 0,0-1-1 0 0,1 0 1 0 0,-1 0-1 0 0,1 0 1 0 0,7 6-1 0 0,30 12-1984 0 0,5-4 417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2:5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50 264 0 0,'-19'-9'425'0'0,"0"1"0"0"0,-1 1-1 0 0,0 1 1 0 0,0 0 0 0 0,0 2 0 0 0,-1 0-1 0 0,1 1 1 0 0,-1 2 0 0 0,0 0 0 0 0,1 1 0 0 0,-1 0-1 0 0,0 2 1 0 0,1 1 0 0 0,-1 0 0 0 0,1 2-1 0 0,0 0 1 0 0,0 2 0 0 0,0 0 0 0 0,1 1 0 0 0,0 0-1 0 0,1 2 1 0 0,0 0 0 0 0,0 1 0 0 0,1 1-1 0 0,1 1 1 0 0,0 0 0 0 0,-17 18 0 0 0,14-8-255 0 0,0 1 0 0 0,2 0 0 0 0,1 1 0 0 0,1 1 0 0 0,1 0 0 0 0,1 1 0 0 0,1 1 0 0 0,2 0 0 0 0,0 0 0 0 0,2 1 0 0 0,2 0 0 0 0,0 0 0 0 0,-1 31 0 0 0,4-19-134 0 0,2 0-1 0 0,2 0 1 0 0,1 1-1 0 0,13 64 1 0 0,-6-65-7 0 0,1-1 1 0 0,21 49-1 0 0,-21-65-36 0 0,1-1 0 0 0,2-1 0 0 0,0 0 0 0 0,1-1 0 0 0,2 0 0 0 0,0-1 0 0 0,1-1-1 0 0,0 0 1 0 0,2-1 0 0 0,0-1 0 0 0,1-1 0 0 0,42 25 0 0 0,-42-29-34 0 0,0-2 1 0 0,0 0-1 0 0,1-1 0 0 0,0-1 0 0 0,1-1 1 0 0,0-1-1 0 0,0-1 0 0 0,0-1 1 0 0,1-1-1 0 0,-1-1 0 0 0,1-1 0 0 0,0-1 1 0 0,-1-1-1 0 0,42-7 0 0 0,-31 1 9 0 0,-2-2 0 0 0,1-2 0 0 0,-1-1 0 0 0,-1-1 0 0 0,0-1 0 0 0,-1-2 0 0 0,-1-1 0 0 0,0-1-1 0 0,-2-2 1 0 0,0 0 0 0 0,-1-2 0 0 0,44-49 0 0 0,-50 49 79 0 0,-1-2 0 0 0,-1 0 0 0 0,-1-1-1 0 0,-1 0 1 0 0,-2-1 0 0 0,0-1 0 0 0,-2 0 0 0 0,-1-1 0 0 0,-1 0-1 0 0,-1 0 1 0 0,-2-1 0 0 0,-1 0 0 0 0,-1 0 0 0 0,0-55 0 0 0,-5 49 104 0 0,-1-1 1 0 0,-2 1-1 0 0,-2 0 1 0 0,-1 0 0 0 0,-2 0-1 0 0,-1 1 1 0 0,-22-47-1 0 0,22 61-89 0 0,-1-1-1 0 0,0 2 1 0 0,-2 0-1 0 0,0 0 1 0 0,-2 1-1 0 0,0 1 0 0 0,0 0 1 0 0,-2 1-1 0 0,0 1 1 0 0,-1 0-1 0 0,0 1 1 0 0,-32-17-1 0 0,28 20-91 0 0,0 0 0 0 0,-1 1 0 0 0,1 2 0 0 0,-2 0 0 0 0,1 2 0 0 0,-1 0 0 0 0,0 2 0 0 0,0 0 0 0 0,-36 1 0 0 0,43 3-248 0 0,0 0 0 0 0,0 2 0 0 0,0 0 1 0 0,0 1-1 0 0,0 1 0 0 0,1 0 0 0 0,-1 2 1 0 0,1 0-1 0 0,0 0 0 0 0,1 2 0 0 0,-1-1 0 0 0,1 2 1 0 0,1 0-1 0 0,-18 16 0 0 0,25-19-55 0 0,0 1 0 0 0,1 0 1 0 0,0 0-1 0 0,0 1 0 0 0,1 0 0 0 0,0 0 0 0 0,0 0 0 0 0,1 1 1 0 0,0 0-1 0 0,1 0 0 0 0,0 0 0 0 0,0 0 0 0 0,1 0 0 0 0,0 0 0 0 0,0 1 1 0 0,1-1-1 0 0,0 1 0 0 0,1-1 0 0 0,0 1 0 0 0,1-1 0 0 0,0 1 1 0 0,3 11-1 0 0,-1-3-182 0 0,1-1 1 0 0,0 1-1 0 0,2-1 0 0 0,0-1 1 0 0,14 28-1 0 0,24 22-645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3:0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1 992 0 0,'-1'12'665'0'0,"-1"0"0"0"0,-1 1 0 0 0,0-1-1 0 0,-1-1 1 0 0,0 1 0 0 0,-1 0 0 0 0,0-1 0 0 0,-1 0 0 0 0,-13 20 0 0 0,-4 8 309 0 0,-56 100 1100 0 0,-22 40-459 0 0,57-92-1166 0 0,-15 27-1355 0 0,-86 237 1 0 0,143-344 770 0 0,-4 8-505 0 0,1 1 0 0 0,1 0 0 0 0,0 1 0 0 0,1-1 0 0 0,1 1 0 0 0,1-1 0 0 0,1 32 0 0 0,8-25-1025 0 0,-7-22 1593 0 0,-1-1-1 0 0,1 1 1 0 0,0-1 0 0 0,-1 1-1 0 0,1-1 1 0 0,0 1 0 0 0,-1-1-1 0 0,1 1 1 0 0,0-1 0 0 0,0 0 0 0 0,0 1-1 0 0,-1-1 1 0 0,1 0 0 0 0,0 0-1 0 0,0 0 1 0 0,0 0 0 0 0,-1 0-1 0 0,1 0 1 0 0,0 0 0 0 0,0 0-1 0 0,0 0 1 0 0,0 0 0 0 0,-1 0-1 0 0,1 0 1 0 0,0 0 0 0 0,1-1 0 0 0,24-11-1378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3:0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352 165 532 0 0,'-4'-11'352'0'0,"1"0"0"0"0,-1 0-1 0 0,-1 0 1 0 0,0 0 0 0 0,-1 1-1 0 0,0-1 1 0 0,0 1 0 0 0,-1 1 0 0 0,0-1-1 0 0,-1 1 1 0 0,-9-8 0 0 0,13 13-187 0 0,0 1 0 0 0,0 0 1 0 0,0 0-1 0 0,0 0 0 0 0,0 0 1 0 0,-1 1-1 0 0,1 0 0 0 0,-1 0 0 0 0,0 0 1 0 0,1 0-1 0 0,-1 1 0 0 0,0 0 1 0 0,0 0-1 0 0,0 0 0 0 0,0 1 0 0 0,0-1 1 0 0,0 1-1 0 0,0 0 0 0 0,0 1 1 0 0,0-1-1 0 0,0 1 0 0 0,0 0 0 0 0,0 0 1 0 0,0 1-1 0 0,0-1 0 0 0,1 1 1 0 0,-1 0-1 0 0,-6 4 0 0 0,1 0 27 0 0,1 0-1 0 0,-1 1 1 0 0,1 0 0 0 0,0 1-1 0 0,1 0 1 0 0,0 0-1 0 0,0 1 1 0 0,1 0 0 0 0,0 0-1 0 0,0 1 1 0 0,1 0-1 0 0,1 0 1 0 0,-8 18 0 0 0,10-19-142 0 0,0 0 1 0 0,0-1 0 0 0,1 1-1 0 0,0 0 1 0 0,1 0 0 0 0,0 0 0 0 0,1 0-1 0 0,0 1 1 0 0,0-1 0 0 0,1 0-1 0 0,0 0 1 0 0,0 0 0 0 0,1 0-1 0 0,0 0 1 0 0,1-1 0 0 0,0 1-1 0 0,0 0 1 0 0,6 9 0 0 0,5 4-88 0 0,1 0 0 0 0,0-2 0 0 0,2 0 0 0 0,0 0 0 0 0,2-2 0 0 0,0 0 0 0 0,0-1 0 0 0,2-1 0 0 0,0-1 0 0 0,28 15 0 0 0,32 13-609 0 0,135 50 0 0 0,-120-55 173 0 0,-93-36 457 0 0,403 181-1621 0 0,-369-164 1542 0 0,-1 2 1 0 0,-1 1-1 0 0,-1 1 0 0 0,43 40 1 0 0,-66-52 84 0 0,0 0-1 0 0,-1 1 1 0 0,0 1 0 0 0,-1-1-1 0 0,-1 2 1 0 0,10 17 0 0 0,-14-21 16 0 0,0 0-1 0 0,0 0 1 0 0,-1 0 0 0 0,-1 0 0 0 0,0 1 0 0 0,0-1 0 0 0,-1 1 0 0 0,0-1 0 0 0,-1 1 0 0 0,-1 14 0 0 0,-1-13 8 0 0,0 1-1 0 0,-1 0 1 0 0,-1-1 0 0 0,0 0 0 0 0,-1 0-1 0 0,0 0 1 0 0,-1 0 0 0 0,0-1 0 0 0,-1 0-1 0 0,0 0 1 0 0,-1 0 0 0 0,0-1 0 0 0,0-1-1 0 0,-1 1 1 0 0,-1-1 0 0 0,1-1 0 0 0,-19 13-1 0 0,5-6-38 0 0,-1 0-1 0 0,0-1 0 0 0,-1-2 1 0 0,-1-1-1 0 0,0 0 0 0 0,0-2 1 0 0,-34 7-1 0 0,16-6-395 0 0,0-2 0 0 0,-1-2 0 0 0,0-2-1 0 0,0-2 1 0 0,0-2 0 0 0,-1-2 0 0 0,1-1 0 0 0,1-3 0 0 0,-1-2 0 0 0,1-1 0 0 0,-51-19 0 0 0,76 21 144 0 0,-23-8-783 0 0,-63-31 0 0 0,36 1 29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3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1 315 696 0 0,'10'-37'880'0'0,"-10"8"12"0"0,6 6-276 0 0,-6-1-232 0 0,10 6-160 0 0,6 4-92 0 0,-1-5-60 0 0,22 5-44 0 0,5-5-60 0 0,10 0-92 0 0,10 5-128 0 0,6 0-172 0 0,5 0-232 0 0,0-5-128 0 0,0 0-28 0 0,5 1 40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3:0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651 843 268 0 0,'0'21'556'0'0,"-1"0"1"0"0,-1 1-1 0 0,0-1 0 0 0,-2 0 1 0 0,-1 0-1 0 0,-12 35 0 0 0,14-49-315 0 0,0 1-1 0 0,0-1 1 0 0,-1 0 0 0 0,0 0-1 0 0,0-1 1 0 0,-1 1-1 0 0,0-1 1 0 0,0 0-1 0 0,0 0 1 0 0,-1-1-1 0 0,0 1 1 0 0,0-1-1 0 0,0-1 1 0 0,-1 1-1 0 0,0-1 1 0 0,0 0 0 0 0,0 0-1 0 0,0-1 1 0 0,0 0-1 0 0,-1-1 1 0 0,-9 3-1 0 0,6-2 50 0 0,-1-2 0 0 0,0 1 0 0 0,0-1-1 0 0,0-1 1 0 0,0 0 0 0 0,0-1 0 0 0,1 0-1 0 0,-1-1 1 0 0,0 0 0 0 0,-19-6 0 0 0,18 2-135 0 0,-1 0 0 0 0,1 0 0 0 0,1-1-1 0 0,-1-1 1 0 0,1 0 0 0 0,0-1 0 0 0,1 0 0 0 0,-15-16 0 0 0,4 3-119 0 0,2 0 1 0 0,0-2-1 0 0,2-1 1 0 0,0 0 0 0 0,2-1-1 0 0,1-1 1 0 0,1 0-1 0 0,2-1 1 0 0,0-1-1 0 0,2 0 1 0 0,1 0-1 0 0,1-1 1 0 0,2 0-1 0 0,1 0 1 0 0,1-1-1 0 0,1-32 1 0 0,3 29-34 0 0,2 0-1 0 0,1 0 1 0 0,2 0 0 0 0,1 1 0 0 0,2-1 0 0 0,1 1 0 0 0,15-32 0 0 0,-17 47-8 0 0,1 1 1 0 0,1 0 0 0 0,0 0-1 0 0,2 1 1 0 0,0 1 0 0 0,0 0 0 0 0,2 0-1 0 0,-1 1 1 0 0,2 0 0 0 0,0 1-1 0 0,1 1 1 0 0,0 1 0 0 0,0 0 0 0 0,23-12-1 0 0,-30 19 4 0 0,1 0-1 0 0,0 0 1 0 0,0 1-1 0 0,0 0 1 0 0,1 1-1 0 0,-1 0 1 0 0,1 0-1 0 0,-1 1 1 0 0,1 0-1 0 0,0 1 1 0 0,-1 0-1 0 0,1 1 1 0 0,0 0-1 0 0,-1 0 1 0 0,15 4-1 0 0,-13-1 1 0 0,1 1 1 0 0,0 0-1 0 0,-1 0 1 0 0,0 1-1 0 0,0 1 1 0 0,-1 0-1 0 0,0 0 0 0 0,0 1 1 0 0,0 0-1 0 0,-1 1 1 0 0,12 15-1 0 0,-4-2 2 0 0,-2 0 0 0 0,0 1 0 0 0,-2 0 1 0 0,0 2-1 0 0,-2-1 0 0 0,-1 1 0 0 0,0 1 0 0 0,-2 0 0 0 0,-2 0 0 0 0,0 1 0 0 0,4 40 1 0 0,-4 26 144 0 0,-11 184 1 0 0,5-271-139 0 0,-30 362 483 0 0,-4 112 164 0 0,33-427-565 0 0,8 68 0 0 0,-5-103-75 0 0,1-1 0 0 0,0 0 0 0 0,1 0 0 0 0,1 0 0 0 0,1-1 0 0 0,0 1 0 0 0,14 25 0 0 0,-16-36-11 0 0,0 0-1 0 0,0-1 0 0 0,0 0 0 0 0,1 0 0 0 0,-1 0 0 0 0,1 0 0 0 0,0-1 0 0 0,1 0 0 0 0,-1 0 1 0 0,1 0-1 0 0,-1-1 0 0 0,1 0 0 0 0,0 0 0 0 0,13 4 0 0 0,-10-5-2 0 0,1 0 0 0 0,-1 0-1 0 0,1-1 1 0 0,-1-1 0 0 0,1 0 0 0 0,-1 0 0 0 0,1 0-1 0 0,0-1 1 0 0,13-4 0 0 0,0-1 4 0 0,-1-1 0 0 0,0-1 0 0 0,0-1 0 0 0,-1-1 0 0 0,-1-1 0 0 0,1-1 0 0 0,32-26 0 0 0,-27 17 48 0 0,-1 0 0 0 0,-1-2 0 0 0,-1-1 0 0 0,-1-1-1 0 0,-1-1 1 0 0,21-33 0 0 0,-33 43 19 0 0,0-1-1 0 0,0 0 1 0 0,-2 0-1 0 0,0-1 1 0 0,-1 0-1 0 0,-1 0 1 0 0,0 0-1 0 0,-2-1 1 0 0,0 0 0 0 0,-1 1-1 0 0,-1-1 1 0 0,-1-26-1 0 0,-2 27-34 0 0,-1 0 0 0 0,-1 0 1 0 0,0 0-1 0 0,-1 0 0 0 0,-1 1 0 0 0,-1 0 0 0 0,-1 0 0 0 0,0 0 0 0 0,-1 1 0 0 0,0 1 0 0 0,-2-1 1 0 0,0 2-1 0 0,0-1 0 0 0,-1 1 0 0 0,-1 1 0 0 0,-26-21 0 0 0,12 14-182 0 0,0 0 0 0 0,-2 2 0 0 0,0 1 0 0 0,-1 2 0 0 0,0 0 0 0 0,-1 3 0 0 0,-1 0 0 0 0,0 2 0 0 0,-1 1 0 0 0,-35-4-1 0 0,-3 2-1912 0 0,-1 4 0 0 0,1 3 0 0 0,-121 8 0 0 0,165-2 490 0 0,-1 1 1 0 0,0 1 0 0 0,-50 15 0 0 0,39-5 53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3:0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115 578 780 0 0,'-104'-159'8535'0'0,"102"158"-8391"0"0,1-1 0 0 0,0 0 0 0 0,0-1 0 0 0,0 1 0 0 0,0 0 0 0 0,0 0 0 0 0,1 0 1 0 0,-1-1-1 0 0,1 1 0 0 0,-1 0 0 0 0,1-1 0 0 0,0 1 0 0 0,0 0 0 0 0,0-1 0 0 0,0 1 0 0 0,0 0 0 0 0,0-1 0 0 0,1 1 1 0 0,1-4-1 0 0,-1 2-17 0 0,1 0-1 0 0,0 1 1 0 0,0-1 0 0 0,1 1 0 0 0,-1-1 0 0 0,1 1 0 0 0,-1 0 0 0 0,1 0 0 0 0,0 0 0 0 0,5-4 0 0 0,8-4 72 0 0,0 0 0 0 0,1 2 0 0 0,33-15 0 0 0,-45 21-150 0 0,71-28-18 0 0,98-27-1 0 0,86-8-1543 0 0,-28 7-2300 0 0,-147 38 101 0 0,94-10 0 0 0,-134 26 2363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3.41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112 116 220 0 0,'-2'-5'325'0'0,"-1"1"-87"0"0,1 0 1 0 0,0 0-1 0 0,-1 0 1 0 0,0 0-1 0 0,0 0 1 0 0,0 1-1 0 0,-7-7 1 0 0,-11-15 719 0 0,18 21-771 0 0,0 0-1 0 0,-1 0 1 0 0,1 0-1 0 0,-1 0 1 0 0,-39-24 5903 0 0,62 49-4686 0 0,-2-7-1186 0 0,1-1 0 0 0,1-1 0 0 0,35 16 0 0 0,-10-5-133 0 0,140 63 26 0 0,-34-18-38 0 0,-61-26 100 0 0,3-5 0 0 0,152 43 1 0 0,200 22 208 0 0,-428-99-380 0 0,472 75 75 0 0,4-29-18 0 0,-401-40-46 0 0,682 28 720 0 0,-302-38-240 0 0,-178-2-336 0 0,-22 2-67 0 0,-2-12-7 0 0,-104 1 12 0 0,-90 4-8 0 0,-46 4-6 0 0,34-1 1 0 0,-33 3 25 0 0,0-1 1 0 0,0-1-1 0 0,52-16 1 0 0,-13 3 57 0 0,87-14 116 0 0,138-33 86 0 0,-234 48-279 0 0,0-4-1 0 0,97-44 0 0 0,-152 61-86 0 0,0 1 0 0 0,-1 0 0 0 0,0-1 0 0 0,1 0 0 0 0,-1 0 0 0 0,0 0 0 0 0,6-7 0 0 0,-9 9-12 0 0,-1 1-1 0 0,1-1 1 0 0,-1 1-1 0 0,0-1 1 0 0,1 0-1 0 0,-1 1 0 0 0,0-1 1 0 0,0 0-1 0 0,1 1 1 0 0,-1-1-1 0 0,0 0 1 0 0,0 1-1 0 0,0-1 1 0 0,0 0-1 0 0,0 0 1 0 0,0 1-1 0 0,0-1 1 0 0,0 0-1 0 0,0 1 0 0 0,0-1 1 0 0,-1 0-1 0 0,1 1 1 0 0,0-2-1 0 0,-2 0-41 0 0,1 0-1 0 0,0 1 0 0 0,0-1 1 0 0,-1 1-1 0 0,1-1 1 0 0,-1 1-1 0 0,1 0 0 0 0,-1 0 1 0 0,0-1-1 0 0,0 1 0 0 0,1 0 1 0 0,-4-1-1 0 0,-12-5-784 0 0,-1 0 1 0 0,0 1-1 0 0,0 1 0 0 0,-29-5 0 0 0,-78-4-3967 0 0,-8 13 151 0 0,73 1 2842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3:1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1473 13 1204 0 0,'0'-1'142'0'0,"-1"1"1"0"0,1-1-1 0 0,0 1 0 0 0,-1-1 1 0 0,1 1-1 0 0,0-1 0 0 0,-1 1 0 0 0,1-1 1 0 0,-1 1-1 0 0,1-1 0 0 0,-1 1 0 0 0,1 0 1 0 0,-1-1-1 0 0,0 1 0 0 0,1 0 1 0 0,-1-1-1 0 0,1 1 0 0 0,-1 0 0 0 0,0 0 1 0 0,1 0-1 0 0,-1-1 0 0 0,1 1 1 0 0,-1 0-1 0 0,0 0 0 0 0,1 0 0 0 0,-1 0 1 0 0,0 0-1 0 0,1 0 0 0 0,-1 0 1 0 0,0 0-1 0 0,1 1 0 0 0,-1-1 0 0 0,0 0 1 0 0,1 0-1 0 0,-1 0 0 0 0,1 1 1 0 0,-1-1-1 0 0,1 0 0 0 0,-1 1 0 0 0,0-1 1 0 0,1 0-1 0 0,-1 1 0 0 0,1-1 1 0 0,-1 2-1 0 0,0-2 74 0 0,1 1 0 0 0,-1-1-1 0 0,1 1 1 0 0,-1-1 0 0 0,0 0 0 0 0,1 1 0 0 0,-1-1 0 0 0,0 0 0 0 0,1 1 0 0 0,-1-1 0 0 0,0 0-1 0 0,1 0 1 0 0,-1 1 0 0 0,0-1 0 0 0,1 0 0 0 0,-1 0 0 0 0,0 0 0 0 0,0 0 0 0 0,1 0-1 0 0,-1 0 1 0 0,0 0 0 0 0,1 0 0 0 0,-1-1 0 0 0,0 1 0 0 0,0 0 0 0 0,1 0 0 0 0,-1-1 0 0 0,0 1-1 0 0,0-1 1 0 0,1 1-147 0 0,-1 0 0 0 0,1 0 1 0 0,0 0-1 0 0,0 0 0 0 0,0-1 0 0 0,-1 1 0 0 0,1 0 0 0 0,0 0 0 0 0,0 0 0 0 0,0-1 0 0 0,-1 1 0 0 0,1 0 0 0 0,0 0 1 0 0,0-1-1 0 0,0 1 0 0 0,0 0 0 0 0,0 0 0 0 0,0-1 0 0 0,0 1 0 0 0,0 0 0 0 0,0 0 0 0 0,0-1 0 0 0,0 1 0 0 0,0 0 0 0 0,0-1 1 0 0,0 1-1 0 0,0 0 0 0 0,0 0 0 0 0,0-1 0 0 0,0 1 0 0 0,0 0 0 0 0,0 0 0 0 0,0-1 0 0 0,0 1 0 0 0,0 0 0 0 0,0 0 1 0 0,1-1-1 0 0,-1 1 0 0 0,0 0 0 0 0,0 0 0 0 0,0-1 0 0 0,0 1 0 0 0,1 0 0 0 0,-1 0 0 0 0,0 0 0 0 0,0 0 0 0 0,0-1 0 0 0,1 1 1 0 0,-1 0-1 0 0,0 0 0 0 0,0 0 0 0 0,1 0 0 0 0,-1 0 0 0 0,0 0 0 0 0,1 0 0 0 0,-1 0 0 0 0,0-1 0 0 0,0 1 0 0 0,1 0 0 0 0,-1 0 1 0 0,0 0-1 0 0,0 0 0 0 0,1 1 0 0 0,-1-1 0 0 0,23 0 1231 0 0,52 27-371 0 0,-1 3-1 0 0,83 47 1 0 0,-39-8-440 0 0,148 114 0 0 0,-159-106-391 0 0,80 73 10 0 0,-102-77-77 0 0,597 537 34 0 0,-29 37-117 0 0,-230-201-147 0 0,184 246-313 0 0,-456-508 69 0 0,230 365 1 0 0,-342-476 320 0 0,-2 0 0 0 0,-4 3 0 0 0,-3 1 0 0 0,-3 1 1 0 0,23 114-1 0 0,-30-82 99 0 0,-4 0-1 0 0,-6 1 1 0 0,-4 163 0 0 0,-12-185-20 0 0,-3-1 0 0 0,-34 144 0 0 0,33-195 21 0 0,-2 0 1 0 0,-2 0-1 0 0,-35 66 1 0 0,-72 96 6 0 0,88-147 32 0 0,-26 37 83 0 0,-5-1 0 0 0,-2-4 0 0 0,-5-3 0 0 0,-159 142 0 0 0,180-180-59 0 0,-235 191 170 0 0,-601 441 568 0 0,370-263-339 0 0,182-142-256 0 0,-485 440-63 0 0,360-254-188 0 0,22 14-154 0 0,291-311 109 0 0,-336 410-1108 0 0,181-180-1990 0 0,254-333 2219 0 0,29-36 168 0 0,1 0 1 0 0,-27 46-1 0 0,-8 31-2707 0 0,51-95 3335 0 0,0 0 0 0 0,0 0 0 0 0,0 1 0 0 0,0-1 0 0 0,0 1 0 0 0,1-1 0 0 0,-1 0 0 0 0,1 1 0 0 0,0-1 0 0 0,0 1 0 0 0,0-1 0 0 0,0 1 0 0 0,0-1 0 0 0,1 1 0 0 0,-1-1 0 0 0,1 1 0 0 0,-1-1 0 0 0,1 1 0 0 0,0-1 0 0 0,0 0 0 0 0,0 0 0 0 0,0 1 0 0 0,0-1 0 0 0,1 0 0 0 0,-1 0 0 0 0,3 2 0 0 0,-4-3 73 0 0,1-1 0 0 0,0 0 0 0 0,0 0 0 0 0,0 0 0 0 0,-1 0 0 0 0,1 0 0 0 0,0 0 0 0 0,0 0 0 0 0,0 0 0 0 0,-1 0 0 0 0,1 0 0 0 0,0 0 0 0 0,0 0 0 0 0,-1-1 0 0 0,1 1 0 0 0,0 0 0 0 0,0-1 0 0 0,0 1 0 0 0,4-2-313 0 0,7-1-192 0 0,0 0 1 0 0,-1-1-1 0 0,21-10 1 0 0,18-9-390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3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126 573 1124 0 0,'-27'-135'8574'0'0,"1"11"-3248"0"0,-6-21-2328 0 0,8 42-989 0 0,16 82-1456 0 0,7 19-456 0 0,0-1 0 0 0,0 1 0 0 0,0-1 0 0 0,0 1 0 0 0,0-1 0 0 0,0 1 0 0 0,1-1 0 0 0,-1 0 0 0 0,1 1 0 0 0,0-1-1 0 0,0 0 1 0 0,0 1 0 0 0,0-1 0 0 0,1-5 0 0 0,-1 8-73 0 0,1 0-1 0 0,-1 0 1 0 0,1 0 0 0 0,-1 0-1 0 0,1 0 1 0 0,-1 0 0 0 0,0 0-1 0 0,1 0 1 0 0,-1 0 0 0 0,1 0-1 0 0,-1 0 1 0 0,0 0-1 0 0,1 1 1 0 0,-1-1 0 0 0,1 0-1 0 0,-1 0 1 0 0,0 0 0 0 0,1 0-1 0 0,-1 1 1 0 0,1-1 0 0 0,-1 0-1 0 0,0 1 1 0 0,1-1 0 0 0,-1 0-1 0 0,0 0 1 0 0,0 1 0 0 0,1-1-1 0 0,-1 0 1 0 0,0 1 0 0 0,0-1-1 0 0,0 1 1 0 0,1-1-1 0 0,-1 0 1 0 0,0 1 0 0 0,0 0-1 0 0,14 18 338 0 0,-13-17-279 0 0,12 19 140 0 0,-1 2 1 0 0,-1-1-1 0 0,-1 2 0 0 0,-1-1 1 0 0,8 36-1 0 0,21 132 224 0 0,-30-145-358 0 0,56 596 316 0 0,-55 3-594 0 0,-39 164-1281 0 0,-28-276-2544 0 0,21-331-3403 0 0,37-199 7085 0 0,0-1-1 0 0,0 1 0 0 0,-1 0 0 0 0,1-1 0 0 0,-1 1 0 0 0,0-1 0 0 0,1 1 0 0 0,-1-1 0 0 0,0 1 0 0 0,0-1 0 0 0,-1 1 0 0 0,1-1 0 0 0,0 0 0 0 0,-1 0 0 0 0,0 0 0 0 0,1 0 0 0 0,-1 0 1 0 0,0 0-1 0 0,0 0 0 0 0,0 0 0 0 0,0-1 0 0 0,0 1 0 0 0,-1-1 0 0 0,1 0 0 0 0,0 1 0 0 0,-1-1 0 0 0,1 0 0 0 0,-1 0 0 0 0,-3 0 0 0 0,-14 7-1374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4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6268 1328 192 0 0,'-15'-23'1253'0'0,"-5"-14"262"0"0,-4-6 93 0 0,5 15-547 0 0,-80-100 4183 0 0,57 72-3524 0 0,-1 1-1 0 0,-77-73 0 0 0,85 96-1441 0 0,-29-27 101 0 0,-2 3 0 0 0,-128-84 0 0 0,123 100-261 0 0,-2 2 0 0 0,-1 4 0 0 0,-1 3 0 0 0,-83-22 0 0 0,-391-70 339 0 0,-9 33-104 0 0,296 50-191 0 0,-200-13 95 0 0,276 34-191 0 0,-6 1-68 0 0,-372 15 0 0 0,449 12-3 0 0,0 5 1 0 0,0 5-1 0 0,2 6 0 0 0,-170 58 0 0 0,145-29 12 0 0,2 6 0 0 0,-254 154 0 0 0,290-148-2 0 0,3 6-1 0 0,3 3 0 0 0,3 4 1 0 0,-91 103-1 0 0,152-146-12 0 0,1 2-1 0 0,1 0 1 0 0,3 2 0 0 0,-39 80 0 0 0,34-48-2 0 0,2 1-1 0 0,-20 89 1 0 0,32-96 9 0 0,3 1 0 0 0,3 0 0 0 0,3 0-1 0 0,3 1 1 0 0,3 0 0 0 0,9 88 0 0 0,0-98-8 0 0,2 0-1 0 0,2 0 1 0 0,3-2-1 0 0,3 1 0 0 0,2-2 1 0 0,2-1-1 0 0,48 84 1 0 0,-30-74-17 0 0,2-1 0 0 0,4-3 1 0 0,2-1-1 0 0,92 87 0 0 0,-28-49-29 0 0,3-5 0 0 0,4-5 0 0 0,199 109 0 0 0,-158-113-8 0 0,3-8 1 0 0,269 85 0 0 0,159-12 11 0 0,-455-126 49 0 0,2-5 0 0 0,192-2 0 0 0,-174-21-2 0 0,-1-7 0 0 0,0-6-1 0 0,-2-7 1 0 0,0-7 0 0 0,-3-6 0 0 0,-1-7-1 0 0,-2-6 1 0 0,-3-7 0 0 0,-2-5 0 0 0,211-133-1 0 0,-290 156 13 0 0,-1-2-1 0 0,-2-3 0 0 0,-3-3 0 0 0,-1-3 0 0 0,86-103 1 0 0,-116 121 2 0 0,-2-1-1 0 0,-2-1 1 0 0,-1-1 0 0 0,-2-1 0 0 0,-1-1 0 0 0,-3 0 0 0 0,0-1 0 0 0,-3 0 0 0 0,-2-2 0 0 0,7-46-1 0 0,-7-6 55 0 0,-3 0 0 0 0,-5 0 0 0 0,-4 0 0 0 0,-4 0 0 0 0,-23-118 0 0 0,16 155-44 0 0,-3 0 0 0 0,-2 1-1 0 0,-3 0 1 0 0,-2 2-1 0 0,-48-82 1 0 0,32 73-95 0 0,-3 3 0 0 0,-2 2 0 0 0,-3 1 1 0 0,-61-57-1 0 0,-199-146-1103 0 0,-22 27-1787 0 0,181 137-1534 0 0,-251-121 1 0 0,313 179 2519 0 0,-105-29 1 0 0,46 24 541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2:07.18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4205 228 844 0 0,'-94'-55'7147'0'0,"53"40"-5415"0"0,0 1 0 0 0,-1 3 1 0 0,-86-13-1 0 0,3 2-686 0 0,64 8-671 0 0,-150-29 500 0 0,47 25-325 0 0,-312 7 1 0 0,-165 60 153 0 0,412-23-484 0 0,-422 104-1 0 0,551-96-195 0 0,-107 50-1 0 0,189-76-21 0 0,-66 34 2 0 0,-105 69 1 0 0,171-99-5 0 0,-22 14-1 0 0,1 3 0 0 0,-55 52 0 0 0,-58 78-10 0 0,112-113 12 0 0,3 1-1 0 0,1 2 0 0 0,3 1 0 0 0,2 2 1 0 0,2 1-1 0 0,2 1 0 0 0,3 1 0 0 0,3 2 0 0 0,2 0 1 0 0,2 1-1 0 0,3 1 0 0 0,2 0 0 0 0,3 1 1 0 0,-1 77-1 0 0,10-77-4 0 0,4 1 0 0 0,2-1 1 0 0,2 1-1 0 0,3-2 0 0 0,3 1 0 0 0,2-2 1 0 0,3 0-1 0 0,3-1 0 0 0,2-1 1 0 0,2-1-1 0 0,42 64 0 0 0,-20-44 21 0 0,2-3 0 0 0,4-2 0 0 0,3-2 0 0 0,3-3 0 0 0,132 111 0 0 0,-66-83-14 0 0,3-6 0 0 0,5-5 0 0 0,204 91 0 0 0,460 125-124 0 0,-559-227 55 0 0,4-11 0 0 0,1-11 0 0 0,3-10-1 0 0,294 8 1 0 0,-254-45-3 0 0,297-38-1 0 0,-427 16 46 0 0,169-45 0 0 0,145-70-28 0 0,-358 96 55 0 0,-3-5-1 0 0,-1-5 1 0 0,-2-4-1 0 0,-3-5 1 0 0,182-135-1 0 0,-239 156 3 0 0,-2-1 1 0 0,-2-3-1 0 0,-2-2 0 0 0,-2-1 1 0 0,-2-2-1 0 0,-1-1 0 0 0,-3-2 1 0 0,-2-2-1 0 0,-2-1 0 0 0,25-63 1 0 0,-35 66 6 0 0,-3 0 0 0 0,-1 0 0 0 0,-3-2 0 0 0,10-83 0 0 0,-16 58 21 0 0,-3 0-1 0 0,-4 0 0 0 0,-3 0 0 0 0,-3 0 1 0 0,-4 0-1 0 0,-2 2 0 0 0,-40-124 0 0 0,19 108-22 0 0,-3 1-1 0 0,-4 2 1 0 0,-4 2-1 0 0,-88-126 0 0 0,55 106-69 0 0,-4 4-1 0 0,-177-168 1 0 0,203 220-103 0 0,-3 2 1 0 0,-2 2-1 0 0,-1 3 0 0 0,-2 3 1 0 0,-79-35-1 0 0,53 35-498 0 0,-2 5 0 0 0,-1 3 0 0 0,-137-27 0 0 0,84 33-1312 0 0,-243-11-1 0 0,-143 43-2913 0 0,62 40 907 0 0,245-11 2422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20.3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251 102 140 0 0,'-11'0'563'0'0,"0"1"0"0"0,0 1 0 0 0,1 0 0 0 0,-15 5 0 0 0,-24 5 879 0 0,2-3 316 0 0,31-5 266 0 0,0 0 0 0 0,1-2 0 0 0,-25 1 1019 0 0,132-11-874 0 0,35-6-1789 0 0,-84 8-251 0 0,51 1 1 0 0,5 0 6 0 0,545-46 265 0 0,-447 37-369 0 0,698-28-70 0 0,-625 40 15 0 0,546 23-21 0 0,-359 20 39 0 0,-187-27 8 0 0,21-8 20 0 0,-274-5-18 0 0,1 1 0 0 0,-1 1 0 0 0,1 1 0 0 0,-1 0 0 0 0,30 12 0 0 0,-25-8-192 0 0,0-1 1 0 0,43 8 0 0 0,-43-15-1741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2:08.21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650 1 56 0 0,'-94'52'14129'0'0,"71"-28"-13434"0"0,2 3 0 0 0,1 1-1 0 0,-32 60 1 0 0,-18 28-162 0 0,47-81-423 0 0,1 1-1 0 0,-28 68 1 0 0,24-49-40 0 0,-16 35-19 0 0,5 2 1 0 0,3 2 0 0 0,4 1 0 0 0,5 1-1 0 0,4 1 1 0 0,-10 110 0 0 0,9 48 30 0 0,15 378 0 0 0,18-461-80 0 0,8-1 1 0 0,7-1-1 0 0,57 196 0 0 0,-34-198-128 0 0,9-2 0 0 0,154 311 0 0 0,-7-120-2228 0 0,-154-279-427 0 0,3-3 0 0 0,89 96 0 0 0,-30-55-1913 0 0,-70-76 2924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27.68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92 507 580 0 0,'-11'-18'1164'0'0,"1"-1"-1"0"0,1-1 1 0 0,-12-37 0 0 0,-2-24 2842 0 0,15 51-2437 0 0,4 12-735 0 0,1-1 0 0 0,2 1 0 0 0,-1-1 0 0 0,2 1 1 0 0,2-20-1 0 0,0-11 395 0 0,3-53 1188 0 0,-3 102-2128 0 0,5 8-164 0 0,4 14-28 0 0,8 57 129 0 0,15 140-1 0 0,-25-148-189 0 0,36 316-60 0 0,4 37-972 0 0,-41-369 606 0 0,24 139-1609 0 0,-25-164 551 0 0,2 1 0 0 0,13 30 0 0 0,-21-58 1179 0 0,1-1 1 0 0,-1 1-1 0 0,0 0 1 0 0,1-1 0 0 0,-1 1-1 0 0,1-1 1 0 0,0 1-1 0 0,-1-1 1 0 0,1 0-1 0 0,1 0 1 0 0,-1 0-1 0 0,0 0 1 0 0,0 0-1 0 0,5 3 1 0 0,-4-4 43 0 0,-1-1 1 0 0,0 1-1 0 0,1-1 0 0 0,-1 1 1 0 0,1-1-1 0 0,-1 0 0 0 0,0 0 1 0 0,1 0-1 0 0,-1 0 0 0 0,1-1 1 0 0,-1 1-1 0 0,1-1 0 0 0,-1 1 1 0 0,0-1-1 0 0,1 0 0 0 0,-1 0 1 0 0,0 0-1 0 0,0 0 0 0 0,3-2 1 0 0,31-19-1555 0 0,5-5 288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28.24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1053 472 820 0 0,'18'-25'764'0'0,"-1"0"0"0"0,-1-1 0 0 0,24-55 1 0 0,-32 62 16 0 0,-1 0 1 0 0,-1-1-1 0 0,-1 0 0 0 0,0 0 1 0 0,-2 0-1 0 0,2-38 1 0 0,-4 53-552 0 0,-2-1 0 0 0,1 1 1 0 0,-1-1-1 0 0,1 1 0 0 0,-1-1 0 0 0,-1 1 1 0 0,1 0-1 0 0,-1 0 0 0 0,0-1 0 0 0,0 1 1 0 0,-1 1-1 0 0,1-1 0 0 0,-1 0 1 0 0,0 0-1 0 0,-1 1 0 0 0,1 0 0 0 0,-1 0 1 0 0,1 0-1 0 0,-1 0 0 0 0,0 0 0 0 0,-1 1 1 0 0,1 0-1 0 0,-1 0 0 0 0,1 0 0 0 0,-1 0 1 0 0,0 1-1 0 0,0-1 0 0 0,0 2 0 0 0,-11-4 1 0 0,2 2-113 0 0,-1 0 1 0 0,1 1 0 0 0,-1 1-1 0 0,0 0 1 0 0,1 1-1 0 0,-1 0 1 0 0,1 1 0 0 0,-1 1-1 0 0,1 0 1 0 0,-20 7 0 0 0,-3 3-2 0 0,0 2 1 0 0,-58 31 0 0 0,-65 50 63 0 0,90-50-138 0 0,2 2 1 0 0,3 4-1 0 0,2 2 0 0 0,2 3 1 0 0,-61 73-1 0 0,106-109-48 0 0,1 0-1 0 0,1 1 0 0 0,0 1 1 0 0,2 1-1 0 0,1 0 0 0 0,1 0 1 0 0,-14 47-1 0 0,21-59-11 0 0,0 0 1 0 0,1 0-1 0 0,0 0 0 0 0,1 0 1 0 0,0 0-1 0 0,1 1 0 0 0,0-1 1 0 0,1 0-1 0 0,0 0 0 0 0,1 0 1 0 0,0 0-1 0 0,1 0 0 0 0,0 0 1 0 0,1-1-1 0 0,0 1 0 0 0,1-1 1 0 0,0 0-1 0 0,0 0 0 0 0,1 0 1 0 0,9 10-1 0 0,-4-8-16 0 0,1-1 0 0 0,0 0 0 0 0,1-1-1 0 0,1 0 1 0 0,-1-1 0 0 0,1-1 0 0 0,1 0 0 0 0,0-1 0 0 0,0 0 0 0 0,0-2-1 0 0,1 1 1 0 0,25 4 0 0 0,-5-3-42 0 0,-1-2 0 0 0,1-1 0 0 0,0-2 0 0 0,66-5 0 0 0,-48-2-4 0 0,-1-2 1 0 0,1-2-1 0 0,-2-3 0 0 0,0-2 1 0 0,0-3-1 0 0,-1-1 0 0 0,-1-3 1 0 0,-1-2-1 0 0,55-35 0 0 0,-61 30 127 0 0,-1-2 0 0 0,-2-1 0 0 0,-1-2 0 0 0,-1-2 0 0 0,-2-1 0 0 0,-2-2 0 0 0,48-68 0 0 0,-80 104-37 0 0,16-25 282 0 0,-1-1 0 0 0,0-1 1 0 0,-3-1-1 0 0,0 0 0 0 0,10-35 0 0 0,-2-24 1822 0 0,-2 262-1683 0 0,-2-57-347 0 0,47 316-2 0 0,-57-337-71 0 0,-3-1 1 0 0,-5 1-1 0 0,-19 151 1 0 0,12-202-16 0 0,-3-1 1 0 0,-1 0 0 0 0,-2-1 0 0 0,-31 66-1 0 0,31-82-6 0 0,-1-2-1 0 0,-1 1 0 0 0,-2-2 0 0 0,0 0 1 0 0,-1-1-1 0 0,-1-1 0 0 0,-2 0 0 0 0,0-2 1 0 0,0 0-1 0 0,-2-2 0 0 0,0 0 1 0 0,-2-2-1 0 0,-40 21 0 0 0,24-17-112 0 0,0-2 0 0 0,-2-1 0 0 0,1-3 0 0 0,-2-1 0 0 0,0-2 0 0 0,0-2 0 0 0,-87 4 0 0 0,100-11-270 0 0,1-2 0 0 0,0 0 1 0 0,-1-2-1 0 0,1-2 0 0 0,1 0 0 0 0,-1-2 1 0 0,1-1-1 0 0,0-2 0 0 0,1-1 1 0 0,-30-15-1 0 0,51 22 34 0 0,0 0-1 0 0,0-1 1 0 0,1 0 0 0 0,-1 0-1 0 0,1-1 1 0 0,0 0-1 0 0,1 0 1 0 0,0 0-1 0 0,0 0 1 0 0,-8-14 0 0 0,11 16 69 0 0,0 0 1 0 0,0 0-1 0 0,1 0 1 0 0,0-1 0 0 0,-1 1-1 0 0,1 0 1 0 0,1-1-1 0 0,-1 1 1 0 0,1 0 0 0 0,0-1-1 0 0,0 1 1 0 0,0-1-1 0 0,0 1 1 0 0,1-1 0 0 0,0 1-1 0 0,0 0 1 0 0,0 0-1 0 0,0-1 1 0 0,1 1 0 0 0,-1 0-1 0 0,1 0 1 0 0,3-5-1 0 0,1 1-122 0 0,-1 1 0 0 0,1-1-1 0 0,1 1 1 0 0,-1 1-1 0 0,1-1 1 0 0,0 1-1 0 0,1 0 1 0 0,13-8-1 0 0,39-12-949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30.3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1590 1333 660 0 0,'-246'-20'3251'0'0,"53"7"-1066"0"0,52-3-114 0 0,1-6 0 0 0,0-6 0 0 0,-183-62 0 0 0,294 79-1849 0 0,1-1 0 0 0,0-2 0 0 0,1 0 0 0 0,0-2 0 0 0,2-1 0 0 0,0-2 0 0 0,0 0 0 0 0,2-1 0 0 0,-26-30 0 0 0,36 36-180 0 0,1 0-1 0 0,0-1 1 0 0,2 0-1 0 0,-1-1 1 0 0,2-1-1 0 0,0 1 1 0 0,1-2-1 0 0,1 1 1 0 0,1-1-1 0 0,0 0 1 0 0,1 0-1 0 0,1 0 1 0 0,1-1-1 0 0,0 0 1 0 0,2 0-1 0 0,0-26 1 0 0,4 16-39 0 0,1 1 0 0 0,2-1 0 0 0,0 1 0 0 0,2 0 0 0 0,1 0 0 0 0,2 1 0 0 0,0 1 1 0 0,2-1-1 0 0,1 2 0 0 0,1 0 0 0 0,1 1 0 0 0,1 0 0 0 0,1 1 0 0 0,1 1 0 0 0,1 1 1 0 0,0 1-1 0 0,2 1 0 0 0,30-21 0 0 0,-21 19-18 0 0,0 1 0 0 0,1 2-1 0 0,1 1 1 0 0,0 2 0 0 0,50-16 0 0 0,-65 26-3 0 0,1 0 0 0 0,-1 1-1 0 0,1 1 1 0 0,0 1 0 0 0,0 1 0 0 0,0 0 0 0 0,0 1 0 0 0,0 2 0 0 0,0 0 0 0 0,0 0 0 0 0,0 2 0 0 0,18 6 0 0 0,-15-3-12 0 0,-1 1 1 0 0,0 1 0 0 0,-1 1-1 0 0,0 1 1 0 0,-1 1-1 0 0,0 1 1 0 0,-1 0-1 0 0,20 19 1 0 0,-26-20 16 0 0,-1 0-1 0 0,-1 0 1 0 0,0 1 0 0 0,0 0-1 0 0,-2 1 1 0 0,1 0-1 0 0,-2 0 1 0 0,0 1 0 0 0,-1 0-1 0 0,0 0 1 0 0,-1 1 0 0 0,3 18-1 0 0,-3-4 6 0 0,-3 1 0 0 0,0-1 0 0 0,-2 0-1 0 0,-1 0 1 0 0,-1 1 0 0 0,-1-1 0 0 0,-2 0 0 0 0,-17 56-1 0 0,-11 11 17 0 0,-57 117-1 0 0,63-155 1 0 0,-16 39 7 0 0,-34 115 1 0 0,67-178-23 0 0,1 0-1 0 0,2 1 1 0 0,1-1 0 0 0,2 2-1 0 0,2-1 1 0 0,1 0 0 0 0,5 41 0 0 0,-3-64 0 0 0,2-1 0 0 0,-1 0 0 0 0,2 1 0 0 0,0-1 0 0 0,0 0 0 0 0,1-1 0 0 0,0 1 0 0 0,1-1 0 0 0,1 0 0 0 0,-1 0 0 0 0,2-1 0 0 0,-1 0 0 0 0,2 0 0 0 0,-1-1 0 0 0,1 0 0 0 0,1-1 0 0 0,13 10 0 0 0,-5-6-12 0 0,0 0 0 0 0,1-2 0 0 0,0 0-1 0 0,1-1 1 0 0,0-2 0 0 0,1 0 0 0 0,0 0 0 0 0,0-2-1 0 0,28 3 1 0 0,9 0-51 0 0,0-4 0 0 0,0-1 1 0 0,76-8-1 0 0,-100 2 47 0 0,0-2-1 0 0,-1-2 1 0 0,0-1 0 0 0,0-1 0 0 0,-1-2-1 0 0,0-2 1 0 0,33-17 0 0 0,-58 27 21 0 0,28-16-8 0 0,0-1-1 0 0,36-28 1 0 0,-63 42 19 0 0,0-1 0 0 0,0 0 0 0 0,0 0 0 0 0,-1-1 1 0 0,0 0-1 0 0,0 0 0 0 0,-1-1 0 0 0,0 0 0 0 0,-1 0 0 0 0,0 0 1 0 0,0-1-1 0 0,-1 0 0 0 0,4-13 0 0 0,-5 14 25 0 0,-1-1 0 0 0,0 0 0 0 0,-1 0 0 0 0,0-1 0 0 0,0 1 0 0 0,-1 0-1 0 0,0 0 1 0 0,-1 0 0 0 0,-1 0 0 0 0,1-1 0 0 0,-1 1 0 0 0,-1 1 0 0 0,0-1 0 0 0,0 0 0 0 0,-1 1 0 0 0,0-1 0 0 0,-1 1-1 0 0,0 1 1 0 0,0-1 0 0 0,-10-11 0 0 0,-7-4 28 0 0,-1 0-1 0 0,-1 1 1 0 0,-1 2 0 0 0,0 1-1 0 0,-2 0 1 0 0,-1 2 0 0 0,0 1-1 0 0,-1 2 1 0 0,-37-15 0 0 0,-38-9-22 0 0,-149-36-1 0 0,189 58-35 0 0,-308-55-1100 0 0,266 54-757 0 0,66 9 72 0 0,39 8 1614 0 0,-1 1 1 0 0,1-1-1 0 0,0 0 0 0 0,-1 1 1 0 0,1-1-1 0 0,-1 0 1 0 0,1 0-1 0 0,0 0 1 0 0,0 0-1 0 0,0 0 1 0 0,-1-1-167 0 0,1 0 166 0 0,0 1 0 0 0,0 0 1 0 0,0-1-1 0 0,0 1 1 0 0,0 0-1 0 0,1-1 1 0 0,-2-2-1 0 0,3 3 44 0 0,-1 0 0 0 0,0 0 0 0 0,1 0 0 0 0,-1 1 0 0 0,21-12-2706 0 0,-16 11 2279 0 0,100-27-2679 0 0,-30 10 2002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30.90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1282 1060 112 0 0,'0'1'88'0'0,"0"0"1"0"0,0 0-1 0 0,-1 0 1 0 0,1 0-1 0 0,0-1 0 0 0,0 1 1 0 0,-1 0-1 0 0,1 0 1 0 0,-1 0-1 0 0,1 0 0 0 0,0 0 1 0 0,-1 0-1 0 0,0 0 1 0 0,1-1-1 0 0,-1 1 0 0 0,1 0 1 0 0,-1-1-1 0 0,0 1 1 0 0,0 0-1 0 0,1-1 0 0 0,-1 1 1 0 0,0-1-1 0 0,0 1 1 0 0,0-1-1 0 0,0 1 0 0 0,0-1 1 0 0,0 1-1 0 0,1-1 1 0 0,-1 0-1 0 0,0 0 0 0 0,-2 1 1 0 0,-39 1 1695 0 0,19-1-726 0 0,-40 4 979 0 0,1-3 0 0 0,-93-8 0 0 0,92-1-1212 0 0,0-3 0 0 0,0-2 0 0 0,1-3-1 0 0,-99-39 1 0 0,106 31-405 0 0,0-3-1 0 0,-85-54 1 0 0,114 63-350 0 0,1-2 1 0 0,1 0-1 0 0,0-1 0 0 0,2-2 1 0 0,1 0-1 0 0,0-1 1 0 0,-18-28-1 0 0,32 40-62 0 0,1 1 0 0 0,0-1-1 0 0,0-1 1 0 0,1 1 0 0 0,1-1 0 0 0,0 0-1 0 0,0 0 1 0 0,1-1 0 0 0,1 1-1 0 0,0-1 1 0 0,1 1 0 0 0,0-1-1 0 0,1 1 1 0 0,0-1 0 0 0,1 0 0 0 0,0 1-1 0 0,1-1 1 0 0,1 1 0 0 0,0 0-1 0 0,1 0 1 0 0,0 0 0 0 0,0 0 0 0 0,1 0-1 0 0,10-14 1 0 0,-6 10-18 0 0,2 1 0 0 0,0 1 1 0 0,0 0-1 0 0,2 0 0 0 0,-1 1 0 0 0,26-19 1 0 0,0 3-80 0 0,55-30 1 0 0,-48 36-44 0 0,1 1 0 0 0,1 3 0 0 0,1 2-1 0 0,0 2 1 0 0,1 2 0 0 0,1 2-1 0 0,61-5 1 0 0,-72 11-23 0 0,0 2 0 0 0,0 2-1 0 0,0 2 1 0 0,53 7 0 0 0,-72-5 92 0 0,-1 0 0 0 0,0 2-1 0 0,0 0 1 0 0,-1 1 0 0 0,1 1 0 0 0,-1 1 0 0 0,-1 1 0 0 0,0 0 0 0 0,0 1 0 0 0,25 19-1 0 0,-36-23 50 0 0,0-1 0 0 0,0 1 0 0 0,-1 1 0 0 0,0-1 0 0 0,0 1 0 0 0,0-1 0 0 0,-1 1 0 0 0,0 1 0 0 0,0-1 0 0 0,-1 1 0 0 0,0-1 0 0 0,3 10 0 0 0,-4-5 6 0 0,0-1-1 0 0,0 1 1 0 0,-1 0 0 0 0,-1 0 0 0 0,0-1-1 0 0,0 1 1 0 0,-4 19 0 0 0,-5 7 9 0 0,-2 0 1 0 0,-1-1 0 0 0,-35 71 0 0 0,47-107-2 0 0,-117 217 31 0 0,20-43-15 0 0,-15 77-15 0 0,99-215 0 0 0,2 1 0 0 0,1 1 0 0 0,2-1-1 0 0,-7 79 1 0 0,15-108 0 0 0,0 1 0 0 0,1 0-1 0 0,0 0 1 0 0,0-1 0 0 0,1 1 0 0 0,0-1 0 0 0,1 1 0 0 0,0-1-1 0 0,0 0 1 0 0,1 0 0 0 0,0 0 0 0 0,1-1 0 0 0,0 1-1 0 0,0-1 1 0 0,1 0 0 0 0,13 14 0 0 0,-10-14-6 0 0,0 0 1 0 0,0 0-1 0 0,1-1 0 0 0,0-1 1 0 0,0 0-1 0 0,1 0 1 0 0,0-1-1 0 0,0 0 0 0 0,0 0 1 0 0,0-2-1 0 0,1 1 1 0 0,0-2-1 0 0,16 3 0 0 0,16-1-67 0 0,-1-2 0 0 0,1-3 0 0 0,0-1-1 0 0,-1-2 1 0 0,0-1 0 0 0,0-3 0 0 0,0-2 0 0 0,-1-1-1 0 0,0-2 1 0 0,-1-2 0 0 0,70-37 0 0 0,-97 44 61 0 0,0 0 0 0 0,0-1 1 0 0,-1-1-1 0 0,0 0 1 0 0,-1-1-1 0 0,18-19 0 0 0,-27 26 27 0 0,0 0 0 0 0,0 0 0 0 0,0 0 0 0 0,0 0 0 0 0,0 0 0 0 0,-1-1 0 0 0,0 0 0 0 0,0 1 0 0 0,0-1-1 0 0,0 0 1 0 0,-1 0 0 0 0,0 0 0 0 0,0 0 0 0 0,0 0 0 0 0,-1 0 0 0 0,1 0 0 0 0,-1 0 0 0 0,-1 0 0 0 0,1 0 0 0 0,-1 0-1 0 0,0 0 1 0 0,0 0 0 0 0,0 0 0 0 0,0 0 0 0 0,-3-5 0 0 0,-3-2 74 0 0,1 1 0 0 0,-2 1-1 0 0,1-1 1 0 0,-1 1 0 0 0,-1 0 0 0 0,0 1-1 0 0,0 0 1 0 0,-20-14 0 0 0,-93-55 581 0 0,111 72-619 0 0,-377-186 994 0 0,-15 31-1476 0 0,334 134 100 0 0,49 20-415 0 0,0-2-1 0 0,1 0 0 0 0,-34-22 1 0 0,52 31 658 0 0,0-1 0 0 0,1 1 0 0 0,-1-1 0 0 0,0 0 0 0 0,0 1 0 0 0,1-1 0 0 0,-1 0 0 0 0,0 1 0 0 0,1-1 0 0 0,-1 0 0 0 0,0 0 0 0 0,1 1 0 0 0,-1-1 0 0 0,1 0 0 0 0,0 0 0 0 0,-1 0 0 0 0,1 0 0 0 0,0 0 0 0 0,-1 0 0 0 0,1 0 0 0 0,0 0 0 0 0,0 0 0 0 0,0 0 0 0 0,0 0 0 0 0,0 0 0 0 0,0 0 0 0 0,0 0 0 0 0,0 0 0 0 0,0 0 0 0 0,0 0 0 0 0,1 0 0 0 0,-1 1 0 0 0,0-1 0 0 0,1 0 0 0 0,-1 0 0 0 0,1 0 0 0 0,-1 0 0 0 0,1 0 0 0 0,-1 0 0 0 0,1 1 0 0 0,0-1 0 0 0,-1 0 0 0 0,1 1 0 0 0,0-1 0 0 0,-1 0 0 0 0,1 1 0 0 0,0-1 0 0 0,0 1 0 0 0,0-1 0 0 0,1 0 0 0 0,4-3-319 0 0,1 0 0 0 0,-1 1-1 0 0,1 0 1 0 0,0 0 0 0 0,10-2 0 0 0,34-10-1127 0 0,135-34-1637 0 0,-73 25 1992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31.30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1012 54 268 0 0,'1'-3'315'0'0,"0"-1"-1"0"0,0 0 1 0 0,-1 1 0 0 0,1-1-1 0 0,-1 0 1 0 0,0 0 0 0 0,0 1 0 0 0,-8-16 2220 0 0,7 19-2434 0 0,-1-1 27 0 0,1 1 1 0 0,0 0-1 0 0,-1 0 0 0 0,1 0 1 0 0,0 0-1 0 0,-1 1 0 0 0,1-1 1 0 0,0 0-1 0 0,0 0 0 0 0,-1 1 0 0 0,1-1 1 0 0,0 1-1 0 0,0-1 0 0 0,-3 2 1 0 0,-22 13 1198 0 0,1 0 0 0 0,0 2 1 0 0,-43 37-1 0 0,40-26-819 0 0,1 0-1 0 0,0 2 1 0 0,3 1 0 0 0,-37 58-1 0 0,52-73-445 0 0,0 0 1 0 0,2 1-1 0 0,0 0 0 0 0,1 0 1 0 0,0 1-1 0 0,2-1 0 0 0,0 1 0 0 0,1 0 1 0 0,0 0-1 0 0,2 1 0 0 0,0-1 1 0 0,1 0-1 0 0,1 1 0 0 0,1-1 1 0 0,0 0-1 0 0,1 0 0 0 0,7 20 0 0 0,-3-17-58 0 0,1-1 0 0 0,0 1-1 0 0,2-1 1 0 0,0-1-1 0 0,2 0 1 0 0,0 0-1 0 0,1-1 1 0 0,1-1 0 0 0,0 0-1 0 0,1-1 1 0 0,1 0-1 0 0,1-1 1 0 0,34 23 0 0 0,-7-11-104 0 0,1-2 1 0 0,0-2 0 0 0,2-2 0 0 0,1-2 0 0 0,0-2-1 0 0,2-2 1 0 0,-1-3 0 0 0,2-1 0 0 0,-1-3 0 0 0,1-2-1 0 0,0-3 1 0 0,64-3 0 0 0,-112 0 94 0 0,182-14-304 0 0,-158 10 277 0 0,0-2 0 0 0,0 0 0 0 0,-1-2 0 0 0,44-19 0 0 0,-43 15 43 0 0,-1-2-1 0 0,-1-1 1 0 0,0-1 0 0 0,-1-1-1 0 0,24-21 1 0 0,-39 30 54 0 0,0-1 1 0 0,-1 0-1 0 0,0 0 0 0 0,0 0 1 0 0,-1-1-1 0 0,-1 0 0 0 0,0-1 1 0 0,0 1-1 0 0,-1-1 0 0 0,0 0 1 0 0,-1 0-1 0 0,0-1 0 0 0,0 1 1 0 0,-2-1-1 0 0,3-14 0 0 0,-5 10 72 0 0,1 1 0 0 0,-2 0 0 0 0,0 0 0 0 0,-1-1 0 0 0,0 1 0 0 0,-2 0 0 0 0,1 1 0 0 0,-2-1 0 0 0,-8-20 0 0 0,3 14 23 0 0,-1 1 0 0 0,-1 1 1 0 0,0 0-1 0 0,-2 1 0 0 0,-27-30 0 0 0,8 15-3 0 0,-3 2-1 0 0,0 2 1 0 0,-2 1-1 0 0,0 2 1 0 0,-68-33-1 0 0,33 24-62 0 0,-1 4 0 0 0,-1 3 0 0 0,-95-22 0 0 0,-240-24-127 0 0,296 62-353 0 0,-119 3 1 0 0,161 10-933 0 0,1 4 1 0 0,-128 24-1 0 0,179-24 498 0 0,1 0 1 0 0,0 1-1 0 0,0 1 0 0 0,0 1 0 0 0,1 0 1 0 0,-24 16-1 0 0,34-19 390 0 0,0 1 1 0 0,1 0-1 0 0,0 0 0 0 0,0 0 0 0 0,1 1 1 0 0,-1 0-1 0 0,1 0 0 0 0,1 1 0 0 0,0 0 1 0 0,0 0-1 0 0,0 0 0 0 0,1 0 0 0 0,0 1 1 0 0,1-1-1 0 0,-4 13 0 0 0,-4 32-1220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6.5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5041 742 160 0 0,'-31'-108'3027'0'0,"25"94"-2520"0"0,-1 0-1 0 0,-1 0 1 0 0,0 1 0 0 0,-1 0-1 0 0,0 1 1 0 0,-1 0 0 0 0,-1 1 0 0 0,1 0-1 0 0,-20-15 1 0 0,3 6 544 0 0,-1 1 0 0 0,-1 1 0 0 0,-40-17 0 0 0,-49-25 910 0 0,37 18-759 0 0,-92-33 0 0 0,156 69-1104 0 0,-173-54 763 0 0,73 32-439 0 0,-195-42 330 0 0,206 51-535 0 0,-107-4 0 0 0,151 19-143 0 0,-349-10 272 0 0,405 14-342 0 0,-434 15 326 0 0,6 34-81 0 0,189-3-17 0 0,-363 116 0 0 0,515-131-169 0 0,7-3 19 0 0,-82 39-1 0 0,73-23-32 0 0,22-11-10 0 0,1 3-1 0 0,-101 68 1 0 0,131-70-33 0 0,-57 59 0 0 0,95-89-6 0 0,-22 23 3 0 0,2 0 1 0 0,0 2-1 0 0,2 1 1 0 0,1 0-1 0 0,2 2 0 0 0,0 0 1 0 0,3 1-1 0 0,0 1 1 0 0,-12 44-1 0 0,3 6 12 0 0,3 1 1 0 0,5 1-1 0 0,-11 143 0 0 0,25-176-4 0 0,3-1 0 0 0,2 1 0 0 0,2 0 0 0 0,3-1-1 0 0,2 0 1 0 0,2-1 0 0 0,25 70 0 0 0,-17-72-10 0 0,3-1 0 0 0,3 0 0 0 0,57 85 0 0 0,-20-51 17 0 0,78 80 0 0 0,-59-85-16 0 0,3-3-1 0 0,118 80 1 0 0,-186-142-2 0 0,61 41-20 0 0,3-3 1 0 0,1-4-1 0 0,159 64 1 0 0,-132-71-59 0 0,199 44 0 0 0,121-7-124 0 0,354 4-38 0 0,-603-66 196 0 0,719 8-367 0 0,-732-22 339 0 0,145-17-28 0 0,-236 11 76 0 0,292-44-21 0 0,-4-27 11 0 0,-327 69 31 0 0,46-11 3 0 0,-2-4 0 0 0,-1-3 0 0 0,-1-4-1 0 0,-2-3 1 0 0,0-3 0 0 0,90-60 0 0 0,6-17-6 0 0,-115 76 8 0 0,-27 20-3 0 0,-2-2 0 0 0,0-1 0 0 0,-1-2-1 0 0,47-47 1 0 0,-59 48 11 0 0,-1-1 0 0 0,-1-1 0 0 0,-1 0 1 0 0,-1 0-1 0 0,-1-1 0 0 0,10-40 0 0 0,-9 28 4 0 0,-3 0-1 0 0,0-1 1 0 0,-3 0 0 0 0,-1 0-1 0 0,-1 0 1 0 0,-3 0 0 0 0,0-1-1 0 0,-13-72 1 0 0,5 67 22 0 0,2 10 27 0 0,-2 0-1 0 0,-22-60 1 0 0,9 41 28 0 0,-2 2-1 0 0,-2 0 0 0 0,-42-61 1 0 0,8 28-13 0 0,20 25 1 0 0,-3 2 0 0 0,-91-95 0 0 0,37 66 171 0 0,-202-137-1 0 0,-136-33 42 0 0,195 129-1327 0 0,-305-115-1 0 0,474 214 321 0 0,22 7-1461 0 0,-1 3 1 0 0,-84-19 0 0 0,119 33 1454 0 0,-1 1 0 0 0,0 0 0 0 0,0 1 0 0 0,1 1 0 0 0,-1 0 0 0 0,0 2 0 0 0,0-1 0 0 0,0 2 0 0 0,1 0 0 0 0,-1 0 0 0 0,1 1 0 0 0,0 1 0 0 0,0 1 0 0 0,-13 7 0 0 0,-15 13-798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8.95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5234 418 660 0 0,'-129'-72'3527'0'0,"60"32"-2062"0"0,22 15-585 0 0,-28-11 949 0 0,40 23-366 0 0,-48-13 1 0 0,-116-22 1731 0 0,-103-1-958 0 0,-58 1-822 0 0,-179 14-255 0 0,469 30-1056 0 0,-92-5 117 0 0,-242-4 260 0 0,388 13-465 0 0,-94 3 175 0 0,-150 22-1 0 0,55 12 43 0 0,1 8 1 0 0,-201 75 0 0 0,393-116-230 0 0,-478 182 105 0 0,375-136-33 0 0,3 6 0 0 0,-129 85 1 0 0,43 5 25 0 0,164-116-85 0 0,2 0 1 0 0,1 3 0 0 0,-43 55 0 0 0,59-68-4 0 0,1 1-1 0 0,0 1 1 0 0,2-1 0 0 0,-18 44 0 0 0,12-13-7 0 0,-7 14-6 0 0,-25 114-1 0 0,35-103 16 0 0,3 1-1 0 0,-3 108 1 0 0,15-129-9 0 0,3 94 15 0 0,-1-132-20 0 0,1 0-1 0 0,1-1 1 0 0,0 0-1 0 0,1 0 1 0 0,1 0-1 0 0,9 18 1 0 0,3-1 0 0 0,2 0 1 0 0,2-2-1 0 0,0 0 1 0 0,3-1-1 0 0,47 47 1 0 0,-19-29 2 0 0,3-2-1 0 0,73 48 1 0 0,-28-29-25 0 0,2-5 0 0 0,3-5 0 0 0,155 61 0 0 0,-95-55-11 0 0,277 67 0 0 0,-86-58-105 0 0,553 39 1 0 0,-675-105 15 0 0,365-37-1 0 0,-69-55 39 0 0,-332 48 80 0 0,102-25 19 0 0,-237 46-11 0 0,-1-3 1 0 0,99-46-1 0 0,-50 11-18 0 0,140-93-1 0 0,-183 95 36 0 0,120-119 1 0 0,-122 107-28 0 0,-2-1 3 0 0,-2-2 1 0 0,-3-4 0 0 0,-4-2 0 0 0,87-148 0 0 0,-121 176 1 0 0,-2-1-1 0 0,25-90 1 0 0,-38 108 33 0 0,0 0 0 0 0,-2-1 1 0 0,-1 0-1 0 0,-1 0 0 0 0,-2 0 0 0 0,-1 0 1 0 0,-1 0-1 0 0,-2 0 0 0 0,-11-52 0 0 0,5 44 28 0 0,-2 1-1 0 0,-2 0 0 0 0,-2 1 0 0 0,-1 0 0 0 0,-2 1 1 0 0,-1 1-1 0 0,-26-35 0 0 0,0 9-9 0 0,-3 1 0 0 0,-3 3 0 0 0,-1 1 0 0 0,-4 4 0 0 0,-1 1 0 0 0,-2 4 1 0 0,-3 1-1 0 0,-1 4 0 0 0,-89-44 0 0 0,3 15-110 0 0,-2 7 1 0 0,-3 6-1 0 0,-3 7 0 0 0,-260-48 1 0 0,337 84-162 0 0,-293-44-1482 0 0,295 50-193 0 0,-1 4-1 0 0,-137 9 0 0 0,183-1 630 0 0,-1 1 1 0 0,1 1-1 0 0,1 2 0 0 0,0 1 1 0 0,0 1-1 0 0,0 2 1 0 0,1 2-1 0 0,1 0 0 0 0,-44 29 1 0 0,21-5-355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20.3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251 102 140 0 0,'-11'0'563'0'0,"0"1"0"0"0,0 1 0 0 0,1 0 0 0 0,-15 5 0 0 0,-24 5 879 0 0,2-3 316 0 0,31-5 266 0 0,0 0 0 0 0,1-2 0 0 0,-25 1 1019 0 0,132-11-874 0 0,35-6-1789 0 0,-84 8-251 0 0,51 1 1 0 0,5 0 6 0 0,545-46 265 0 0,-447 37-369 0 0,698-28-70 0 0,-625 40 15 0 0,546 23-21 0 0,-359 20 39 0 0,-187-27 8 0 0,21-8 20 0 0,-274-5-18 0 0,1 1 0 0 0,-1 1 0 0 0,1 1 0 0 0,-1 0 0 0 0,30 12 0 0 0,-25-8-192 0 0,0-1 1 0 0,43 8 0 0 0,-43-15-1741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5.45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365 1 480 0 0,'-68'33'11232'0'0,"67"-11"-10719"0"0,-2-1 0 0 0,-1 1-1 0 0,0 0 1 0 0,-2-1 0 0 0,0 0-1 0 0,-12 25 1 0 0,-12 27-60 0 0,-49 135 231 0 0,18 3-374 0 0,34-99-161 0 0,5 2 0 0 0,-12 199 1 0 0,33 75 73 0 0,1-380-218 0 0,5 151 102 0 0,26 549 302 0 0,-12-537-363 0 0,44 174 0 0 0,-37-207-19 0 0,-11-50 0 0 0,4 0-1 0 0,33 92 0 0 0,-38-144-21 0 0,64 156 2 0 0,7-12-27 0 0,39 79 22 0 0,-31-53 25 0 0,-35-74-16 0 0,-33-71-117 0 0,24 47-315 0 0,-47-107 340 0 0,-1 1-1 0 0,0 0 1 0 0,0-1 0 0 0,1 1-1 0 0,-1-1 1 0 0,1 1 0 0 0,-1-1-1 0 0,1 0 1 0 0,0 0 0 0 0,3 2-1 0 0,-5-3 28 0 0,0 1 0 0 0,1-1 0 0 0,-1 0 0 0 0,1 0-1 0 0,-1 0 1 0 0,1 1 0 0 0,-1-1 0 0 0,1 0 0 0 0,-1 0 0 0 0,1 0-1 0 0,-1 0 1 0 0,1 0 0 0 0,-1 0 0 0 0,0 0 0 0 0,1 0 0 0 0,-1 0-1 0 0,1 0 1 0 0,-1 0 0 0 0,1 0 0 0 0,-1 0 0 0 0,1-1 0 0 0,-1 1-1 0 0,1 0 1 0 0,-1 0 0 0 0,1-1 0 0 0,-1 1 0 0 0,0 0 0 0 0,1 0-1 0 0,-1-1 1 0 0,3-2-379 0 0,-3 3 379 0 0,0-1 0 0 0,0 1-1 0 0,0 0 1 0 0,1-1 0 0 0,-1 1 0 0 0,0-1 0 0 0,0 1 0 0 0,0-1-1 0 0,0 1 1 0 0,0-1 0 0 0,0 0 0 0 0,31-100-8535 0 0,-15 34 4813 0 0,-7 31 2385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10.56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1212 325 312 0 0,'0'-12'471'0'0,"0"0"1"0"0,0 0-1 0 0,1 0 1 0 0,1 0-1 0 0,0 0 0 0 0,1 0 1 0 0,0 1-1 0 0,0-1 0 0 0,1 1 1 0 0,9-16-1 0 0,9-24 1393 0 0,-17 39-1205 0 0,0 0 0 0 0,0 0 1 0 0,1 1-1 0 0,9-13 0 0 0,14-33 5060 0 0,-38 58-5355 0 0,5 1-324 0 0,0 0 0 0 0,0 1 1 0 0,0-1-1 0 0,1 1 0 0 0,-1 0 1 0 0,1 0-1 0 0,0 0 0 0 0,0 0 1 0 0,0 0-1 0 0,-5 7 0 0 0,-13 14 23 0 0,-64 60 60 0 0,-16 14-47 0 0,-596 568-18 0 0,613-575-85 0 0,5 2-1 0 0,-77 119 1 0 0,148-201 19 0 0,1 2 1 0 0,0-1-1 0 0,1 1 0 0 0,1 0 1 0 0,0 0-1 0 0,1 1 0 0 0,0 0 1 0 0,-3 18-1 0 0,6-26 3 0 0,1 1 1 0 0,-1-1-1 0 0,1 0 1 0 0,1 0-1 0 0,-1 0 1 0 0,1 0-1 0 0,0 0 1 0 0,0 0-1 0 0,1 0 1 0 0,-1 0-1 0 0,1 0 1 0 0,1 0-1 0 0,-1-1 1 0 0,1 1-1 0 0,0-1 0 0 0,0 0 1 0 0,1 0-1 0 0,-1 0 1 0 0,1 0-1 0 0,0 0 1 0 0,9 6-1 0 0,0-1 6 0 0,0-1 1 0 0,1 0-1 0 0,0-2 0 0 0,1 1 0 0 0,-1-2 0 0 0,1 0 1 0 0,1 0-1 0 0,-1-2 0 0 0,1 0 0 0 0,21 3 0 0 0,19-1 9 0 0,92-2-1 0 0,-121-4-13 0 0,492-20-594 0 0,-364 12 86 0 0,-89 2-583 0 0,-2-3 1 0 0,1-3-1 0 0,73-22 0 0 0,-123 29 583 0 0,12-2-1069 0 0,-1-2 1 0 0,46-22-1 0 0,-67 29 1319 0 0,0-1 1 0 0,0 0-1 0 0,0 0 0 0 0,0 0 1 0 0,-1 0-1 0 0,0-1 0 0 0,1 0 1 0 0,-1 0-1 0 0,-1 0 0 0 0,1 0 1 0 0,-1-1-1 0 0,1 1 0 0 0,-1-1 1 0 0,0 0-1 0 0,-1 0 0 0 0,1 0 1 0 0,-1 0-1 0 0,0 0 0 0 0,-1-1 1 0 0,2-5-1 0 0,-2-9-692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6.67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4646 62 756 0 0,'-27'9'5234'0'0,"-7"-8"-2411"0"0,-45-4 2476 0 0,70 2-4771 0 0,-1-1 0 0 0,0 0 0 0 0,-13-6 0 0 0,-16-5-89 0 0,1 2 0 0 0,-2 1 0 0 0,1 2 0 0 0,-1 2 0 0 0,-42-1 0 0 0,-205 8-142 0 0,198 1-17 0 0,-244 11 307 0 0,1 14 0 0 0,-531 113 0 0 0,405-28-272 0 0,9 28-99 0 0,381-115-193 0 0,-277 111 107 0 0,273-102-89 0 0,1 3-1 0 0,-109 75 0 0 0,-26 51 41 0 0,168-127-62 0 0,0 2 1 0 0,-61 82 0 0 0,63-69-12 0 0,2 2 0 0 0,3 2 0 0 0,-29 68 1 0 0,43-80-7 0 0,2 1 0 0 0,2 1 1 0 0,2 0-1 0 0,-11 92 0 0 0,17-90 0 0 0,2-1 0 0 0,3 1 0 0 0,1-1 0 0 0,3 1 0 0 0,1-1 0 0 0,3 0 0 0 0,2 0 0 0 0,27 79 0 0 0,-16-76 7 0 0,2-1 1 0 0,2 0-1 0 0,2-2 0 0 0,50 63 0 0 0,-33-56-7 0 0,2-2 0 0 0,3-2 0 0 0,57 45 0 0 0,-11-21-8 0 0,2-5 0 0 0,4-4-1 0 0,2-5 1 0 0,145 61-1 0 0,-17-28 25 0 0,250 64 0 0 0,124-17-23 0 0,-472-112-14 0 0,154 24-121 0 0,3-13 0 0 0,485 3 0 0 0,-641-43 124 0 0,-1-6 0 0 0,0-5 1 0 0,-1-6-1 0 0,-1-6 0 0 0,-1-6 0 0 0,-2-5 0 0 0,-1-6 0 0 0,164-78 0 0 0,-247 97 20 0 0,-1-2 1 0 0,67-52-1 0 0,66-74 13 0 0,-145 121-12 0 0,-1-2 0 0 0,-1-2 0 0 0,-2 0 1 0 0,-2-2-1 0 0,-1-1 0 0 0,-2-1 0 0 0,34-78 0 0 0,-46 86-1 0 0,0 0 0 0 0,-2 0 0 0 0,-1 0 0 0 0,-2-1 0 0 0,3-49 0 0 0,-13-160 41 0 0,-4 160-15 0 0,-3 0 0 0 0,-3 1 0 0 0,-4 0-1 0 0,-4 2 1 0 0,-64-149 0 0 0,23 94 93 0 0,-6 4 1 0 0,-121-171-1 0 0,140 231-199 0 0,-3 4-1 0 0,-3 1 1 0 0,-3 3 0 0 0,-2 3 0 0 0,-2 3-1 0 0,-3 2 1 0 0,-2 3 0 0 0,-114-60 0 0 0,46 41-1199 0 0,-3 5 0 0 0,-2 7 0 0 0,-270-68 1 0 0,247 89-1674 0 0,-1 7 1 0 0,-2 7 0 0 0,0 8-1 0 0,-332 17 1 0 0,311 12 1366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3.41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112 116 220 0 0,'-2'-5'325'0'0,"-1"1"-87"0"0,1 0 1 0 0,0 0-1 0 0,-1 0 1 0 0,0 0-1 0 0,0 0 1 0 0,0 1-1 0 0,-7-7 1 0 0,-11-15 719 0 0,18 21-771 0 0,0 0-1 0 0,-1 0 1 0 0,1 0-1 0 0,-1 0 1 0 0,-39-24 5903 0 0,62 49-4686 0 0,-2-7-1186 0 0,1-1 0 0 0,1-1 0 0 0,35 16 0 0 0,-10-5-133 0 0,140 63 26 0 0,-34-18-38 0 0,-61-26 100 0 0,3-5 0 0 0,152 43 1 0 0,200 22 208 0 0,-428-99-380 0 0,472 75 75 0 0,4-29-18 0 0,-401-40-46 0 0,682 28 720 0 0,-302-38-240 0 0,-178-2-336 0 0,-22 2-67 0 0,-2-12-7 0 0,-104 1 12 0 0,-90 4-8 0 0,-46 4-6 0 0,34-1 1 0 0,-33 3 25 0 0,0-1 1 0 0,0-1-1 0 0,52-16 1 0 0,-13 3 57 0 0,87-14 116 0 0,138-33 86 0 0,-234 48-279 0 0,0-4-1 0 0,97-44 0 0 0,-152 61-86 0 0,0 1 0 0 0,-1 0 0 0 0,0-1 0 0 0,1 0 0 0 0,-1 0 0 0 0,0 0 0 0 0,6-7 0 0 0,-9 9-12 0 0,-1 1-1 0 0,1-1 1 0 0,-1 1-1 0 0,0-1 1 0 0,1 0-1 0 0,-1 1 0 0 0,0-1 1 0 0,0 0-1 0 0,1 1 1 0 0,-1-1-1 0 0,0 0 1 0 0,0 1-1 0 0,0-1 1 0 0,0 0-1 0 0,0 0 1 0 0,0 1-1 0 0,0-1 1 0 0,0 0-1 0 0,0 1 0 0 0,0-1 1 0 0,-1 0-1 0 0,1 1 1 0 0,0-2-1 0 0,-2 0-41 0 0,1 0-1 0 0,0 1 0 0 0,0-1 1 0 0,-1 1-1 0 0,1-1 1 0 0,-1 1-1 0 0,1 0 0 0 0,-1 0 1 0 0,0-1-1 0 0,0 1 0 0 0,1 0 1 0 0,-4-1-1 0 0,-12-5-784 0 0,-1 0 1 0 0,0 1-1 0 0,0 1 0 0 0,-29-5 0 0 0,-78-4-3967 0 0,-8 13 151 0 0,73 1 2842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4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6268 1328 192 0 0,'-15'-23'1253'0'0,"-5"-14"262"0"0,-4-6 93 0 0,5 15-547 0 0,-80-100 4183 0 0,57 72-3524 0 0,-1 1-1 0 0,-77-73 0 0 0,85 96-1441 0 0,-29-27 101 0 0,-2 3 0 0 0,-128-84 0 0 0,123 100-261 0 0,-2 2 0 0 0,-1 4 0 0 0,-1 3 0 0 0,-83-22 0 0 0,-391-70 339 0 0,-9 33-104 0 0,296 50-191 0 0,-200-13 95 0 0,276 34-191 0 0,-6 1-68 0 0,-372 15 0 0 0,449 12-3 0 0,0 5 1 0 0,0 5-1 0 0,2 6 0 0 0,-170 58 0 0 0,145-29 12 0 0,2 6 0 0 0,-254 154 0 0 0,290-148-2 0 0,3 6-1 0 0,3 3 0 0 0,3 4 1 0 0,-91 103-1 0 0,152-146-12 0 0,1 2-1 0 0,1 0 1 0 0,3 2 0 0 0,-39 80 0 0 0,34-48-2 0 0,2 1-1 0 0,-20 89 1 0 0,32-96 9 0 0,3 1 0 0 0,3 0 0 0 0,3 0-1 0 0,3 1 1 0 0,3 0 0 0 0,9 88 0 0 0,0-98-8 0 0,2 0-1 0 0,2 0 1 0 0,3-2-1 0 0,3 1 0 0 0,2-2 1 0 0,2-1-1 0 0,48 84 1 0 0,-30-74-17 0 0,2-1 0 0 0,4-3 1 0 0,2-1-1 0 0,92 87 0 0 0,-28-49-29 0 0,3-5 0 0 0,4-5 0 0 0,199 109 0 0 0,-158-113-8 0 0,3-8 1 0 0,269 85 0 0 0,159-12 11 0 0,-455-126 49 0 0,2-5 0 0 0,192-2 0 0 0,-174-21-2 0 0,-1-7 0 0 0,0-6-1 0 0,-2-7 1 0 0,0-7 0 0 0,-3-6 0 0 0,-1-7-1 0 0,-2-6 1 0 0,-3-7 0 0 0,-2-5 0 0 0,211-133-1 0 0,-290 156 13 0 0,-1-2-1 0 0,-2-3 0 0 0,-3-3 0 0 0,-1-3 0 0 0,86-103 1 0 0,-116 121 2 0 0,-2-1-1 0 0,-2-1 1 0 0,-1-1 0 0 0,-2-1 0 0 0,-1-1 0 0 0,-3 0 0 0 0,0-1 0 0 0,-3 0 0 0 0,-2-2 0 0 0,7-46-1 0 0,-7-6 55 0 0,-3 0 0 0 0,-5 0 0 0 0,-4 0 0 0 0,-4 0 0 0 0,-23-118 0 0 0,16 155-44 0 0,-3 0 0 0 0,-2 1-1 0 0,-3 0 1 0 0,-2 2-1 0 0,-48-82 1 0 0,32 73-95 0 0,-3 3 0 0 0,-2 2 0 0 0,-3 1 1 0 0,-61-57-1 0 0,-199-146-1103 0 0,-22 27-1787 0 0,181 137-1534 0 0,-251-121 1 0 0,313 179 2519 0 0,-105-29 1 0 0,46 24 541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2:07.18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4205 228 844 0 0,'-94'-55'7147'0'0,"53"40"-5415"0"0,0 1 0 0 0,-1 3 1 0 0,-86-13-1 0 0,3 2-686 0 0,64 8-671 0 0,-150-29 500 0 0,47 25-325 0 0,-312 7 1 0 0,-165 60 153 0 0,412-23-484 0 0,-422 104-1 0 0,551-96-195 0 0,-107 50-1 0 0,189-76-21 0 0,-66 34 2 0 0,-105 69 1 0 0,171-99-5 0 0,-22 14-1 0 0,1 3 0 0 0,-55 52 0 0 0,-58 78-10 0 0,112-113 12 0 0,3 1-1 0 0,1 2 0 0 0,3 1 0 0 0,2 2 1 0 0,2 1-1 0 0,2 1 0 0 0,3 1 0 0 0,3 2 0 0 0,2 0 1 0 0,2 1-1 0 0,3 1 0 0 0,2 0 0 0 0,3 1 1 0 0,-1 77-1 0 0,10-77-4 0 0,4 1 0 0 0,2-1 1 0 0,2 1-1 0 0,3-2 0 0 0,3 1 0 0 0,2-2 1 0 0,3 0-1 0 0,3-1 0 0 0,2-1 1 0 0,2-1-1 0 0,42 64 0 0 0,-20-44 21 0 0,2-3 0 0 0,4-2 0 0 0,3-2 0 0 0,3-3 0 0 0,132 111 0 0 0,-66-83-14 0 0,3-6 0 0 0,5-5 0 0 0,204 91 0 0 0,460 125-124 0 0,-559-227 55 0 0,4-11 0 0 0,1-11 0 0 0,3-10-1 0 0,294 8 1 0 0,-254-45-3 0 0,297-38-1 0 0,-427 16 46 0 0,169-45 0 0 0,145-70-28 0 0,-358 96 55 0 0,-3-5-1 0 0,-1-5 1 0 0,-2-4-1 0 0,-3-5 1 0 0,182-135-1 0 0,-239 156 3 0 0,-2-1 1 0 0,-2-3-1 0 0,-2-2 0 0 0,-2-1 1 0 0,-2-2-1 0 0,-1-1 0 0 0,-3-2 1 0 0,-2-2-1 0 0,-2-1 0 0 0,25-63 1 0 0,-35 66 6 0 0,-3 0 0 0 0,-1 0 0 0 0,-3-2 0 0 0,10-83 0 0 0,-16 58 21 0 0,-3 0-1 0 0,-4 0 0 0 0,-3 0 0 0 0,-3 0 1 0 0,-4 0-1 0 0,-2 2 0 0 0,-40-124 0 0 0,19 108-22 0 0,-3 1-1 0 0,-4 2 1 0 0,-4 2-1 0 0,-88-126 0 0 0,55 106-69 0 0,-4 4-1 0 0,-177-168 1 0 0,203 220-103 0 0,-3 2 1 0 0,-2 2-1 0 0,-1 3 0 0 0,-2 3 1 0 0,-79-35-1 0 0,53 35-498 0 0,-2 5 0 0 0,-1 3 0 0 0,-137-27 0 0 0,84 33-1312 0 0,-243-11-1 0 0,-143 43-2913 0 0,62 40 907 0 0,245-11 2422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2:08.21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650 1 56 0 0,'-94'52'14129'0'0,"71"-28"-13434"0"0,2 3 0 0 0,1 1-1 0 0,-32 60 1 0 0,-18 28-162 0 0,47-81-423 0 0,1 1-1 0 0,-28 68 1 0 0,24-49-40 0 0,-16 35-19 0 0,5 2 1 0 0,3 2 0 0 0,4 1 0 0 0,5 1-1 0 0,4 1 1 0 0,-10 110 0 0 0,9 48 30 0 0,15 378 0 0 0,18-461-80 0 0,8-1 1 0 0,7-1-1 0 0,57 196 0 0 0,-34-198-128 0 0,9-2 0 0 0,154 311 0 0 0,-7-120-2228 0 0,-154-279-427 0 0,3-3 0 0 0,89 96 0 0 0,-30-55-1913 0 0,-70-76 2924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16.27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 4075 468 0 0,'-10'1'711'0'0,"-6"3"272"0"0,3 3-140 0 0,10-1-417 0 0,10-3 44 0 0,15 40 5180 0 0,-19-40-5396 0 0,24 38 2225 0 0,-13-27-2245 0 0,1-1 0 0 0,0-1 0 0 0,1 0 0 0 0,0-1 0 0 0,1 0 0 0 0,0-2 1 0 0,37 16-1 0 0,5 3-125 0 0,-41-19-82 0 0,1-1 1 0 0,0-1-1 0 0,0-1 1 0 0,33 7-1 0 0,81 4 96 0 0,-79-11-75 0 0,-19-4 5 0 0,53-3 1 0 0,-24-1-12 0 0,-12-1 11 0 0,0-3-1 0 0,0-1 1 0 0,70-21 0 0 0,-37 8 6 0 0,59-11 18 0 0,184-66 0 0 0,757-353-49 0 0,-994 408-11 0 0,14-6 3 0 0,137-87-1 0 0,-44 15-29 0 0,32-22-18 0 0,291-201 16 0 0,-208 136 1 0 0,-279 182 13 0 0,-1 0 0 0 0,-1-3 0 0 0,49-53 1 0 0,-5 4 17 0 0,236-273 310 0 0,-292 323-269 0 0,-3-1-1 0 0,0-1 1 0 0,-2 0 0 0 0,-1-1 0 0 0,14-42 0 0 0,-17 40-38 0 0,2 0 0 0 0,1 1 0 0 0,2 0 0 0 0,36-52 0 0 0,185-227 5 0 0,-205 271-14 0 0,-11 16 65 0 0,-1-2-1 0 0,-1 0 0 0 0,-1-1 1 0 0,-1-1-1 0 0,-2-1 1 0 0,17-41-1 0 0,36-129 170 0 0,-43 128-245 0 0,53-102-1 0 0,-4 11 3 0 0,-44 76 53 0 0,-18 47 30 0 0,-8 25-72 0 0,0 0 1 0 0,11-19-1 0 0,-1 1-17 0 0,3-7-26 0 0,2 1-1 0 0,45-64 0 0 0,2-4 58 0 0,-65 103-59 0 0,0 0 0 0 0,0 0 0 0 0,0 0-1 0 0,0 0 1 0 0,0 0 0 0 0,-1 0 0 0 0,1 0 0 0 0,0 0 0 0 0,-1 0 0 0 0,0 0 0 0 0,1-3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17.20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6526 911 212 0 0,'-23'-28'1275'0'0,"1"0"-1"0"0,-28-48 1 0 0,42 62-839 0 0,-1 0 0 0 0,-1 0-1 0 0,-15-16 1 0 0,12 16 75 0 0,-1 1 0 0 0,0 0 0 0 0,-1 2 0 0 0,-27-17 1 0 0,-3 4 671 0 0,-1 2 1 0 0,-57-19-1 0 0,15 7-129 0 0,-34-13 261 0 0,-54-24 67 0 0,32 4-386 0 0,-172-53 0 0 0,163 75-407 0 0,-258-42 1 0 0,-313 17 211 0 0,477 72-653 0 0,0 11 0 0 0,1 10 1 0 0,-437 100-1 0 0,519-77-120 0 0,2 6-1 0 0,3 8 0 0 0,2 7 1 0 0,3 6-1 0 0,-223 145 0 0 0,230-117-7 0 0,5 5 1 0 0,-154 149-1 0 0,188-148-18 0 0,5 4 0 0 0,-168 237 0 0 0,228-283-10 0 0,4 1 1 0 0,2 2 0 0 0,3 2-1 0 0,-45 134 1 0 0,64-151 3 0 0,2 1 1 0 0,2 0 0 0 0,3 1 0 0 0,2-1-1 0 0,2 2 1 0 0,3-1 0 0 0,9 87 0 0 0,1-83 15 0 0,2-1 0 0 0,3 0 0 0 0,2 0 0 0 0,2-2 0 0 0,3 0 0 0 0,43 79 1 0 0,-26-68 15 0 0,2-3 1 0 0,4-1 0 0 0,2-3 0 0 0,86 89 0 0 0,-55-76 11 0 0,3-2 0 0 0,160 108 0 0 0,-125-108-35 0 0,213 99 0 0 0,-156-99-80 0 0,3-8 0 0 0,3-8 0 0 0,2-7 0 0 0,1-9 0 0 0,304 28 0 0 0,-218-51-87 0 0,1-11 1 0 0,-1-12-1 0 0,0-12 1 0 0,-1-11-1 0 0,-1-12 1 0 0,-3-11-1 0 0,-2-12 1 0 0,255-99-1 0 0,-406 122 141 0 0,-1-5-1 0 0,109-64 0 0 0,-158 75 28 0 0,-1-2 1 0 0,-2-2-1 0 0,-2-3 1 0 0,92-94-1 0 0,-123 111 4 0 0,-2-2-1 0 0,0 0 1 0 0,-2-1-1 0 0,-1-1 0 0 0,-1 0 1 0 0,-2-1-1 0 0,-1-1 1 0 0,13-44-1 0 0,-15 32-1 0 0,-2-1-1 0 0,-2-1 1 0 0,-2 0-1 0 0,-2 0 1 0 0,-4-78-1 0 0,-5 33-72 0 0,-5 1 0 0 0,-3 0 1 0 0,-4 1-1 0 0,-5 1 0 0 0,-3 1 0 0 0,-3 1 0 0 0,-5 2 1 0 0,-85-158-1 0 0,90 197-221 0 0,-2 2 0 0 0,-2 1 0 0 0,-1 2 0 0 0,-2 1 0 0 0,-2 2 1 0 0,-2 1-1 0 0,-1 2 0 0 0,-2 2 0 0 0,0 2 0 0 0,-59-31 0 0 0,-14 2-1673 0 0,-2 5-1 0 0,-246-76 1 0 0,-330-39-4623 0 0,449 121 4945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39.27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335 959 140 0 0,'-183'-91'7131'0'0,"172"85"-6585"0"0,0-1 1 0 0,1 0 0 0 0,0-1 0 0 0,1 0-1 0 0,-1 0 1 0 0,2-1 0 0 0,-1-1 0 0 0,-13-19-1 0 0,14 17-233 0 0,2 1-1 0 0,-1-2 1 0 0,2 1-1 0 0,0-1 0 0 0,0 0 1 0 0,1 0-1 0 0,1 0 0 0 0,0 0 1 0 0,1-1-1 0 0,0 1 1 0 0,1-1-1 0 0,1 0 0 0 0,1-17 1 0 0,0 13-159 0 0,2 0 0 0 0,0 0 1 0 0,9-31-1 0 0,-9 40-124 0 0,1 0 0 0 0,0-1 0 0 0,0 2 0 0 0,1-1-1 0 0,0 0 1 0 0,1 1 0 0 0,0 0 0 0 0,10-10 0 0 0,10-7 1 0 0,1 2-1 0 0,1 1 1 0 0,1 2 0 0 0,0 0 0 0 0,2 2 0 0 0,45-20-1 0 0,-5 9-10 0 0,141-39 0 0 0,133-12-12 0 0,-246 63-22 0 0,154-7 0 0 0,-146 22-21 0 0,116 13 1 0 0,-176-6 15 0 0,0 2 0 0 0,-1 2 1 0 0,0 3-1 0 0,-1 1 0 0 0,44 19 0 0 0,-71-24 13 0 0,-1 1-1 0 0,1 0 0 0 0,-2 1 0 0 0,1 1 1 0 0,-1 1-1 0 0,-1 0 0 0 0,0 1 1 0 0,12 15-1 0 0,-18-18 2 0 0,-1 0 1 0 0,0 1-1 0 0,-1 0 1 0 0,-1 0-1 0 0,0 1 0 0 0,0 0 1 0 0,-1 0-1 0 0,0 0 1 0 0,-1 0-1 0 0,-1 1 0 0 0,0 0 1 0 0,0 0-1 0 0,0 13 1 0 0,-2 9 0 0 0,-2-1 0 0 0,-1 1 1 0 0,-1-1-1 0 0,-2 0 1 0 0,-1 0-1 0 0,-2 0 0 0 0,-1-1 1 0 0,-2 0-1 0 0,-1-1 1 0 0,-21 39-1 0 0,-12 11 4 0 0,-4-1 0 0 0,-91 114 0 0 0,46-79 10 0 0,-160 150-1 0 0,-130 80 85 0 0,359-324-85 0 0,-49 40 26 0 0,-87 83 39 0 0,160-144-74 0 0,-5 4-4 0 0,1 1 0 0 0,0 0 1 0 0,-1-1-1 0 0,2 2 0 0 0,-1-1 0 0 0,1 1 0 0 0,0-1 1 0 0,0 1-1 0 0,-4 13 0 0 0,8-20 3 0 0,0 1 0 0 0,0-1 0 0 0,0 1 0 0 0,0 0 0 0 0,0-1 0 0 0,0 1 0 0 0,0-1-1 0 0,1 1 1 0 0,-1 0 0 0 0,0-1 0 0 0,0 1 0 0 0,1-1 0 0 0,-1 1 0 0 0,0-1 0 0 0,1 1 0 0 0,-1-1 0 0 0,0 1 0 0 0,1-1 0 0 0,-1 1 0 0 0,1-1 0 0 0,-1 1 0 0 0,1-1 0 0 0,-1 0 0 0 0,1 1 0 0 0,-1-1-1 0 0,1 0 1 0 0,-1 0 0 0 0,1 1 0 0 0,0-1 0 0 0,-1 0 0 0 0,1 0 0 0 0,-1 0 0 0 0,1 0 0 0 0,1 1 0 0 0,29 2-12 0 0,-18-2 9 0 0,381 13-139 0 0,-372-14 116 0 0,806-24-4492 0 0,-375-20-509 0 0,-358 27 3276 0 0,0-4-1 0 0,132-49 1 0 0,-105 20 397 0 0,-14-6 209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39.66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1731 175 928 0 0,'4'-59'1853'0'0,"-2"43"-935"0"0,0 0 0 0 0,-1 0 0 0 0,-2 0 0 0 0,-2-28 0 0 0,3 44-876 0 0,0-1 1 0 0,-1 1-1 0 0,1 0 1 0 0,0-1 0 0 0,0 1-1 0 0,0-1 1 0 0,-1 1-1 0 0,1 0 1 0 0,0-1-1 0 0,0 1 1 0 0,-1 0-1 0 0,1-1 1 0 0,0 1 0 0 0,-1 0-1 0 0,1-1 1 0 0,-1 1-1 0 0,1 0 1 0 0,0 0-1 0 0,-1 0 1 0 0,1-1 0 0 0,-1 1-1 0 0,1 0 1 0 0,0 0-1 0 0,-1 0 1 0 0,1 0-1 0 0,-1 0 1 0 0,1 0 0 0 0,-1 0-1 0 0,1 0 1 0 0,-1 0-1 0 0,1 0 1 0 0,0 0-1 0 0,-1 0 1 0 0,1 0 0 0 0,-1 0-1 0 0,1 0 1 0 0,-1 0-1 0 0,-16 8 804 0 0,-16 25-16 0 0,2 1 1 0 0,-32 44-1 0 0,-4 6-212 0 0,1-6-198 0 0,-186 204 500 0 0,-300 280-454 0 0,544-553-465 0 0,-468 483 5 0 0,445-458-19 0 0,-45 53-28 0 0,69-78 34 0 0,1 0-1 0 0,0 0 1 0 0,0 0 0 0 0,1 1-1 0 0,1-1 1 0 0,-1 1 0 0 0,-4 19-1 0 0,9-26 6 0 0,-1-1 0 0 0,1 1 0 0 0,0 0 0 0 0,0-1 0 0 0,0 1 0 0 0,0-1 0 0 0,0 1 0 0 0,1-1 0 0 0,-1 1 0 0 0,1 0-1 0 0,-1-1 1 0 0,1 0 0 0 0,0 1 0 0 0,0-1 0 0 0,0 1 0 0 0,1-1 0 0 0,-1 0 0 0 0,0 0 0 0 0,1 0 0 0 0,0 0 0 0 0,-1 0-1 0 0,1 0 1 0 0,0 0 0 0 0,0 0 0 0 0,0-1 0 0 0,0 1 0 0 0,0-1 0 0 0,0 1 0 0 0,1-1 0 0 0,-1 0 0 0 0,0 0 0 0 0,4 1 0 0 0,7 3 1 0 0,0-1 0 0 0,1 0 0 0 0,-1-1 0 0 0,25 2 1 0 0,32 1 6 0 0,0-4-1 0 0,91-8 1 0 0,144-28-104 0 0,-256 28 59 0 0,335-49-564 0 0,190-23-1981 0 0,-460 66 1765 0 0,75-8-2166 0 0,235-53-1 0 0,-401 67 2524 0 0,0 0-1 0 0,0-2 1 0 0,-1 0-1 0 0,0-1 1 0 0,0-2-1 0 0,23-15 1 0 0,-8 2-459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40.02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369 149 544 0 0,'-12'-23'1332'0'0,"-2"1"0"0"0,0 0 0 0 0,-1 0 1 0 0,-24-24-1 0 0,39 45-1264 0 0,-1 0 1 0 0,1 0 0 0 0,-1 0 0 0 0,1 1 0 0 0,-1-1-1 0 0,0 0 1 0 0,1 0 0 0 0,-1 1 0 0 0,0-1 0 0 0,1 0-1 0 0,-1 1 1 0 0,0-1 0 0 0,0 1 0 0 0,0-1 0 0 0,0 1-1 0 0,1-1 1 0 0,-1 1 0 0 0,0 0 0 0 0,0-1 0 0 0,0 1-1 0 0,0 0 1 0 0,0 0 0 0 0,0-1 0 0 0,0 1 0 0 0,0 0-1 0 0,0 0 1 0 0,0 0 0 0 0,0 0 0 0 0,0 1 0 0 0,0-1-1 0 0,0 0 1 0 0,0 0 0 0 0,0 0 0 0 0,0 1 0 0 0,0-1-1 0 0,1 1 1 0 0,-1-1 0 0 0,0 0 0 0 0,0 1-1 0 0,0 0 1 0 0,0-1 0 0 0,1 1 0 0 0,-1-1 0 0 0,0 1-1 0 0,0 0 1 0 0,1 0 0 0 0,-1-1 0 0 0,1 1 0 0 0,-1 0-1 0 0,1 0 1 0 0,-1 0 0 0 0,1 0 0 0 0,-1 1 0 0 0,-3 8 174 0 0,0-1 1 0 0,1 1 0 0 0,0 0 0 0 0,-2 12 0 0 0,4-17-137 0 0,-15 86 1001 0 0,-4 101 1 0 0,8-55-489 0 0,-71 548 903 0 0,72-582-1439 0 0,-60 702-42 0 0,72-569-1392 0 0,8-80-2348 0 0,-8-146 3085 0 0,0 0 0 0 0,1 1 0 0 0,1-1 0 0 0,3 12 0 0 0,-5-20 395 0 0,0 0-1 0 0,0 1 0 0 0,0-1 1 0 0,0 0-1 0 0,1 0 0 0 0,-1 0 1 0 0,1 0-1 0 0,-1 0 1 0 0,1 0-1 0 0,3 3 0 0 0,-5-5 108 0 0,1 1 0 0 0,0-1 0 0 0,0 0 0 0 0,0 1 0 0 0,0-1 0 0 0,0 0 0 0 0,0 1 0 0 0,0-1 1 0 0,0 0-1 0 0,-1 0 0 0 0,1 0 0 0 0,0 0 0 0 0,0 0 0 0 0,0 0 0 0 0,0 0 0 0 0,0 0 0 0 0,0 0 0 0 0,0 0 0 0 0,0 0 0 0 0,0-1 0 0 0,0 1 0 0 0,0 0 0 0 0,0-1 0 0 0,0 1 0 0 0,-1-1 0 0 0,1 1 0 0 0,1-2 0 0 0,18-16-1295 0 0,1-8 201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10.9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250 106 436 0 0,'-10'-9'583'0'0,"-9"-9"483"0"0,-1 1 0 0 0,-30-19 0 0 0,45 32-656 0 0,0 1 1 0 0,1 1-1 0 0,-2-1 1 0 0,1 1-1 0 0,0-1 0 0 0,0 1 1 0 0,-1 1-1 0 0,1-1 1 0 0,-1 1-1 0 0,1 0 0 0 0,-1 0 1 0 0,0 1-1 0 0,1 0 1 0 0,-1 0-1 0 0,0 0 1 0 0,1 0-1 0 0,-7 2 0 0 0,9 0-215 0 0,1-1-1 0 0,-1 0 1 0 0,1 1-1 0 0,0-1 1 0 0,0 1-1 0 0,0 0 0 0 0,0-1 1 0 0,0 1-1 0 0,0 0 1 0 0,0 0-1 0 0,0 1 1 0 0,1-1-1 0 0,-1 0 0 0 0,1 0 1 0 0,0 1-1 0 0,0-1 1 0 0,0 1-1 0 0,0-1 0 0 0,-1 5 1 0 0,-1 4 109 0 0,0-1 1 0 0,1 1-1 0 0,-1 18 0 0 0,9 368 1856 0 0,3-200-1880 0 0,30 274-124 0 0,-11-206-400 0 0,-26-239 119 0 0,26 243-1689 0 0,-18-212-809 0 0,18 60-1 0 0,-26-113 2192 0 0,-1 1-1 0 0,1 0 0 0 0,0 0 1 0 0,0 0-1 0 0,0-1 0 0 0,5 6 0 0 0,44-25-6273 0 0,-31-16 5325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41.47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986 139 704 0 0,'0'-5'303'0'0,"-1"-1"1"0"0,1 0-1 0 0,-1 0 0 0 0,-1 1 0 0 0,1-1 1 0 0,-1 1-1 0 0,0-1 0 0 0,0 1 0 0 0,-1 0 1 0 0,1 0-1 0 0,-1 0 0 0 0,0 0 1 0 0,-1 0-1 0 0,1 1 0 0 0,-1-1 0 0 0,0 1 1 0 0,0 0-1 0 0,0 0 0 0 0,-1 1 0 0 0,1-1 1 0 0,-1 1-1 0 0,-6-4 0 0 0,4 3-48 0 0,-1 0 0 0 0,0 1 0 0 0,1 0 0 0 0,-1 0 0 0 0,0 1 0 0 0,0 0 0 0 0,0 0 0 0 0,-11 0 0 0 0,11 1-132 0 0,1 1 0 0 0,0 0 1 0 0,0 1-1 0 0,0 0 0 0 0,-13 2 1 0 0,15-1-76 0 0,0 1 0 0 0,1-1 0 0 0,-1 0 0 0 0,1 1 1 0 0,-1 0-1 0 0,1 0 0 0 0,0 1 0 0 0,0-1 0 0 0,0 1 1 0 0,1 0-1 0 0,-1-1 0 0 0,1 2 0 0 0,0-1 0 0 0,0 0 1 0 0,-3 7-1 0 0,-2 3 114 0 0,2 0 0 0 0,-1 0 0 0 0,-7 28-1 0 0,9-23-76 0 0,1 0-1 0 0,1 0 0 0 0,1 0 0 0 0,0 1 0 0 0,1 0 0 0 0,1-1 1 0 0,1 1-1 0 0,7 36 0 0 0,-2-31-56 0 0,1-1 0 0 0,1 0 0 0 0,1 0 1 0 0,1-1-1 0 0,1-1 0 0 0,17 26 0 0 0,8 3-20 0 0,3-1 1 0 0,1-2-1 0 0,3-2 0 0 0,84 70 1 0 0,124 77 38 0 0,-71-59-37 0 0,-154-114-2 0 0,0 2 0 0 0,39 44 0 0 0,-59-58-2 0 0,1 0-1 0 0,-1 0 1 0 0,-1 0 0 0 0,0 1-1 0 0,0-1 1 0 0,0 1-1 0 0,-1 1 1 0 0,-1-1-1 0 0,0 0 1 0 0,0 1-1 0 0,0 0 1 0 0,-1 0-1 0 0,1 19 1 0 0,-4-16 7 0 0,0 1 0 0 0,-1 0 0 0 0,-1-1 1 0 0,0 1-1 0 0,0-1 0 0 0,-2 0 0 0 0,1 0 0 0 0,-2-1 1 0 0,0 1-1 0 0,0-1 0 0 0,-1 0 0 0 0,0-1 0 0 0,-1 1 0 0 0,-1-2 1 0 0,-15 17-1 0 0,-10 6 27 0 0,-3-1 0 0 0,0-2 0 0 0,-49 30 0 0 0,15-13-111 0 0,-3-3-1 0 0,-1-4 0 0 0,-2-2 1 0 0,-2-4-1 0 0,-98 28 0 0 0,107-43-805 0 0,-121 18 0 0 0,159-33 359 0 0,0-2 1 0 0,0-1-1 0 0,-1-1 0 0 0,1-2 1 0 0,0-2-1 0 0,-34-7 0 0 0,51 7 211 0 0,0 0-1 0 0,1-1 0 0 0,-1-1 0 0 0,1 0 1 0 0,0-1-1 0 0,1-1 0 0 0,-1 0 0 0 0,2-1 1 0 0,-1 0-1 0 0,1-1 0 0 0,1 0 0 0 0,0-1 1 0 0,0 0-1 0 0,1-1 0 0 0,0 0 1 0 0,1-1-1 0 0,1 1 0 0 0,0-2 0 0 0,0 1 1 0 0,-6-20-1 0 0,-15-62-869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41.83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123 559 28 0 0,'-3'-13'507'0'0,"0"-2"320"0"0,0 0 1 0 0,-1 1 0 0 0,0 0 0 0 0,-1-1-1 0 0,-1 2 1 0 0,0-1 0 0 0,-12-19 0 0 0,-48-47 6185 0 0,65 80-6986 0 0,1-1 1 0 0,0 1-1 0 0,-1-1 1 0 0,1 1-1 0 0,0 0 1 0 0,-1-1-1 0 0,1 1 1 0 0,0-1-1 0 0,0 1 1 0 0,0-1-1 0 0,-1 1 1 0 0,1-1-1 0 0,0 1 1 0 0,0-1-1 0 0,0 1 0 0 0,0 0 1 0 0,0-1-1 0 0,0 1 1 0 0,0-1-1 0 0,0 1 1 0 0,0-1-1 0 0,0 1 1 0 0,0-1-1 0 0,0 1 1 0 0,0-1-1 0 0,0 1 1 0 0,1-1-1 0 0,-1 1 1 0 0,0-1-1 0 0,0 1 0 0 0,0-1 1 0 0,1 1-1 0 0,-1 0 1 0 0,0-1-1 0 0,1 1 1 0 0,-1-1-1 0 0,0 1 1 0 0,1 0-1 0 0,-1-1 1 0 0,0 1-1 0 0,1 0 1 0 0,-1-1-1 0 0,1 1 1 0 0,-1 0-1 0 0,1 0 0 0 0,-1 0 1 0 0,0-1-1 0 0,1 1 1 0 0,-1 0-1 0 0,1 0 1 0 0,-1 0-1 0 0,1 0 1 0 0,-1 0-1 0 0,1 0 1 0 0,0 0-1 0 0,31-3 184 0 0,-31 3-189 0 0,385-27-125 0 0,-8-34-2021 0 0,-121 18-604 0 0,496-104-6763 0 0,-619 115 8196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42.22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155 0 644 0 0,'-13'3'479'0'0,"0"1"1"0"0,0 1-1 0 0,1 0 1 0 0,0 0-1 0 0,0 1 1 0 0,0 1-1 0 0,1 0 1 0 0,0 0-1 0 0,0 1 0 0 0,0 1 1 0 0,-9 10-1 0 0,20-19-434 0 0,0 0 1 0 0,-1 1-1 0 0,1-1 0 0 0,0 0 0 0 0,-1 1 1 0 0,1-1-1 0 0,0 0 0 0 0,0 1 0 0 0,-1-1 0 0 0,1 1 1 0 0,0-1-1 0 0,0 0 0 0 0,0 1 0 0 0,-1-1 1 0 0,1 1-1 0 0,0-1 0 0 0,0 1 0 0 0,0-1 0 0 0,0 0 1 0 0,0 1-1 0 0,0-1 0 0 0,0 1 0 0 0,0-1 1 0 0,0 1-1 0 0,0-1 0 0 0,0 1 0 0 0,0-1 0 0 0,1 0 1 0 0,-1 1-1 0 0,0-1 0 0 0,1 1 0 0 0,14 6 720 0 0,29-4-72 0 0,-41-3-595 0 0,274-10 1614 0 0,8 0-1226 0 0,-213 11-355 0 0,139 20 0 0 0,-196-19-71 0 0,0 1-1 0 0,0 1 0 0 0,0 0 0 0 0,0 1 0 0 0,-1 1 0 0 0,0 0 0 0 0,26 16 0 0 0,-36-19-19 0 0,1 1-1 0 0,-1-1 0 0 0,0 1 0 0 0,0 0 0 0 0,0 0 0 0 0,-1 0 0 0 0,1 0 0 0 0,-1 1 0 0 0,0-1 1 0 0,0 1-1 0 0,-1 0 0 0 0,1 0 0 0 0,-1 0 0 0 0,0 0 0 0 0,-1 0 0 0 0,1 1 0 0 0,-1-1 1 0 0,0 0-1 0 0,0 1 0 0 0,-1-1 0 0 0,1 1 0 0 0,-1-1 0 0 0,-1 1 0 0 0,1-1 0 0 0,-2 9 1 0 0,-2 4 57 0 0,-1-1 1 0 0,0 1-1 0 0,-2-1 1 0 0,0 0 0 0 0,-1-1-1 0 0,0 1 1 0 0,-1-1 0 0 0,-15 18-1 0 0,-101 115 468 0 0,104-126-484 0 0,-19 21 61 0 0,-329 355 963 0 0,259-278-777 0 0,-118 170-1 0 0,217-276-326 0 0,0 0 0 0 0,2 1 0 0 0,0 1 0 0 0,-8 21 0 0 0,15-34-2 0 0,1-1 1 0 0,-1 0 0 0 0,1 0 0 0 0,0 1-1 0 0,0-1 1 0 0,1 1 0 0 0,-1-1-1 0 0,1 1 1 0 0,0-1 0 0 0,0 1 0 0 0,0 0-1 0 0,0-1 1 0 0,0 1 0 0 0,1-1-1 0 0,0 1 1 0 0,0-1 0 0 0,0 1 0 0 0,0-1-1 0 0,0 0 1 0 0,1 0 0 0 0,-1 1 0 0 0,1-1-1 0 0,0 0 1 0 0,0 0 0 0 0,0-1-1 0 0,0 1 1 0 0,0 0 0 0 0,6 4 0 0 0,2-1 2 0 0,-1 0 0 0 0,1 0 0 0 0,1-1 0 0 0,-1 0 0 0 0,1-1 1 0 0,0 0-1 0 0,0-1 0 0 0,18 3 0 0 0,10 0 9 0 0,46 0 0 0 0,-61-5-9 0 0,258-1 11 0 0,-115-3-15 0 0,-115 3 0 0 0,347 15-31 0 0,-377-13 34 0 0,17 2 26 0 0,59 15 0 0 0,-87-16-1 0 0,-1 0 0 0 0,1 1 0 0 0,-1 0 0 0 0,0 1 0 0 0,0 0-1 0 0,0 0 1 0 0,-1 1 0 0 0,0 1 0 0 0,0-1 0 0 0,9 11 0 0 0,-14-14-5 0 0,-1 1 0 0 0,0-1 0 0 0,-1 1 0 0 0,1 0 0 0 0,-1 0 0 0 0,1 0 0 0 0,-1 0 0 0 0,-1 0-1 0 0,1 1 1 0 0,0-1 0 0 0,-1 0 0 0 0,0 1 0 0 0,0 0 0 0 0,0 6 0 0 0,-1-3 17 0 0,0 0 0 0 0,0 0 0 0 0,-1-1 0 0 0,0 1 0 0 0,-1 0-1 0 0,0-1 1 0 0,-5 16 0 0 0,-3-4 30 0 0,1 1 0 0 0,-2-1 0 0 0,-1 0 0 0 0,0-1 0 0 0,-20 22 0 0 0,-13 9 125 0 0,-100 85-1 0 0,-66 28-7 0 0,211-161-185 0 0,-337 218-342 0 0,291-193-340 0 0,-1-2 0 0 0,-1-2 0 0 0,-76 25 0 0 0,115-44 234 0 0,-1-1-1 0 0,0 0 1 0 0,0-1-1 0 0,0 0 1 0 0,0 0-1 0 0,-12-1 0 0 0,20 0 322 0 0,0 0-1 0 0,1-1 0 0 0,-1 1 1 0 0,1 0-1 0 0,-1-1 0 0 0,1 1 0 0 0,-1-1 1 0 0,1 1-1 0 0,-1-1 0 0 0,1 0 0 0 0,0 0 1 0 0,-1 0-1 0 0,1 0 0 0 0,0 0 1 0 0,0 0-1 0 0,-1 0 0 0 0,1 0 0 0 0,0 0 1 0 0,0 0-1 0 0,0-1 0 0 0,1 1 0 0 0,-1 0 1 0 0,0-1-1 0 0,0 1 0 0 0,1-1 1 0 0,-1 1-1 0 0,1-1 0 0 0,-1 1 0 0 0,1-1 1 0 0,-1 1-1 0 0,1-1 0 0 0,0 1 1 0 0,0-1-1 0 0,0 0 0 0 0,0 1 0 0 0,0-1 1 0 0,0 1-1 0 0,1-1 0 0 0,-1 1 0 0 0,1-3 1 0 0,1-8-457 0 0,1 1 0 0 0,0 0 0 0 0,0 1 0 0 0,8-17 0 0 0,1 1-207 0 0,2 1 0 0 0,1 0 0 0 0,28-37 0 0 0,26-14-375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42.60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 1133 356 0 0,'24'-31'470'0'0,"14"-16"654"0"0,-2-2 0 0 0,32-58 0 0 0,-54 82-624 0 0,66-136 3307 0 0,-70 137-2753 0 0,-1 1 1 0 0,-1-1-1 0 0,-2 0 0 0 0,0-1 1 0 0,2-25-1 0 0,-8 47-930 0 0,0 0 0 0 0,0 0 0 0 0,0 1 0 0 0,0-1 0 0 0,0 0 0 0 0,-1 1 0 0 0,1-1 0 0 0,-1 0-1 0 0,0 1 1 0 0,0-1 0 0 0,0 1 0 0 0,0-1 0 0 0,0 1 0 0 0,-1-1 0 0 0,-1-1 0 0 0,2 3-98 0 0,0 0 0 0 0,1 0 0 0 0,-1 0 0 0 0,0 1 0 0 0,0-1 0 0 0,0 1 0 0 0,0-1 0 0 0,0 1 0 0 0,0-1-1 0 0,0 1 1 0 0,0-1 0 0 0,-1 1 0 0 0,1 0 0 0 0,0 0 0 0 0,0-1 0 0 0,0 1 0 0 0,0 0 0 0 0,0 0 0 0 0,0 0 0 0 0,-1 0 0 0 0,1 0 0 0 0,0 1 0 0 0,0-1 0 0 0,0 0 0 0 0,0 0 0 0 0,0 1 0 0 0,0-1 0 0 0,0 1 0 0 0,0-1 0 0 0,0 1 0 0 0,0-1 0 0 0,0 1 0 0 0,0 0 0 0 0,0-1 0 0 0,0 1 0 0 0,0 0 0 0 0,0 0 0 0 0,1 0 0 0 0,-2 1 0 0 0,-10 10 20 0 0,0 1 0 0 0,1 1 0 0 0,1 0-1 0 0,0 0 1 0 0,1 1 0 0 0,0 0 0 0 0,1 0 0 0 0,1 1 0 0 0,1 0 0 0 0,-7 24 0 0 0,2 0-2 0 0,3 1 0 0 0,1 1 0 0 0,-3 52 0 0 0,9-59-29 0 0,1 0 1 0 0,2 0 0 0 0,2-1 0 0 0,0 1-1 0 0,3-1 1 0 0,0 0 0 0 0,3-1-1 0 0,0 0 1 0 0,27 54 0 0 0,-19-51-7 0 0,2-1 0 0 0,1-1 0 0 0,2-2 1 0 0,2 0-1 0 0,0-1 0 0 0,2-1 0 0 0,1-2 0 0 0,39 31 1 0 0,-22-26-5 0 0,1-1 0 0 0,2-2 0 0 0,0-3 0 0 0,2-2 0 0 0,1-2 0 0 0,1-2 0 0 0,1-2 1 0 0,1-3-1 0 0,0-2 0 0 0,0-2 0 0 0,2-3 0 0 0,-1-2 0 0 0,1-3 0 0 0,0-2 0 0 0,0-3 0 0 0,0-2 1 0 0,64-11-1 0 0,-49 0 16 0 0,0-3-1 0 0,-1-3 1 0 0,-1-3 0 0 0,-1-3 0 0 0,114-60 0 0 0,-139 60 2 0 0,-1-1 1 0 0,-1-3-1 0 0,60-55 1 0 0,-74 59 7 0 0,-2-1 1 0 0,-2-1 0 0 0,0-1-1 0 0,-2-1 1 0 0,28-51-1 0 0,-38 59 26 0 0,-1-1-1 0 0,-1-1 0 0 0,-1 0 0 0 0,-1 0 1 0 0,-1 0-1 0 0,-1-1 0 0 0,-2 1 0 0 0,0-1 1 0 0,-1 0-1 0 0,-2 0 0 0 0,-1-1 0 0 0,0 1 0 0 0,-9-41 1 0 0,3 36 9 0 0,-2 0 1 0 0,-1 1 0 0 0,-1 0-1 0 0,-1 1 1 0 0,-1 0-1 0 0,-2 1 1 0 0,-1 0 0 0 0,-1 1-1 0 0,-1 1 1 0 0,-38-41 0 0 0,7 19-24 0 0,-1 2 0 0 0,-2 2 0 0 0,-2 3 0 0 0,-2 2 0 0 0,-93-47 0 0 0,44 35-74 0 0,-1 4-1 0 0,-160-45 0 0 0,182 68-333 0 0,0 4 0 0 0,-1 3 0 0 0,-1 4 0 0 0,0 4 0 0 0,0 3 0 0 0,-1 5 0 0 0,-146 16 0 0 0,193-9-567 0 0,-1 1 1 0 0,-54 20 0 0 0,75-21 300 0 0,0 1 0 0 0,1 1 0 0 0,0 1 0 0 0,0 1 0 0 0,1 1-1 0 0,-20 16 1 0 0,17-9-290 0 0,0 0-1 0 0,1 2 1 0 0,2 0-1 0 0,0 1 0 0 0,1 1 1 0 0,1 1-1 0 0,1 0 1 0 0,-13 31-1 0 0,-5 29-1014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6.5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5041 742 160 0 0,'-31'-108'3027'0'0,"25"94"-2520"0"0,-1 0-1 0 0,-1 0 1 0 0,0 1 0 0 0,-1 0-1 0 0,0 1 1 0 0,-1 0 0 0 0,-1 1 0 0 0,1 0-1 0 0,-20-15 1 0 0,3 6 544 0 0,-1 1 0 0 0,-1 1 0 0 0,-40-17 0 0 0,-49-25 910 0 0,37 18-759 0 0,-92-33 0 0 0,156 69-1104 0 0,-173-54 763 0 0,73 32-439 0 0,-195-42 330 0 0,206 51-535 0 0,-107-4 0 0 0,151 19-143 0 0,-349-10 272 0 0,405 14-342 0 0,-434 15 326 0 0,6 34-81 0 0,189-3-17 0 0,-363 116 0 0 0,515-131-169 0 0,7-3 19 0 0,-82 39-1 0 0,73-23-32 0 0,22-11-10 0 0,1 3-1 0 0,-101 68 1 0 0,131-70-33 0 0,-57 59 0 0 0,95-89-6 0 0,-22 23 3 0 0,2 0 1 0 0,0 2-1 0 0,2 1 1 0 0,1 0-1 0 0,2 2 0 0 0,0 0 1 0 0,3 1-1 0 0,0 1 1 0 0,-12 44-1 0 0,3 6 12 0 0,3 1 1 0 0,5 1-1 0 0,-11 143 0 0 0,25-176-4 0 0,3-1 0 0 0,2 1 0 0 0,2 0 0 0 0,3-1-1 0 0,2 0 1 0 0,2-1 0 0 0,25 70 0 0 0,-17-72-10 0 0,3-1 0 0 0,3 0 0 0 0,57 85 0 0 0,-20-51 17 0 0,78 80 0 0 0,-59-85-16 0 0,3-3-1 0 0,118 80 1 0 0,-186-142-2 0 0,61 41-20 0 0,3-3 1 0 0,1-4-1 0 0,159 64 1 0 0,-132-71-59 0 0,199 44 0 0 0,121-7-124 0 0,354 4-38 0 0,-603-66 196 0 0,719 8-367 0 0,-732-22 339 0 0,145-17-28 0 0,-236 11 76 0 0,292-44-21 0 0,-4-27 11 0 0,-327 69 31 0 0,46-11 3 0 0,-2-4 0 0 0,-1-3 0 0 0,-1-4-1 0 0,-2-3 1 0 0,0-3 0 0 0,90-60 0 0 0,6-17-6 0 0,-115 76 8 0 0,-27 20-3 0 0,-2-2 0 0 0,0-1 0 0 0,-1-2-1 0 0,47-47 1 0 0,-59 48 11 0 0,-1-1 0 0 0,-1-1 0 0 0,-1 0 1 0 0,-1 0-1 0 0,-1-1 0 0 0,10-40 0 0 0,-9 28 4 0 0,-3 0-1 0 0,0-1 1 0 0,-3 0 0 0 0,-1 0-1 0 0,-1 0 1 0 0,-3 0 0 0 0,0-1-1 0 0,-13-72 1 0 0,5 67 22 0 0,2 10 27 0 0,-2 0-1 0 0,-22-60 1 0 0,9 41 28 0 0,-2 2-1 0 0,-2 0 0 0 0,-42-61 1 0 0,8 28-13 0 0,20 25 1 0 0,-3 2 0 0 0,-91-95 0 0 0,37 66 171 0 0,-202-137-1 0 0,-136-33 42 0 0,195 129-1327 0 0,-305-115-1 0 0,474 214 321 0 0,22 7-1461 0 0,-1 3 1 0 0,-84-19 0 0 0,119 33 1454 0 0,-1 1 0 0 0,0 0 0 0 0,0 1 0 0 0,1 1 0 0 0,-1 0 0 0 0,0 2 0 0 0,0-1 0 0 0,0 2 0 0 0,1 0 0 0 0,-1 0 0 0 0,1 1 0 0 0,0 1 0 0 0,0 1 0 0 0,-13 7 0 0 0,-15 13-798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8.95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5234 418 660 0 0,'-129'-72'3527'0'0,"60"32"-2062"0"0,22 15-585 0 0,-28-11 949 0 0,40 23-366 0 0,-48-13 1 0 0,-116-22 1731 0 0,-103-1-958 0 0,-58 1-822 0 0,-179 14-255 0 0,469 30-1056 0 0,-92-5 117 0 0,-242-4 260 0 0,388 13-465 0 0,-94 3 175 0 0,-150 22-1 0 0,55 12 43 0 0,1 8 1 0 0,-201 75 0 0 0,393-116-230 0 0,-478 182 105 0 0,375-136-33 0 0,3 6 0 0 0,-129 85 1 0 0,43 5 25 0 0,164-116-85 0 0,2 0 1 0 0,1 3 0 0 0,-43 55 0 0 0,59-68-4 0 0,1 1-1 0 0,0 1 1 0 0,2-1 0 0 0,-18 44 0 0 0,12-13-7 0 0,-7 14-6 0 0,-25 114-1 0 0,35-103 16 0 0,3 1-1 0 0,-3 108 1 0 0,15-129-9 0 0,3 94 15 0 0,-1-132-20 0 0,1 0-1 0 0,1-1 1 0 0,0 0-1 0 0,1 0 1 0 0,1 0-1 0 0,9 18 1 0 0,3-1 0 0 0,2 0 1 0 0,2-2-1 0 0,0 0 1 0 0,3-1-1 0 0,47 47 1 0 0,-19-29 2 0 0,3-2-1 0 0,73 48 1 0 0,-28-29-25 0 0,2-5 0 0 0,3-5 0 0 0,155 61 0 0 0,-95-55-11 0 0,277 67 0 0 0,-86-58-105 0 0,553 39 1 0 0,-675-105 15 0 0,365-37-1 0 0,-69-55 39 0 0,-332 48 80 0 0,102-25 19 0 0,-237 46-11 0 0,-1-3 1 0 0,99-46-1 0 0,-50 11-18 0 0,140-93-1 0 0,-183 95 36 0 0,120-119 1 0 0,-122 107-28 0 0,-2-1 3 0 0,-2-2 1 0 0,-3-4 0 0 0,-4-2 0 0 0,87-148 0 0 0,-121 176 1 0 0,-2-1-1 0 0,25-90 1 0 0,-38 108 33 0 0,0 0 0 0 0,-2-1 1 0 0,-1 0-1 0 0,-1 0 0 0 0,-2 0 0 0 0,-1 0 1 0 0,-1 0-1 0 0,-2 0 0 0 0,-11-52 0 0 0,5 44 28 0 0,-2 1-1 0 0,-2 0 0 0 0,-2 1 0 0 0,-1 0 0 0 0,-2 1 1 0 0,-1 1-1 0 0,-26-35 0 0 0,0 9-9 0 0,-3 1 0 0 0,-3 3 0 0 0,-1 1 0 0 0,-4 4 0 0 0,-1 1 0 0 0,-2 4 1 0 0,-3 1-1 0 0,-1 4 0 0 0,-89-44 0 0 0,3 15-110 0 0,-2 7 1 0 0,-3 6-1 0 0,-3 7 0 0 0,-260-48 1 0 0,337 84-162 0 0,-293-44-1482 0 0,295 50-193 0 0,-1 4-1 0 0,-137 9 0 0 0,183-1 630 0 0,-1 1 1 0 0,1 1-1 0 0,1 2 0 0 0,0 1 1 0 0,0 1-1 0 0,0 2 1 0 0,1 2-1 0 0,1 0 0 0 0,-44 29 1 0 0,21-5-355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20.3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251 102 140 0 0,'-11'0'563'0'0,"0"1"0"0"0,0 1 0 0 0,1 0 0 0 0,-15 5 0 0 0,-24 5 879 0 0,2-3 316 0 0,31-5 266 0 0,0 0 0 0 0,1-2 0 0 0,-25 1 1019 0 0,132-11-874 0 0,35-6-1789 0 0,-84 8-251 0 0,51 1 1 0 0,5 0 6 0 0,545-46 265 0 0,-447 37-369 0 0,698-28-70 0 0,-625 40 15 0 0,546 23-21 0 0,-359 20 39 0 0,-187-27 8 0 0,21-8 20 0 0,-274-5-18 0 0,1 1 0 0 0,-1 1 0 0 0,1 1 0 0 0,-1 0 0 0 0,30 12 0 0 0,-25-8-192 0 0,0-1 1 0 0,43 8 0 0 0,-43-15-1741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5.45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365 1 480 0 0,'-68'33'11232'0'0,"67"-11"-10719"0"0,-2-1 0 0 0,-1 1-1 0 0,0 0 1 0 0,-2-1 0 0 0,0 0-1 0 0,-12 25 1 0 0,-12 27-60 0 0,-49 135 231 0 0,18 3-374 0 0,34-99-161 0 0,5 2 0 0 0,-12 199 1 0 0,33 75 73 0 0,1-380-218 0 0,5 151 102 0 0,26 549 302 0 0,-12-537-363 0 0,44 174 0 0 0,-37-207-19 0 0,-11-50 0 0 0,4 0-1 0 0,33 92 0 0 0,-38-144-21 0 0,64 156 2 0 0,7-12-27 0 0,39 79 22 0 0,-31-53 25 0 0,-35-74-16 0 0,-33-71-117 0 0,24 47-315 0 0,-47-107 340 0 0,-1 1-1 0 0,0 0 1 0 0,0-1 0 0 0,1 1-1 0 0,-1-1 1 0 0,1 1 0 0 0,-1-1-1 0 0,1 0 1 0 0,0 0 0 0 0,3 2-1 0 0,-5-3 28 0 0,0 1 0 0 0,1-1 0 0 0,-1 0 0 0 0,1 0-1 0 0,-1 0 1 0 0,1 1 0 0 0,-1-1 0 0 0,1 0 0 0 0,-1 0 0 0 0,1 0-1 0 0,-1 0 1 0 0,1 0 0 0 0,-1 0 0 0 0,0 0 0 0 0,1 0 0 0 0,-1 0-1 0 0,1 0 1 0 0,-1 0 0 0 0,1 0 0 0 0,-1 0 0 0 0,1-1 0 0 0,-1 1-1 0 0,1 0 1 0 0,-1 0 0 0 0,1-1 0 0 0,-1 1 0 0 0,0 0 0 0 0,1 0-1 0 0,-1-1 1 0 0,3-2-379 0 0,-3 3 379 0 0,0-1 0 0 0,0 1-1 0 0,0 0 1 0 0,1-1 0 0 0,-1 1 0 0 0,0-1 0 0 0,0 1 0 0 0,0-1-1 0 0,0 1 1 0 0,0-1 0 0 0,0 0 0 0 0,31-100-8535 0 0,-15 34 4813 0 0,-7 31 2385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6.67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4646 62 756 0 0,'-27'9'5234'0'0,"-7"-8"-2411"0"0,-45-4 2476 0 0,70 2-4771 0 0,-1-1 0 0 0,0 0 0 0 0,-13-6 0 0 0,-16-5-89 0 0,1 2 0 0 0,-2 1 0 0 0,1 2 0 0 0,-1 2 0 0 0,-42-1 0 0 0,-205 8-142 0 0,198 1-17 0 0,-244 11 307 0 0,1 14 0 0 0,-531 113 0 0 0,405-28-272 0 0,9 28-99 0 0,381-115-193 0 0,-277 111 107 0 0,273-102-89 0 0,1 3-1 0 0,-109 75 0 0 0,-26 51 41 0 0,168-127-62 0 0,0 2 1 0 0,-61 82 0 0 0,63-69-12 0 0,2 2 0 0 0,3 2 0 0 0,-29 68 1 0 0,43-80-7 0 0,2 1 0 0 0,2 1 1 0 0,2 0-1 0 0,-11 92 0 0 0,17-90 0 0 0,2-1 0 0 0,3 1 0 0 0,1-1 0 0 0,3 1 0 0 0,1-1 0 0 0,3 0 0 0 0,2 0 0 0 0,27 79 0 0 0,-16-76 7 0 0,2-1 1 0 0,2 0-1 0 0,2-2 0 0 0,50 63 0 0 0,-33-56-7 0 0,2-2 0 0 0,3-2 0 0 0,57 45 0 0 0,-11-21-8 0 0,2-5 0 0 0,4-4-1 0 0,2-5 1 0 0,145 61-1 0 0,-17-28 25 0 0,250 64 0 0 0,124-17-23 0 0,-472-112-14 0 0,154 24-121 0 0,3-13 0 0 0,485 3 0 0 0,-641-43 124 0 0,-1-6 0 0 0,0-5 1 0 0,-1-6-1 0 0,-1-6 0 0 0,-1-6 0 0 0,-2-5 0 0 0,-1-6 0 0 0,164-78 0 0 0,-247 97 20 0 0,-1-2 1 0 0,67-52-1 0 0,66-74 13 0 0,-145 121-12 0 0,-1-2 0 0 0,-1-2 0 0 0,-2 0 1 0 0,-2-2-1 0 0,-1-1 0 0 0,-2-1 0 0 0,34-78 0 0 0,-46 86-1 0 0,0 0 0 0 0,-2 0 0 0 0,-1 0 0 0 0,-2-1 0 0 0,3-49 0 0 0,-13-160 41 0 0,-4 160-15 0 0,-3 0 0 0 0,-3 1 0 0 0,-4 0-1 0 0,-4 2 1 0 0,-64-149 0 0 0,23 94 93 0 0,-6 4 1 0 0,-121-171-1 0 0,140 231-199 0 0,-3 4-1 0 0,-3 1 1 0 0,-3 3 0 0 0,-2 3 0 0 0,-2 3-1 0 0,-3 2 1 0 0,-2 3 0 0 0,-114-60 0 0 0,46 41-1199 0 0,-3 5 0 0 0,-2 7 0 0 0,-270-68 1 0 0,247 89-1674 0 0,-1 7 1 0 0,-2 7 0 0 0,0 8-1 0 0,-332 17 1 0 0,311 12 1366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3.41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112 116 220 0 0,'-2'-5'325'0'0,"-1"1"-87"0"0,1 0 1 0 0,0 0-1 0 0,-1 0 1 0 0,0 0-1 0 0,0 0 1 0 0,0 1-1 0 0,-7-7 1 0 0,-11-15 719 0 0,18 21-771 0 0,0 0-1 0 0,-1 0 1 0 0,1 0-1 0 0,-1 0 1 0 0,-39-24 5903 0 0,62 49-4686 0 0,-2-7-1186 0 0,1-1 0 0 0,1-1 0 0 0,35 16 0 0 0,-10-5-133 0 0,140 63 26 0 0,-34-18-38 0 0,-61-26 100 0 0,3-5 0 0 0,152 43 1 0 0,200 22 208 0 0,-428-99-380 0 0,472 75 75 0 0,4-29-18 0 0,-401-40-46 0 0,682 28 720 0 0,-302-38-240 0 0,-178-2-336 0 0,-22 2-67 0 0,-2-12-7 0 0,-104 1 12 0 0,-90 4-8 0 0,-46 4-6 0 0,34-1 1 0 0,-33 3 25 0 0,0-1 1 0 0,0-1-1 0 0,52-16 1 0 0,-13 3 57 0 0,87-14 116 0 0,138-33 86 0 0,-234 48-279 0 0,0-4-1 0 0,97-44 0 0 0,-152 61-86 0 0,0 1 0 0 0,-1 0 0 0 0,0-1 0 0 0,1 0 0 0 0,-1 0 0 0 0,0 0 0 0 0,6-7 0 0 0,-9 9-12 0 0,-1 1-1 0 0,1-1 1 0 0,-1 1-1 0 0,0-1 1 0 0,1 0-1 0 0,-1 1 0 0 0,0-1 1 0 0,0 0-1 0 0,1 1 1 0 0,-1-1-1 0 0,0 0 1 0 0,0 1-1 0 0,0-1 1 0 0,0 0-1 0 0,0 0 1 0 0,0 1-1 0 0,0-1 1 0 0,0 0-1 0 0,0 1 0 0 0,0-1 1 0 0,-1 0-1 0 0,1 1 1 0 0,0-2-1 0 0,-2 0-41 0 0,1 0-1 0 0,0 1 0 0 0,0-1 1 0 0,-1 1-1 0 0,1-1 1 0 0,-1 1-1 0 0,1 0 0 0 0,-1 0 1 0 0,0-1-1 0 0,0 1 0 0 0,1 0 1 0 0,-4-1-1 0 0,-12-5-784 0 0,-1 0 1 0 0,0 1-1 0 0,0 1 0 0 0,-29-5 0 0 0,-78-4-3967 0 0,-8 13 151 0 0,73 1 2842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11.4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110 205 372 0 0,'-24'-4'2025'0'0,"1"1"-1"0"0,-39-3 1514 0 0,62 5-3506 0 0,6-9 792 0 0,16-8 63 0 0,8 1-398 0 0,0 2 0 0 0,1 2 0 0 0,60-18 0 0 0,106-16-16 0 0,-181 44-425 0 0,49-11 81 0 0,122-8 0 0 0,-158 21-61 0 0,-1 2-1 0 0,1 0 1 0 0,-1 2-1 0 0,1 1 1 0 0,-1 1-1 0 0,50 17 1 0 0,-71-20-21 0 0,-1 0 0 0 0,0 1 0 0 0,0 0 0 0 0,-1 0 0 0 0,1 1 0 0 0,0 0 0 0 0,-1 0-1 0 0,0 0 1 0 0,0 0 0 0 0,0 1 0 0 0,-1 0 0 0 0,1 0 0 0 0,-1 0 0 0 0,0 0 0 0 0,-1 1 0 0 0,1-1 0 0 0,-1 1 0 0 0,0 0 0 0 0,3 12 0 0 0,-3-9 20 0 0,-1 0 0 0 0,-1 1 0 0 0,0-1 1 0 0,0 1-1 0 0,-1-1 0 0 0,0 1 0 0 0,0-1 0 0 0,-1 1 0 0 0,-1-1 1 0 0,1 0-1 0 0,-1 1 0 0 0,-1-1 0 0 0,-4 11 0 0 0,-5 7 84 0 0,0-1-1 0 0,-2 0 0 0 0,-1-1 1 0 0,-1 0-1 0 0,-1-2 0 0 0,-30 32 1 0 0,-134 117 705 0 0,40-42-330 0 0,96-88-406 0 0,29-28-96 0 0,1 0 1 0 0,0 1 0 0 0,-19 26-1 0 0,33-39-25 0 0,0-1 0 0 0,0 0 0 0 0,0 1 0 0 0,0-1 0 0 0,0 1 0 0 0,0-1 1 0 0,1 1-1 0 0,-1-1 0 0 0,1 1 0 0 0,-1-1 0 0 0,1 1 0 0 0,-1 0 0 0 0,1-1 0 0 0,0 1 0 0 0,0 0 0 0 0,0-1 0 0 0,0 1 0 0 0,0 0 0 0 0,0 0 0 0 0,0-1 0 0 0,1 1 0 0 0,0 2 0 0 0,0-2 1 0 0,0 0 0 0 0,1-1-1 0 0,-1 1 1 0 0,1-1 0 0 0,-1 1 0 0 0,1-1-1 0 0,-1 0 1 0 0,1 1 0 0 0,0-1 0 0 0,-1 0 0 0 0,1 0-1 0 0,0 0 1 0 0,0 0 0 0 0,0-1 0 0 0,3 2-1 0 0,10 2 5 0 0,0-2 1 0 0,-1 1-1 0 0,1-2 0 0 0,16 0 0 0 0,-22 0-1 0 0,113-3 35 0 0,195-26-1 0 0,-125 7-26 0 0,230-2-54 0 0,-342 24 41 0 0,1 3 0 0 0,-1 3 0 0 0,96 22 0 0 0,-160-25 25 0 0,0 0 1 0 0,-1 1-1 0 0,1 0 0 0 0,-1 2 1 0 0,0-1-1 0 0,22 15 0 0 0,-34-19-4 0 0,1 1-1 0 0,-1-1 0 0 0,0 1 1 0 0,0 0-1 0 0,0 0 0 0 0,0 0 1 0 0,-1 1-1 0 0,1-1 0 0 0,-1 0 1 0 0,0 1-1 0 0,0 0 0 0 0,0-1 1 0 0,0 1-1 0 0,-1 0 0 0 0,1 0 1 0 0,-1 0-1 0 0,0 0 0 0 0,0 0 1 0 0,-1 0-1 0 0,1 0 0 0 0,-1 1 1 0 0,0-1-1 0 0,0 0 0 0 0,0 0 1 0 0,-1 0-1 0 0,1 0 0 0 0,-1 0 1 0 0,0 1-1 0 0,0-1 0 0 0,-1 0 1 0 0,1-1-1 0 0,-1 1 0 0 0,-2 4 1 0 0,-6 10 75 0 0,0 0 1 0 0,-1-1-1 0 0,-1 0 1 0 0,-1-1-1 0 0,-17 18 0 0 0,-19 17 117 0 0,-3-3-1 0 0,-2-2 0 0 0,-63 43 0 0 0,-192 99 101 0 0,247-158-722 0 0,-127 44-1 0 0,178-70 298 0 0,2-1-206 0 0,-1 0 1 0 0,0-1-1 0 0,0 1 0 0 0,-1-2 0 0 0,1 0 1 0 0,0 0-1 0 0,-1-1 0 0 0,1 0 1 0 0,0-1-1 0 0,0 0 0 0 0,-1 0 0 0 0,1-1 1 0 0,0-1-1 0 0,-11-3 0 0 0,19 4 88 0 0,-1 1-1 0 0,1 0 1 0 0,0-1-1 0 0,0 1 1 0 0,0-1-1 0 0,0 0 1 0 0,1 0-1 0 0,-1 0 1 0 0,0 0-1 0 0,1 0 0 0 0,-1 0 1 0 0,1 0-1 0 0,0-1 1 0 0,0 1-1 0 0,0 0 1 0 0,0-1-1 0 0,0 1 1 0 0,0-1-1 0 0,0 1 1 0 0,1-1-1 0 0,0 1 1 0 0,-1-1-1 0 0,1 1 1 0 0,0-1-1 0 0,0 0 0 0 0,1-3 1 0 0,-1-2-346 0 0,1 0 1 0 0,1 0-1 0 0,-1 0 1 0 0,1 0-1 0 0,1 0 1 0 0,-1 1-1 0 0,5-9 1 0 0,15-25-1101 0 0,7-5 299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4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6268 1328 192 0 0,'-15'-23'1253'0'0,"-5"-14"262"0"0,-4-6 93 0 0,5 15-547 0 0,-80-100 4183 0 0,57 72-3524 0 0,-1 1-1 0 0,-77-73 0 0 0,85 96-1441 0 0,-29-27 101 0 0,-2 3 0 0 0,-128-84 0 0 0,123 100-261 0 0,-2 2 0 0 0,-1 4 0 0 0,-1 3 0 0 0,-83-22 0 0 0,-391-70 339 0 0,-9 33-104 0 0,296 50-191 0 0,-200-13 95 0 0,276 34-191 0 0,-6 1-68 0 0,-372 15 0 0 0,449 12-3 0 0,0 5 1 0 0,0 5-1 0 0,2 6 0 0 0,-170 58 0 0 0,145-29 12 0 0,2 6 0 0 0,-254 154 0 0 0,290-148-2 0 0,3 6-1 0 0,3 3 0 0 0,3 4 1 0 0,-91 103-1 0 0,152-146-12 0 0,1 2-1 0 0,1 0 1 0 0,3 2 0 0 0,-39 80 0 0 0,34-48-2 0 0,2 1-1 0 0,-20 89 1 0 0,32-96 9 0 0,3 1 0 0 0,3 0 0 0 0,3 0-1 0 0,3 1 1 0 0,3 0 0 0 0,9 88 0 0 0,0-98-8 0 0,2 0-1 0 0,2 0 1 0 0,3-2-1 0 0,3 1 0 0 0,2-2 1 0 0,2-1-1 0 0,48 84 1 0 0,-30-74-17 0 0,2-1 0 0 0,4-3 1 0 0,2-1-1 0 0,92 87 0 0 0,-28-49-29 0 0,3-5 0 0 0,4-5 0 0 0,199 109 0 0 0,-158-113-8 0 0,3-8 1 0 0,269 85 0 0 0,159-12 11 0 0,-455-126 49 0 0,2-5 0 0 0,192-2 0 0 0,-174-21-2 0 0,-1-7 0 0 0,0-6-1 0 0,-2-7 1 0 0,0-7 0 0 0,-3-6 0 0 0,-1-7-1 0 0,-2-6 1 0 0,-3-7 0 0 0,-2-5 0 0 0,211-133-1 0 0,-290 156 13 0 0,-1-2-1 0 0,-2-3 0 0 0,-3-3 0 0 0,-1-3 0 0 0,86-103 1 0 0,-116 121 2 0 0,-2-1-1 0 0,-2-1 1 0 0,-1-1 0 0 0,-2-1 0 0 0,-1-1 0 0 0,-3 0 0 0 0,0-1 0 0 0,-3 0 0 0 0,-2-2 0 0 0,7-46-1 0 0,-7-6 55 0 0,-3 0 0 0 0,-5 0 0 0 0,-4 0 0 0 0,-4 0 0 0 0,-23-118 0 0 0,16 155-44 0 0,-3 0 0 0 0,-2 1-1 0 0,-3 0 1 0 0,-2 2-1 0 0,-48-82 1 0 0,32 73-95 0 0,-3 3 0 0 0,-2 2 0 0 0,-3 1 1 0 0,-61-57-1 0 0,-199-146-1103 0 0,-22 27-1787 0 0,181 137-1534 0 0,-251-121 1 0 0,313 179 2519 0 0,-105-29 1 0 0,46 24 541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2:07.18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4205 228 844 0 0,'-94'-55'7147'0'0,"53"40"-5415"0"0,0 1 0 0 0,-1 3 1 0 0,-86-13-1 0 0,3 2-686 0 0,64 8-671 0 0,-150-29 500 0 0,47 25-325 0 0,-312 7 1 0 0,-165 60 153 0 0,412-23-484 0 0,-422 104-1 0 0,551-96-195 0 0,-107 50-1 0 0,189-76-21 0 0,-66 34 2 0 0,-105 69 1 0 0,171-99-5 0 0,-22 14-1 0 0,1 3 0 0 0,-55 52 0 0 0,-58 78-10 0 0,112-113 12 0 0,3 1-1 0 0,1 2 0 0 0,3 1 0 0 0,2 2 1 0 0,2 1-1 0 0,2 1 0 0 0,3 1 0 0 0,3 2 0 0 0,2 0 1 0 0,2 1-1 0 0,3 1 0 0 0,2 0 0 0 0,3 1 1 0 0,-1 77-1 0 0,10-77-4 0 0,4 1 0 0 0,2-1 1 0 0,2 1-1 0 0,3-2 0 0 0,3 1 0 0 0,2-2 1 0 0,3 0-1 0 0,3-1 0 0 0,2-1 1 0 0,2-1-1 0 0,42 64 0 0 0,-20-44 21 0 0,2-3 0 0 0,4-2 0 0 0,3-2 0 0 0,3-3 0 0 0,132 111 0 0 0,-66-83-14 0 0,3-6 0 0 0,5-5 0 0 0,204 91 0 0 0,460 125-124 0 0,-559-227 55 0 0,4-11 0 0 0,1-11 0 0 0,3-10-1 0 0,294 8 1 0 0,-254-45-3 0 0,297-38-1 0 0,-427 16 46 0 0,169-45 0 0 0,145-70-28 0 0,-358 96 55 0 0,-3-5-1 0 0,-1-5 1 0 0,-2-4-1 0 0,-3-5 1 0 0,182-135-1 0 0,-239 156 3 0 0,-2-1 1 0 0,-2-3-1 0 0,-2-2 0 0 0,-2-1 1 0 0,-2-2-1 0 0,-1-1 0 0 0,-3-2 1 0 0,-2-2-1 0 0,-2-1 0 0 0,25-63 1 0 0,-35 66 6 0 0,-3 0 0 0 0,-1 0 0 0 0,-3-2 0 0 0,10-83 0 0 0,-16 58 21 0 0,-3 0-1 0 0,-4 0 0 0 0,-3 0 0 0 0,-3 0 1 0 0,-4 0-1 0 0,-2 2 0 0 0,-40-124 0 0 0,19 108-22 0 0,-3 1-1 0 0,-4 2 1 0 0,-4 2-1 0 0,-88-126 0 0 0,55 106-69 0 0,-4 4-1 0 0,-177-168 1 0 0,203 220-103 0 0,-3 2 1 0 0,-2 2-1 0 0,-1 3 0 0 0,-2 3 1 0 0,-79-35-1 0 0,53 35-498 0 0,-2 5 0 0 0,-1 3 0 0 0,-137-27 0 0 0,84 33-1312 0 0,-243-11-1 0 0,-143 43-2913 0 0,62 40 907 0 0,245-11 2422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2:08.21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650 1 56 0 0,'-94'52'14129'0'0,"71"-28"-13434"0"0,2 3 0 0 0,1 1-1 0 0,-32 60 1 0 0,-18 28-162 0 0,47-81-423 0 0,1 1-1 0 0,-28 68 1 0 0,24-49-40 0 0,-16 35-19 0 0,5 2 1 0 0,3 2 0 0 0,4 1 0 0 0,5 1-1 0 0,4 1 1 0 0,-10 110 0 0 0,9 48 30 0 0,15 378 0 0 0,18-461-80 0 0,8-1 1 0 0,7-1-1 0 0,57 196 0 0 0,-34-198-128 0 0,9-2 0 0 0,154 311 0 0 0,-7-120-2228 0 0,-154-279-427 0 0,3-3 0 0 0,89 96 0 0 0,-30-55-1913 0 0,-70-76 2924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16.27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 4075 468 0 0,'-10'1'711'0'0,"-6"3"272"0"0,3 3-140 0 0,10-1-417 0 0,10-3 44 0 0,15 40 5180 0 0,-19-40-5396 0 0,24 38 2225 0 0,-13-27-2245 0 0,1-1 0 0 0,0-1 0 0 0,1 0 0 0 0,0-1 0 0 0,1 0 0 0 0,0-2 1 0 0,37 16-1 0 0,5 3-125 0 0,-41-19-82 0 0,1-1 1 0 0,0-1-1 0 0,0-1 1 0 0,33 7-1 0 0,81 4 96 0 0,-79-11-75 0 0,-19-4 5 0 0,53-3 1 0 0,-24-1-12 0 0,-12-1 11 0 0,0-3-1 0 0,0-1 1 0 0,70-21 0 0 0,-37 8 6 0 0,59-11 18 0 0,184-66 0 0 0,757-353-49 0 0,-994 408-11 0 0,14-6 3 0 0,137-87-1 0 0,-44 15-29 0 0,32-22-18 0 0,291-201 16 0 0,-208 136 1 0 0,-279 182 13 0 0,-1 0 0 0 0,-1-3 0 0 0,49-53 1 0 0,-5 4 17 0 0,236-273 310 0 0,-292 323-269 0 0,-3-1-1 0 0,0-1 1 0 0,-2 0 0 0 0,-1-1 0 0 0,14-42 0 0 0,-17 40-38 0 0,2 0 0 0 0,1 1 0 0 0,2 0 0 0 0,36-52 0 0 0,185-227 5 0 0,-205 271-14 0 0,-11 16 65 0 0,-1-2-1 0 0,-1 0 0 0 0,-1-1 1 0 0,-1-1-1 0 0,-2-1 1 0 0,17-41-1 0 0,36-129 170 0 0,-43 128-245 0 0,53-102-1 0 0,-4 11 3 0 0,-44 76 53 0 0,-18 47 30 0 0,-8 25-72 0 0,0 0 1 0 0,11-19-1 0 0,-1 1-17 0 0,3-7-26 0 0,2 1-1 0 0,45-64 0 0 0,2-4 58 0 0,-65 103-59 0 0,0 0 0 0 0,0 0 0 0 0,0 0-1 0 0,0 0 1 0 0,0 0 0 0 0,-1 0 0 0 0,1 0 0 0 0,0 0 0 0 0,-1 0 0 0 0,0 0 0 0 0,1-3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17.20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6526 911 212 0 0,'-23'-28'1275'0'0,"1"0"-1"0"0,-28-48 1 0 0,42 62-839 0 0,-1 0 0 0 0,-1 0-1 0 0,-15-16 1 0 0,12 16 75 0 0,-1 1 0 0 0,0 0 0 0 0,-1 2 0 0 0,-27-17 1 0 0,-3 4 671 0 0,-1 2 1 0 0,-57-19-1 0 0,15 7-129 0 0,-34-13 261 0 0,-54-24 67 0 0,32 4-386 0 0,-172-53 0 0 0,163 75-407 0 0,-258-42 1 0 0,-313 17 211 0 0,477 72-653 0 0,0 11 0 0 0,1 10 1 0 0,-437 100-1 0 0,519-77-120 0 0,2 6-1 0 0,3 8 0 0 0,2 7 1 0 0,3 6-1 0 0,-223 145 0 0 0,230-117-7 0 0,5 5 1 0 0,-154 149-1 0 0,188-148-18 0 0,5 4 0 0 0,-168 237 0 0 0,228-283-10 0 0,4 1 1 0 0,2 2 0 0 0,3 2-1 0 0,-45 134 1 0 0,64-151 3 0 0,2 1 1 0 0,2 0 0 0 0,3 1 0 0 0,2-1-1 0 0,2 2 1 0 0,3-1 0 0 0,9 87 0 0 0,1-83 15 0 0,2-1 0 0 0,3 0 0 0 0,2 0 0 0 0,2-2 0 0 0,3 0 0 0 0,43 79 1 0 0,-26-68 15 0 0,2-3 1 0 0,4-1 0 0 0,2-3 0 0 0,86 89 0 0 0,-55-76 11 0 0,3-2 0 0 0,160 108 0 0 0,-125-108-35 0 0,213 99 0 0 0,-156-99-80 0 0,3-8 0 0 0,3-8 0 0 0,2-7 0 0 0,1-9 0 0 0,304 28 0 0 0,-218-51-87 0 0,1-11 1 0 0,-1-12-1 0 0,0-12 1 0 0,-1-11-1 0 0,-1-12 1 0 0,-3-11-1 0 0,-2-12 1 0 0,255-99-1 0 0,-406 122 141 0 0,-1-5-1 0 0,109-64 0 0 0,-158 75 28 0 0,-1-2 1 0 0,-2-2-1 0 0,-2-3 1 0 0,92-94-1 0 0,-123 111 4 0 0,-2-2-1 0 0,0 0 1 0 0,-2-1-1 0 0,-1-1 0 0 0,-1 0 1 0 0,-2-1-1 0 0,-1-1 1 0 0,13-44-1 0 0,-15 32-1 0 0,-2-1-1 0 0,-2-1 1 0 0,-2 0-1 0 0,-2 0 1 0 0,-4-78-1 0 0,-5 33-72 0 0,-5 1 0 0 0,-3 0 1 0 0,-4 1-1 0 0,-5 1 0 0 0,-3 1 0 0 0,-3 1 0 0 0,-5 2 1 0 0,-85-158-1 0 0,90 197-221 0 0,-2 2 0 0 0,-2 1 0 0 0,-1 2 0 0 0,-2 1 0 0 0,-2 2 1 0 0,-2 1-1 0 0,-1 2 0 0 0,-2 2 0 0 0,0 2 0 0 0,-59-31 0 0 0,-14 2-1673 0 0,-2 5-1 0 0,-246-76 1 0 0,-330-39-4623 0 0,449 121 4945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31.08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 0 84 0 0,'-2'57'11891'0'0,"-1"3"-7654"0"0,3-56-4114 0 0,1 1 1 0 0,-1-1-1 0 0,1 0 1 0 0,0 0 0 0 0,1 0-1 0 0,-1-1 1 0 0,3 7-1 0 0,23 42 294 0 0,-11-32-337 0 0,0 0 1 0 0,1-1-1 0 0,1-1 1 0 0,1-1-1 0 0,30 22 1 0 0,112 65 236 0 0,-134-88-253 0 0,21 9 32 0 0,0-2 0 0 0,2-2 0 0 0,0-2 0 0 0,94 22 0 0 0,-37-18-51 0 0,0-5 0 0 0,2-4 0 0 0,195-1 0 0 0,179-21 0 0 0,-407 7-48 0 0,-27 1 2 0 0,65-9 0 0 0,-53 4-14 0 0,2 1-1 0 0,92 8 1 0 0,-20 1 2 0 0,52-12 116 0 0,0-7 0 0 0,189-40 1 0 0,-90 8-62 0 0,267-58 4 0 0,-421 80-44 0 0,-94 19-4 0 0,0-2 0 0 0,44-13 0 0 0,-18 2-8 0 0,98-14 1 0 0,-73 16 16 0 0,-4 7-12 0 0,-45 7-8 0 0,1-9-12 0 0,-19 4 8 0 0,-10 3-83 0 0,0 0 0 0 0,0 0 1 0 0,18-11-1 0 0,14-5-1611 0 0,-43 20 1579 0 0,0 0-1 0 0,0-1 1 0 0,0 1 0 0 0,-105-87-12518 0 0,-24 53 10254 0 0,-3 6 697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38.13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6040 835 372 0 0,'-17'-9'698'0'0,"11"6"-397"0"0,0-1 0 0 0,0 0 0 0 0,0 0 0 0 0,-10-9 0 0 0,14 11-232 0 0,1 0 1 0 0,-1 0 0 0 0,1 0 0 0 0,-1-1 0 0 0,1 1-1 0 0,0 0 1 0 0,-1-1 0 0 0,1 1 0 0 0,1-1-1 0 0,-1 0 1 0 0,0 1 0 0 0,1-1 0 0 0,-1 0 0 0 0,1 0-1 0 0,0 1 1 0 0,0-4 0 0 0,0-9 374 0 0,0 13-336 0 0,1 1 0 0 0,-1-1 0 0 0,0 0 0 0 0,1 1-1 0 0,-1-1 1 0 0,0 0 0 0 0,0 0 0 0 0,-1 1 0 0 0,1-1 0 0 0,0 0 0 0 0,-1 1-1 0 0,1-1 1 0 0,0 0 0 0 0,-1 1 0 0 0,0-1 0 0 0,1 0 0 0 0,-1 1 0 0 0,0-1-1 0 0,0 1 1 0 0,0 0 0 0 0,0-1 0 0 0,0 1 0 0 0,0 0 0 0 0,-1-1 0 0 0,1 1-1 0 0,-2-1 1 0 0,-1-1 98 0 0,1 0-1 0 0,-1 0 1 0 0,1 0-1 0 0,0-1 0 0 0,0 1 1 0 0,-3-5-1 0 0,-11-12 330 0 0,0 1-142 0 0,13 15-268 0 0,1 0 0 0 0,-1 0 0 0 0,1 1-1 0 0,-1-1 1 0 0,-1 1 0 0 0,-3-3 0 0 0,-70-37 1031 0 0,-1 4 1 0 0,-97-33 0 0 0,147 60-985 0 0,15 6-58 0 0,-1 0 1 0 0,-24-5-1 0 0,27 8-42 0 0,0 0-1 0 0,0-1 1 0 0,-16-8-1 0 0,-19-7 93 0 0,-144-23 455 0 0,31 8-121 0 0,26 0-176 0 0,-216-25-1 0 0,-400-44 281 0 0,471 71-454 0 0,204 27-118 0 0,-13-3 3 0 0,-381-24 272 0 0,330 24-189 0 0,-43-2 18 0 0,-61 6 19 0 0,-181 5 33 0 0,342 4-154 0 0,-129 11 78 0 0,-50 13 63 0 0,0 23-32 0 0,201-35-107 0 0,2 2 0 0 0,-74 34-1 0 0,81-29-11 0 0,1 2-1 0 0,2 2 1 0 0,-77 59-1 0 0,78-47-19 0 0,1 3 0 0 0,2 2 0 0 0,3 2 0 0 0,1 1 0 0 0,-53 86 0 0 0,73-96-2 0 0,1 1-1 0 0,2 0 1 0 0,-21 77-1 0 0,23-72 5 0 0,-6 24 3 0 0,2 1 1 0 0,-9 70-1 0 0,24-101-12 0 0,1 0 0 0 0,1 0 0 0 0,2 0-1 0 0,2 0 1 0 0,10 55 0 0 0,0-38-10 0 0,2-1 1 0 0,3-1-1 0 0,2 0 0 0 0,2-1 1 0 0,3-1-1 0 0,1-2 0 0 0,3 0 1 0 0,2-2-1 0 0,67 81 0 0 0,-35-59-46 0 0,4-3 0 0 0,2-2-1 0 0,2-4 1 0 0,4-3-1 0 0,93 56 1 0 0,12-10 6 0 0,5-8 1 0 0,209 75-1 0 0,394 95 28 0 0,-429-170-6 0 0,421 54 1 0 0,496-37 21 0 0,-774-142 46 0 0,-195 4 16 0 0,-62 10 11 0 0,0-12 1 0 0,243-60-1 0 0,-295 34 136 0 0,-168 45-136 0 0,0-2 0 0 0,0 0 1 0 0,-1-1-1 0 0,-1-1 0 0 0,34-26 1 0 0,-48 31-41 0 0,0 1 0 0 0,-1-1 1 0 0,0-1-1 0 0,0 1 0 0 0,-1-1 1 0 0,0 0-1 0 0,-1-1 0 0 0,1 0 1 0 0,-2 1-1 0 0,0-2 0 0 0,0 1 1 0 0,-1 0-1 0 0,0-1 0 0 0,3-17 1 0 0,-2-13 29 0 0,-1-1 0 0 0,-3-64 0 0 0,-1 42 9 0 0,2-51 66 0 0,2 31 102 0 0,-14-128 0 0 0,3 164-125 0 0,-3 0 0 0 0,-1 0 0 0 0,-3 2 0 0 0,-2 0 0 0 0,-2 0 0 0 0,-1 2-1 0 0,-33-51 1 0 0,-12-6 70 0 0,-138-163-1 0 0,88 130-123 0 0,-145-130-1 0 0,195 206-86 0 0,-3 3 0 0 0,-1 4 0 0 0,-3 2 0 0 0,-102-51 0 0 0,55 45-385 0 0,-2 6 1 0 0,-199-53-1 0 0,-263-28-4099 0 0,125 32-3773 0 0,192 18 3495 0 0,135 29 3039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52.30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391 784 524 0 0,'-20'-13'1297'0'0,"-1"1"0"0"0,1 1 0 0 0,-2 1 0 0 0,0 1 0 0 0,0 1 0 0 0,0 0 0 0 0,-39-6 0 0 0,49 11-732 0 0,1-1 0 0 0,-1 0 0 0 0,1 0-1 0 0,-1-2 1 0 0,-11-6 0 0 0,-31-15 1515 0 0,21 10-1291 0 0,33 17-778 0 0,-1-1 0 0 0,0 1 0 0 0,0-1 0 0 0,0 0 0 0 0,0 1 0 0 0,1-1 0 0 0,-1 0 0 0 0,0 0 0 0 0,0 0 1 0 0,1 1-1 0 0,-1-1 0 0 0,1 0 0 0 0,-1 0 0 0 0,1 0 0 0 0,-1 0 0 0 0,1 0 0 0 0,0 0 0 0 0,-1 0 0 0 0,1 0 0 0 0,0 0 0 0 0,0-1 0 0 0,0 1 0 0 0,0 0 0 0 0,0 0 0 0 0,0 0 0 0 0,0 0 0 0 0,0 0 0 0 0,0 0 0 0 0,1 0 0 0 0,-1 0 0 0 0,1-2 0 0 0,8-10 15 0 0,0 1-1 0 0,0 0 1 0 0,2 1 0 0 0,-1-1 0 0 0,2 2-1 0 0,23-18 1 0 0,38-26 21 0 0,3 3 1 0 0,88-44-1 0 0,178-60-40 0 0,-257 124-13 0 0,0 3-1 0 0,158-29 1 0 0,-182 48-8 0 0,1 2 0 0 0,-1 3 0 0 0,1 2-1 0 0,119 14 1 0 0,-158-9 1 0 0,0 2-1 0 0,0 0 0 0 0,-1 2 0 0 0,1 0 0 0 0,-2 1 1 0 0,1 2-1 0 0,-1 0 0 0 0,-1 1 0 0 0,24 17 0 0 0,-30-18 2 0 0,-1 1-1 0 0,0 1 0 0 0,-1 0 0 0 0,0 1 1 0 0,0 0-1 0 0,-1 1 0 0 0,-1 0 0 0 0,-1 1 0 0 0,0 0 1 0 0,-1 0-1 0 0,0 1 0 0 0,10 30 0 0 0,-11-17 0 0 0,-1 1 0 0 0,-1-1 0 0 0,-1 1 0 0 0,-2-1 0 0 0,-1 1 0 0 0,-1 0 0 0 0,-1 0 0 0 0,-2 0 0 0 0,-11 48 0 0 0,0-21 3 0 0,-3-1 1 0 0,-2 0-1 0 0,-3-2 1 0 0,-28 53-1 0 0,1-19 13 0 0,-4-1 0 0 0,-4-4-1 0 0,-93 106 1 0 0,-225 207 64 0 0,241-261-19 0 0,-8 3 13 0 0,-124 138 45 0 0,258-267-108 0 0,1 0 0 0 0,1 1 0 0 0,0-1 0 0 0,0 1 0 0 0,0 1 0 0 0,-5 17 0 0 0,10-26 1 0 0,0 0 0 0 0,1 0 0 0 0,-1 1 0 0 0,1-1 0 0 0,-1 1 0 0 0,1-1 0 0 0,0 0 0 0 0,0 1 0 0 0,0-1-1 0 0,0 0 1 0 0,1 1 0 0 0,-1-1 0 0 0,1 1 0 0 0,-1-1 0 0 0,1 0 0 0 0,0 0 0 0 0,0 1 0 0 0,0-1 0 0 0,0 0 0 0 0,0 0 0 0 0,0 0 0 0 0,1 0 0 0 0,-1 0 0 0 0,1 0 0 0 0,-1 0 0 0 0,1-1 0 0 0,0 1 0 0 0,0-1 0 0 0,-1 1 0 0 0,1-1 0 0 0,0 1 0 0 0,1-1 0 0 0,-1 0 0 0 0,0 0-1 0 0,0 0 1 0 0,0 0 0 0 0,1-1 0 0 0,2 2 0 0 0,13 2-14 0 0,-1-1 0 0 0,1 0 0 0 0,0-2 0 0 0,0 0 0 0 0,0 0 0 0 0,36-6 0 0 0,-17 3-40 0 0,373-41-1321 0 0,0-25-1661 0 0,-257 42 1559 0 0,-27 3-399 0 0,-2-6 1 0 0,0-5-1 0 0,200-85 0 0 0,-306 111 1663 0 0,203-100-2115 0 0,-110 35 1280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52.80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2016 823 660 0 0,'32'-37'650'0'0,"-3"-2"0"0"0,-1-1 1 0 0,-3-1-1 0 0,0-1 0 0 0,32-82 0 0 0,-51 106-245 0 0,0 0 0 0 0,-1-1 0 0 0,-2 0 0 0 0,0 0 0 0 0,0-1 0 0 0,-2 1 0 0 0,-2-29 0 0 0,0 33-26 0 0,-1 1 0 0 0,-1-1 0 0 0,0 1 1 0 0,-1 0-1 0 0,-1 0 0 0 0,0 0 0 0 0,-1 1 0 0 0,-1 0 0 0 0,1 0 0 0 0,-2 0 0 0 0,-9-11 0 0 0,8 12-106 0 0,0 1 0 0 0,-1 1 0 0 0,0 0 0 0 0,-1 0 0 0 0,0 1 0 0 0,0 0 0 0 0,-1 1 0 0 0,0 0 0 0 0,-21-9 0 0 0,15 9-69 0 0,0 1-1 0 0,0 1 1 0 0,-1 1 0 0 0,0 1-1 0 0,0 0 1 0 0,-28-1 0 0 0,6 5-73 0 0,-1 1 0 0 0,1 2 1 0 0,0 2-1 0 0,0 1 0 0 0,0 3 1 0 0,-40 13-1 0 0,18 0-93 0 0,2 3 1 0 0,0 3-1 0 0,1 2 1 0 0,2 3-1 0 0,2 2 1 0 0,-78 63-1 0 0,91-62-38 0 0,0 1-1 0 0,3 3 1 0 0,-39 49-1 0 0,59-64-7 0 0,1 1 0 0 0,1 1-1 0 0,1 1 1 0 0,2 0-1 0 0,1 1 1 0 0,-20 60 0 0 0,30-75 0 0 0,1-1 1 0 0,1 1 0 0 0,0 0-1 0 0,1 0 1 0 0,0 0 0 0 0,1 0-1 0 0,1 0 1 0 0,2 15 0 0 0,-2-21-1 0 0,1-1 0 0 0,0 1 0 0 0,0-1 0 0 0,0 1 0 0 0,1-1 0 0 0,0 0 0 0 0,1 0 0 0 0,0-1 0 0 0,0 1 0 0 0,0-1 0 0 0,0 0 1 0 0,1 0-1 0 0,0 0 0 0 0,1 0 0 0 0,-1-1 0 0 0,10 7 0 0 0,-3-5-6 0 0,0-1 0 0 0,-1 0 0 0 0,2-1 0 0 0,-1-1 0 0 0,1 0 0 0 0,0 0-1 0 0,-1-1 1 0 0,1-1 0 0 0,1 0 0 0 0,-1-1 0 0 0,25-1 0 0 0,2-2-27 0 0,-1-1 1 0 0,69-17-1 0 0,-37 2 2 0 0,-1-4 0 0 0,-1-2 0 0 0,0-4-1 0 0,100-56 1 0 0,-82 32 39 0 0,-2-3 0 0 0,136-117 0 0 0,-158 110 285 0 0,-2-2 0 0 0,-3-3 0 0 0,74-111 0 0 0,-47 66 717 0 0,-84 110-982 0 0,0 1 1 0 0,1-1 0 0 0,-1 0 0 0 0,0 1-1 0 0,1 0 1 0 0,-1-1 0 0 0,1 1-1 0 0,-1 0 1 0 0,1 0 0 0 0,0 0 0 0 0,0 0-1 0 0,-1 0 1 0 0,4-1 0 0 0,-4 2-14 0 0,0 0 0 0 0,0 1-1 0 0,0-1 1 0 0,0 0 0 0 0,0 0 0 0 0,0 1 0 0 0,0-1 0 0 0,0 0 0 0 0,-1 1 0 0 0,1-1 0 0 0,0 1-1 0 0,0-1 1 0 0,0 1 0 0 0,-1-1 0 0 0,1 1 0 0 0,0-1 0 0 0,-1 1 0 0 0,1 0 0 0 0,0 0 0 0 0,-1-1-1 0 0,1 1 1 0 0,-1 0 0 0 0,1 0 0 0 0,-1 0 0 0 0,0-1 0 0 0,1 1 0 0 0,-1 0 0 0 0,0 0 0 0 0,1 0-1 0 0,-1 0 1 0 0,0 0 0 0 0,0 1 0 0 0,5 22 41 0 0,0-1-1 0 0,-2 1 1 0 0,-1 0-1 0 0,-1 41 0 0 0,0-20 3 0 0,-20 389 143 0 0,3-203-173 0 0,6-53-3 0 0,-64 337 0 0 0,-42-90 53 0 0,90-352-40 0 0,-3-1 0 0 0,-4-1 1 0 0,-68 108-1 0 0,54-111-29 0 0,-3-2 1 0 0,-3-2-1 0 0,-3-3 0 0 0,-2-2 1 0 0,-3-3-1 0 0,-2-2 1 0 0,-3-4-1 0 0,-2-2 0 0 0,-1-3 1 0 0,-111 52-1 0 0,54-40-543 0 0,-1-6 0 0 0,-3-6 0 0 0,-241 51 0 0 0,257-76-2235 0 0,-175 7-1 0 0,279-26 2258 0 0,1-1-1 0 0,0-1 0 0 0,0 0 0 0 0,-16-3 1 0 0,23 4 385 0 0,1 0 0 0 0,-1-1 0 0 0,0 1 0 0 0,1-1 1 0 0,-1 1-1 0 0,0-1 0 0 0,1 0 0 0 0,-1 0 0 0 0,1 0 0 0 0,-1 0 1 0 0,1 0-1 0 0,0 0 0 0 0,-1 0 0 0 0,1 0 0 0 0,0 0 1 0 0,0-1-1 0 0,0 1 0 0 0,0 0 0 0 0,0-1 0 0 0,0 1 0 0 0,0-1 1 0 0,0 1-1 0 0,1-1 0 0 0,-1 1 0 0 0,1-1 0 0 0,-1 0 1 0 0,1 1-1 0 0,-1-1 0 0 0,1 0 0 0 0,0-2 0 0 0,1-5-298 0 0,1 0-1 0 0,0 1 1 0 0,1-1 0 0 0,-1 1-1 0 0,2-1 1 0 0,-1 1-1 0 0,1 0 1 0 0,5-7 0 0 0,-9 14 424 0 0,34-54-1449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54.42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1940 581 664 0 0,'-13'-25'1296'0'0,"-30"-40"-1"0"0,5 6 220 0 0,-13-35 866 0 0,-9-17 976 0 0,47 92-2259 0 0,-25-29 0 0 0,23 30-570 0 0,-1 2 0 0 0,-1 0 0 0 0,0 1 0 0 0,-1 0 0 0 0,-1 2 1 0 0,-24-15-1 0 0,29 22-396 0 0,1 0 0 0 0,-1 0 0 0 0,0 1 0 0 0,0 1 0 0 0,-1 0 0 0 0,1 1 0 0 0,-1 1 0 0 0,1 0 0 0 0,-1 1 1 0 0,-28 2-1 0 0,26 1-63 0 0,0 0 0 0 0,0 1 0 0 0,0 1 0 0 0,0 1 1 0 0,-30 13-1 0 0,9 0 51 0 0,-46 30-1 0 0,53-28-62 0 0,1 2 0 0 0,2 1 0 0 0,-47 47-1 0 0,-65 92 102 0 0,129-149-147 0 0,-90 115 69 0 0,6 5 1 0 0,5 4-1 0 0,7 3 1 0 0,-108 249-1 0 0,136-252-52 0 0,-71 266 0 0 0,112-338-33 0 0,2 0 1 0 0,3 1 0 0 0,3 0-1 0 0,3 0 1 0 0,3 0-1 0 0,13 105 1 0 0,-8-143-35 0 0,1-1 0 0 0,1 1 0 0 0,2-2 1 0 0,1 1-1 0 0,0-1 0 0 0,2 0 0 0 0,1-2 0 0 0,1 1 0 0 0,2-1 0 0 0,0-1 0 0 0,1-1 1 0 0,1 0-1 0 0,1-2 0 0 0,1 0 0 0 0,1-1 0 0 0,0-1 0 0 0,2 0 0 0 0,0-2 0 0 0,1-1 1 0 0,0-1-1 0 0,1-1 0 0 0,1-1 0 0 0,0-1 0 0 0,0-2 0 0 0,1 0 0 0 0,0-2 0 0 0,1-1 1 0 0,42 4-1 0 0,-28-7-9 0 0,0-2 1 0 0,0-2-1 0 0,1-2 1 0 0,-1-2-1 0 0,-1-1 1 0 0,1-2-1 0 0,-1-2 0 0 0,-1-2 1 0 0,0-2-1 0 0,0-1 1 0 0,-1-2-1 0 0,-1-1 1 0 0,-1-3-1 0 0,-1-1 1 0 0,-1-1-1 0 0,-1-2 1 0 0,43-41-1 0 0,-61 50 72 0 0,0 0-1 0 0,-1-2 1 0 0,-1 0-1 0 0,-1-1 1 0 0,0 0-1 0 0,-1-1 1 0 0,-2 0 0 0 0,16-39-1 0 0,-22 47 16 0 0,-1 1-1 0 0,0-1 1 0 0,-1 0 0 0 0,0 0-1 0 0,-1 0 1 0 0,0-1-1 0 0,-2-23 1 0 0,0 28-4 0 0,0 0-1 0 0,-1 0 1 0 0,0 0 0 0 0,-1 0-1 0 0,0 0 1 0 0,0 1 0 0 0,0-1-1 0 0,-1 1 1 0 0,0 0 0 0 0,0 0-1 0 0,-1 0 1 0 0,-9-10 0 0 0,8 11-15 0 0,-1 0 0 0 0,1 1 0 0 0,-1 0 0 0 0,0 0 0 0 0,0 0 0 0 0,-1 1 0 0 0,1 0 0 0 0,-1 1 0 0 0,0 0 0 0 0,0 0 0 0 0,0 0 0 0 0,0 1 0 0 0,-1 0 0 0 0,1 1 0 0 0,0 0 0 0 0,-1 0 0 0 0,1 1 0 0 0,-1 0 0 0 0,1 1 0 0 0,-13 1 0 0 0,-8 3-5 0 0,1 1 0 0 0,0 2-1 0 0,1 0 1 0 0,-45 22 0 0 0,-7 7-63 0 0,1 4 0 0 0,3 3 0 0 0,-76 60 0 0 0,58-32-809 0 0,-149 151 0 0 0,222-202 247 0 0,0 1-1 0 0,-26 40 1 0 0,41-54 292 0 0,0 0 1 0 0,0 0-1 0 0,1 0 1 0 0,1 1-1 0 0,-1-1 1 0 0,1 1-1 0 0,1 0 1 0 0,0 0 0 0 0,0 1-1 0 0,1-1 1 0 0,0 0-1 0 0,0 13 1 0 0,1-19 134 0 0,0 0 1 0 0,1 1 0 0 0,-1-1-1 0 0,1 0 1 0 0,0 1 0 0 0,0-1 0 0 0,0 0-1 0 0,0 0 1 0 0,1 0 0 0 0,-1 0-1 0 0,1 0 1 0 0,0 0 0 0 0,0 0-1 0 0,0-1 1 0 0,0 1 0 0 0,0-1 0 0 0,1 1-1 0 0,2 2 1 0 0,0-2-107 0 0,0 0 0 0 0,0 0-1 0 0,0-1 1 0 0,0 1 0 0 0,1-1 0 0 0,-1 0 0 0 0,1 0 0 0 0,-1-1 0 0 0,12 2 0 0 0,1-2-249 0 0,1 0 1 0 0,-1-1 0 0 0,0-1 0 0 0,1-1 0 0 0,29-6 0 0 0,40-14-695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11.99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301 155 164 0 0,'28'-22'1176'0'0,"0"1"1"0"0,41-22-1 0 0,19-14 2282 0 0,-41 45 3102 0 0,-47 13-6428 0 0,-1 4 213 0 0,-1 0 0 0 0,0 0-1 0 0,0 0 1 0 0,-1-1 0 0 0,0 1 0 0 0,1-1 0 0 0,-1 1 0 0 0,-6 5 0 0 0,-1 4 37 0 0,-72 97 883 0 0,14-21-761 0 0,12-5-240 0 0,4 2 0 0 0,4 2 1 0 0,-56 143-1 0 0,79-164-240 0 0,3 0 0 0 0,3 2 1 0 0,4 1-1 0 0,2 0 1 0 0,-6 125-1 0 0,19-157-26 0 0,1 1 0 0 0,2-1 0 0 0,2 0 0 0 0,1 0 0 0 0,23 74 0 0 0,-22-92 1 0 0,1 0 0 0 0,2 0 0 0 0,0 0 0 0 0,1-2 0 0 0,0 1 0 0 0,2-1 0 0 0,1-1 0 0 0,0 0 1 0 0,1-1-1 0 0,1-1 0 0 0,31 26 0 0 0,-26-27-1 0 0,1 0 0 0 0,1-2 0 0 0,1 0 0 0 0,-1-2 0 0 0,2-1 0 0 0,0 0 0 0 0,27 5 0 0 0,-15-6-21 0 0,0-2 0 0 0,1-2 0 0 0,-1-2 0 0 0,52-1 0 0 0,-5-8-71 0 0,-1-4 0 0 0,0-4 0 0 0,145-42 0 0 0,-121 24-16 0 0,117-52 0 0 0,-177 62 101 0 0,0-1 0 0 0,-2-3 1 0 0,-1-1-1 0 0,71-59 1 0 0,-101 74 26 0 0,-1-1 0 0 0,0 0 0 0 0,-1-1 0 0 0,-1-1-1 0 0,0 0 1 0 0,-1 0 0 0 0,-1-1 0 0 0,7-17 0 0 0,-12 26 8 0 0,-1 1 0 0 0,-1-1 0 0 0,1 0 0 0 0,-1 0 0 0 0,-1 0 0 0 0,1-1 0 0 0,-1 1 0 0 0,0 0 0 0 0,-1-1 0 0 0,0 1 0 0 0,0 0 0 0 0,-1-1 0 0 0,1 1 0 0 0,-2 0 0 0 0,1-1 0 0 0,-1 1 0 0 0,0 0 0 0 0,0 0 0 0 0,-1 0 0 0 0,0 1 0 0 0,0-1 0 0 0,-1 1 0 0 0,-4-7 0 0 0,1 5 21 0 0,0 1-1 0 0,-1 0 0 0 0,0 0 1 0 0,0 1-1 0 0,0 0 0 0 0,-1 1 1 0 0,1-1-1 0 0,-2 2 0 0 0,1-1 1 0 0,-14-4-1 0 0,2 2 38 0 0,0 1 0 0 0,0 1 0 0 0,-42-5 0 0 0,26 8-43 0 0,-1 1 0 0 0,0 3 1 0 0,0 1-1 0 0,1 1 0 0 0,0 2 1 0 0,0 2-1 0 0,0 1 0 0 0,1 2 1 0 0,-61 28-1 0 0,59-21-117 0 0,0 2 1 0 0,1 2-1 0 0,2 1 0 0 0,0 2 0 0 0,1 1 1 0 0,2 2-1 0 0,1 1 0 0 0,-38 45 1 0 0,60-63-113 0 0,1 0 0 0 0,1 1-1 0 0,0 0 1 0 0,0 0 0 0 0,2 0 0 0 0,-1 1 0 0 0,1-1 0 0 0,1 2 0 0 0,0-1 0 0 0,-2 16 0 0 0,5-24-31 0 0,1 0 0 0 0,-1 1-1 0 0,1-1 1 0 0,0 0 0 0 0,0 0-1 0 0,0 1 1 0 0,1-1 0 0 0,0 0 0 0 0,0 0-1 0 0,0 0 1 0 0,1 1 0 0 0,-1-1 0 0 0,1-1-1 0 0,1 1 1 0 0,-1 0 0 0 0,1 0-1 0 0,-1-1 1 0 0,1 1 0 0 0,1-1 0 0 0,-1 0-1 0 0,0 0 1 0 0,1 0 0 0 0,0-1 0 0 0,0 1-1 0 0,0-1 1 0 0,0 0 0 0 0,1 0-1 0 0,8 4 1 0 0,3 0-624 0 0,2 0 0 0 0,-1-2 0 0 0,0 0 0 0 0,1-1 1 0 0,0 0-1 0 0,26 1 0 0 0,-4-4-1192 0 0,74-5 0 0 0,-36-5 598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54.92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1198 925 156 0 0,'37'-72'1117'0'0,"-4"-1"0"0"0,30-93 0 0 0,-53 133-392 0 0,-2-1-1 0 0,-1 1 1 0 0,-2-1 0 0 0,-1-1 0 0 0,-1 1 0 0 0,-2-1 0 0 0,-6-62 0 0 0,3 84-440 0 0,-1 1 0 0 0,0-1 0 0 0,0 0 1 0 0,-1 1-1 0 0,-1 0 0 0 0,0 0 0 0 0,-1 0 0 0 0,0 1 0 0 0,-1 0 0 0 0,0 0 0 0 0,0 0 0 0 0,-1 1 0 0 0,-1 0 0 0 0,0 1 0 0 0,0 0 0 0 0,-1 0 1 0 0,0 1-1 0 0,-22-14 0 0 0,15 13-128 0 0,0 0 1 0 0,0 2 0 0 0,-1 0 0 0 0,0 1 0 0 0,0 1-1 0 0,0 0 1 0 0,-1 1 0 0 0,1 1 0 0 0,-1 1-1 0 0,0 1 1 0 0,0 1 0 0 0,-27 2 0 0 0,-1 5-40 0 0,1 3 1 0 0,0 1 0 0 0,1 2-1 0 0,0 3 1 0 0,-62 29 0 0 0,55-17-65 0 0,1 2 1 0 0,2 2 0 0 0,1 2 0 0 0,-76 71 0 0 0,92-77-51 0 0,2 2 0 0 0,1 0 0 0 0,1 2 1 0 0,2 1-1 0 0,-40 68 0 0 0,52-76-20 0 0,2 0 0 0 0,1 1 0 0 0,1 0 0 0 0,1 1 0 0 0,1 0 0 0 0,2 1 1 0 0,0-1-1 0 0,2 1 0 0 0,-1 49 0 0 0,5-65-15 0 0,1 0 1 0 0,0 0 0 0 0,0 0 0 0 0,1 0 0 0 0,1 0 0 0 0,0-1 0 0 0,1 1-1 0 0,0-1 1 0 0,1 0 0 0 0,0 0 0 0 0,0 0 0 0 0,1-1 0 0 0,1 0 0 0 0,0 0 0 0 0,0 0-1 0 0,1-1 1 0 0,0 0 0 0 0,1 0 0 0 0,0-1 0 0 0,0 0 0 0 0,1-1 0 0 0,-1 0-1 0 0,2-1 1 0 0,-1 0 0 0 0,1 0 0 0 0,0-1 0 0 0,0 0 0 0 0,23 5 0 0 0,-11-4-27 0 0,1-1 1 0 0,-1-1 0 0 0,1-1 0 0 0,-1-1 0 0 0,1-1 0 0 0,0-1 0 0 0,0-2 0 0 0,-1 0 0 0 0,40-9 0 0 0,-34 3 20 0 0,0 0 1 0 0,0-3-1 0 0,-1 0 1 0 0,-1-2-1 0 0,0 0 1 0 0,0-2-1 0 0,31-24 1 0 0,-27 17 96 0 0,-1-1 0 0 0,-2-2-1 0 0,0-1 1 0 0,-1-1 0 0 0,-2-1 0 0 0,29-40 0 0 0,-14 2 336 0 0,18-24 529 0 0,-55 85-850 0 0,11-11 271 0 0,-13 16-339 0 0,-1 0 0 0 0,1 0 0 0 0,-1-1 1 0 0,1 1-1 0 0,-1 0 0 0 0,1 0 0 0 0,-1 0 0 0 0,1 0 0 0 0,-1 0 1 0 0,1 0-1 0 0,-1 0 0 0 0,1 1 0 0 0,-1-1 0 0 0,1 0 0 0 0,-1 0 1 0 0,1 0-1 0 0,-1 0 0 0 0,1 1 0 0 0,-1-1 0 0 0,1 0 1 0 0,-1 0-1 0 0,0 1 0 0 0,1-1 0 0 0,-1 0 0 0 0,1 1 0 0 0,-1-1 1 0 0,0 0-1 0 0,1 1 0 0 0,-1-1 0 0 0,0 1 0 0 0,0-1 1 0 0,1 1-1 0 0,-1-1 0 0 0,0 1 0 0 0,0-1 0 0 0,0 0 0 0 0,1 1 1 0 0,-1-1-1 0 0,0 1 0 0 0,0-1 0 0 0,0 2 0 0 0,5 13 55 0 0,0 2-1 0 0,-1-1 0 0 0,-1 0 0 0 0,-1 1 0 0 0,1 25 0 0 0,1 8 16 0 0,37 898 180 0 0,-44-850-234 0 0,-5-1 0 0 0,-32 159 0 0 0,23-189-7 0 0,-1-1 0 0 0,-4 0 0 0 0,-3-2 0 0 0,-51 96 0 0 0,44-103-53 0 0,-2-1-1 0 0,-3-2 1 0 0,-2-2-1 0 0,-57 60 1 0 0,38-56-356 0 0,-3-3 0 0 0,-77 53 0 0 0,118-93 97 0 0,-1 0 0 0 0,-1-1 0 0 0,0-2 1 0 0,-32 12-1 0 0,40-17-41 0 0,-1-1 0 0 0,1-1 0 0 0,-1 0 0 0 0,0 0 0 0 0,0-2 0 0 0,0 0 0 0 0,0-1 1 0 0,-16-1-1 0 0,27 1 183 0 0,0-1 0 0 0,1 1 1 0 0,-1-1-1 0 0,1 0 0 0 0,-1 0 1 0 0,1 0-1 0 0,-1 0 0 0 0,1-1 1 0 0,0 0-1 0 0,-1 1 0 0 0,1-1 1 0 0,0 0-1 0 0,0 0 1 0 0,0-1-1 0 0,0 1 0 0 0,1-1 1 0 0,-1 1-1 0 0,1-1 0 0 0,0 0 1 0 0,-1 0-1 0 0,1 0 0 0 0,0 0 1 0 0,1 0-1 0 0,-1 0 0 0 0,0-1 1 0 0,1 1-1 0 0,-2-6 0 0 0,1-2-242 0 0,1 0-1 0 0,0 0 1 0 0,0 0-1 0 0,1 0 1 0 0,1 0-1 0 0,0 0 1 0 0,0 0-1 0 0,3-11 1 0 0,4-18-473 0 0,2 0 0 0 0,2 1 1 0 0,18-42-1 0 0,25-39-464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8:55.27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267 387 860 0 0,'62'-76'1358'0'0,"40"-53"1814"0"0,-92 116-2393 0 0,-1-2 0 0 0,-1 1 0 0 0,-1-1 0 0 0,0 0 0 0 0,0-1 0 0 0,-2 0 0 0 0,6-21 0 0 0,-11 36-658 0 0,0-1 0 0 0,1 0 0 0 0,-1 1 0 0 0,0-1 0 0 0,0 0 0 0 0,0 0 0 0 0,0 1 0 0 0,0-1 0 0 0,0 0-1 0 0,0 0 1 0 0,-1 1 0 0 0,1-1 0 0 0,-1 0 0 0 0,1 1 0 0 0,-1-1 0 0 0,-1-2 0 0 0,1 3-48 0 0,0 0 0 0 0,1 0-1 0 0,-1 1 1 0 0,0-1 0 0 0,0 0 0 0 0,0 1 0 0 0,0-1 0 0 0,0 0 0 0 0,0 1 0 0 0,0-1 0 0 0,0 1 0 0 0,0 0-1 0 0,0-1 1 0 0,0 1 0 0 0,0 0 0 0 0,-1 0 0 0 0,1 0 0 0 0,0-1 0 0 0,-2 1 0 0 0,-2 1 67 0 0,0 0 1 0 0,-1 0-1 0 0,1 0 1 0 0,0 0 0 0 0,0 1-1 0 0,0 0 1 0 0,0 0-1 0 0,0 0 1 0 0,-7 4 0 0 0,-9 9 88 0 0,0 0 0 0 0,0 1 0 0 0,2 1 0 0 0,-28 32 0 0 0,-61 88 229 0 0,84-102-410 0 0,3 1 0 0 0,0 1 0 0 0,3 1 0 0 0,1 0 0 0 0,2 2 0 0 0,1 0 0 0 0,2 0 0 0 0,2 1 0 0 0,2 1 0 0 0,2-1 0 0 0,1 1 0 0 0,3 0 0 0 0,5 84 0 0 0,0-89-44 0 0,2 0-1 0 0,2-1 0 0 0,1 0 0 0 0,1 0 0 0 0,3-1 0 0 0,1 0 0 0 0,1-1 0 0 0,2 0 0 0 0,1-2 0 0 0,1 0 0 0 0,2-1 0 0 0,2 0 0 0 0,0-2 0 0 0,2-1 1 0 0,1-1-1 0 0,36 30 0 0 0,-29-31-25 0 0,2-2 1 0 0,0-2 0 0 0,2-1-1 0 0,0-1 1 0 0,2-2 0 0 0,0-2-1 0 0,41 12 1 0 0,-29-14-11 0 0,0-2-1 0 0,0-3 1 0 0,1-2-1 0 0,1-2 1 0 0,64-2-1 0 0,-51-6 11 0 0,0-3 0 0 0,0-3 0 0 0,-1-2 0 0 0,0-3 0 0 0,-1-4 0 0 0,0-1 0 0 0,-2-4 0 0 0,-1-2 0 0 0,84-49 0 0 0,-99 47 49 0 0,-1-2 0 0 0,-1-2 0 0 0,-2-3 1 0 0,-2 0-1 0 0,-1-3 0 0 0,-1-1 0 0 0,-2-2 1 0 0,-2-1-1 0 0,50-83 0 0 0,-68 96 42 0 0,-1 0 0 0 0,-1-1-1 0 0,-2 0 1 0 0,-1-1 0 0 0,-1 0 0 0 0,-2-1-1 0 0,7-53 1 0 0,-13 59 11 0 0,0 0-1 0 0,-2 0 0 0 0,-1-1 1 0 0,0 2-1 0 0,-2-1 0 0 0,-1 0 1 0 0,-1 1-1 0 0,-1 0 0 0 0,-2 0 1 0 0,-17-36-1 0 0,15 38-19 0 0,-2-1-1 0 0,-1 2 1 0 0,-1 0-1 0 0,0 1 1 0 0,-2 0-1 0 0,0 2 1 0 0,-1 0 0 0 0,-26-20-1 0 0,14 16-14 0 0,0 2 0 0 0,-1 1 0 0 0,-1 2 0 0 0,0 1 0 0 0,-42-15 0 0 0,-4 7-117 0 0,-2 3 0 0 0,0 4 0 0 0,-1 3 0 0 0,-119-5 0 0 0,86 14-648 0 0,-1 5-1 0 0,-132 16 0 0 0,159-4-1592 0 0,-134 36 0 0 0,177-33 739 0 0,0 1-1 0 0,1 2 0 0 0,0 3 0 0 0,2 1 1 0 0,1 2-1 0 0,-74 56 0 0 0,45-24-355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6.5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5041 742 160 0 0,'-31'-108'3027'0'0,"25"94"-2520"0"0,-1 0-1 0 0,-1 0 1 0 0,0 1 0 0 0,-1 0-1 0 0,0 1 1 0 0,-1 0 0 0 0,-1 1 0 0 0,1 0-1 0 0,-20-15 1 0 0,3 6 544 0 0,-1 1 0 0 0,-1 1 0 0 0,-40-17 0 0 0,-49-25 910 0 0,37 18-759 0 0,-92-33 0 0 0,156 69-1104 0 0,-173-54 763 0 0,73 32-439 0 0,-195-42 330 0 0,206 51-535 0 0,-107-4 0 0 0,151 19-143 0 0,-349-10 272 0 0,405 14-342 0 0,-434 15 326 0 0,6 34-81 0 0,189-3-17 0 0,-363 116 0 0 0,515-131-169 0 0,7-3 19 0 0,-82 39-1 0 0,73-23-32 0 0,22-11-10 0 0,1 3-1 0 0,-101 68 1 0 0,131-70-33 0 0,-57 59 0 0 0,95-89-6 0 0,-22 23 3 0 0,2 0 1 0 0,0 2-1 0 0,2 1 1 0 0,1 0-1 0 0,2 2 0 0 0,0 0 1 0 0,3 1-1 0 0,0 1 1 0 0,-12 44-1 0 0,3 6 12 0 0,3 1 1 0 0,5 1-1 0 0,-11 143 0 0 0,25-176-4 0 0,3-1 0 0 0,2 1 0 0 0,2 0 0 0 0,3-1-1 0 0,2 0 1 0 0,2-1 0 0 0,25 70 0 0 0,-17-72-10 0 0,3-1 0 0 0,3 0 0 0 0,57 85 0 0 0,-20-51 17 0 0,78 80 0 0 0,-59-85-16 0 0,3-3-1 0 0,118 80 1 0 0,-186-142-2 0 0,61 41-20 0 0,3-3 1 0 0,1-4-1 0 0,159 64 1 0 0,-132-71-59 0 0,199 44 0 0 0,121-7-124 0 0,354 4-38 0 0,-603-66 196 0 0,719 8-367 0 0,-732-22 339 0 0,145-17-28 0 0,-236 11 76 0 0,292-44-21 0 0,-4-27 11 0 0,-327 69 31 0 0,46-11 3 0 0,-2-4 0 0 0,-1-3 0 0 0,-1-4-1 0 0,-2-3 1 0 0,0-3 0 0 0,90-60 0 0 0,6-17-6 0 0,-115 76 8 0 0,-27 20-3 0 0,-2-2 0 0 0,0-1 0 0 0,-1-2-1 0 0,47-47 1 0 0,-59 48 11 0 0,-1-1 0 0 0,-1-1 0 0 0,-1 0 1 0 0,-1 0-1 0 0,-1-1 0 0 0,10-40 0 0 0,-9 28 4 0 0,-3 0-1 0 0,0-1 1 0 0,-3 0 0 0 0,-1 0-1 0 0,-1 0 1 0 0,-3 0 0 0 0,0-1-1 0 0,-13-72 1 0 0,5 67 22 0 0,2 10 27 0 0,-2 0-1 0 0,-22-60 1 0 0,9 41 28 0 0,-2 2-1 0 0,-2 0 0 0 0,-42-61 1 0 0,8 28-13 0 0,20 25 1 0 0,-3 2 0 0 0,-91-95 0 0 0,37 66 171 0 0,-202-137-1 0 0,-136-33 42 0 0,195 129-1327 0 0,-305-115-1 0 0,474 214 321 0 0,22 7-1461 0 0,-1 3 1 0 0,-84-19 0 0 0,119 33 1454 0 0,-1 1 0 0 0,0 0 0 0 0,0 1 0 0 0,1 1 0 0 0,-1 0 0 0 0,0 2 0 0 0,0-1 0 0 0,0 2 0 0 0,1 0 0 0 0,-1 0 0 0 0,1 1 0 0 0,0 1 0 0 0,0 1 0 0 0,-13 7 0 0 0,-15 13-798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18.95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5234 418 660 0 0,'-129'-72'3527'0'0,"60"32"-2062"0"0,22 15-585 0 0,-28-11 949 0 0,40 23-366 0 0,-48-13 1 0 0,-116-22 1731 0 0,-103-1-958 0 0,-58 1-822 0 0,-179 14-255 0 0,469 30-1056 0 0,-92-5 117 0 0,-242-4 260 0 0,388 13-465 0 0,-94 3 175 0 0,-150 22-1 0 0,55 12 43 0 0,1 8 1 0 0,-201 75 0 0 0,393-116-230 0 0,-478 182 105 0 0,375-136-33 0 0,3 6 0 0 0,-129 85 1 0 0,43 5 25 0 0,164-116-85 0 0,2 0 1 0 0,1 3 0 0 0,-43 55 0 0 0,59-68-4 0 0,1 1-1 0 0,0 1 1 0 0,2-1 0 0 0,-18 44 0 0 0,12-13-7 0 0,-7 14-6 0 0,-25 114-1 0 0,35-103 16 0 0,3 1-1 0 0,-3 108 1 0 0,15-129-9 0 0,3 94 15 0 0,-1-132-20 0 0,1 0-1 0 0,1-1 1 0 0,0 0-1 0 0,1 0 1 0 0,1 0-1 0 0,9 18 1 0 0,3-1 0 0 0,2 0 1 0 0,2-2-1 0 0,0 0 1 0 0,3-1-1 0 0,47 47 1 0 0,-19-29 2 0 0,3-2-1 0 0,73 48 1 0 0,-28-29-25 0 0,2-5 0 0 0,3-5 0 0 0,155 61 0 0 0,-95-55-11 0 0,277 67 0 0 0,-86-58-105 0 0,553 39 1 0 0,-675-105 15 0 0,365-37-1 0 0,-69-55 39 0 0,-332 48 80 0 0,102-25 19 0 0,-237 46-11 0 0,-1-3 1 0 0,99-46-1 0 0,-50 11-18 0 0,140-93-1 0 0,-183 95 36 0 0,120-119 1 0 0,-122 107-28 0 0,-2-1 3 0 0,-2-2 1 0 0,-3-4 0 0 0,-4-2 0 0 0,87-148 0 0 0,-121 176 1 0 0,-2-1-1 0 0,25-90 1 0 0,-38 108 33 0 0,0 0 0 0 0,-2-1 1 0 0,-1 0-1 0 0,-1 0 0 0 0,-2 0 0 0 0,-1 0 1 0 0,-1 0-1 0 0,-2 0 0 0 0,-11-52 0 0 0,5 44 28 0 0,-2 1-1 0 0,-2 0 0 0 0,-2 1 0 0 0,-1 0 0 0 0,-2 1 1 0 0,-1 1-1 0 0,-26-35 0 0 0,0 9-9 0 0,-3 1 0 0 0,-3 3 0 0 0,-1 1 0 0 0,-4 4 0 0 0,-1 1 0 0 0,-2 4 1 0 0,-3 1-1 0 0,-1 4 0 0 0,-89-44 0 0 0,3 15-110 0 0,-2 7 1 0 0,-3 6-1 0 0,-3 7 0 0 0,-260-48 1 0 0,337 84-162 0 0,-293-44-1482 0 0,295 50-193 0 0,-1 4-1 0 0,-137 9 0 0 0,183-1 630 0 0,-1 1 1 0 0,1 1-1 0 0,1 2 0 0 0,0 1 1 0 0,0 1-1 0 0,0 2 1 0 0,1 2-1 0 0,1 0 0 0 0,-44 29 1 0 0,21-5-355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6:59:20.3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251 102 140 0 0,'-11'0'563'0'0,"0"1"0"0"0,0 1 0 0 0,1 0 0 0 0,-15 5 0 0 0,-24 5 879 0 0,2-3 316 0 0,31-5 266 0 0,0 0 0 0 0,1-2 0 0 0,-25 1 1019 0 0,132-11-874 0 0,35-6-1789 0 0,-84 8-251 0 0,51 1 1 0 0,5 0 6 0 0,545-46 265 0 0,-447 37-369 0 0,698-28-70 0 0,-625 40 15 0 0,546 23-21 0 0,-359 20 39 0 0,-187-27 8 0 0,21-8 20 0 0,-274-5-18 0 0,1 1 0 0 0,-1 1 0 0 0,1 1 0 0 0,-1 0 0 0 0,30 12 0 0 0,-25-8-192 0 0,0-1 1 0 0,43 8 0 0 0,-43-15-1741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5.45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365 1 480 0 0,'-68'33'11232'0'0,"67"-11"-10719"0"0,-2-1 0 0 0,-1 1-1 0 0,0 0 1 0 0,-2-1 0 0 0,0 0-1 0 0,-12 25 1 0 0,-12 27-60 0 0,-49 135 231 0 0,18 3-374 0 0,34-99-161 0 0,5 2 0 0 0,-12 199 1 0 0,33 75 73 0 0,1-380-218 0 0,5 151 102 0 0,26 549 302 0 0,-12-537-363 0 0,44 174 0 0 0,-37-207-19 0 0,-11-50 0 0 0,4 0-1 0 0,33 92 0 0 0,-38-144-21 0 0,64 156 2 0 0,7-12-27 0 0,39 79 22 0 0,-31-53 25 0 0,-35-74-16 0 0,-33-71-117 0 0,24 47-315 0 0,-47-107 340 0 0,-1 1-1 0 0,0 0 1 0 0,0-1 0 0 0,1 1-1 0 0,-1-1 1 0 0,1 1 0 0 0,-1-1-1 0 0,1 0 1 0 0,0 0 0 0 0,3 2-1 0 0,-5-3 28 0 0,0 1 0 0 0,1-1 0 0 0,-1 0 0 0 0,1 0-1 0 0,-1 0 1 0 0,1 1 0 0 0,-1-1 0 0 0,1 0 0 0 0,-1 0 0 0 0,1 0-1 0 0,-1 0 1 0 0,1 0 0 0 0,-1 0 0 0 0,0 0 0 0 0,1 0 0 0 0,-1 0-1 0 0,1 0 1 0 0,-1 0 0 0 0,1 0 0 0 0,-1 0 0 0 0,1-1 0 0 0,-1 1-1 0 0,1 0 1 0 0,-1 0 0 0 0,1-1 0 0 0,-1 1 0 0 0,0 0 0 0 0,1 0-1 0 0,-1-1 1 0 0,3-2-379 0 0,-3 3 379 0 0,0-1 0 0 0,0 1-1 0 0,0 0 1 0 0,1-1 0 0 0,-1 1 0 0 0,0-1 0 0 0,0 1 0 0 0,0-1-1 0 0,0 1 1 0 0,0-1 0 0 0,0 0 0 0 0,31-100-8535 0 0,-15 34 4813 0 0,-7 31 2385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06.67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4646 62 756 0 0,'-27'9'5234'0'0,"-7"-8"-2411"0"0,-45-4 2476 0 0,70 2-4771 0 0,-1-1 0 0 0,0 0 0 0 0,-13-6 0 0 0,-16-5-89 0 0,1 2 0 0 0,-2 1 0 0 0,1 2 0 0 0,-1 2 0 0 0,-42-1 0 0 0,-205 8-142 0 0,198 1-17 0 0,-244 11 307 0 0,1 14 0 0 0,-531 113 0 0 0,405-28-272 0 0,9 28-99 0 0,381-115-193 0 0,-277 111 107 0 0,273-102-89 0 0,1 3-1 0 0,-109 75 0 0 0,-26 51 41 0 0,168-127-62 0 0,0 2 1 0 0,-61 82 0 0 0,63-69-12 0 0,2 2 0 0 0,3 2 0 0 0,-29 68 1 0 0,43-80-7 0 0,2 1 0 0 0,2 1 1 0 0,2 0-1 0 0,-11 92 0 0 0,17-90 0 0 0,2-1 0 0 0,3 1 0 0 0,1-1 0 0 0,3 1 0 0 0,1-1 0 0 0,3 0 0 0 0,2 0 0 0 0,27 79 0 0 0,-16-76 7 0 0,2-1 1 0 0,2 0-1 0 0,2-2 0 0 0,50 63 0 0 0,-33-56-7 0 0,2-2 0 0 0,3-2 0 0 0,57 45 0 0 0,-11-21-8 0 0,2-5 0 0 0,4-4-1 0 0,2-5 1 0 0,145 61-1 0 0,-17-28 25 0 0,250 64 0 0 0,124-17-23 0 0,-472-112-14 0 0,154 24-121 0 0,3-13 0 0 0,485 3 0 0 0,-641-43 124 0 0,-1-6 0 0 0,0-5 1 0 0,-1-6-1 0 0,-1-6 0 0 0,-1-6 0 0 0,-2-5 0 0 0,-1-6 0 0 0,164-78 0 0 0,-247 97 20 0 0,-1-2 1 0 0,67-52-1 0 0,66-74 13 0 0,-145 121-12 0 0,-1-2 0 0 0,-1-2 0 0 0,-2 0 1 0 0,-2-2-1 0 0,-1-1 0 0 0,-2-1 0 0 0,34-78 0 0 0,-46 86-1 0 0,0 0 0 0 0,-2 0 0 0 0,-1 0 0 0 0,-2-1 0 0 0,3-49 0 0 0,-13-160 41 0 0,-4 160-15 0 0,-3 0 0 0 0,-3 1 0 0 0,-4 0-1 0 0,-4 2 1 0 0,-64-149 0 0 0,23 94 93 0 0,-6 4 1 0 0,-121-171-1 0 0,140 231-199 0 0,-3 4-1 0 0,-3 1 1 0 0,-3 3 0 0 0,-2 3 0 0 0,-2 3-1 0 0,-3 2 1 0 0,-2 3 0 0 0,-114-60 0 0 0,46 41-1199 0 0,-3 5 0 0 0,-2 7 0 0 0,-270-68 1 0 0,247 89-1674 0 0,-1 7 1 0 0,-2 7 0 0 0,0 8-1 0 0,-332 17 1 0 0,311 12 1366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3.41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112 116 220 0 0,'-2'-5'325'0'0,"-1"1"-87"0"0,1 0 1 0 0,0 0-1 0 0,-1 0 1 0 0,0 0-1 0 0,0 0 1 0 0,0 1-1 0 0,-7-7 1 0 0,-11-15 719 0 0,18 21-771 0 0,0 0-1 0 0,-1 0 1 0 0,1 0-1 0 0,-1 0 1 0 0,-39-24 5903 0 0,62 49-4686 0 0,-2-7-1186 0 0,1-1 0 0 0,1-1 0 0 0,35 16 0 0 0,-10-5-133 0 0,140 63 26 0 0,-34-18-38 0 0,-61-26 100 0 0,3-5 0 0 0,152 43 1 0 0,200 22 208 0 0,-428-99-380 0 0,472 75 75 0 0,4-29-18 0 0,-401-40-46 0 0,682 28 720 0 0,-302-38-240 0 0,-178-2-336 0 0,-22 2-67 0 0,-2-12-7 0 0,-104 1 12 0 0,-90 4-8 0 0,-46 4-6 0 0,34-1 1 0 0,-33 3 25 0 0,0-1 1 0 0,0-1-1 0 0,52-16 1 0 0,-13 3 57 0 0,87-14 116 0 0,138-33 86 0 0,-234 48-279 0 0,0-4-1 0 0,97-44 0 0 0,-152 61-86 0 0,0 1 0 0 0,-1 0 0 0 0,0-1 0 0 0,1 0 0 0 0,-1 0 0 0 0,0 0 0 0 0,6-7 0 0 0,-9 9-12 0 0,-1 1-1 0 0,1-1 1 0 0,-1 1-1 0 0,0-1 1 0 0,1 0-1 0 0,-1 1 0 0 0,0-1 1 0 0,0 0-1 0 0,1 1 1 0 0,-1-1-1 0 0,0 0 1 0 0,0 1-1 0 0,0-1 1 0 0,0 0-1 0 0,0 0 1 0 0,0 1-1 0 0,0-1 1 0 0,0 0-1 0 0,0 1 0 0 0,0-1 1 0 0,-1 0-1 0 0,1 1 1 0 0,0-2-1 0 0,-2 0-41 0 0,1 0-1 0 0,0 1 0 0 0,0-1 1 0 0,-1 1-1 0 0,1-1 1 0 0,-1 1-1 0 0,1 0 0 0 0,-1 0 1 0 0,0-1-1 0 0,0 1 0 0 0,1 0 1 0 0,-4-1-1 0 0,-12-5-784 0 0,-1 0 1 0 0,0 1-1 0 0,0 1 0 0 0,-29-5 0 0 0,-78-4-3967 0 0,-8 13 151 0 0,73 1 2842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0:24.45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6268 1328 192 0 0,'-15'-23'1253'0'0,"-5"-14"262"0"0,-4-6 93 0 0,5 15-547 0 0,-80-100 4183 0 0,57 72-3524 0 0,-1 1-1 0 0,-77-73 0 0 0,85 96-1441 0 0,-29-27 101 0 0,-2 3 0 0 0,-128-84 0 0 0,123 100-261 0 0,-2 2 0 0 0,-1 4 0 0 0,-1 3 0 0 0,-83-22 0 0 0,-391-70 339 0 0,-9 33-104 0 0,296 50-191 0 0,-200-13 95 0 0,276 34-191 0 0,-6 1-68 0 0,-372 15 0 0 0,449 12-3 0 0,0 5 1 0 0,0 5-1 0 0,2 6 0 0 0,-170 58 0 0 0,145-29 12 0 0,2 6 0 0 0,-254 154 0 0 0,290-148-2 0 0,3 6-1 0 0,3 3 0 0 0,3 4 1 0 0,-91 103-1 0 0,152-146-12 0 0,1 2-1 0 0,1 0 1 0 0,3 2 0 0 0,-39 80 0 0 0,34-48-2 0 0,2 1-1 0 0,-20 89 1 0 0,32-96 9 0 0,3 1 0 0 0,3 0 0 0 0,3 0-1 0 0,3 1 1 0 0,3 0 0 0 0,9 88 0 0 0,0-98-8 0 0,2 0-1 0 0,2 0 1 0 0,3-2-1 0 0,3 1 0 0 0,2-2 1 0 0,2-1-1 0 0,48 84 1 0 0,-30-74-17 0 0,2-1 0 0 0,4-3 1 0 0,2-1-1 0 0,92 87 0 0 0,-28-49-29 0 0,3-5 0 0 0,4-5 0 0 0,199 109 0 0 0,-158-113-8 0 0,3-8 1 0 0,269 85 0 0 0,159-12 11 0 0,-455-126 49 0 0,2-5 0 0 0,192-2 0 0 0,-174-21-2 0 0,-1-7 0 0 0,0-6-1 0 0,-2-7 1 0 0,0-7 0 0 0,-3-6 0 0 0,-1-7-1 0 0,-2-6 1 0 0,-3-7 0 0 0,-2-5 0 0 0,211-133-1 0 0,-290 156 13 0 0,-1-2-1 0 0,-2-3 0 0 0,-3-3 0 0 0,-1-3 0 0 0,86-103 1 0 0,-116 121 2 0 0,-2-1-1 0 0,-2-1 1 0 0,-1-1 0 0 0,-2-1 0 0 0,-1-1 0 0 0,-3 0 0 0 0,0-1 0 0 0,-3 0 0 0 0,-2-2 0 0 0,7-46-1 0 0,-7-6 55 0 0,-3 0 0 0 0,-5 0 0 0 0,-4 0 0 0 0,-4 0 0 0 0,-23-118 0 0 0,16 155-44 0 0,-3 0 0 0 0,-2 1-1 0 0,-3 0 1 0 0,-2 2-1 0 0,-48-82 1 0 0,32 73-95 0 0,-3 3 0 0 0,-2 2 0 0 0,-3 1 1 0 0,-61-57-1 0 0,-199-146-1103 0 0,-22 27-1787 0 0,181 137-1534 0 0,-251-121 1 0 0,313 179 2519 0 0,-105-29 1 0 0,46 24 541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2:07.18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4205 228 844 0 0,'-94'-55'7147'0'0,"53"40"-5415"0"0,0 1 0 0 0,-1 3 1 0 0,-86-13-1 0 0,3 2-686 0 0,64 8-671 0 0,-150-29 500 0 0,47 25-325 0 0,-312 7 1 0 0,-165 60 153 0 0,412-23-484 0 0,-422 104-1 0 0,551-96-195 0 0,-107 50-1 0 0,189-76-21 0 0,-66 34 2 0 0,-105 69 1 0 0,171-99-5 0 0,-22 14-1 0 0,1 3 0 0 0,-55 52 0 0 0,-58 78-10 0 0,112-113 12 0 0,3 1-1 0 0,1 2 0 0 0,3 1 0 0 0,2 2 1 0 0,2 1-1 0 0,2 1 0 0 0,3 1 0 0 0,3 2 0 0 0,2 0 1 0 0,2 1-1 0 0,3 1 0 0 0,2 0 0 0 0,3 1 1 0 0,-1 77-1 0 0,10-77-4 0 0,4 1 0 0 0,2-1 1 0 0,2 1-1 0 0,3-2 0 0 0,3 1 0 0 0,2-2 1 0 0,3 0-1 0 0,3-1 0 0 0,2-1 1 0 0,2-1-1 0 0,42 64 0 0 0,-20-44 21 0 0,2-3 0 0 0,4-2 0 0 0,3-2 0 0 0,3-3 0 0 0,132 111 0 0 0,-66-83-14 0 0,3-6 0 0 0,5-5 0 0 0,204 91 0 0 0,460 125-124 0 0,-559-227 55 0 0,4-11 0 0 0,1-11 0 0 0,3-10-1 0 0,294 8 1 0 0,-254-45-3 0 0,297-38-1 0 0,-427 16 46 0 0,169-45 0 0 0,145-70-28 0 0,-358 96 55 0 0,-3-5-1 0 0,-1-5 1 0 0,-2-4-1 0 0,-3-5 1 0 0,182-135-1 0 0,-239 156 3 0 0,-2-1 1 0 0,-2-3-1 0 0,-2-2 0 0 0,-2-1 1 0 0,-2-2-1 0 0,-1-1 0 0 0,-3-2 1 0 0,-2-2-1 0 0,-2-1 0 0 0,25-63 1 0 0,-35 66 6 0 0,-3 0 0 0 0,-1 0 0 0 0,-3-2 0 0 0,10-83 0 0 0,-16 58 21 0 0,-3 0-1 0 0,-4 0 0 0 0,-3 0 0 0 0,-3 0 1 0 0,-4 0-1 0 0,-2 2 0 0 0,-40-124 0 0 0,19 108-22 0 0,-3 1-1 0 0,-4 2 1 0 0,-4 2-1 0 0,-88-126 0 0 0,55 106-69 0 0,-4 4-1 0 0,-177-168 1 0 0,203 220-103 0 0,-3 2 1 0 0,-2 2-1 0 0,-1 3 0 0 0,-2 3 1 0 0,-79-35-1 0 0,53 35-498 0 0,-2 5 0 0 0,-1 3 0 0 0,-137-27 0 0 0,84 33-1312 0 0,-243-11-1 0 0,-143 43-2913 0 0,62 40 907 0 0,245-11 2422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7:12.44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1 638 16 0 0,'102'-99'1502'0'0,"-59"59"-363"0"0,-1-2 0 0 0,-2-1-1 0 0,40-57 1 0 0,-71 86-833 0 0,6-7 600 0 0,0-1 0 0 0,-2 0 0 0 0,0-1 0 0 0,-2-1 1 0 0,13-37-1 0 0,-23 58-784 0 0,2-7 493 0 0,0 0 1 0 0,0-1-1 0 0,-1 0 0 0 0,-1 1 0 0 0,1-1 1 0 0,-2 0-1 0 0,0-20 0 0 0,-1 30-562 0 0,1 0 0 0 0,0 0 0 0 0,0 0 0 0 0,0 1 0 0 0,0-1 0 0 0,0 0 0 0 0,-1 0 0 0 0,1 1 0 0 0,0-1 0 0 0,-1 0 0 0 0,1 0 0 0 0,-1 1 0 0 0,1-1 0 0 0,-1 0 0 0 0,1 1 0 0 0,-1-1 0 0 0,1 1 0 0 0,-1-1 0 0 0,1 1 0 0 0,-1-1 0 0 0,0 1 0 0 0,1-1 0 0 0,-1 1 0 0 0,0 0 0 0 0,0-1 0 0 0,-1 0 0 0 0,0 1 6 0 0,1 0 1 0 0,-1 0 0 0 0,0 0-1 0 0,0 0 1 0 0,0 0 0 0 0,1 0-1 0 0,-1 1 1 0 0,0-1-1 0 0,0 1 1 0 0,0-1 0 0 0,-2 2-1 0 0,-4 2 67 0 0,1 0 0 0 0,-1 0 0 0 0,1 1 0 0 0,-9 6 0 0 0,-2 3 0 0 0,1 1 1 0 0,0 0 0 0 0,1 1-1 0 0,1 1 1 0 0,0 0-1 0 0,1 1 1 0 0,1 0-1 0 0,1 1 1 0 0,1 1 0 0 0,0 0-1 0 0,2 0 1 0 0,-10 30-1 0 0,11-24-74 0 0,1 1 0 0 0,2-1 0 0 0,0 2 0 0 0,2-1-1 0 0,1 0 1 0 0,1 1 0 0 0,2-1 0 0 0,0 0 0 0 0,9 46-1 0 0,-5-50-42 0 0,2-1 0 0 0,0 1-1 0 0,1-1 1 0 0,1 0-1 0 0,1-1 1 0 0,1 0 0 0 0,0-1-1 0 0,2 0 1 0 0,1-1-1 0 0,0 0 1 0 0,28 27 0 0 0,-20-25-5 0 0,1-1 0 0 0,1-2 0 0 0,0 0 0 0 0,2-2 0 0 0,-1-1 1 0 0,51 22-1 0 0,-39-23 1 0 0,1-1 0 0 0,1-2-1 0 0,0-2 1 0 0,63 7 0 0 0,-33-12-3 0 0,-1-2-1 0 0,0-4 1 0 0,0-3-1 0 0,0-2 1 0 0,120-30-1 0 0,-136 23 0 0 0,-1-2 0 0 0,0-2 0 0 0,-2-2-1 0 0,0-3 1 0 0,-1-2 0 0 0,-2-1 0 0 0,73-56-1 0 0,-108 73 6 0 0,0 0 1 0 0,0-1-1 0 0,-1-1 0 0 0,-1 1 0 0 0,1-2 0 0 0,-2 1 0 0 0,12-21 0 0 0,-16 24 7 0 0,0 0 0 0 0,-1-1 0 0 0,0 0 0 0 0,0 0 0 0 0,-1 0 0 0 0,0 0 0 0 0,0 0 0 0 0,-1 0 0 0 0,0 0 0 0 0,-1-1 0 0 0,0 1 0 0 0,-1 0 0 0 0,-1-11 0 0 0,-1 5 23 0 0,-2-1 0 0 0,0 1 0 0 0,0 0 0 0 0,-1 0 1 0 0,-1 1-1 0 0,-1 0 0 0 0,0 0 0 0 0,0 0 0 0 0,-2 1 0 0 0,1 1 0 0 0,-2 0 0 0 0,0 0 0 0 0,-23-20 0 0 0,1 6 22 0 0,-2 1 0 0 0,-1 1 0 0 0,0 2 0 0 0,-41-18 0 0 0,34 21-70 0 0,-1 2-1 0 0,0 2 1 0 0,-1 2 0 0 0,-1 1-1 0 0,0 3 1 0 0,-48-4-1 0 0,19 8-471 0 0,1 3-1 0 0,0 3 1 0 0,-80 12 0 0 0,115-9-651 0 0,1 3 1 0 0,0 1 0 0 0,0 2 0 0 0,-44 17 0 0 0,67-21 275 0 0,1 0 0 0 0,0 1-1 0 0,1 1 1 0 0,0 0 0 0 0,0 1 0 0 0,1 0 0 0 0,0 1-1 0 0,0 0 1 0 0,1 1 0 0 0,1 0 0 0 0,0 1-1 0 0,0 0 1 0 0,-12 20 0 0 0,4 10-1298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2:08.21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650 1 56 0 0,'-94'52'14129'0'0,"71"-28"-13434"0"0,2 3 0 0 0,1 1-1 0 0,-32 60 1 0 0,-18 28-162 0 0,47-81-423 0 0,1 1-1 0 0,-28 68 1 0 0,24-49-40 0 0,-16 35-19 0 0,5 2 1 0 0,3 2 0 0 0,4 1 0 0 0,5 1-1 0 0,4 1 1 0 0,-10 110 0 0 0,9 48 30 0 0,15 378 0 0 0,18-461-80 0 0,8-1 1 0 0,7-1-1 0 0,57 196 0 0 0,-34-198-128 0 0,9-2 0 0 0,154 311 0 0 0,-7-120-2228 0 0,-154-279-427 0 0,3-3 0 0 0,89 96 0 0 0,-30-55-1913 0 0,-70-76 2924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16.27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 4075 468 0 0,'-10'1'711'0'0,"-6"3"272"0"0,3 3-140 0 0,10-1-417 0 0,10-3 44 0 0,15 40 5180 0 0,-19-40-5396 0 0,24 38 2225 0 0,-13-27-2245 0 0,1-1 0 0 0,0-1 0 0 0,1 0 0 0 0,0-1 0 0 0,1 0 0 0 0,0-2 1 0 0,37 16-1 0 0,5 3-125 0 0,-41-19-82 0 0,1-1 1 0 0,0-1-1 0 0,0-1 1 0 0,33 7-1 0 0,81 4 96 0 0,-79-11-75 0 0,-19-4 5 0 0,53-3 1 0 0,-24-1-12 0 0,-12-1 11 0 0,0-3-1 0 0,0-1 1 0 0,70-21 0 0 0,-37 8 6 0 0,59-11 18 0 0,184-66 0 0 0,757-353-49 0 0,-994 408-11 0 0,14-6 3 0 0,137-87-1 0 0,-44 15-29 0 0,32-22-18 0 0,291-201 16 0 0,-208 136 1 0 0,-279 182 13 0 0,-1 0 0 0 0,-1-3 0 0 0,49-53 1 0 0,-5 4 17 0 0,236-273 310 0 0,-292 323-269 0 0,-3-1-1 0 0,0-1 1 0 0,-2 0 0 0 0,-1-1 0 0 0,14-42 0 0 0,-17 40-38 0 0,2 0 0 0 0,1 1 0 0 0,2 0 0 0 0,36-52 0 0 0,185-227 5 0 0,-205 271-14 0 0,-11 16 65 0 0,-1-2-1 0 0,-1 0 0 0 0,-1-1 1 0 0,-1-1-1 0 0,-2-1 1 0 0,17-41-1 0 0,36-129 170 0 0,-43 128-245 0 0,53-102-1 0 0,-4 11 3 0 0,-44 76 53 0 0,-18 47 30 0 0,-8 25-72 0 0,0 0 1 0 0,11-19-1 0 0,-1 1-17 0 0,3-7-26 0 0,2 1-1 0 0,45-64 0 0 0,2-4 58 0 0,-65 103-59 0 0,0 0 0 0 0,0 0 0 0 0,0 0-1 0 0,0 0 1 0 0,0 0 0 0 0,-1 0 0 0 0,1 0 0 0 0,0 0 0 0 0,-1 0 0 0 0,0 0 0 0 0,1-3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17.20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6526 911 212 0 0,'-23'-28'1275'0'0,"1"0"-1"0"0,-28-48 1 0 0,42 62-839 0 0,-1 0 0 0 0,-1 0-1 0 0,-15-16 1 0 0,12 16 75 0 0,-1 1 0 0 0,0 0 0 0 0,-1 2 0 0 0,-27-17 1 0 0,-3 4 671 0 0,-1 2 1 0 0,-57-19-1 0 0,15 7-129 0 0,-34-13 261 0 0,-54-24 67 0 0,32 4-386 0 0,-172-53 0 0 0,163 75-407 0 0,-258-42 1 0 0,-313 17 211 0 0,477 72-653 0 0,0 11 0 0 0,1 10 1 0 0,-437 100-1 0 0,519-77-120 0 0,2 6-1 0 0,3 8 0 0 0,2 7 1 0 0,3 6-1 0 0,-223 145 0 0 0,230-117-7 0 0,5 5 1 0 0,-154 149-1 0 0,188-148-18 0 0,5 4 0 0 0,-168 237 0 0 0,228-283-10 0 0,4 1 1 0 0,2 2 0 0 0,3 2-1 0 0,-45 134 1 0 0,64-151 3 0 0,2 1 1 0 0,2 0 0 0 0,3 1 0 0 0,2-1-1 0 0,2 2 1 0 0,3-1 0 0 0,9 87 0 0 0,1-83 15 0 0,2-1 0 0 0,3 0 0 0 0,2 0 0 0 0,2-2 0 0 0,3 0 0 0 0,43 79 1 0 0,-26-68 15 0 0,2-3 1 0 0,4-1 0 0 0,2-3 0 0 0,86 89 0 0 0,-55-76 11 0 0,3-2 0 0 0,160 108 0 0 0,-125-108-35 0 0,213 99 0 0 0,-156-99-80 0 0,3-8 0 0 0,3-8 0 0 0,2-7 0 0 0,1-9 0 0 0,304 28 0 0 0,-218-51-87 0 0,1-11 1 0 0,-1-12-1 0 0,0-12 1 0 0,-1-11-1 0 0,-1-12 1 0 0,-3-11-1 0 0,-2-12 1 0 0,255-99-1 0 0,-406 122 141 0 0,-1-5-1 0 0,109-64 0 0 0,-158 75 28 0 0,-1-2 1 0 0,-2-2-1 0 0,-2-3 1 0 0,92-94-1 0 0,-123 111 4 0 0,-2-2-1 0 0,0 0 1 0 0,-2-1-1 0 0,-1-1 0 0 0,-1 0 1 0 0,-2-1-1 0 0,-1-1 1 0 0,13-44-1 0 0,-15 32-1 0 0,-2-1-1 0 0,-2-1 1 0 0,-2 0-1 0 0,-2 0 1 0 0,-4-78-1 0 0,-5 33-72 0 0,-5 1 0 0 0,-3 0 1 0 0,-4 1-1 0 0,-5 1 0 0 0,-3 1 0 0 0,-3 1 0 0 0,-5 2 1 0 0,-85-158-1 0 0,90 197-221 0 0,-2 2 0 0 0,-2 1 0 0 0,-1 2 0 0 0,-2 1 0 0 0,-2 2 1 0 0,-2 1-1 0 0,-1 2 0 0 0,-2 2 0 0 0,0 2 0 0 0,-59-31 0 0 0,-14 2-1673 0 0,-2 5-1 0 0,-246-76 1 0 0,-330-39-4623 0 0,449 121 4945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31.08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 0 84 0 0,'-2'57'11891'0'0,"-1"3"-7654"0"0,3-56-4114 0 0,1 1 1 0 0,-1-1-1 0 0,1 0 1 0 0,0 0 0 0 0,1 0-1 0 0,-1-1 1 0 0,3 7-1 0 0,23 42 294 0 0,-11-32-337 0 0,0 0 1 0 0,1-1-1 0 0,1-1 1 0 0,1-1-1 0 0,30 22 1 0 0,112 65 236 0 0,-134-88-253 0 0,21 9 32 0 0,0-2 0 0 0,2-2 0 0 0,0-2 0 0 0,94 22 0 0 0,-37-18-51 0 0,0-5 0 0 0,2-4 0 0 0,195-1 0 0 0,179-21 0 0 0,-407 7-48 0 0,-27 1 2 0 0,65-9 0 0 0,-53 4-14 0 0,2 1-1 0 0,92 8 1 0 0,-20 1 2 0 0,52-12 116 0 0,0-7 0 0 0,189-40 1 0 0,-90 8-62 0 0,267-58 4 0 0,-421 80-44 0 0,-94 19-4 0 0,0-2 0 0 0,44-13 0 0 0,-18 2-8 0 0,98-14 1 0 0,-73 16 16 0 0,-4 7-12 0 0,-45 7-8 0 0,1-9-12 0 0,-19 4 8 0 0,-10 3-83 0 0,0 0 0 0 0,0 0 1 0 0,18-11-1 0 0,14-5-1611 0 0,-43 20 1579 0 0,0 0-1 0 0,0-1 1 0 0,0 1 0 0 0,-105-87-12518 0 0,-24 53 10254 0 0,-3 6 697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4:38.13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6040 835 372 0 0,'-17'-9'698'0'0,"11"6"-397"0"0,0-1 0 0 0,0 0 0 0 0,0 0 0 0 0,-10-9 0 0 0,14 11-232 0 0,1 0 1 0 0,-1 0 0 0 0,1 0 0 0 0,-1-1 0 0 0,1 1-1 0 0,0 0 1 0 0,-1-1 0 0 0,1 1 0 0 0,1-1-1 0 0,-1 0 1 0 0,0 1 0 0 0,1-1 0 0 0,-1 0 0 0 0,1 0-1 0 0,0 1 1 0 0,0-4 0 0 0,0-9 374 0 0,0 13-336 0 0,1 1 0 0 0,-1-1 0 0 0,0 0 0 0 0,1 1-1 0 0,-1-1 1 0 0,0 0 0 0 0,0 0 0 0 0,-1 1 0 0 0,1-1 0 0 0,0 0 0 0 0,-1 1-1 0 0,1-1 1 0 0,0 0 0 0 0,-1 1 0 0 0,0-1 0 0 0,1 0 0 0 0,-1 1 0 0 0,0-1-1 0 0,0 1 1 0 0,0 0 0 0 0,0-1 0 0 0,0 1 0 0 0,0 0 0 0 0,-1-1 0 0 0,1 1-1 0 0,-2-1 1 0 0,-1-1 98 0 0,1 0-1 0 0,-1 0 1 0 0,1 0-1 0 0,0-1 0 0 0,0 1 1 0 0,-3-5-1 0 0,-11-12 330 0 0,0 1-142 0 0,13 15-268 0 0,1 0 0 0 0,-1 0 0 0 0,1 1-1 0 0,-1-1 1 0 0,-1 1 0 0 0,-3-3 0 0 0,-70-37 1031 0 0,-1 4 1 0 0,-97-33 0 0 0,147 60-985 0 0,15 6-58 0 0,-1 0 1 0 0,-24-5-1 0 0,27 8-42 0 0,0 0-1 0 0,0-1 1 0 0,-16-8-1 0 0,-19-7 93 0 0,-144-23 455 0 0,31 8-121 0 0,26 0-176 0 0,-216-25-1 0 0,-400-44 281 0 0,471 71-454 0 0,204 27-118 0 0,-13-3 3 0 0,-381-24 272 0 0,330 24-189 0 0,-43-2 18 0 0,-61 6 19 0 0,-181 5 33 0 0,342 4-154 0 0,-129 11 78 0 0,-50 13 63 0 0,0 23-32 0 0,201-35-107 0 0,2 2 0 0 0,-74 34-1 0 0,81-29-11 0 0,1 2-1 0 0,2 2 1 0 0,-77 59-1 0 0,78-47-19 0 0,1 3 0 0 0,2 2 0 0 0,3 2 0 0 0,1 1 0 0 0,-53 86 0 0 0,73-96-2 0 0,1 1-1 0 0,2 0 1 0 0,-21 77-1 0 0,23-72 5 0 0,-6 24 3 0 0,2 1 1 0 0,-9 70-1 0 0,24-101-12 0 0,1 0 0 0 0,1 0 0 0 0,2 0-1 0 0,2 0 1 0 0,10 55 0 0 0,0-38-10 0 0,2-1 1 0 0,3-1-1 0 0,2 0 0 0 0,2-1 1 0 0,3-1-1 0 0,1-2 0 0 0,3 0 1 0 0,2-2-1 0 0,67 81 0 0 0,-35-59-46 0 0,4-3 0 0 0,2-2-1 0 0,2-4 1 0 0,4-3-1 0 0,93 56 1 0 0,12-10 6 0 0,5-8 1 0 0,209 75-1 0 0,394 95 28 0 0,-429-170-6 0 0,421 54 1 0 0,496-37 21 0 0,-774-142 46 0 0,-195 4 16 0 0,-62 10 11 0 0,0-12 1 0 0,243-60-1 0 0,-295 34 136 0 0,-168 45-136 0 0,0-2 0 0 0,0 0 1 0 0,-1-1-1 0 0,-1-1 0 0 0,34-26 1 0 0,-48 31-41 0 0,0 1 0 0 0,-1-1 1 0 0,0-1-1 0 0,0 1 0 0 0,-1-1 1 0 0,0 0-1 0 0,-1-1 0 0 0,1 0 1 0 0,-2 1-1 0 0,0-2 0 0 0,0 1 1 0 0,-1 0-1 0 0,0-1 0 0 0,3-17 1 0 0,-2-13 29 0 0,-1-1 0 0 0,-3-64 0 0 0,-1 42 9 0 0,2-51 66 0 0,2 31 102 0 0,-14-128 0 0 0,3 164-125 0 0,-3 0 0 0 0,-1 0 0 0 0,-3 2 0 0 0,-2 0 0 0 0,-2 0 0 0 0,-1 2-1 0 0,-33-51 1 0 0,-12-6 70 0 0,-138-163-1 0 0,88 130-123 0 0,-145-130-1 0 0,195 206-86 0 0,-3 3 0 0 0,-1 4 0 0 0,-3 2 0 0 0,-102-51 0 0 0,55 45-385 0 0,-2 6 1 0 0,-199-53-1 0 0,-263-28-4099 0 0,125 32-3773 0 0,192 18 3495 0 0,135 29 3039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09:59.74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5797 939 256 0 0,'10'-43'799'0'0,"-2"0"1"0"0,-2-1-1 0 0,1-87 0 0 0,-7 65-314 0 0,16-170 2420 0 0,-16 227-2643 0 0,0 1 0 0 0,-1 0-1 0 0,1 0 1 0 0,-2 0 0 0 0,1 0-1 0 0,-1 0 1 0 0,-1 0-1 0 0,-3-10 1 0 0,3 13-91 0 0,0 0 0 0 0,0 0 1 0 0,-1 1-1 0 0,1-1 0 0 0,-1 1 0 0 0,0-1 0 0 0,0 1 0 0 0,0 1 0 0 0,-1-1 1 0 0,1 0-1 0 0,-1 1 0 0 0,-8-4 0 0 0,-25-13 493 0 0,-2 3-1 0 0,1 1 1 0 0,-72-19 0 0 0,-130-14 735 0 0,221 45-1285 0 0,-276-40 821 0 0,-2 13-1 0 0,-494 12 0 0 0,243 44-493 0 0,-682 120 0 0 0,755-44-302 0 0,348-64-68 0 0,-201 86-1 0 0,16 28 78 0 0,242-111-88 0 0,2 2 0 0 0,-78 65 0 0 0,88-59-12 0 0,2 3 0 0 0,3 3-1 0 0,2 1 1 0 0,2 3-1 0 0,4 2 1 0 0,1 2-1 0 0,-51 96 1 0 0,75-114-25 0 0,1 1 0 0 0,3 0 0 0 0,1 1 1 0 0,2 1-1 0 0,-9 60 0 0 0,18-67-11 0 0,1 0 0 0 0,2 0 0 0 0,2 1 0 0 0,1-1 0 0 0,3 1 0 0 0,15 75 1 0 0,-6-68-8 0 0,1-1 1 0 0,3 0 0 0 0,2-1 0 0 0,2-1-1 0 0,29 48 1 0 0,-14-37 4 0 0,2-2-1 0 0,2-2 1 0 0,63 64 0 0 0,-16-34-3 0 0,4-3 1 0 0,3-5 0 0 0,201 121 0 0 0,-104-89-30 0 0,4-8 0 0 0,224 79 0 0 0,-155-86-67 0 0,328 68-1 0 0,293-14-179 0 0,4-77-66 0 0,-100-68 188 0 0,-3-85 112 0 0,-376-7 19 0 0,-359 76 30 0 0,0-2 1 0 0,0-2 0 0 0,-2-3-1 0 0,-1-2 1 0 0,79-54 0 0 0,-106 63 0 0 0,-1-2 0 0 0,0 0 1 0 0,-2-1-1 0 0,0-1 0 0 0,-1-1 0 0 0,-1 0 1 0 0,0-1-1 0 0,-2-1 0 0 0,-1 0 0 0 0,11-28 1 0 0,-10 15 7 0 0,-1 0 0 0 0,-2-1 1 0 0,-2-1-1 0 0,-1 0 0 0 0,-2 0 1 0 0,2-54-1 0 0,-6 22 14 0 0,-3 0-1 0 0,-4 0 1 0 0,-2 1 0 0 0,-3-1 0 0 0,-32-111-1 0 0,16 96 3 0 0,-4 1 0 0 0,-79-154 1 0 0,49 135-34 0 0,-83-110 0 0 0,95 150-64 0 0,-4 3 0 0 0,-101-93 0 0 0,23 40-648 0 0,-208-137 0 0 0,256 196 196 0 0,-208-127-2904 0 0,220 142 754 0 0,-2 4 1 0 0,-98-35 0 0 0,149 63 1817 0 0,0 0-1 0 0,0 2 1 0 0,-1 0 0 0 0,-38-2 0 0 0,-8 9-762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10:00.8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7397 16 360 0 0,'11'-15'10062'0'0,"-25"31"-8609"0"0,-16 20-900 0 0,-5 10 358 0 0,-58 59 0 0 0,19-24-201 0 0,0-5-79 0 0,-3-3-1 0 0,-92 68 1 0 0,-85 80-1 0 0,108-71-281 0 0,-172 164 277 0 0,189-198-440 0 0,-361 319 222 0 0,-19-23-242 0 0,442-362-149 0 0,-695 486 441 0 0,524-388-218 0 0,-781 470 494 0 0,176-107-559 0 0,841-511-175 0 0,-498 315-7 0 0,189-117-17 0 0,-222 129 19 0 0,419-263 6 0 0,-154 75 24 0 0,26-17-89 0 0,220-109-262 0 0,1 1 0 0 0,-33 28 0 0 0,95-68-5453 0 0,-21 14 3797 0 0,24-11 0 0 0,17-9-1621 0 0,-40 20 2452 0 0,-10 6 685 0 0,-1 1 1 0 0,0-2-1 0 0,0 1 0 0 0,0-1 1 0 0,-1-1-1 0 0,0 0 0 0 0,0 0 0 0 0,10-14 1 0 0,-7-1-444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06.11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182 338 440 0 0,'-13'0'600'0'0,"0"1"0"0"0,0-1 0 0 0,0 2 0 0 0,1 0 0 0 0,-1 0 0 0 0,-24 9 0 0 0,31-9-154 0 0,0 0 1 0 0,0-1 0 0 0,1 0-1 0 0,-1-1 1 0 0,0 1-1 0 0,0-1 1 0 0,-7-1 0 0 0,-1 1 771 0 0,25-20 89 0 0,-3 11-1174 0 0,1 1 0 0 0,1-1 0 0 0,-1 1 0 0 0,2 1-1 0 0,-1 0 1 0 0,1 0 0 0 0,13-5 0 0 0,4-4 32 0 0,79-38 239 0 0,-54 28-304 0 0,0 2 1 0 0,84-26-1 0 0,117-15-39 0 0,-187 51-59 0 0,1 3 1 0 0,0 3-1 0 0,1 3 0 0 0,0 3 1 0 0,-1 3-1 0 0,100 14 1 0 0,-147-11 0 0 0,0 0 0 0 0,0 1 1 0 0,-1 2-1 0 0,0 0 1 0 0,0 1-1 0 0,0 1 1 0 0,20 12-1 0 0,-33-16 6 0 0,1 0 0 0 0,-1 0 0 0 0,-1 1 1 0 0,1 0-1 0 0,-1 0 0 0 0,1 0 0 0 0,-2 1 0 0 0,1 0 0 0 0,-1 0 0 0 0,0 0 0 0 0,-1 1 1 0 0,1 0-1 0 0,-2 0 0 0 0,1 0 0 0 0,-1 0 0 0 0,0 1 0 0 0,-1-1 0 0 0,0 1 0 0 0,2 14 1 0 0,-3 2 53 0 0,-1 1 1 0 0,-2-1-1 0 0,0 0 1 0 0,-2 0-1 0 0,-1 0 1 0 0,0 0-1 0 0,-2 0 1 0 0,-13 29-1 0 0,-14 25 335 0 0,-47 79-1 0 0,60-119-237 0 0,-190 292 1696 0 0,198-312-1713 0 0,11-17-132 0 0,0 0 0 0 0,1 1 0 0 0,-1-1 0 0 0,1 1 0 0 0,0-1 0 0 0,0 1 0 0 0,0-1 0 0 0,0 1 0 0 0,0 0 0 0 0,0 0 0 0 0,1-1 0 0 0,-1 1 0 0 0,1 0 0 0 0,0 3 0 0 0,0-4-12 0 0,1-1 0 0 0,-1 0-1 0 0,1 1 1 0 0,-1-1 0 0 0,1 0 0 0 0,0 1-1 0 0,-1-1 1 0 0,1 0 0 0 0,0 0-1 0 0,0 0 1 0 0,0 0 0 0 0,0 0 0 0 0,0 0-1 0 0,0 0 1 0 0,0 0 0 0 0,0 0 0 0 0,1-1-1 0 0,-1 1 1 0 0,0 0 0 0 0,0-1-1 0 0,1 1 1 0 0,-1-1 0 0 0,0 1 0 0 0,1-1-1 0 0,-1 1 1 0 0,1-1 0 0 0,-1 0-1 0 0,0 0 1 0 0,3 0 0 0 0,305 27-46 0 0,-115-13 52 0 0,-156-11-3 0 0,232 31-46 0 0,-237-27 29 0 0,1 1 0 0 0,-2 2 0 0 0,1 1 0 0 0,-1 1 0 0 0,56 31 0 0 0,-76-36 14 0 0,-1 1 0 0 0,0 1 0 0 0,-1-1 0 0 0,0 1 0 0 0,0 1-1 0 0,-1 0 1 0 0,0 0 0 0 0,-1 1 0 0 0,0 0 0 0 0,0 1-1 0 0,-1 0 1 0 0,-1 0 0 0 0,0 0 0 0 0,-1 1 0 0 0,0-1-1 0 0,-1 1 1 0 0,-1 1 0 0 0,3 15 0 0 0,-3-8 22 0 0,-1 0 1 0 0,-2-1-1 0 0,0 1 0 0 0,0 0 1 0 0,-2 0-1 0 0,-1 0 1 0 0,-1-1-1 0 0,0 1 0 0 0,-2-1 1 0 0,0 0-1 0 0,-11 23 1 0 0,-2-2 44 0 0,-1-1 0 0 0,-2-2 0 0 0,-2 0 0 0 0,-1-1 0 0 0,-2-2 1 0 0,-1 0-1 0 0,-2-2 0 0 0,-1-1 0 0 0,-2-2 0 0 0,-56 41 1 0 0,58-49-161 0 0,-1-2 1 0 0,-1-1-1 0 0,-1-2 1 0 0,-1-1-1 0 0,0-2 1 0 0,-1-1-1 0 0,-55 12 1 0 0,66-20-349 0 0,0-2 1 0 0,0 0-1 0 0,0-1 1 0 0,-1-2-1 0 0,1-1 0 0 0,0 0 1 0 0,0-2-1 0 0,0-1 1 0 0,0-1-1 0 0,0-1 1 0 0,-46-19-1 0 0,62 22 49 0 0,1-1 0 0 0,-1-1 0 0 0,1 0 0 0 0,0 0 0 0 0,0 0 0 0 0,0-1 0 0 0,1 0 0 0 0,-8-8 0 0 0,11 9 113 0 0,1 1 1 0 0,-1-1-1 0 0,1 0 1 0 0,0 0-1 0 0,1 0 1 0 0,-1 0-1 0 0,1 0 1 0 0,0-1-1 0 0,0 1 1 0 0,1-1-1 0 0,0 0 1 0 0,0 1-1 0 0,-1-12 1 0 0,2-36-1343 0 0,4-10 233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06.56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389 332 992 0 0,'20'-28'1260'0'0,"-2"0"1"0"0,0-2-1 0 0,-2 0 1 0 0,22-60-1 0 0,-31 69-280 0 0,-3 14-345 0 0,-1-1 0 0 0,-1 0 0 0 0,1 0 0 0 0,-1 0 0 0 0,-1 0 0 0 0,1 0-1 0 0,-1-1 1 0 0,-1 1 0 0 0,0 0 0 0 0,0-11 0 0 0,-1 18-588 0 0,1 1 0 0 0,0 0 0 0 0,-1-1-1 0 0,1 1 1 0 0,0 0 0 0 0,0-1 0 0 0,-1 1 0 0 0,1 0-1 0 0,0-1 1 0 0,-1 1 0 0 0,1 0 0 0 0,-1 0 0 0 0,1-1 0 0 0,0 1-1 0 0,-1 0 1 0 0,1 0 0 0 0,-1 0 0 0 0,1 0 0 0 0,-1 0 0 0 0,1-1-1 0 0,-1 1 1 0 0,1 0 0 0 0,0 0 0 0 0,-1 0 0 0 0,1 0 0 0 0,-1 0-1 0 0,1 1 1 0 0,-1-1 0 0 0,1 0 0 0 0,-1 0 0 0 0,1 0-1 0 0,0 0 1 0 0,-1 0 0 0 0,1 0 0 0 0,-1 1 0 0 0,1-1 0 0 0,-1 0-1 0 0,1 0 1 0 0,0 1 0 0 0,-1-1 0 0 0,1 1 0 0 0,-20 11 490 0 0,0 6-282 0 0,1 0 0 0 0,0 1 0 0 0,2 1 0 0 0,-21 30 0 0 0,-51 96 382 0 0,38-42-352 0 0,4 2-1 0 0,4 2 1 0 0,-50 202-1 0 0,76-234-255 0 0,3 0-1 0 0,4 1 1 0 0,3 0 0 0 0,4 129-1 0 0,6-159-56 0 0,2-1 0 0 0,2 1-1 0 0,2-1 1 0 0,2 0 0 0 0,2-1 0 0 0,2 0-1 0 0,2-2 1 0 0,44 82 0 0 0,-46-102-18 0 0,1 1 0 0 0,0-2 0 0 0,2-1 0 0 0,1 0 0 0 0,1-1 1 0 0,0-1-1 0 0,1 0 0 0 0,2-2 0 0 0,-1-1 0 0 0,2-1 1 0 0,0-1-1 0 0,33 15 0 0 0,-21-14-25 0 0,1-2 0 0 0,1-2 1 0 0,0-1-1 0 0,0-2 0 0 0,0-1 0 0 0,1-3 0 0 0,0 0 1 0 0,51-4-1 0 0,-11-5-31 0 0,0-3 0 0 0,0-4 0 0 0,-1-3 0 0 0,100-34 0 0 0,-68 11 14 0 0,-2-4 0 0 0,136-77 0 0 0,-179 84 119 0 0,-1-3-1 0 0,-2-2 1 0 0,-3-4 0 0 0,91-84 0 0 0,-141 120 11 0 0,-1-1 0 0 0,0-1 0 0 0,0 0 0 0 0,-1 0 0 0 0,0 0 0 0 0,6-16 0 0 0,-12 25-29 0 0,0-1 0 0 0,0 0 0 0 0,0-1 0 0 0,0 1 1 0 0,-1 0-1 0 0,1 0 0 0 0,-1 0 0 0 0,0 0 0 0 0,1 0 1 0 0,-1-1-1 0 0,0 1 0 0 0,0 0 0 0 0,-1 0 0 0 0,1-1 0 0 0,0 1 1 0 0,-1 0-1 0 0,1 0 0 0 0,-1 0 0 0 0,0 0 0 0 0,1 0 1 0 0,-1 0-1 0 0,0 0 0 0 0,0 0 0 0 0,-1 0 0 0 0,1 0 1 0 0,0 0-1 0 0,-1 1 0 0 0,1-1 0 0 0,-1 0 0 0 0,1 1 1 0 0,-1 0-1 0 0,0-1 0 0 0,1 1 0 0 0,-1 0 0 0 0,0 0 1 0 0,0 0-1 0 0,0 0 0 0 0,0 0 0 0 0,0 0 0 0 0,-5-1 0 0 0,-8-1 35 0 0,0 0 0 0 0,-1 1 0 0 0,1 0 0 0 0,-1 2 0 0 0,1 0 0 0 0,-1 0 0 0 0,-21 5 0 0 0,35-5-45 0 0,-80 12 101 0 0,1 5 0 0 0,-128 42-1 0 0,179-50-89 0 0,-89 31 28 0 0,-198 97 0 0 0,-94 91-560 0 0,271-135-277 0 0,126-82 462 0 0,0 0 0 0 0,1 1 0 0 0,0 1 0 0 0,1 0 0 0 0,1 1 0 0 0,0 0 0 0 0,-10 16 1 0 0,20-28 197 0 0,0 0 1 0 0,-1 0-1 0 0,1 0 1 0 0,0 0 0 0 0,0 0-1 0 0,0 0 1 0 0,1 0 0 0 0,-1 0-1 0 0,0 0 1 0 0,1 0-1 0 0,0 1 1 0 0,-1-1 0 0 0,1 0-1 0 0,0 0 1 0 0,0 0 0 0 0,0 1-1 0 0,0-1 1 0 0,1 0 0 0 0,-1 0-1 0 0,0 0 1 0 0,1 1-1 0 0,0-1 1 0 0,-1 0 0 0 0,1 0-1 0 0,0 0 1 0 0,0 0 0 0 0,0 0-1 0 0,1 0 1 0 0,-1 0 0 0 0,0-1-1 0 0,1 1 1 0 0,-1 0-1 0 0,1-1 1 0 0,-1 1 0 0 0,4 1-1 0 0,1 1-270 0 0,0-1 0 0 0,1 0 0 0 0,0 0-1 0 0,-1 0 1 0 0,1-1 0 0 0,0 0 0 0 0,0 0-1 0 0,0-1 1 0 0,1 0 0 0 0,6 0 0 0 0,42 0-1914 0 0,60-6 1 0 0,-9-4 564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7:49:08.45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502 335 696 0 0,'-56'14'1566'0'0,"26"-6"-470"0"0,0-1-1 0 0,-1-2 0 0 0,-51 3 0 0 0,56-4-207 0 0,18-3-460 0 0,0 1-1 0 0,0-1 1 0 0,0-1-1 0 0,-15 0 0 0 0,22 0-367 0 0,0 0 0 0 0,0 0 0 0 0,0 0 0 0 0,0-1 0 0 0,0 1 0 0 0,0 0 0 0 0,0-1 0 0 0,0 1 0 0 0,0-1 0 0 0,0 1-1 0 0,0-1 1 0 0,0 1 0 0 0,0-1 0 0 0,0 0 0 0 0,0 1 0 0 0,0-1 0 0 0,1 0 0 0 0,-1 0 0 0 0,0 0 0 0 0,1 1 0 0 0,-1-1 0 0 0,0 0 0 0 0,1 0-1 0 0,-1 0 1 0 0,1 0 0 0 0,-1 0 0 0 0,1 0 0 0 0,0 0 0 0 0,-1 0 0 0 0,1 0 0 0 0,0-1 0 0 0,0 1 0 0 0,0 0 0 0 0,0 0 0 0 0,0 0 0 0 0,0 0-1 0 0,0 0 1 0 0,0 0 0 0 0,0 0 0 0 0,1-2 0 0 0,1-9 155 0 0,0 0 0 0 0,1 0 1 0 0,1 1-1 0 0,0-1 0 0 0,1 1 0 0 0,0 0 0 0 0,0 0 1 0 0,1 0-1 0 0,1 1 0 0 0,9-13 0 0 0,-4 9-51 0 0,1 0-1 0 0,1 1 1 0 0,0 0 0 0 0,0 1 0 0 0,1 1-1 0 0,19-11 1 0 0,-1 4-61 0 0,0 1 0 0 0,1 2 1 0 0,1 2-1 0 0,1 1 0 0 0,-1 1 1 0 0,47-7-1 0 0,-37 12-71 0 0,0 2-1 0 0,0 2 1 0 0,0 1 0 0 0,0 3-1 0 0,82 13 1 0 0,-66-3-31 0 0,-2 3 1 0 0,0 2-1 0 0,97 43 0 0 0,-116-42 8 0 0,-1 2 1 0 0,0 2-1 0 0,-2 2 0 0 0,-1 1 1 0 0,-1 1-1 0 0,62 62 0 0 0,-80-70 5 0 0,-1 1-1 0 0,0 0 0 0 0,-2 2 1 0 0,0-1-1 0 0,-1 2 0 0 0,-2 0 1 0 0,0 0-1 0 0,-1 1 0 0 0,-1 0 1 0 0,-1 1-1 0 0,-1 0 0 0 0,-2 0 1 0 0,6 44-1 0 0,-10-25 36 0 0,-2 1 0 0 0,-1-1-1 0 0,-3 1 1 0 0,-1-1-1 0 0,-2 0 1 0 0,-2-1 0 0 0,-2 0-1 0 0,-2-1 1 0 0,-1 0 0 0 0,-3-1-1 0 0,-22 39 1 0 0,-11 6 52 0 0,-3-1 1 0 0,-3-4-1 0 0,-119 128 1 0 0,73-105 15 0 0,-164 127 0 0 0,200-179-81 0 0,-3-3-1 0 0,-2-3 1 0 0,-1-3 0 0 0,-122 50 0 0 0,159-78-33 0 0,0-2-1 0 0,-1-1 1 0 0,0-1 0 0 0,-1-3-1 0 0,-50 5 1 0 0,76-11-10 0 0,1 0 0 0 0,0-1 1 0 0,-1-1-1 0 0,1 1 0 0 0,-1-2 0 0 0,1 0 1 0 0,0 0-1 0 0,0-1 0 0 0,0 0 0 0 0,0-1 0 0 0,1 0 1 0 0,-11-7-1 0 0,16 9 1 0 0,1-1-1 0 0,-1 0 1 0 0,1-1-1 0 0,0 1 1 0 0,0-1 0 0 0,1 1-1 0 0,-1-1 1 0 0,1 0 0 0 0,0-1-1 0 0,0 1 1 0 0,0-1 0 0 0,1 1-1 0 0,-1-1 1 0 0,1 0 0 0 0,0 0-1 0 0,0 0 1 0 0,1 0 0 0 0,0 0-1 0 0,-1 0 1 0 0,2 0 0 0 0,-1 0-1 0 0,1-1 1 0 0,-1 1 0 0 0,2 0-1 0 0,-1 0 1 0 0,0-1 0 0 0,1 1-1 0 0,2-6 1 0 0,-1 1-2 0 0,2 0 1 0 0,-1 0-1 0 0,1 0 0 0 0,1 0 1 0 0,0 1-1 0 0,0-1 0 0 0,1 1 1 0 0,0 1-1 0 0,1-1 0 0 0,0 1 1 0 0,0 0-1 0 0,9-6 0 0 0,4-4-12 0 0,1 0 0 0 0,1 2 0 0 0,41-23 0 0 0,-7 12-49 0 0,2 1-1 0 0,1 4 1 0 0,118-30 0 0 0,-22 22-667 0 0,269-19 1 0 0,-324 41 283 0 0,417-12-3175 0 0,0 31-1937 0 0,-457-9 4798 0 0,231 16-2763 0 0,-168-5 2156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7.xml"/><Relationship Id="rId18" Type="http://schemas.openxmlformats.org/officeDocument/2006/relationships/image" Target="../media/image25.png"/><Relationship Id="rId26" Type="http://schemas.openxmlformats.org/officeDocument/2006/relationships/image" Target="../media/image41.png"/><Relationship Id="rId39" Type="http://schemas.openxmlformats.org/officeDocument/2006/relationships/customXml" Target="../ink/ink100.xml"/><Relationship Id="rId21" Type="http://schemas.openxmlformats.org/officeDocument/2006/relationships/customXml" Target="../ink/ink91.xml"/><Relationship Id="rId34" Type="http://schemas.openxmlformats.org/officeDocument/2006/relationships/image" Target="../media/image50.png"/><Relationship Id="rId42" Type="http://schemas.openxmlformats.org/officeDocument/2006/relationships/image" Target="../media/image54.png"/><Relationship Id="rId7" Type="http://schemas.openxmlformats.org/officeDocument/2006/relationships/customXml" Target="../ink/ink84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png"/><Relationship Id="rId29" Type="http://schemas.openxmlformats.org/officeDocument/2006/relationships/customXml" Target="../ink/ink95.xml"/><Relationship Id="rId41" Type="http://schemas.openxmlformats.org/officeDocument/2006/relationships/customXml" Target="../ink/ink10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86.xml"/><Relationship Id="rId24" Type="http://schemas.openxmlformats.org/officeDocument/2006/relationships/image" Target="../media/image33.png"/><Relationship Id="rId32" Type="http://schemas.openxmlformats.org/officeDocument/2006/relationships/image" Target="../media/image49.png"/><Relationship Id="rId37" Type="http://schemas.openxmlformats.org/officeDocument/2006/relationships/customXml" Target="../ink/ink99.xml"/><Relationship Id="rId40" Type="http://schemas.openxmlformats.org/officeDocument/2006/relationships/image" Target="../media/image53.png"/><Relationship Id="rId5" Type="http://schemas.openxmlformats.org/officeDocument/2006/relationships/customXml" Target="../ink/ink83.xml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42.png"/><Relationship Id="rId36" Type="http://schemas.openxmlformats.org/officeDocument/2006/relationships/image" Target="../media/image51.png"/><Relationship Id="rId10" Type="http://schemas.openxmlformats.org/officeDocument/2006/relationships/image" Target="../media/image11.png"/><Relationship Id="rId19" Type="http://schemas.openxmlformats.org/officeDocument/2006/relationships/customXml" Target="../ink/ink90.xml"/><Relationship Id="rId31" Type="http://schemas.openxmlformats.org/officeDocument/2006/relationships/customXml" Target="../ink/ink96.xml"/><Relationship Id="rId4" Type="http://schemas.openxmlformats.org/officeDocument/2006/relationships/image" Target="../media/image3.png"/><Relationship Id="rId9" Type="http://schemas.openxmlformats.org/officeDocument/2006/relationships/customXml" Target="../ink/ink85.xml"/><Relationship Id="rId14" Type="http://schemas.openxmlformats.org/officeDocument/2006/relationships/image" Target="../media/image18.png"/><Relationship Id="rId22" Type="http://schemas.openxmlformats.org/officeDocument/2006/relationships/image" Target="../media/image32.png"/><Relationship Id="rId27" Type="http://schemas.openxmlformats.org/officeDocument/2006/relationships/customXml" Target="../ink/ink94.xml"/><Relationship Id="rId30" Type="http://schemas.openxmlformats.org/officeDocument/2006/relationships/image" Target="../media/image48.png"/><Relationship Id="rId35" Type="http://schemas.openxmlformats.org/officeDocument/2006/relationships/customXml" Target="../ink/ink98.xml"/><Relationship Id="rId8" Type="http://schemas.openxmlformats.org/officeDocument/2006/relationships/image" Target="../media/image5.png"/><Relationship Id="rId3" Type="http://schemas.openxmlformats.org/officeDocument/2006/relationships/customXml" Target="../ink/ink82.xml"/><Relationship Id="rId12" Type="http://schemas.openxmlformats.org/officeDocument/2006/relationships/image" Target="../media/image12.png"/><Relationship Id="rId17" Type="http://schemas.openxmlformats.org/officeDocument/2006/relationships/customXml" Target="../ink/ink89.xml"/><Relationship Id="rId25" Type="http://schemas.openxmlformats.org/officeDocument/2006/relationships/customXml" Target="../ink/ink93.xml"/><Relationship Id="rId33" Type="http://schemas.openxmlformats.org/officeDocument/2006/relationships/customXml" Target="../ink/ink97.xml"/><Relationship Id="rId38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customXml" Target="../ink/ink108.xml"/><Relationship Id="rId18" Type="http://schemas.openxmlformats.org/officeDocument/2006/relationships/image" Target="../media/image63.png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12" Type="http://schemas.openxmlformats.org/officeDocument/2006/relationships/image" Target="../media/image60.png"/><Relationship Id="rId17" Type="http://schemas.openxmlformats.org/officeDocument/2006/relationships/customXml" Target="../ink/ink110.xml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11" Type="http://schemas.openxmlformats.org/officeDocument/2006/relationships/customXml" Target="../ink/ink107.xml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customXml" Target="../ink/ink106.xml"/><Relationship Id="rId1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customXml" Target="../ink/ink116.xml"/><Relationship Id="rId18" Type="http://schemas.openxmlformats.org/officeDocument/2006/relationships/image" Target="../media/image68.png"/><Relationship Id="rId3" Type="http://schemas.openxmlformats.org/officeDocument/2006/relationships/customXml" Target="../ink/ink111.xml"/><Relationship Id="rId7" Type="http://schemas.openxmlformats.org/officeDocument/2006/relationships/customXml" Target="../ink/ink113.xml"/><Relationship Id="rId12" Type="http://schemas.openxmlformats.org/officeDocument/2006/relationships/image" Target="../media/image65.png"/><Relationship Id="rId17" Type="http://schemas.openxmlformats.org/officeDocument/2006/relationships/customXml" Target="../ink/ink118.xml"/><Relationship Id="rId2" Type="http://schemas.openxmlformats.org/officeDocument/2006/relationships/image" Target="../media/image1.png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11" Type="http://schemas.openxmlformats.org/officeDocument/2006/relationships/customXml" Target="../ink/ink115.xml"/><Relationship Id="rId5" Type="http://schemas.openxmlformats.org/officeDocument/2006/relationships/customXml" Target="../ink/ink112.xml"/><Relationship Id="rId15" Type="http://schemas.openxmlformats.org/officeDocument/2006/relationships/customXml" Target="../ink/ink117.xml"/><Relationship Id="rId10" Type="http://schemas.openxmlformats.org/officeDocument/2006/relationships/image" Target="../media/image64.png"/><Relationship Id="rId19" Type="http://schemas.openxmlformats.org/officeDocument/2006/relationships/customXml" Target="../ink/ink119.xml"/><Relationship Id="rId4" Type="http://schemas.openxmlformats.org/officeDocument/2006/relationships/image" Target="../media/image56.png"/><Relationship Id="rId9" Type="http://schemas.openxmlformats.org/officeDocument/2006/relationships/customXml" Target="../ink/ink114.xml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customXml" Target="../ink/ink125.xml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" Type="http://schemas.openxmlformats.org/officeDocument/2006/relationships/customXml" Target="../ink/ink120.xml"/><Relationship Id="rId21" Type="http://schemas.openxmlformats.org/officeDocument/2006/relationships/customXml" Target="../ink/ink129.xml"/><Relationship Id="rId7" Type="http://schemas.openxmlformats.org/officeDocument/2006/relationships/customXml" Target="../ink/ink122.xml"/><Relationship Id="rId12" Type="http://schemas.openxmlformats.org/officeDocument/2006/relationships/image" Target="../media/image65.png"/><Relationship Id="rId17" Type="http://schemas.openxmlformats.org/officeDocument/2006/relationships/customXml" Target="../ink/ink127.xml"/><Relationship Id="rId25" Type="http://schemas.openxmlformats.org/officeDocument/2006/relationships/customXml" Target="../ink/ink131.xml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11" Type="http://schemas.openxmlformats.org/officeDocument/2006/relationships/customXml" Target="../ink/ink124.xml"/><Relationship Id="rId24" Type="http://schemas.openxmlformats.org/officeDocument/2006/relationships/image" Target="../media/image75.png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23" Type="http://schemas.openxmlformats.org/officeDocument/2006/relationships/customXml" Target="../ink/ink130.xml"/><Relationship Id="rId10" Type="http://schemas.openxmlformats.org/officeDocument/2006/relationships/image" Target="../media/image64.png"/><Relationship Id="rId19" Type="http://schemas.openxmlformats.org/officeDocument/2006/relationships/customXml" Target="../ink/ink128.xml"/><Relationship Id="rId4" Type="http://schemas.openxmlformats.org/officeDocument/2006/relationships/image" Target="../media/image56.png"/><Relationship Id="rId9" Type="http://schemas.openxmlformats.org/officeDocument/2006/relationships/customXml" Target="../ink/ink123.xml"/><Relationship Id="rId14" Type="http://schemas.openxmlformats.org/officeDocument/2006/relationships/image" Target="../media/image70.png"/><Relationship Id="rId22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customXml" Target="../ink/ink137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" Type="http://schemas.openxmlformats.org/officeDocument/2006/relationships/customXml" Target="../ink/ink132.xml"/><Relationship Id="rId21" Type="http://schemas.openxmlformats.org/officeDocument/2006/relationships/customXml" Target="../ink/ink141.xml"/><Relationship Id="rId7" Type="http://schemas.openxmlformats.org/officeDocument/2006/relationships/customXml" Target="../ink/ink134.xml"/><Relationship Id="rId12" Type="http://schemas.openxmlformats.org/officeDocument/2006/relationships/image" Target="../media/image65.png"/><Relationship Id="rId17" Type="http://schemas.openxmlformats.org/officeDocument/2006/relationships/customXml" Target="../ink/ink139.xml"/><Relationship Id="rId25" Type="http://schemas.openxmlformats.org/officeDocument/2006/relationships/customXml" Target="../ink/ink143.xml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20" Type="http://schemas.openxmlformats.org/officeDocument/2006/relationships/image" Target="../media/image78.png"/><Relationship Id="rId29" Type="http://schemas.openxmlformats.org/officeDocument/2006/relationships/customXml" Target="../ink/ink14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11" Type="http://schemas.openxmlformats.org/officeDocument/2006/relationships/customXml" Target="../ink/ink136.xml"/><Relationship Id="rId24" Type="http://schemas.openxmlformats.org/officeDocument/2006/relationships/image" Target="../media/image80.png"/><Relationship Id="rId5" Type="http://schemas.openxmlformats.org/officeDocument/2006/relationships/customXml" Target="../ink/ink133.xml"/><Relationship Id="rId15" Type="http://schemas.openxmlformats.org/officeDocument/2006/relationships/customXml" Target="../ink/ink138.xml"/><Relationship Id="rId23" Type="http://schemas.openxmlformats.org/officeDocument/2006/relationships/customXml" Target="../ink/ink142.xml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customXml" Target="../ink/ink140.xml"/><Relationship Id="rId4" Type="http://schemas.openxmlformats.org/officeDocument/2006/relationships/image" Target="../media/image56.png"/><Relationship Id="rId9" Type="http://schemas.openxmlformats.org/officeDocument/2006/relationships/customXml" Target="../ink/ink135.xml"/><Relationship Id="rId14" Type="http://schemas.openxmlformats.org/officeDocument/2006/relationships/image" Target="../media/image70.png"/><Relationship Id="rId22" Type="http://schemas.openxmlformats.org/officeDocument/2006/relationships/image" Target="../media/image79.png"/><Relationship Id="rId27" Type="http://schemas.openxmlformats.org/officeDocument/2006/relationships/customXml" Target="../ink/ink144.xml"/><Relationship Id="rId30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1.xml"/><Relationship Id="rId18" Type="http://schemas.openxmlformats.org/officeDocument/2006/relationships/image" Target="../media/image77.png"/><Relationship Id="rId26" Type="http://schemas.openxmlformats.org/officeDocument/2006/relationships/image" Target="../media/image86.png"/><Relationship Id="rId21" Type="http://schemas.openxmlformats.org/officeDocument/2006/relationships/customXml" Target="../ink/ink155.xml"/><Relationship Id="rId34" Type="http://schemas.openxmlformats.org/officeDocument/2006/relationships/image" Target="../media/image90.png"/><Relationship Id="rId7" Type="http://schemas.openxmlformats.org/officeDocument/2006/relationships/customXml" Target="../ink/ink148.xml"/><Relationship Id="rId12" Type="http://schemas.openxmlformats.org/officeDocument/2006/relationships/image" Target="../media/image65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image" Target="../media/image92.png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20" Type="http://schemas.openxmlformats.org/officeDocument/2006/relationships/image" Target="../media/image78.png"/><Relationship Id="rId29" Type="http://schemas.openxmlformats.org/officeDocument/2006/relationships/customXml" Target="../ink/ink15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11" Type="http://schemas.openxmlformats.org/officeDocument/2006/relationships/customXml" Target="../ink/ink150.xml"/><Relationship Id="rId24" Type="http://schemas.openxmlformats.org/officeDocument/2006/relationships/image" Target="../media/image85.png"/><Relationship Id="rId32" Type="http://schemas.openxmlformats.org/officeDocument/2006/relationships/image" Target="../media/image89.png"/><Relationship Id="rId37" Type="http://schemas.openxmlformats.org/officeDocument/2006/relationships/customXml" Target="../ink/ink163.xml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87.png"/><Relationship Id="rId36" Type="http://schemas.openxmlformats.org/officeDocument/2006/relationships/image" Target="../media/image91.png"/><Relationship Id="rId10" Type="http://schemas.openxmlformats.org/officeDocument/2006/relationships/image" Target="../media/image64.png"/><Relationship Id="rId19" Type="http://schemas.openxmlformats.org/officeDocument/2006/relationships/customXml" Target="../ink/ink154.xml"/><Relationship Id="rId31" Type="http://schemas.openxmlformats.org/officeDocument/2006/relationships/customXml" Target="../ink/ink160.xml"/><Relationship Id="rId4" Type="http://schemas.openxmlformats.org/officeDocument/2006/relationships/image" Target="../media/image56.png"/><Relationship Id="rId9" Type="http://schemas.openxmlformats.org/officeDocument/2006/relationships/customXml" Target="../ink/ink149.xml"/><Relationship Id="rId14" Type="http://schemas.openxmlformats.org/officeDocument/2006/relationships/image" Target="../media/image70.png"/><Relationship Id="rId22" Type="http://schemas.openxmlformats.org/officeDocument/2006/relationships/image" Target="../media/image84.png"/><Relationship Id="rId27" Type="http://schemas.openxmlformats.org/officeDocument/2006/relationships/customXml" Target="../ink/ink158.xml"/><Relationship Id="rId30" Type="http://schemas.openxmlformats.org/officeDocument/2006/relationships/image" Target="../media/image88.png"/><Relationship Id="rId35" Type="http://schemas.openxmlformats.org/officeDocument/2006/relationships/customXml" Target="../ink/ink162.xml"/><Relationship Id="rId8" Type="http://schemas.openxmlformats.org/officeDocument/2006/relationships/image" Target="../media/image58.png"/><Relationship Id="rId3" Type="http://schemas.openxmlformats.org/officeDocument/2006/relationships/customXml" Target="../ink/ink146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42" Type="http://schemas.openxmlformats.org/officeDocument/2006/relationships/customXml" Target="../ink/ink184.xml"/><Relationship Id="rId63" Type="http://schemas.openxmlformats.org/officeDocument/2006/relationships/image" Target="../media/image123.png"/><Relationship Id="rId84" Type="http://schemas.openxmlformats.org/officeDocument/2006/relationships/customXml" Target="../ink/ink205.xml"/><Relationship Id="rId16" Type="http://schemas.openxmlformats.org/officeDocument/2006/relationships/customXml" Target="../ink/ink171.xml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32" Type="http://schemas.openxmlformats.org/officeDocument/2006/relationships/customXml" Target="../ink/ink179.xml"/><Relationship Id="rId37" Type="http://schemas.openxmlformats.org/officeDocument/2006/relationships/image" Target="../media/image110.png"/><Relationship Id="rId53" Type="http://schemas.openxmlformats.org/officeDocument/2006/relationships/image" Target="../media/image118.png"/><Relationship Id="rId58" Type="http://schemas.openxmlformats.org/officeDocument/2006/relationships/customXml" Target="../ink/ink192.xml"/><Relationship Id="rId74" Type="http://schemas.openxmlformats.org/officeDocument/2006/relationships/customXml" Target="../ink/ink200.xml"/><Relationship Id="rId79" Type="http://schemas.openxmlformats.org/officeDocument/2006/relationships/image" Target="../media/image131.png"/><Relationship Id="rId102" Type="http://schemas.openxmlformats.org/officeDocument/2006/relationships/customXml" Target="../ink/ink214.xml"/><Relationship Id="rId123" Type="http://schemas.openxmlformats.org/officeDocument/2006/relationships/image" Target="../media/image153.png"/><Relationship Id="rId128" Type="http://schemas.openxmlformats.org/officeDocument/2006/relationships/customXml" Target="../ink/ink227.xml"/><Relationship Id="rId5" Type="http://schemas.openxmlformats.org/officeDocument/2006/relationships/image" Target="../media/image94.png"/><Relationship Id="rId90" Type="http://schemas.openxmlformats.org/officeDocument/2006/relationships/customXml" Target="../ink/ink208.xml"/><Relationship Id="rId95" Type="http://schemas.openxmlformats.org/officeDocument/2006/relationships/image" Target="../media/image139.png"/><Relationship Id="rId22" Type="http://schemas.openxmlformats.org/officeDocument/2006/relationships/customXml" Target="../ink/ink174.xml"/><Relationship Id="rId27" Type="http://schemas.openxmlformats.org/officeDocument/2006/relationships/image" Target="../media/image105.png"/><Relationship Id="rId43" Type="http://schemas.openxmlformats.org/officeDocument/2006/relationships/image" Target="../media/image113.png"/><Relationship Id="rId48" Type="http://schemas.openxmlformats.org/officeDocument/2006/relationships/customXml" Target="../ink/ink187.xml"/><Relationship Id="rId64" Type="http://schemas.openxmlformats.org/officeDocument/2006/relationships/customXml" Target="../ink/ink195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18" Type="http://schemas.openxmlformats.org/officeDocument/2006/relationships/customXml" Target="../ink/ink222.xml"/><Relationship Id="rId80" Type="http://schemas.openxmlformats.org/officeDocument/2006/relationships/customXml" Target="../ink/ink203.xml"/><Relationship Id="rId85" Type="http://schemas.openxmlformats.org/officeDocument/2006/relationships/image" Target="../media/image134.png"/><Relationship Id="rId12" Type="http://schemas.openxmlformats.org/officeDocument/2006/relationships/customXml" Target="../ink/ink169.xml"/><Relationship Id="rId17" Type="http://schemas.openxmlformats.org/officeDocument/2006/relationships/image" Target="../media/image100.png"/><Relationship Id="rId33" Type="http://schemas.openxmlformats.org/officeDocument/2006/relationships/image" Target="../media/image108.png"/><Relationship Id="rId38" Type="http://schemas.openxmlformats.org/officeDocument/2006/relationships/customXml" Target="../ink/ink182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08" Type="http://schemas.openxmlformats.org/officeDocument/2006/relationships/customXml" Target="../ink/ink217.xml"/><Relationship Id="rId124" Type="http://schemas.openxmlformats.org/officeDocument/2006/relationships/customXml" Target="../ink/ink225.xml"/><Relationship Id="rId129" Type="http://schemas.openxmlformats.org/officeDocument/2006/relationships/image" Target="../media/image156.png"/><Relationship Id="rId54" Type="http://schemas.openxmlformats.org/officeDocument/2006/relationships/customXml" Target="../ink/ink190.xml"/><Relationship Id="rId70" Type="http://schemas.openxmlformats.org/officeDocument/2006/relationships/customXml" Target="../ink/ink198.xml"/><Relationship Id="rId75" Type="http://schemas.openxmlformats.org/officeDocument/2006/relationships/image" Target="../media/image129.png"/><Relationship Id="rId91" Type="http://schemas.openxmlformats.org/officeDocument/2006/relationships/image" Target="../media/image137.png"/><Relationship Id="rId96" Type="http://schemas.openxmlformats.org/officeDocument/2006/relationships/customXml" Target="../ink/ink21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66.xml"/><Relationship Id="rId23" Type="http://schemas.openxmlformats.org/officeDocument/2006/relationships/image" Target="../media/image103.png"/><Relationship Id="rId28" Type="http://schemas.openxmlformats.org/officeDocument/2006/relationships/customXml" Target="../ink/ink177.xml"/><Relationship Id="rId49" Type="http://schemas.openxmlformats.org/officeDocument/2006/relationships/image" Target="../media/image116.png"/><Relationship Id="rId114" Type="http://schemas.openxmlformats.org/officeDocument/2006/relationships/customXml" Target="../ink/ink220.xml"/><Relationship Id="rId119" Type="http://schemas.openxmlformats.org/officeDocument/2006/relationships/image" Target="../media/image151.png"/><Relationship Id="rId44" Type="http://schemas.openxmlformats.org/officeDocument/2006/relationships/customXml" Target="../ink/ink185.xml"/><Relationship Id="rId60" Type="http://schemas.openxmlformats.org/officeDocument/2006/relationships/customXml" Target="../ink/ink193.xml"/><Relationship Id="rId65" Type="http://schemas.openxmlformats.org/officeDocument/2006/relationships/image" Target="../media/image124.png"/><Relationship Id="rId81" Type="http://schemas.openxmlformats.org/officeDocument/2006/relationships/image" Target="../media/image132.png"/><Relationship Id="rId86" Type="http://schemas.openxmlformats.org/officeDocument/2006/relationships/customXml" Target="../ink/ink206.xml"/><Relationship Id="rId130" Type="http://schemas.openxmlformats.org/officeDocument/2006/relationships/customXml" Target="../ink/ink228.xml"/><Relationship Id="rId13" Type="http://schemas.openxmlformats.org/officeDocument/2006/relationships/image" Target="../media/image98.png"/><Relationship Id="rId18" Type="http://schemas.openxmlformats.org/officeDocument/2006/relationships/customXml" Target="../ink/ink172.xml"/><Relationship Id="rId39" Type="http://schemas.openxmlformats.org/officeDocument/2006/relationships/image" Target="../media/image111.png"/><Relationship Id="rId109" Type="http://schemas.openxmlformats.org/officeDocument/2006/relationships/image" Target="../media/image146.png"/><Relationship Id="rId34" Type="http://schemas.openxmlformats.org/officeDocument/2006/relationships/customXml" Target="../ink/ink180.xml"/><Relationship Id="rId50" Type="http://schemas.openxmlformats.org/officeDocument/2006/relationships/customXml" Target="../ink/ink188.xml"/><Relationship Id="rId55" Type="http://schemas.openxmlformats.org/officeDocument/2006/relationships/image" Target="../media/image119.png"/><Relationship Id="rId76" Type="http://schemas.openxmlformats.org/officeDocument/2006/relationships/customXml" Target="../ink/ink201.xml"/><Relationship Id="rId97" Type="http://schemas.openxmlformats.org/officeDocument/2006/relationships/image" Target="../media/image140.png"/><Relationship Id="rId104" Type="http://schemas.openxmlformats.org/officeDocument/2006/relationships/customXml" Target="../ink/ink215.xml"/><Relationship Id="rId120" Type="http://schemas.openxmlformats.org/officeDocument/2006/relationships/customXml" Target="../ink/ink223.xml"/><Relationship Id="rId125" Type="http://schemas.openxmlformats.org/officeDocument/2006/relationships/image" Target="../media/image154.png"/><Relationship Id="rId7" Type="http://schemas.openxmlformats.org/officeDocument/2006/relationships/image" Target="../media/image95.png"/><Relationship Id="rId71" Type="http://schemas.openxmlformats.org/officeDocument/2006/relationships/image" Target="../media/image127.png"/><Relationship Id="rId92" Type="http://schemas.openxmlformats.org/officeDocument/2006/relationships/customXml" Target="../ink/ink209.xml"/><Relationship Id="rId2" Type="http://schemas.openxmlformats.org/officeDocument/2006/relationships/customXml" Target="../ink/ink164.xml"/><Relationship Id="rId29" Type="http://schemas.openxmlformats.org/officeDocument/2006/relationships/image" Target="../media/image106.png"/><Relationship Id="rId24" Type="http://schemas.openxmlformats.org/officeDocument/2006/relationships/customXml" Target="../ink/ink175.xml"/><Relationship Id="rId40" Type="http://schemas.openxmlformats.org/officeDocument/2006/relationships/customXml" Target="../ink/ink183.xml"/><Relationship Id="rId45" Type="http://schemas.openxmlformats.org/officeDocument/2006/relationships/image" Target="../media/image114.png"/><Relationship Id="rId66" Type="http://schemas.openxmlformats.org/officeDocument/2006/relationships/customXml" Target="../ink/ink196.xml"/><Relationship Id="rId87" Type="http://schemas.openxmlformats.org/officeDocument/2006/relationships/image" Target="../media/image135.png"/><Relationship Id="rId110" Type="http://schemas.openxmlformats.org/officeDocument/2006/relationships/customXml" Target="../ink/ink218.xml"/><Relationship Id="rId115" Type="http://schemas.openxmlformats.org/officeDocument/2006/relationships/image" Target="../media/image149.png"/><Relationship Id="rId131" Type="http://schemas.openxmlformats.org/officeDocument/2006/relationships/image" Target="../media/image157.png"/><Relationship Id="rId61" Type="http://schemas.openxmlformats.org/officeDocument/2006/relationships/image" Target="../media/image122.png"/><Relationship Id="rId82" Type="http://schemas.openxmlformats.org/officeDocument/2006/relationships/customXml" Target="../ink/ink204.xml"/><Relationship Id="rId19" Type="http://schemas.openxmlformats.org/officeDocument/2006/relationships/image" Target="../media/image101.png"/><Relationship Id="rId14" Type="http://schemas.openxmlformats.org/officeDocument/2006/relationships/customXml" Target="../ink/ink170.xml"/><Relationship Id="rId30" Type="http://schemas.openxmlformats.org/officeDocument/2006/relationships/customXml" Target="../ink/ink178.xml"/><Relationship Id="rId35" Type="http://schemas.openxmlformats.org/officeDocument/2006/relationships/image" Target="../media/image109.png"/><Relationship Id="rId56" Type="http://schemas.openxmlformats.org/officeDocument/2006/relationships/customXml" Target="../ink/ink191.xml"/><Relationship Id="rId77" Type="http://schemas.openxmlformats.org/officeDocument/2006/relationships/image" Target="../media/image130.png"/><Relationship Id="rId100" Type="http://schemas.openxmlformats.org/officeDocument/2006/relationships/customXml" Target="../ink/ink213.xml"/><Relationship Id="rId105" Type="http://schemas.openxmlformats.org/officeDocument/2006/relationships/image" Target="../media/image144.png"/><Relationship Id="rId126" Type="http://schemas.openxmlformats.org/officeDocument/2006/relationships/customXml" Target="../ink/ink226.xml"/><Relationship Id="rId8" Type="http://schemas.openxmlformats.org/officeDocument/2006/relationships/customXml" Target="../ink/ink167.xml"/><Relationship Id="rId51" Type="http://schemas.openxmlformats.org/officeDocument/2006/relationships/image" Target="../media/image117.png"/><Relationship Id="rId72" Type="http://schemas.openxmlformats.org/officeDocument/2006/relationships/customXml" Target="../ink/ink199.xml"/><Relationship Id="rId93" Type="http://schemas.openxmlformats.org/officeDocument/2006/relationships/image" Target="../media/image138.png"/><Relationship Id="rId98" Type="http://schemas.openxmlformats.org/officeDocument/2006/relationships/customXml" Target="../ink/ink212.xml"/><Relationship Id="rId121" Type="http://schemas.openxmlformats.org/officeDocument/2006/relationships/image" Target="../media/image152.png"/><Relationship Id="rId3" Type="http://schemas.openxmlformats.org/officeDocument/2006/relationships/image" Target="../media/image93.png"/><Relationship Id="rId25" Type="http://schemas.openxmlformats.org/officeDocument/2006/relationships/image" Target="../media/image104.png"/><Relationship Id="rId46" Type="http://schemas.openxmlformats.org/officeDocument/2006/relationships/customXml" Target="../ink/ink186.xml"/><Relationship Id="rId67" Type="http://schemas.openxmlformats.org/officeDocument/2006/relationships/image" Target="../media/image125.png"/><Relationship Id="rId116" Type="http://schemas.openxmlformats.org/officeDocument/2006/relationships/customXml" Target="../ink/ink221.xml"/><Relationship Id="rId20" Type="http://schemas.openxmlformats.org/officeDocument/2006/relationships/customXml" Target="../ink/ink173.xml"/><Relationship Id="rId41" Type="http://schemas.openxmlformats.org/officeDocument/2006/relationships/image" Target="../media/image112.png"/><Relationship Id="rId62" Type="http://schemas.openxmlformats.org/officeDocument/2006/relationships/customXml" Target="../ink/ink194.xml"/><Relationship Id="rId83" Type="http://schemas.openxmlformats.org/officeDocument/2006/relationships/image" Target="../media/image133.png"/><Relationship Id="rId88" Type="http://schemas.openxmlformats.org/officeDocument/2006/relationships/customXml" Target="../ink/ink207.xml"/><Relationship Id="rId111" Type="http://schemas.openxmlformats.org/officeDocument/2006/relationships/image" Target="../media/image147.png"/><Relationship Id="rId132" Type="http://schemas.openxmlformats.org/officeDocument/2006/relationships/customXml" Target="../ink/ink229.xml"/><Relationship Id="rId15" Type="http://schemas.openxmlformats.org/officeDocument/2006/relationships/image" Target="../media/image99.png"/><Relationship Id="rId36" Type="http://schemas.openxmlformats.org/officeDocument/2006/relationships/customXml" Target="../ink/ink181.xml"/><Relationship Id="rId57" Type="http://schemas.openxmlformats.org/officeDocument/2006/relationships/image" Target="../media/image120.png"/><Relationship Id="rId106" Type="http://schemas.openxmlformats.org/officeDocument/2006/relationships/customXml" Target="../ink/ink216.xml"/><Relationship Id="rId127" Type="http://schemas.openxmlformats.org/officeDocument/2006/relationships/image" Target="../media/image155.png"/><Relationship Id="rId10" Type="http://schemas.openxmlformats.org/officeDocument/2006/relationships/customXml" Target="../ink/ink168.xml"/><Relationship Id="rId31" Type="http://schemas.openxmlformats.org/officeDocument/2006/relationships/image" Target="../media/image107.png"/><Relationship Id="rId52" Type="http://schemas.openxmlformats.org/officeDocument/2006/relationships/customXml" Target="../ink/ink189.xml"/><Relationship Id="rId73" Type="http://schemas.openxmlformats.org/officeDocument/2006/relationships/image" Target="../media/image128.png"/><Relationship Id="rId78" Type="http://schemas.openxmlformats.org/officeDocument/2006/relationships/customXml" Target="../ink/ink202.xml"/><Relationship Id="rId94" Type="http://schemas.openxmlformats.org/officeDocument/2006/relationships/customXml" Target="../ink/ink210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224.xml"/><Relationship Id="rId4" Type="http://schemas.openxmlformats.org/officeDocument/2006/relationships/customXml" Target="../ink/ink165.xml"/><Relationship Id="rId9" Type="http://schemas.openxmlformats.org/officeDocument/2006/relationships/image" Target="../media/image96.png"/><Relationship Id="rId26" Type="http://schemas.openxmlformats.org/officeDocument/2006/relationships/customXml" Target="../ink/ink176.xml"/><Relationship Id="rId47" Type="http://schemas.openxmlformats.org/officeDocument/2006/relationships/image" Target="../media/image115.png"/><Relationship Id="rId68" Type="http://schemas.openxmlformats.org/officeDocument/2006/relationships/customXml" Target="../ink/ink197.xml"/><Relationship Id="rId89" Type="http://schemas.openxmlformats.org/officeDocument/2006/relationships/image" Target="../media/image136.png"/><Relationship Id="rId112" Type="http://schemas.openxmlformats.org/officeDocument/2006/relationships/customXml" Target="../ink/ink219.xml"/><Relationship Id="rId133" Type="http://schemas.openxmlformats.org/officeDocument/2006/relationships/image" Target="../media/image1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8.png"/><Relationship Id="rId21" Type="http://schemas.openxmlformats.org/officeDocument/2006/relationships/image" Target="../media/image170.png"/><Relationship Id="rId63" Type="http://schemas.openxmlformats.org/officeDocument/2006/relationships/image" Target="../media/image191.png"/><Relationship Id="rId159" Type="http://schemas.openxmlformats.org/officeDocument/2006/relationships/image" Target="../media/image239.png"/><Relationship Id="rId170" Type="http://schemas.openxmlformats.org/officeDocument/2006/relationships/customXml" Target="../ink/ink314.xml"/><Relationship Id="rId226" Type="http://schemas.openxmlformats.org/officeDocument/2006/relationships/customXml" Target="../ink/ink342.xml"/><Relationship Id="rId268" Type="http://schemas.openxmlformats.org/officeDocument/2006/relationships/customXml" Target="../ink/ink363.xml"/><Relationship Id="rId32" Type="http://schemas.openxmlformats.org/officeDocument/2006/relationships/customXml" Target="../ink/ink245.xml"/><Relationship Id="rId74" Type="http://schemas.openxmlformats.org/officeDocument/2006/relationships/customXml" Target="../ink/ink266.xml"/><Relationship Id="rId128" Type="http://schemas.openxmlformats.org/officeDocument/2006/relationships/customXml" Target="../ink/ink293.xml"/><Relationship Id="rId5" Type="http://schemas.openxmlformats.org/officeDocument/2006/relationships/image" Target="../media/image162.png"/><Relationship Id="rId181" Type="http://schemas.openxmlformats.org/officeDocument/2006/relationships/image" Target="../media/image250.png"/><Relationship Id="rId237" Type="http://schemas.openxmlformats.org/officeDocument/2006/relationships/image" Target="../media/image278.png"/><Relationship Id="rId279" Type="http://schemas.openxmlformats.org/officeDocument/2006/relationships/image" Target="../media/image299.png"/><Relationship Id="rId43" Type="http://schemas.openxmlformats.org/officeDocument/2006/relationships/image" Target="../media/image181.png"/><Relationship Id="rId139" Type="http://schemas.openxmlformats.org/officeDocument/2006/relationships/image" Target="../media/image229.png"/><Relationship Id="rId85" Type="http://schemas.openxmlformats.org/officeDocument/2006/relationships/image" Target="../media/image202.png"/><Relationship Id="rId150" Type="http://schemas.openxmlformats.org/officeDocument/2006/relationships/customXml" Target="../ink/ink304.xml"/><Relationship Id="rId171" Type="http://schemas.openxmlformats.org/officeDocument/2006/relationships/image" Target="../media/image245.png"/><Relationship Id="rId192" Type="http://schemas.openxmlformats.org/officeDocument/2006/relationships/customXml" Target="../ink/ink325.xml"/><Relationship Id="rId206" Type="http://schemas.openxmlformats.org/officeDocument/2006/relationships/customXml" Target="../ink/ink332.xml"/><Relationship Id="rId227" Type="http://schemas.openxmlformats.org/officeDocument/2006/relationships/image" Target="../media/image273.png"/><Relationship Id="rId248" Type="http://schemas.openxmlformats.org/officeDocument/2006/relationships/customXml" Target="../ink/ink353.xml"/><Relationship Id="rId269" Type="http://schemas.openxmlformats.org/officeDocument/2006/relationships/image" Target="../media/image294.png"/><Relationship Id="rId12" Type="http://schemas.openxmlformats.org/officeDocument/2006/relationships/customXml" Target="../ink/ink235.xml"/><Relationship Id="rId33" Type="http://schemas.openxmlformats.org/officeDocument/2006/relationships/image" Target="../media/image176.png"/><Relationship Id="rId108" Type="http://schemas.openxmlformats.org/officeDocument/2006/relationships/customXml" Target="../ink/ink283.xml"/><Relationship Id="rId129" Type="http://schemas.openxmlformats.org/officeDocument/2006/relationships/image" Target="../media/image224.png"/><Relationship Id="rId280" Type="http://schemas.openxmlformats.org/officeDocument/2006/relationships/customXml" Target="../ink/ink369.xml"/><Relationship Id="rId54" Type="http://schemas.openxmlformats.org/officeDocument/2006/relationships/customXml" Target="../ink/ink256.xml"/><Relationship Id="rId75" Type="http://schemas.openxmlformats.org/officeDocument/2006/relationships/image" Target="../media/image197.png"/><Relationship Id="rId96" Type="http://schemas.openxmlformats.org/officeDocument/2006/relationships/customXml" Target="../ink/ink277.xml"/><Relationship Id="rId140" Type="http://schemas.openxmlformats.org/officeDocument/2006/relationships/customXml" Target="../ink/ink299.xml"/><Relationship Id="rId161" Type="http://schemas.openxmlformats.org/officeDocument/2006/relationships/image" Target="../media/image240.png"/><Relationship Id="rId182" Type="http://schemas.openxmlformats.org/officeDocument/2006/relationships/customXml" Target="../ink/ink320.xml"/><Relationship Id="rId217" Type="http://schemas.openxmlformats.org/officeDocument/2006/relationships/image" Target="../media/image268.png"/><Relationship Id="rId6" Type="http://schemas.openxmlformats.org/officeDocument/2006/relationships/customXml" Target="../ink/ink232.xml"/><Relationship Id="rId238" Type="http://schemas.openxmlformats.org/officeDocument/2006/relationships/customXml" Target="../ink/ink348.xml"/><Relationship Id="rId259" Type="http://schemas.openxmlformats.org/officeDocument/2006/relationships/image" Target="../media/image289.png"/><Relationship Id="rId23" Type="http://schemas.openxmlformats.org/officeDocument/2006/relationships/image" Target="../media/image171.png"/><Relationship Id="rId119" Type="http://schemas.openxmlformats.org/officeDocument/2006/relationships/image" Target="../media/image219.png"/><Relationship Id="rId270" Type="http://schemas.openxmlformats.org/officeDocument/2006/relationships/customXml" Target="../ink/ink364.xml"/><Relationship Id="rId44" Type="http://schemas.openxmlformats.org/officeDocument/2006/relationships/customXml" Target="../ink/ink251.xml"/><Relationship Id="rId65" Type="http://schemas.openxmlformats.org/officeDocument/2006/relationships/image" Target="../media/image192.png"/><Relationship Id="rId86" Type="http://schemas.openxmlformats.org/officeDocument/2006/relationships/customXml" Target="../ink/ink272.xml"/><Relationship Id="rId130" Type="http://schemas.openxmlformats.org/officeDocument/2006/relationships/customXml" Target="../ink/ink294.xml"/><Relationship Id="rId151" Type="http://schemas.openxmlformats.org/officeDocument/2006/relationships/image" Target="../media/image235.png"/><Relationship Id="rId172" Type="http://schemas.openxmlformats.org/officeDocument/2006/relationships/customXml" Target="../ink/ink315.xml"/><Relationship Id="rId193" Type="http://schemas.openxmlformats.org/officeDocument/2006/relationships/image" Target="../media/image256.png"/><Relationship Id="rId207" Type="http://schemas.openxmlformats.org/officeDocument/2006/relationships/image" Target="../media/image263.png"/><Relationship Id="rId228" Type="http://schemas.openxmlformats.org/officeDocument/2006/relationships/customXml" Target="../ink/ink343.xml"/><Relationship Id="rId249" Type="http://schemas.openxmlformats.org/officeDocument/2006/relationships/image" Target="../media/image284.png"/><Relationship Id="rId13" Type="http://schemas.openxmlformats.org/officeDocument/2006/relationships/image" Target="../media/image166.png"/><Relationship Id="rId109" Type="http://schemas.openxmlformats.org/officeDocument/2006/relationships/image" Target="../media/image214.png"/><Relationship Id="rId260" Type="http://schemas.openxmlformats.org/officeDocument/2006/relationships/customXml" Target="../ink/ink359.xml"/><Relationship Id="rId281" Type="http://schemas.openxmlformats.org/officeDocument/2006/relationships/image" Target="../media/image300.png"/><Relationship Id="rId34" Type="http://schemas.openxmlformats.org/officeDocument/2006/relationships/customXml" Target="../ink/ink246.xml"/><Relationship Id="rId55" Type="http://schemas.openxmlformats.org/officeDocument/2006/relationships/image" Target="../media/image187.png"/><Relationship Id="rId76" Type="http://schemas.openxmlformats.org/officeDocument/2006/relationships/customXml" Target="../ink/ink267.xml"/><Relationship Id="rId97" Type="http://schemas.openxmlformats.org/officeDocument/2006/relationships/image" Target="../media/image208.png"/><Relationship Id="rId120" Type="http://schemas.openxmlformats.org/officeDocument/2006/relationships/customXml" Target="../ink/ink289.xml"/><Relationship Id="rId141" Type="http://schemas.openxmlformats.org/officeDocument/2006/relationships/image" Target="../media/image230.png"/><Relationship Id="rId7" Type="http://schemas.openxmlformats.org/officeDocument/2006/relationships/image" Target="../media/image163.png"/><Relationship Id="rId162" Type="http://schemas.openxmlformats.org/officeDocument/2006/relationships/customXml" Target="../ink/ink310.xml"/><Relationship Id="rId183" Type="http://schemas.openxmlformats.org/officeDocument/2006/relationships/image" Target="../media/image251.png"/><Relationship Id="rId218" Type="http://schemas.openxmlformats.org/officeDocument/2006/relationships/customXml" Target="../ink/ink338.xml"/><Relationship Id="rId239" Type="http://schemas.openxmlformats.org/officeDocument/2006/relationships/image" Target="../media/image279.png"/><Relationship Id="rId250" Type="http://schemas.openxmlformats.org/officeDocument/2006/relationships/customXml" Target="../ink/ink354.xml"/><Relationship Id="rId271" Type="http://schemas.openxmlformats.org/officeDocument/2006/relationships/image" Target="../media/image295.png"/><Relationship Id="rId24" Type="http://schemas.openxmlformats.org/officeDocument/2006/relationships/customXml" Target="../ink/ink241.xml"/><Relationship Id="rId45" Type="http://schemas.openxmlformats.org/officeDocument/2006/relationships/image" Target="../media/image182.png"/><Relationship Id="rId66" Type="http://schemas.openxmlformats.org/officeDocument/2006/relationships/customXml" Target="../ink/ink262.xml"/><Relationship Id="rId87" Type="http://schemas.openxmlformats.org/officeDocument/2006/relationships/image" Target="../media/image203.png"/><Relationship Id="rId110" Type="http://schemas.openxmlformats.org/officeDocument/2006/relationships/customXml" Target="../ink/ink284.xml"/><Relationship Id="rId131" Type="http://schemas.openxmlformats.org/officeDocument/2006/relationships/image" Target="../media/image225.png"/><Relationship Id="rId152" Type="http://schemas.openxmlformats.org/officeDocument/2006/relationships/customXml" Target="../ink/ink305.xml"/><Relationship Id="rId173" Type="http://schemas.openxmlformats.org/officeDocument/2006/relationships/image" Target="../media/image246.png"/><Relationship Id="rId194" Type="http://schemas.openxmlformats.org/officeDocument/2006/relationships/customXml" Target="../ink/ink326.xml"/><Relationship Id="rId208" Type="http://schemas.openxmlformats.org/officeDocument/2006/relationships/customXml" Target="../ink/ink333.xml"/><Relationship Id="rId229" Type="http://schemas.openxmlformats.org/officeDocument/2006/relationships/image" Target="../media/image274.png"/><Relationship Id="rId240" Type="http://schemas.openxmlformats.org/officeDocument/2006/relationships/customXml" Target="../ink/ink349.xml"/><Relationship Id="rId261" Type="http://schemas.openxmlformats.org/officeDocument/2006/relationships/image" Target="../media/image290.png"/><Relationship Id="rId14" Type="http://schemas.openxmlformats.org/officeDocument/2006/relationships/customXml" Target="../ink/ink236.xml"/><Relationship Id="rId35" Type="http://schemas.openxmlformats.org/officeDocument/2006/relationships/image" Target="../media/image177.png"/><Relationship Id="rId56" Type="http://schemas.openxmlformats.org/officeDocument/2006/relationships/customXml" Target="../ink/ink257.xml"/><Relationship Id="rId77" Type="http://schemas.openxmlformats.org/officeDocument/2006/relationships/image" Target="../media/image198.png"/><Relationship Id="rId100" Type="http://schemas.openxmlformats.org/officeDocument/2006/relationships/customXml" Target="../ink/ink279.xml"/><Relationship Id="rId282" Type="http://schemas.openxmlformats.org/officeDocument/2006/relationships/customXml" Target="../ink/ink370.xml"/><Relationship Id="rId8" Type="http://schemas.openxmlformats.org/officeDocument/2006/relationships/customXml" Target="../ink/ink233.xml"/><Relationship Id="rId98" Type="http://schemas.openxmlformats.org/officeDocument/2006/relationships/customXml" Target="../ink/ink278.xml"/><Relationship Id="rId121" Type="http://schemas.openxmlformats.org/officeDocument/2006/relationships/image" Target="../media/image220.png"/><Relationship Id="rId142" Type="http://schemas.openxmlformats.org/officeDocument/2006/relationships/customXml" Target="../ink/ink300.xml"/><Relationship Id="rId163" Type="http://schemas.openxmlformats.org/officeDocument/2006/relationships/image" Target="../media/image241.png"/><Relationship Id="rId184" Type="http://schemas.openxmlformats.org/officeDocument/2006/relationships/customXml" Target="../ink/ink321.xml"/><Relationship Id="rId219" Type="http://schemas.openxmlformats.org/officeDocument/2006/relationships/image" Target="../media/image269.png"/><Relationship Id="rId230" Type="http://schemas.openxmlformats.org/officeDocument/2006/relationships/customXml" Target="../ink/ink344.xml"/><Relationship Id="rId251" Type="http://schemas.openxmlformats.org/officeDocument/2006/relationships/image" Target="../media/image285.png"/><Relationship Id="rId25" Type="http://schemas.openxmlformats.org/officeDocument/2006/relationships/image" Target="../media/image172.png"/><Relationship Id="rId46" Type="http://schemas.openxmlformats.org/officeDocument/2006/relationships/customXml" Target="../ink/ink252.xml"/><Relationship Id="rId67" Type="http://schemas.openxmlformats.org/officeDocument/2006/relationships/image" Target="../media/image193.png"/><Relationship Id="rId272" Type="http://schemas.openxmlformats.org/officeDocument/2006/relationships/customXml" Target="../ink/ink365.xml"/><Relationship Id="rId88" Type="http://schemas.openxmlformats.org/officeDocument/2006/relationships/customXml" Target="../ink/ink273.xml"/><Relationship Id="rId111" Type="http://schemas.openxmlformats.org/officeDocument/2006/relationships/image" Target="../media/image215.png"/><Relationship Id="rId132" Type="http://schemas.openxmlformats.org/officeDocument/2006/relationships/customXml" Target="../ink/ink295.xml"/><Relationship Id="rId153" Type="http://schemas.openxmlformats.org/officeDocument/2006/relationships/image" Target="../media/image236.png"/><Relationship Id="rId174" Type="http://schemas.openxmlformats.org/officeDocument/2006/relationships/customXml" Target="../ink/ink316.xml"/><Relationship Id="rId195" Type="http://schemas.openxmlformats.org/officeDocument/2006/relationships/image" Target="../media/image257.png"/><Relationship Id="rId209" Type="http://schemas.openxmlformats.org/officeDocument/2006/relationships/image" Target="../media/image264.png"/><Relationship Id="rId220" Type="http://schemas.openxmlformats.org/officeDocument/2006/relationships/customXml" Target="../ink/ink339.xml"/><Relationship Id="rId241" Type="http://schemas.openxmlformats.org/officeDocument/2006/relationships/image" Target="../media/image280.png"/><Relationship Id="rId15" Type="http://schemas.openxmlformats.org/officeDocument/2006/relationships/image" Target="../media/image167.png"/><Relationship Id="rId36" Type="http://schemas.openxmlformats.org/officeDocument/2006/relationships/customXml" Target="../ink/ink247.xml"/><Relationship Id="rId57" Type="http://schemas.openxmlformats.org/officeDocument/2006/relationships/image" Target="../media/image188.png"/><Relationship Id="rId262" Type="http://schemas.openxmlformats.org/officeDocument/2006/relationships/customXml" Target="../ink/ink360.xml"/><Relationship Id="rId283" Type="http://schemas.openxmlformats.org/officeDocument/2006/relationships/image" Target="../media/image301.png"/><Relationship Id="rId78" Type="http://schemas.openxmlformats.org/officeDocument/2006/relationships/customXml" Target="../ink/ink268.xml"/><Relationship Id="rId99" Type="http://schemas.openxmlformats.org/officeDocument/2006/relationships/image" Target="../media/image209.png"/><Relationship Id="rId101" Type="http://schemas.openxmlformats.org/officeDocument/2006/relationships/image" Target="../media/image210.png"/><Relationship Id="rId122" Type="http://schemas.openxmlformats.org/officeDocument/2006/relationships/customXml" Target="../ink/ink290.xml"/><Relationship Id="rId143" Type="http://schemas.openxmlformats.org/officeDocument/2006/relationships/image" Target="../media/image231.png"/><Relationship Id="rId164" Type="http://schemas.openxmlformats.org/officeDocument/2006/relationships/customXml" Target="../ink/ink311.xml"/><Relationship Id="rId185" Type="http://schemas.openxmlformats.org/officeDocument/2006/relationships/image" Target="../media/image252.png"/><Relationship Id="rId9" Type="http://schemas.openxmlformats.org/officeDocument/2006/relationships/image" Target="../media/image164.png"/><Relationship Id="rId210" Type="http://schemas.openxmlformats.org/officeDocument/2006/relationships/customXml" Target="../ink/ink334.xml"/><Relationship Id="rId26" Type="http://schemas.openxmlformats.org/officeDocument/2006/relationships/customXml" Target="../ink/ink242.xml"/><Relationship Id="rId231" Type="http://schemas.openxmlformats.org/officeDocument/2006/relationships/image" Target="../media/image275.png"/><Relationship Id="rId252" Type="http://schemas.openxmlformats.org/officeDocument/2006/relationships/customXml" Target="../ink/ink355.xml"/><Relationship Id="rId273" Type="http://schemas.openxmlformats.org/officeDocument/2006/relationships/image" Target="../media/image296.png"/><Relationship Id="rId47" Type="http://schemas.openxmlformats.org/officeDocument/2006/relationships/image" Target="../media/image183.png"/><Relationship Id="rId68" Type="http://schemas.openxmlformats.org/officeDocument/2006/relationships/customXml" Target="../ink/ink263.xml"/><Relationship Id="rId89" Type="http://schemas.openxmlformats.org/officeDocument/2006/relationships/image" Target="../media/image204.png"/><Relationship Id="rId112" Type="http://schemas.openxmlformats.org/officeDocument/2006/relationships/customXml" Target="../ink/ink285.xml"/><Relationship Id="rId133" Type="http://schemas.openxmlformats.org/officeDocument/2006/relationships/image" Target="../media/image226.png"/><Relationship Id="rId154" Type="http://schemas.openxmlformats.org/officeDocument/2006/relationships/customXml" Target="../ink/ink306.xml"/><Relationship Id="rId175" Type="http://schemas.openxmlformats.org/officeDocument/2006/relationships/image" Target="../media/image247.png"/><Relationship Id="rId196" Type="http://schemas.openxmlformats.org/officeDocument/2006/relationships/customXml" Target="../ink/ink327.xml"/><Relationship Id="rId200" Type="http://schemas.openxmlformats.org/officeDocument/2006/relationships/customXml" Target="../ink/ink329.xml"/><Relationship Id="rId16" Type="http://schemas.openxmlformats.org/officeDocument/2006/relationships/customXml" Target="../ink/ink237.xml"/><Relationship Id="rId221" Type="http://schemas.openxmlformats.org/officeDocument/2006/relationships/image" Target="../media/image270.png"/><Relationship Id="rId242" Type="http://schemas.openxmlformats.org/officeDocument/2006/relationships/customXml" Target="../ink/ink350.xml"/><Relationship Id="rId263" Type="http://schemas.openxmlformats.org/officeDocument/2006/relationships/image" Target="../media/image291.png"/><Relationship Id="rId284" Type="http://schemas.openxmlformats.org/officeDocument/2006/relationships/customXml" Target="../ink/ink371.xml"/><Relationship Id="rId37" Type="http://schemas.openxmlformats.org/officeDocument/2006/relationships/image" Target="../media/image178.png"/><Relationship Id="rId58" Type="http://schemas.openxmlformats.org/officeDocument/2006/relationships/customXml" Target="../ink/ink258.xml"/><Relationship Id="rId79" Type="http://schemas.openxmlformats.org/officeDocument/2006/relationships/image" Target="../media/image199.png"/><Relationship Id="rId102" Type="http://schemas.openxmlformats.org/officeDocument/2006/relationships/customXml" Target="../ink/ink280.xml"/><Relationship Id="rId123" Type="http://schemas.openxmlformats.org/officeDocument/2006/relationships/image" Target="../media/image221.png"/><Relationship Id="rId144" Type="http://schemas.openxmlformats.org/officeDocument/2006/relationships/customXml" Target="../ink/ink301.xml"/><Relationship Id="rId90" Type="http://schemas.openxmlformats.org/officeDocument/2006/relationships/customXml" Target="../ink/ink274.xml"/><Relationship Id="rId165" Type="http://schemas.openxmlformats.org/officeDocument/2006/relationships/image" Target="../media/image242.png"/><Relationship Id="rId186" Type="http://schemas.openxmlformats.org/officeDocument/2006/relationships/customXml" Target="../ink/ink322.xml"/><Relationship Id="rId211" Type="http://schemas.openxmlformats.org/officeDocument/2006/relationships/image" Target="../media/image265.png"/><Relationship Id="rId232" Type="http://schemas.openxmlformats.org/officeDocument/2006/relationships/customXml" Target="../ink/ink345.xml"/><Relationship Id="rId253" Type="http://schemas.openxmlformats.org/officeDocument/2006/relationships/image" Target="../media/image286.png"/><Relationship Id="rId274" Type="http://schemas.openxmlformats.org/officeDocument/2006/relationships/customXml" Target="../ink/ink366.xml"/><Relationship Id="rId27" Type="http://schemas.openxmlformats.org/officeDocument/2006/relationships/image" Target="../media/image173.png"/><Relationship Id="rId48" Type="http://schemas.openxmlformats.org/officeDocument/2006/relationships/customXml" Target="../ink/ink253.xml"/><Relationship Id="rId69" Type="http://schemas.openxmlformats.org/officeDocument/2006/relationships/image" Target="../media/image194.png"/><Relationship Id="rId113" Type="http://schemas.openxmlformats.org/officeDocument/2006/relationships/image" Target="../media/image216.png"/><Relationship Id="rId134" Type="http://schemas.openxmlformats.org/officeDocument/2006/relationships/customXml" Target="../ink/ink296.xml"/><Relationship Id="rId80" Type="http://schemas.openxmlformats.org/officeDocument/2006/relationships/customXml" Target="../ink/ink269.xml"/><Relationship Id="rId155" Type="http://schemas.openxmlformats.org/officeDocument/2006/relationships/image" Target="../media/image237.png"/><Relationship Id="rId176" Type="http://schemas.openxmlformats.org/officeDocument/2006/relationships/customXml" Target="../ink/ink317.xml"/><Relationship Id="rId197" Type="http://schemas.openxmlformats.org/officeDocument/2006/relationships/image" Target="../media/image258.png"/><Relationship Id="rId201" Type="http://schemas.openxmlformats.org/officeDocument/2006/relationships/image" Target="../media/image260.png"/><Relationship Id="rId222" Type="http://schemas.openxmlformats.org/officeDocument/2006/relationships/customXml" Target="../ink/ink340.xml"/><Relationship Id="rId243" Type="http://schemas.openxmlformats.org/officeDocument/2006/relationships/image" Target="../media/image281.png"/><Relationship Id="rId264" Type="http://schemas.openxmlformats.org/officeDocument/2006/relationships/customXml" Target="../ink/ink361.xml"/><Relationship Id="rId285" Type="http://schemas.openxmlformats.org/officeDocument/2006/relationships/image" Target="../media/image302.png"/><Relationship Id="rId17" Type="http://schemas.openxmlformats.org/officeDocument/2006/relationships/image" Target="../media/image168.png"/><Relationship Id="rId38" Type="http://schemas.openxmlformats.org/officeDocument/2006/relationships/customXml" Target="../ink/ink248.xml"/><Relationship Id="rId59" Type="http://schemas.openxmlformats.org/officeDocument/2006/relationships/image" Target="../media/image189.png"/><Relationship Id="rId103" Type="http://schemas.openxmlformats.org/officeDocument/2006/relationships/image" Target="../media/image211.png"/><Relationship Id="rId124" Type="http://schemas.openxmlformats.org/officeDocument/2006/relationships/customXml" Target="../ink/ink291.xml"/><Relationship Id="rId70" Type="http://schemas.openxmlformats.org/officeDocument/2006/relationships/customXml" Target="../ink/ink264.xml"/><Relationship Id="rId91" Type="http://schemas.openxmlformats.org/officeDocument/2006/relationships/image" Target="../media/image205.png"/><Relationship Id="rId145" Type="http://schemas.openxmlformats.org/officeDocument/2006/relationships/image" Target="../media/image232.png"/><Relationship Id="rId166" Type="http://schemas.openxmlformats.org/officeDocument/2006/relationships/customXml" Target="../ink/ink312.xml"/><Relationship Id="rId187" Type="http://schemas.openxmlformats.org/officeDocument/2006/relationships/image" Target="../media/image253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335.xml"/><Relationship Id="rId233" Type="http://schemas.openxmlformats.org/officeDocument/2006/relationships/image" Target="../media/image276.png"/><Relationship Id="rId254" Type="http://schemas.openxmlformats.org/officeDocument/2006/relationships/customXml" Target="../ink/ink356.xml"/><Relationship Id="rId28" Type="http://schemas.openxmlformats.org/officeDocument/2006/relationships/customXml" Target="../ink/ink243.xml"/><Relationship Id="rId49" Type="http://schemas.openxmlformats.org/officeDocument/2006/relationships/image" Target="../media/image184.png"/><Relationship Id="rId114" Type="http://schemas.openxmlformats.org/officeDocument/2006/relationships/customXml" Target="../ink/ink286.xml"/><Relationship Id="rId275" Type="http://schemas.openxmlformats.org/officeDocument/2006/relationships/image" Target="../media/image297.png"/><Relationship Id="rId60" Type="http://schemas.openxmlformats.org/officeDocument/2006/relationships/customXml" Target="../ink/ink259.xml"/><Relationship Id="rId81" Type="http://schemas.openxmlformats.org/officeDocument/2006/relationships/image" Target="../media/image200.png"/><Relationship Id="rId135" Type="http://schemas.openxmlformats.org/officeDocument/2006/relationships/image" Target="../media/image227.png"/><Relationship Id="rId156" Type="http://schemas.openxmlformats.org/officeDocument/2006/relationships/customXml" Target="../ink/ink307.xml"/><Relationship Id="rId177" Type="http://schemas.openxmlformats.org/officeDocument/2006/relationships/image" Target="../media/image248.png"/><Relationship Id="rId198" Type="http://schemas.openxmlformats.org/officeDocument/2006/relationships/customXml" Target="../ink/ink328.xml"/><Relationship Id="rId202" Type="http://schemas.openxmlformats.org/officeDocument/2006/relationships/customXml" Target="../ink/ink330.xml"/><Relationship Id="rId223" Type="http://schemas.openxmlformats.org/officeDocument/2006/relationships/image" Target="../media/image271.png"/><Relationship Id="rId244" Type="http://schemas.openxmlformats.org/officeDocument/2006/relationships/customXml" Target="../ink/ink351.xml"/><Relationship Id="rId18" Type="http://schemas.openxmlformats.org/officeDocument/2006/relationships/customXml" Target="../ink/ink238.xml"/><Relationship Id="rId39" Type="http://schemas.openxmlformats.org/officeDocument/2006/relationships/image" Target="../media/image179.png"/><Relationship Id="rId265" Type="http://schemas.openxmlformats.org/officeDocument/2006/relationships/image" Target="../media/image292.png"/><Relationship Id="rId50" Type="http://schemas.openxmlformats.org/officeDocument/2006/relationships/customXml" Target="../ink/ink254.xml"/><Relationship Id="rId104" Type="http://schemas.openxmlformats.org/officeDocument/2006/relationships/customXml" Target="../ink/ink281.xml"/><Relationship Id="rId125" Type="http://schemas.openxmlformats.org/officeDocument/2006/relationships/image" Target="../media/image222.png"/><Relationship Id="rId146" Type="http://schemas.openxmlformats.org/officeDocument/2006/relationships/customXml" Target="../ink/ink302.xml"/><Relationship Id="rId167" Type="http://schemas.openxmlformats.org/officeDocument/2006/relationships/image" Target="../media/image243.png"/><Relationship Id="rId188" Type="http://schemas.openxmlformats.org/officeDocument/2006/relationships/customXml" Target="../ink/ink323.xml"/><Relationship Id="rId71" Type="http://schemas.openxmlformats.org/officeDocument/2006/relationships/image" Target="../media/image195.png"/><Relationship Id="rId92" Type="http://schemas.openxmlformats.org/officeDocument/2006/relationships/customXml" Target="../ink/ink275.xml"/><Relationship Id="rId213" Type="http://schemas.openxmlformats.org/officeDocument/2006/relationships/image" Target="../media/image266.png"/><Relationship Id="rId234" Type="http://schemas.openxmlformats.org/officeDocument/2006/relationships/customXml" Target="../ink/ink346.xml"/><Relationship Id="rId2" Type="http://schemas.openxmlformats.org/officeDocument/2006/relationships/customXml" Target="../ink/ink230.xml"/><Relationship Id="rId29" Type="http://schemas.openxmlformats.org/officeDocument/2006/relationships/image" Target="../media/image174.png"/><Relationship Id="rId255" Type="http://schemas.openxmlformats.org/officeDocument/2006/relationships/image" Target="../media/image287.png"/><Relationship Id="rId276" Type="http://schemas.openxmlformats.org/officeDocument/2006/relationships/customXml" Target="../ink/ink367.xml"/><Relationship Id="rId40" Type="http://schemas.openxmlformats.org/officeDocument/2006/relationships/customXml" Target="../ink/ink249.xml"/><Relationship Id="rId115" Type="http://schemas.openxmlformats.org/officeDocument/2006/relationships/image" Target="../media/image217.png"/><Relationship Id="rId136" Type="http://schemas.openxmlformats.org/officeDocument/2006/relationships/customXml" Target="../ink/ink297.xml"/><Relationship Id="rId157" Type="http://schemas.openxmlformats.org/officeDocument/2006/relationships/image" Target="../media/image238.png"/><Relationship Id="rId178" Type="http://schemas.openxmlformats.org/officeDocument/2006/relationships/customXml" Target="../ink/ink318.xml"/><Relationship Id="rId61" Type="http://schemas.openxmlformats.org/officeDocument/2006/relationships/image" Target="../media/image190.png"/><Relationship Id="rId82" Type="http://schemas.openxmlformats.org/officeDocument/2006/relationships/customXml" Target="../ink/ink270.xml"/><Relationship Id="rId199" Type="http://schemas.openxmlformats.org/officeDocument/2006/relationships/image" Target="../media/image259.png"/><Relationship Id="rId203" Type="http://schemas.openxmlformats.org/officeDocument/2006/relationships/image" Target="../media/image261.png"/><Relationship Id="rId19" Type="http://schemas.openxmlformats.org/officeDocument/2006/relationships/image" Target="../media/image169.png"/><Relationship Id="rId224" Type="http://schemas.openxmlformats.org/officeDocument/2006/relationships/customXml" Target="../ink/ink341.xml"/><Relationship Id="rId245" Type="http://schemas.openxmlformats.org/officeDocument/2006/relationships/image" Target="../media/image282.png"/><Relationship Id="rId266" Type="http://schemas.openxmlformats.org/officeDocument/2006/relationships/customXml" Target="../ink/ink362.xml"/><Relationship Id="rId30" Type="http://schemas.openxmlformats.org/officeDocument/2006/relationships/customXml" Target="../ink/ink244.xml"/><Relationship Id="rId105" Type="http://schemas.openxmlformats.org/officeDocument/2006/relationships/image" Target="../media/image212.png"/><Relationship Id="rId126" Type="http://schemas.openxmlformats.org/officeDocument/2006/relationships/customXml" Target="../ink/ink292.xml"/><Relationship Id="rId147" Type="http://schemas.openxmlformats.org/officeDocument/2006/relationships/image" Target="../media/image233.png"/><Relationship Id="rId168" Type="http://schemas.openxmlformats.org/officeDocument/2006/relationships/customXml" Target="../ink/ink313.xml"/><Relationship Id="rId51" Type="http://schemas.openxmlformats.org/officeDocument/2006/relationships/image" Target="../media/image185.png"/><Relationship Id="rId72" Type="http://schemas.openxmlformats.org/officeDocument/2006/relationships/customXml" Target="../ink/ink265.xml"/><Relationship Id="rId93" Type="http://schemas.openxmlformats.org/officeDocument/2006/relationships/image" Target="../media/image206.png"/><Relationship Id="rId189" Type="http://schemas.openxmlformats.org/officeDocument/2006/relationships/image" Target="../media/image254.png"/><Relationship Id="rId3" Type="http://schemas.openxmlformats.org/officeDocument/2006/relationships/image" Target="../media/image161.png"/><Relationship Id="rId214" Type="http://schemas.openxmlformats.org/officeDocument/2006/relationships/customXml" Target="../ink/ink336.xml"/><Relationship Id="rId235" Type="http://schemas.openxmlformats.org/officeDocument/2006/relationships/image" Target="../media/image277.png"/><Relationship Id="rId256" Type="http://schemas.openxmlformats.org/officeDocument/2006/relationships/customXml" Target="../ink/ink357.xml"/><Relationship Id="rId277" Type="http://schemas.openxmlformats.org/officeDocument/2006/relationships/image" Target="../media/image298.png"/><Relationship Id="rId116" Type="http://schemas.openxmlformats.org/officeDocument/2006/relationships/customXml" Target="../ink/ink287.xml"/><Relationship Id="rId137" Type="http://schemas.openxmlformats.org/officeDocument/2006/relationships/image" Target="../media/image228.png"/><Relationship Id="rId158" Type="http://schemas.openxmlformats.org/officeDocument/2006/relationships/customXml" Target="../ink/ink308.xml"/><Relationship Id="rId20" Type="http://schemas.openxmlformats.org/officeDocument/2006/relationships/customXml" Target="../ink/ink239.xml"/><Relationship Id="rId41" Type="http://schemas.openxmlformats.org/officeDocument/2006/relationships/image" Target="../media/image180.png"/><Relationship Id="rId62" Type="http://schemas.openxmlformats.org/officeDocument/2006/relationships/customXml" Target="../ink/ink260.xml"/><Relationship Id="rId83" Type="http://schemas.openxmlformats.org/officeDocument/2006/relationships/image" Target="../media/image201.png"/><Relationship Id="rId179" Type="http://schemas.openxmlformats.org/officeDocument/2006/relationships/image" Target="../media/image249.png"/><Relationship Id="rId190" Type="http://schemas.openxmlformats.org/officeDocument/2006/relationships/customXml" Target="../ink/ink324.xml"/><Relationship Id="rId204" Type="http://schemas.openxmlformats.org/officeDocument/2006/relationships/customXml" Target="../ink/ink331.xml"/><Relationship Id="rId225" Type="http://schemas.openxmlformats.org/officeDocument/2006/relationships/image" Target="../media/image272.png"/><Relationship Id="rId246" Type="http://schemas.openxmlformats.org/officeDocument/2006/relationships/customXml" Target="../ink/ink352.xml"/><Relationship Id="rId267" Type="http://schemas.openxmlformats.org/officeDocument/2006/relationships/image" Target="../media/image293.png"/><Relationship Id="rId106" Type="http://schemas.openxmlformats.org/officeDocument/2006/relationships/customXml" Target="../ink/ink282.xml"/><Relationship Id="rId127" Type="http://schemas.openxmlformats.org/officeDocument/2006/relationships/image" Target="../media/image223.png"/><Relationship Id="rId10" Type="http://schemas.openxmlformats.org/officeDocument/2006/relationships/customXml" Target="../ink/ink234.xml"/><Relationship Id="rId31" Type="http://schemas.openxmlformats.org/officeDocument/2006/relationships/image" Target="../media/image175.png"/><Relationship Id="rId52" Type="http://schemas.openxmlformats.org/officeDocument/2006/relationships/customXml" Target="../ink/ink255.xml"/><Relationship Id="rId73" Type="http://schemas.openxmlformats.org/officeDocument/2006/relationships/image" Target="../media/image196.png"/><Relationship Id="rId94" Type="http://schemas.openxmlformats.org/officeDocument/2006/relationships/customXml" Target="../ink/ink276.xml"/><Relationship Id="rId148" Type="http://schemas.openxmlformats.org/officeDocument/2006/relationships/customXml" Target="../ink/ink303.xml"/><Relationship Id="rId169" Type="http://schemas.openxmlformats.org/officeDocument/2006/relationships/image" Target="../media/image244.png"/><Relationship Id="rId4" Type="http://schemas.openxmlformats.org/officeDocument/2006/relationships/customXml" Target="../ink/ink231.xml"/><Relationship Id="rId180" Type="http://schemas.openxmlformats.org/officeDocument/2006/relationships/customXml" Target="../ink/ink319.xml"/><Relationship Id="rId215" Type="http://schemas.openxmlformats.org/officeDocument/2006/relationships/image" Target="../media/image267.png"/><Relationship Id="rId236" Type="http://schemas.openxmlformats.org/officeDocument/2006/relationships/customXml" Target="../ink/ink347.xml"/><Relationship Id="rId257" Type="http://schemas.openxmlformats.org/officeDocument/2006/relationships/image" Target="../media/image288.png"/><Relationship Id="rId278" Type="http://schemas.openxmlformats.org/officeDocument/2006/relationships/customXml" Target="../ink/ink368.xml"/><Relationship Id="rId42" Type="http://schemas.openxmlformats.org/officeDocument/2006/relationships/customXml" Target="../ink/ink250.xml"/><Relationship Id="rId84" Type="http://schemas.openxmlformats.org/officeDocument/2006/relationships/customXml" Target="../ink/ink271.xml"/><Relationship Id="rId138" Type="http://schemas.openxmlformats.org/officeDocument/2006/relationships/customXml" Target="../ink/ink298.xml"/><Relationship Id="rId191" Type="http://schemas.openxmlformats.org/officeDocument/2006/relationships/image" Target="../media/image255.png"/><Relationship Id="rId205" Type="http://schemas.openxmlformats.org/officeDocument/2006/relationships/image" Target="../media/image262.png"/><Relationship Id="rId247" Type="http://schemas.openxmlformats.org/officeDocument/2006/relationships/image" Target="../media/image283.png"/><Relationship Id="rId107" Type="http://schemas.openxmlformats.org/officeDocument/2006/relationships/image" Target="../media/image213.png"/><Relationship Id="rId11" Type="http://schemas.openxmlformats.org/officeDocument/2006/relationships/image" Target="../media/image165.png"/><Relationship Id="rId53" Type="http://schemas.openxmlformats.org/officeDocument/2006/relationships/image" Target="../media/image186.png"/><Relationship Id="rId149" Type="http://schemas.openxmlformats.org/officeDocument/2006/relationships/image" Target="../media/image234.png"/><Relationship Id="rId95" Type="http://schemas.openxmlformats.org/officeDocument/2006/relationships/image" Target="../media/image207.png"/><Relationship Id="rId160" Type="http://schemas.openxmlformats.org/officeDocument/2006/relationships/customXml" Target="../ink/ink309.xml"/><Relationship Id="rId216" Type="http://schemas.openxmlformats.org/officeDocument/2006/relationships/customXml" Target="../ink/ink337.xml"/><Relationship Id="rId258" Type="http://schemas.openxmlformats.org/officeDocument/2006/relationships/customXml" Target="../ink/ink358.xml"/><Relationship Id="rId22" Type="http://schemas.openxmlformats.org/officeDocument/2006/relationships/customXml" Target="../ink/ink240.xml"/><Relationship Id="rId64" Type="http://schemas.openxmlformats.org/officeDocument/2006/relationships/customXml" Target="../ink/ink261.xml"/><Relationship Id="rId118" Type="http://schemas.openxmlformats.org/officeDocument/2006/relationships/customXml" Target="../ink/ink2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5.xml"/><Relationship Id="rId18" Type="http://schemas.openxmlformats.org/officeDocument/2006/relationships/image" Target="../media/image15.png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12.png"/><Relationship Id="rId17" Type="http://schemas.openxmlformats.org/officeDocument/2006/relationships/customXml" Target="../ink/ink17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1.png"/><Relationship Id="rId19" Type="http://schemas.openxmlformats.org/officeDocument/2006/relationships/customXml" Target="../ink/ink18.xml"/><Relationship Id="rId4" Type="http://schemas.openxmlformats.org/officeDocument/2006/relationships/image" Target="../media/image3.png"/><Relationship Id="rId9" Type="http://schemas.openxmlformats.org/officeDocument/2006/relationships/customXml" Target="../ink/ink1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25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12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24.xml"/><Relationship Id="rId24" Type="http://schemas.openxmlformats.org/officeDocument/2006/relationships/image" Target="../media/image23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10" Type="http://schemas.openxmlformats.org/officeDocument/2006/relationships/image" Target="../media/image11.png"/><Relationship Id="rId19" Type="http://schemas.openxmlformats.org/officeDocument/2006/relationships/customXml" Target="../ink/ink28.xml"/><Relationship Id="rId4" Type="http://schemas.openxmlformats.org/officeDocument/2006/relationships/image" Target="../media/image3.png"/><Relationship Id="rId9" Type="http://schemas.openxmlformats.org/officeDocument/2006/relationships/customXml" Target="../ink/ink2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37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" Type="http://schemas.openxmlformats.org/officeDocument/2006/relationships/customXml" Target="../ink/ink32.xml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12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png"/><Relationship Id="rId29" Type="http://schemas.openxmlformats.org/officeDocument/2006/relationships/customXml" Target="../ink/ink4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36.xml"/><Relationship Id="rId24" Type="http://schemas.openxmlformats.org/officeDocument/2006/relationships/image" Target="../media/image28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30.png"/><Relationship Id="rId10" Type="http://schemas.openxmlformats.org/officeDocument/2006/relationships/image" Target="../media/image11.png"/><Relationship Id="rId19" Type="http://schemas.openxmlformats.org/officeDocument/2006/relationships/customXml" Target="../ink/ink40.xml"/><Relationship Id="rId4" Type="http://schemas.openxmlformats.org/officeDocument/2006/relationships/image" Target="../media/image3.png"/><Relationship Id="rId9" Type="http://schemas.openxmlformats.org/officeDocument/2006/relationships/customXml" Target="../ink/ink35.xml"/><Relationship Id="rId14" Type="http://schemas.openxmlformats.org/officeDocument/2006/relationships/image" Target="../media/image18.png"/><Relationship Id="rId22" Type="http://schemas.openxmlformats.org/officeDocument/2006/relationships/image" Target="../media/image27.png"/><Relationship Id="rId27" Type="http://schemas.openxmlformats.org/officeDocument/2006/relationships/customXml" Target="../ink/ink44.xml"/><Relationship Id="rId3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.xml"/><Relationship Id="rId18" Type="http://schemas.openxmlformats.org/officeDocument/2006/relationships/image" Target="../media/image25.png"/><Relationship Id="rId26" Type="http://schemas.openxmlformats.org/officeDocument/2006/relationships/image" Target="../media/image34.png"/><Relationship Id="rId21" Type="http://schemas.openxmlformats.org/officeDocument/2006/relationships/customXml" Target="../ink/ink55.xml"/><Relationship Id="rId34" Type="http://schemas.openxmlformats.org/officeDocument/2006/relationships/image" Target="../media/image38.png"/><Relationship Id="rId7" Type="http://schemas.openxmlformats.org/officeDocument/2006/relationships/customXml" Target="../ink/ink48.xml"/><Relationship Id="rId12" Type="http://schemas.openxmlformats.org/officeDocument/2006/relationships/image" Target="../media/image12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33" Type="http://schemas.openxmlformats.org/officeDocument/2006/relationships/customXml" Target="../ink/ink61.xml"/><Relationship Id="rId38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png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50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customXml" Target="../ink/ink63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10" Type="http://schemas.openxmlformats.org/officeDocument/2006/relationships/image" Target="../media/image11.png"/><Relationship Id="rId19" Type="http://schemas.openxmlformats.org/officeDocument/2006/relationships/customXml" Target="../ink/ink54.xml"/><Relationship Id="rId31" Type="http://schemas.openxmlformats.org/officeDocument/2006/relationships/customXml" Target="../ink/ink60.xml"/><Relationship Id="rId4" Type="http://schemas.openxmlformats.org/officeDocument/2006/relationships/image" Target="../media/image3.png"/><Relationship Id="rId9" Type="http://schemas.openxmlformats.org/officeDocument/2006/relationships/customXml" Target="../ink/ink49.xml"/><Relationship Id="rId14" Type="http://schemas.openxmlformats.org/officeDocument/2006/relationships/image" Target="../media/image18.png"/><Relationship Id="rId22" Type="http://schemas.openxmlformats.org/officeDocument/2006/relationships/image" Target="../media/image32.png"/><Relationship Id="rId27" Type="http://schemas.openxmlformats.org/officeDocument/2006/relationships/customXml" Target="../ink/ink58.xml"/><Relationship Id="rId30" Type="http://schemas.openxmlformats.org/officeDocument/2006/relationships/image" Target="../media/image36.png"/><Relationship Id="rId35" Type="http://schemas.openxmlformats.org/officeDocument/2006/relationships/customXml" Target="../ink/ink62.xml"/><Relationship Id="rId8" Type="http://schemas.openxmlformats.org/officeDocument/2006/relationships/image" Target="../media/image5.png"/><Relationship Id="rId3" Type="http://schemas.openxmlformats.org/officeDocument/2006/relationships/customXml" Target="../ink/ink4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../media/image25.png"/><Relationship Id="rId26" Type="http://schemas.openxmlformats.org/officeDocument/2006/relationships/image" Target="../media/image41.png"/><Relationship Id="rId21" Type="http://schemas.openxmlformats.org/officeDocument/2006/relationships/customXml" Target="../ink/ink73.xml"/><Relationship Id="rId34" Type="http://schemas.openxmlformats.org/officeDocument/2006/relationships/image" Target="../media/image45.png"/><Relationship Id="rId7" Type="http://schemas.openxmlformats.org/officeDocument/2006/relationships/customXml" Target="../ink/ink66.xml"/><Relationship Id="rId12" Type="http://schemas.openxmlformats.org/officeDocument/2006/relationships/image" Target="../media/image12.png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customXml" Target="../ink/ink79.xml"/><Relationship Id="rId38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png"/><Relationship Id="rId29" Type="http://schemas.openxmlformats.org/officeDocument/2006/relationships/customXml" Target="../ink/ink7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68.xml"/><Relationship Id="rId24" Type="http://schemas.openxmlformats.org/officeDocument/2006/relationships/image" Target="../media/image33.png"/><Relationship Id="rId32" Type="http://schemas.openxmlformats.org/officeDocument/2006/relationships/image" Target="../media/image44.png"/><Relationship Id="rId37" Type="http://schemas.openxmlformats.org/officeDocument/2006/relationships/customXml" Target="../ink/ink81.xml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10" Type="http://schemas.openxmlformats.org/officeDocument/2006/relationships/image" Target="../media/image11.png"/><Relationship Id="rId19" Type="http://schemas.openxmlformats.org/officeDocument/2006/relationships/customXml" Target="../ink/ink72.xml"/><Relationship Id="rId31" Type="http://schemas.openxmlformats.org/officeDocument/2006/relationships/customXml" Target="../ink/ink78.xml"/><Relationship Id="rId4" Type="http://schemas.openxmlformats.org/officeDocument/2006/relationships/image" Target="../media/image3.png"/><Relationship Id="rId9" Type="http://schemas.openxmlformats.org/officeDocument/2006/relationships/customXml" Target="../ink/ink67.xml"/><Relationship Id="rId14" Type="http://schemas.openxmlformats.org/officeDocument/2006/relationships/image" Target="../media/image18.png"/><Relationship Id="rId22" Type="http://schemas.openxmlformats.org/officeDocument/2006/relationships/image" Target="../media/image32.png"/><Relationship Id="rId27" Type="http://schemas.openxmlformats.org/officeDocument/2006/relationships/customXml" Target="../ink/ink76.xml"/><Relationship Id="rId30" Type="http://schemas.openxmlformats.org/officeDocument/2006/relationships/image" Target="../media/image43.png"/><Relationship Id="rId35" Type="http://schemas.openxmlformats.org/officeDocument/2006/relationships/customXml" Target="../ink/ink80.xml"/><Relationship Id="rId8" Type="http://schemas.openxmlformats.org/officeDocument/2006/relationships/image" Target="../media/image5.png"/><Relationship Id="rId3" Type="http://schemas.openxmlformats.org/officeDocument/2006/relationships/customXml" Target="../ink/ink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14:cNvPr>
              <p14:cNvContentPartPr/>
              <p14:nvPr/>
            </p14:nvContentPartPr>
            <p14:xfrm>
              <a:off x="1784880" y="4430911"/>
              <a:ext cx="2336040" cy="125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240" y="4323271"/>
                <a:ext cx="24436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14:cNvPr>
              <p14:cNvContentPartPr/>
              <p14:nvPr/>
            </p14:nvContentPartPr>
            <p14:xfrm>
              <a:off x="5326920" y="4518751"/>
              <a:ext cx="2250720" cy="117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280" y="4411111"/>
                <a:ext cx="235836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14:cNvPr>
              <p14:cNvContentPartPr/>
              <p14:nvPr/>
            </p14:nvContentPartPr>
            <p14:xfrm>
              <a:off x="3898080" y="4894591"/>
              <a:ext cx="164160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4080" y="4786951"/>
                <a:ext cx="1749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14:cNvPr>
              <p14:cNvContentPartPr/>
              <p14:nvPr/>
            </p14:nvContentPartPr>
            <p14:xfrm>
              <a:off x="6146280" y="5755711"/>
              <a:ext cx="306360" cy="169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2640" y="5648071"/>
                <a:ext cx="414000" cy="19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14:cNvPr>
              <p14:cNvContentPartPr/>
              <p14:nvPr/>
            </p14:nvContentPartPr>
            <p14:xfrm>
              <a:off x="5604480" y="7493431"/>
              <a:ext cx="2136240" cy="1333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0840" y="7385791"/>
                <a:ext cx="224388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14:cNvPr>
              <p14:cNvContentPartPr/>
              <p14:nvPr/>
            </p14:nvContentPartPr>
            <p14:xfrm>
              <a:off x="7527600" y="8562271"/>
              <a:ext cx="2118240" cy="25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3600" y="8454631"/>
                <a:ext cx="22258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14:cNvPr>
              <p14:cNvContentPartPr/>
              <p14:nvPr/>
            </p14:nvContentPartPr>
            <p14:xfrm>
              <a:off x="9338400" y="7571551"/>
              <a:ext cx="2256480" cy="144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4760" y="7463911"/>
                <a:ext cx="236412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73F30C-F990-4C83-BDEF-769FF9486703}"/>
                  </a:ext>
                </a:extLst>
              </p14:cNvPr>
              <p14:cNvContentPartPr/>
              <p14:nvPr/>
            </p14:nvContentPartPr>
            <p14:xfrm>
              <a:off x="9145800" y="10381351"/>
              <a:ext cx="2484360" cy="143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73F30C-F990-4C83-BDEF-769FF94867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2160" y="10273711"/>
                <a:ext cx="259200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721358-8C26-4AA8-93BF-F7130370DBDC}"/>
                  </a:ext>
                </a:extLst>
              </p14:cNvPr>
              <p14:cNvContentPartPr/>
              <p14:nvPr/>
            </p14:nvContentPartPr>
            <p14:xfrm>
              <a:off x="9717480" y="8840551"/>
              <a:ext cx="384480" cy="171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721358-8C26-4AA8-93BF-F7130370DB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3480" y="8732911"/>
                <a:ext cx="492120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84958A-EED6-4A3D-B11B-F986B9DE526F}"/>
                  </a:ext>
                </a:extLst>
              </p14:cNvPr>
              <p14:cNvContentPartPr/>
              <p14:nvPr/>
            </p14:nvContentPartPr>
            <p14:xfrm>
              <a:off x="11269800" y="8976271"/>
              <a:ext cx="2195640" cy="157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84958A-EED6-4A3D-B11B-F986B9DE52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15800" y="8868631"/>
                <a:ext cx="2303280" cy="17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7B63E6-C3F8-4DB1-88BB-C9A60DA5F02C}"/>
                  </a:ext>
                </a:extLst>
              </p14:cNvPr>
              <p14:cNvContentPartPr/>
              <p14:nvPr/>
            </p14:nvContentPartPr>
            <p14:xfrm>
              <a:off x="12716280" y="7421071"/>
              <a:ext cx="2349720" cy="1624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7B63E6-C3F8-4DB1-88BB-C9A60DA5F02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662280" y="7313071"/>
                <a:ext cx="2457360" cy="18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AC0139-DCDA-4112-A2E9-1D03D301398E}"/>
                  </a:ext>
                </a:extLst>
              </p14:cNvPr>
              <p14:cNvContentPartPr/>
              <p14:nvPr/>
            </p14:nvContentPartPr>
            <p14:xfrm>
              <a:off x="14977080" y="8367511"/>
              <a:ext cx="1785600" cy="236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AC0139-DCDA-4112-A2E9-1D03D30139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923440" y="8259511"/>
                <a:ext cx="18932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1ED5D1-24B9-4F9B-91FB-8B79E1E2614B}"/>
                  </a:ext>
                </a:extLst>
              </p14:cNvPr>
              <p14:cNvContentPartPr/>
              <p14:nvPr/>
            </p14:nvContentPartPr>
            <p14:xfrm>
              <a:off x="16398000" y="7443031"/>
              <a:ext cx="2521800" cy="128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1ED5D1-24B9-4F9B-91FB-8B79E1E261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344000" y="7335031"/>
                <a:ext cx="2629440" cy="14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0703E8-A24E-4FAA-87BF-DC7C1AED6AF4}"/>
                  </a:ext>
                </a:extLst>
              </p14:cNvPr>
              <p14:cNvContentPartPr/>
              <p14:nvPr/>
            </p14:nvContentPartPr>
            <p14:xfrm>
              <a:off x="20130840" y="4368271"/>
              <a:ext cx="2522880" cy="1399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0703E8-A24E-4FAA-87BF-DC7C1AED6AF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077200" y="4260271"/>
                <a:ext cx="2630520" cy="16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6D3E5A0-501E-467B-9633-077091A6A599}"/>
                  </a:ext>
                </a:extLst>
              </p14:cNvPr>
              <p14:cNvContentPartPr/>
              <p14:nvPr/>
            </p14:nvContentPartPr>
            <p14:xfrm>
              <a:off x="18330480" y="5701351"/>
              <a:ext cx="2666880" cy="1915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6D3E5A0-501E-467B-9633-077091A6A59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276480" y="5593711"/>
                <a:ext cx="277452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5745A2-E08E-48BA-B888-EED502DE6353}"/>
                  </a:ext>
                </a:extLst>
              </p14:cNvPr>
              <p14:cNvContentPartPr/>
              <p14:nvPr/>
            </p14:nvContentPartPr>
            <p14:xfrm>
              <a:off x="10733040" y="588631"/>
              <a:ext cx="873000" cy="876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5745A2-E08E-48BA-B888-EED502DE63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679040" y="480631"/>
                <a:ext cx="98064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1ACBE6-9473-4F09-B610-28F92551C75D}"/>
                  </a:ext>
                </a:extLst>
              </p14:cNvPr>
              <p14:cNvContentPartPr/>
              <p14:nvPr/>
            </p14:nvContentPartPr>
            <p14:xfrm>
              <a:off x="11781720" y="470911"/>
              <a:ext cx="810360" cy="838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1ACBE6-9473-4F09-B610-28F92551C7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727720" y="362911"/>
                <a:ext cx="918000" cy="10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1E4002-279E-4C1F-8D02-690408FD6724}"/>
                  </a:ext>
                </a:extLst>
              </p14:cNvPr>
              <p14:cNvContentPartPr/>
              <p14:nvPr/>
            </p14:nvContentPartPr>
            <p14:xfrm>
              <a:off x="12961800" y="513751"/>
              <a:ext cx="988560" cy="855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1E4002-279E-4C1F-8D02-690408FD672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907800" y="405751"/>
                <a:ext cx="109620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D4E7013-4CF2-4784-922C-B1E45BD129DE}"/>
                  </a:ext>
                </a:extLst>
              </p14:cNvPr>
              <p14:cNvContentPartPr/>
              <p14:nvPr/>
            </p14:nvContentPartPr>
            <p14:xfrm>
              <a:off x="14011920" y="387391"/>
              <a:ext cx="547920" cy="924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D4E7013-4CF2-4784-922C-B1E45BD129D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3958280" y="279391"/>
                <a:ext cx="655560" cy="11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2BB9D1-CB4D-4E77-8F99-6D1C15DFC7EB}"/>
                  </a:ext>
                </a:extLst>
              </p14:cNvPr>
              <p14:cNvContentPartPr/>
              <p14:nvPr/>
            </p14:nvContentPartPr>
            <p14:xfrm>
              <a:off x="14847840" y="714631"/>
              <a:ext cx="708480" cy="418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2BB9D1-CB4D-4E77-8F99-6D1C15DFC7E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793840" y="606991"/>
                <a:ext cx="816120" cy="6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0179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6D6C67-9D38-4B3C-BE9D-9B8C2DAD9BB0}"/>
                  </a:ext>
                </a:extLst>
              </p14:cNvPr>
              <p14:cNvContentPartPr/>
              <p14:nvPr/>
            </p14:nvContentPartPr>
            <p14:xfrm>
              <a:off x="9205200" y="4427671"/>
              <a:ext cx="2440080" cy="158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6D6C67-9D38-4B3C-BE9D-9B8C2DAD9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1560" y="4320031"/>
                <a:ext cx="2547720" cy="17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258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14:cNvPr>
              <p14:cNvContentPartPr/>
              <p14:nvPr/>
            </p14:nvContentPartPr>
            <p14:xfrm>
              <a:off x="8988120" y="4264231"/>
              <a:ext cx="2733480" cy="171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4120" y="4156231"/>
                <a:ext cx="2841120" cy="19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14:cNvPr>
              <p14:cNvContentPartPr/>
              <p14:nvPr/>
            </p14:nvContentPartPr>
            <p14:xfrm>
              <a:off x="10835640" y="5901151"/>
              <a:ext cx="1609560" cy="448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82000" y="5793511"/>
                <a:ext cx="1717200" cy="46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14:cNvPr>
              <p14:cNvContentPartPr/>
              <p14:nvPr/>
            </p14:nvContentPartPr>
            <p14:xfrm>
              <a:off x="9360000" y="10354711"/>
              <a:ext cx="2262600" cy="164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6000" y="10247071"/>
                <a:ext cx="237024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4A5DE1-11E3-4E46-8BBE-4FB6CC2BBDB8}"/>
                  </a:ext>
                </a:extLst>
              </p14:cNvPr>
              <p14:cNvContentPartPr/>
              <p14:nvPr/>
            </p14:nvContentPartPr>
            <p14:xfrm>
              <a:off x="8721000" y="267511"/>
              <a:ext cx="821880" cy="1024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4A5DE1-11E3-4E46-8BBE-4FB6CC2BBD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67360" y="159511"/>
                <a:ext cx="92952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EC0BF2-CE57-4745-871D-50D11C34F07F}"/>
                  </a:ext>
                </a:extLst>
              </p14:cNvPr>
              <p14:cNvContentPartPr/>
              <p14:nvPr/>
            </p14:nvContentPartPr>
            <p14:xfrm>
              <a:off x="8841240" y="260671"/>
              <a:ext cx="1072800" cy="162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EC0BF2-CE57-4745-871D-50D11C34F0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87600" y="152671"/>
                <a:ext cx="11804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99AED4-F9C3-4696-BF3A-3D6999838C05}"/>
                  </a:ext>
                </a:extLst>
              </p14:cNvPr>
              <p14:cNvContentPartPr/>
              <p14:nvPr/>
            </p14:nvContentPartPr>
            <p14:xfrm>
              <a:off x="10021320" y="464071"/>
              <a:ext cx="711720" cy="811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99AED4-F9C3-4696-BF3A-3D6999838C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67680" y="356071"/>
                <a:ext cx="81936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165E72-3A24-4E1E-900A-D35964B58C4C}"/>
                  </a:ext>
                </a:extLst>
              </p14:cNvPr>
              <p14:cNvContentPartPr/>
              <p14:nvPr/>
            </p14:nvContentPartPr>
            <p14:xfrm>
              <a:off x="10778760" y="372631"/>
              <a:ext cx="510840" cy="953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165E72-3A24-4E1E-900A-D35964B58C4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24760" y="264631"/>
                <a:ext cx="618480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F3AF0E-7C02-496D-9F8B-188428C8883D}"/>
                  </a:ext>
                </a:extLst>
              </p14:cNvPr>
              <p14:cNvContentPartPr/>
              <p14:nvPr/>
            </p14:nvContentPartPr>
            <p14:xfrm>
              <a:off x="11667960" y="360391"/>
              <a:ext cx="744840" cy="590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F3AF0E-7C02-496D-9F8B-188428C8883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613960" y="252391"/>
                <a:ext cx="852480" cy="8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740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14:cNvPr>
              <p14:cNvContentPartPr/>
              <p14:nvPr/>
            </p14:nvContentPartPr>
            <p14:xfrm>
              <a:off x="8988120" y="4264231"/>
              <a:ext cx="2733480" cy="171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4120" y="4156231"/>
                <a:ext cx="2841120" cy="19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14:cNvPr>
              <p14:cNvContentPartPr/>
              <p14:nvPr/>
            </p14:nvContentPartPr>
            <p14:xfrm>
              <a:off x="10835640" y="5901151"/>
              <a:ext cx="1609560" cy="448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82000" y="5793511"/>
                <a:ext cx="1717200" cy="46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14:cNvPr>
              <p14:cNvContentPartPr/>
              <p14:nvPr/>
            </p14:nvContentPartPr>
            <p14:xfrm>
              <a:off x="9360000" y="10354711"/>
              <a:ext cx="2262600" cy="164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6000" y="10247071"/>
                <a:ext cx="237024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B70D8C-5AEC-4F46-89D4-ED8E2BC1AC20}"/>
                  </a:ext>
                </a:extLst>
              </p14:cNvPr>
              <p14:cNvContentPartPr/>
              <p14:nvPr/>
            </p14:nvContentPartPr>
            <p14:xfrm>
              <a:off x="12831480" y="10369111"/>
              <a:ext cx="2680200" cy="169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B70D8C-5AEC-4F46-89D4-ED8E2BC1AC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77840" y="10261111"/>
                <a:ext cx="2787840" cy="19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3CC2B6-0F7E-4FF5-8C8A-6D80946CEDE4}"/>
                  </a:ext>
                </a:extLst>
              </p14:cNvPr>
              <p14:cNvContentPartPr/>
              <p14:nvPr/>
            </p14:nvContentPartPr>
            <p14:xfrm>
              <a:off x="11241720" y="11271271"/>
              <a:ext cx="1779120" cy="24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3CC2B6-0F7E-4FF5-8C8A-6D80946CED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87720" y="11163631"/>
                <a:ext cx="18867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944649-2D34-4C50-A175-D837223D7F78}"/>
                  </a:ext>
                </a:extLst>
              </p14:cNvPr>
              <p14:cNvContentPartPr/>
              <p14:nvPr/>
            </p14:nvContentPartPr>
            <p14:xfrm>
              <a:off x="5715000" y="629311"/>
              <a:ext cx="221400" cy="73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944649-2D34-4C50-A175-D837223D7F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61000" y="521671"/>
                <a:ext cx="32904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423CC9-BA41-446B-A8E6-433A81569582}"/>
                  </a:ext>
                </a:extLst>
              </p14:cNvPr>
              <p14:cNvContentPartPr/>
              <p14:nvPr/>
            </p14:nvContentPartPr>
            <p14:xfrm>
              <a:off x="6143040" y="585751"/>
              <a:ext cx="1094760" cy="596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423CC9-BA41-446B-A8E6-433A815695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9040" y="478111"/>
                <a:ext cx="120240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75DDEF-AED3-472D-A438-C7AF203C53ED}"/>
                  </a:ext>
                </a:extLst>
              </p14:cNvPr>
              <p14:cNvContentPartPr/>
              <p14:nvPr/>
            </p14:nvContentPartPr>
            <p14:xfrm>
              <a:off x="7342560" y="657751"/>
              <a:ext cx="792360" cy="749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75DDEF-AED3-472D-A438-C7AF203C53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88920" y="549751"/>
                <a:ext cx="900000" cy="9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81019D-87DC-445B-BFD5-FB0B3B5D2797}"/>
                  </a:ext>
                </a:extLst>
              </p14:cNvPr>
              <p14:cNvContentPartPr/>
              <p14:nvPr/>
            </p14:nvContentPartPr>
            <p14:xfrm>
              <a:off x="8370360" y="644791"/>
              <a:ext cx="1617120" cy="739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81019D-87DC-445B-BFD5-FB0B3B5D27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16720" y="536791"/>
                <a:ext cx="1724760" cy="9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5461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14:cNvPr>
              <p14:cNvContentPartPr/>
              <p14:nvPr/>
            </p14:nvContentPartPr>
            <p14:xfrm>
              <a:off x="8988120" y="4264231"/>
              <a:ext cx="2733480" cy="171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4120" y="4156231"/>
                <a:ext cx="2841120" cy="19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14:cNvPr>
              <p14:cNvContentPartPr/>
              <p14:nvPr/>
            </p14:nvContentPartPr>
            <p14:xfrm>
              <a:off x="10835640" y="5901151"/>
              <a:ext cx="1609560" cy="448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82000" y="5793511"/>
                <a:ext cx="1717200" cy="46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14:cNvPr>
              <p14:cNvContentPartPr/>
              <p14:nvPr/>
            </p14:nvContentPartPr>
            <p14:xfrm>
              <a:off x="9360000" y="10354711"/>
              <a:ext cx="2262600" cy="164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6000" y="10247071"/>
                <a:ext cx="237024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B70D8C-5AEC-4F46-89D4-ED8E2BC1AC20}"/>
                  </a:ext>
                </a:extLst>
              </p14:cNvPr>
              <p14:cNvContentPartPr/>
              <p14:nvPr/>
            </p14:nvContentPartPr>
            <p14:xfrm>
              <a:off x="12831480" y="10369111"/>
              <a:ext cx="2680200" cy="169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B70D8C-5AEC-4F46-89D4-ED8E2BC1AC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77840" y="10261111"/>
                <a:ext cx="2787840" cy="19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3CC2B6-0F7E-4FF5-8C8A-6D80946CEDE4}"/>
                  </a:ext>
                </a:extLst>
              </p14:cNvPr>
              <p14:cNvContentPartPr/>
              <p14:nvPr/>
            </p14:nvContentPartPr>
            <p14:xfrm>
              <a:off x="11241720" y="11271271"/>
              <a:ext cx="1779120" cy="24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3CC2B6-0F7E-4FF5-8C8A-6D80946CED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87720" y="11163631"/>
                <a:ext cx="18867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83F942-899F-42D1-A0E8-480510A0D026}"/>
                  </a:ext>
                </a:extLst>
              </p14:cNvPr>
              <p14:cNvContentPartPr/>
              <p14:nvPr/>
            </p14:nvContentPartPr>
            <p14:xfrm>
              <a:off x="16321320" y="10219351"/>
              <a:ext cx="2827440" cy="1336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83F942-899F-42D1-A0E8-480510A0D0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67320" y="10111351"/>
                <a:ext cx="2935080" cy="15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086EBD-07E7-43B8-91AC-D0D7C7E34219}"/>
                  </a:ext>
                </a:extLst>
              </p14:cNvPr>
              <p14:cNvContentPartPr/>
              <p14:nvPr/>
            </p14:nvContentPartPr>
            <p14:xfrm>
              <a:off x="15220800" y="11406271"/>
              <a:ext cx="1639080" cy="175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086EBD-07E7-43B8-91AC-D0D7C7E342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166800" y="11298271"/>
                <a:ext cx="17467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5D1D10-47F3-46F6-841D-E3C911936CAB}"/>
                  </a:ext>
                </a:extLst>
              </p14:cNvPr>
              <p14:cNvContentPartPr/>
              <p14:nvPr/>
            </p14:nvContentPartPr>
            <p14:xfrm>
              <a:off x="8312400" y="387391"/>
              <a:ext cx="67320" cy="818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5D1D10-47F3-46F6-841D-E3C911936C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58400" y="279751"/>
                <a:ext cx="17496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242D58-63DF-413A-AD21-53EECB536A69}"/>
                  </a:ext>
                </a:extLst>
              </p14:cNvPr>
              <p14:cNvContentPartPr/>
              <p14:nvPr/>
            </p14:nvContentPartPr>
            <p14:xfrm>
              <a:off x="8511120" y="270391"/>
              <a:ext cx="823680" cy="844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242D58-63DF-413A-AD21-53EECB536A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57480" y="162751"/>
                <a:ext cx="931320" cy="10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2A4177-A442-42B5-A9CF-5D1381F13F81}"/>
                  </a:ext>
                </a:extLst>
              </p14:cNvPr>
              <p14:cNvContentPartPr/>
              <p14:nvPr/>
            </p14:nvContentPartPr>
            <p14:xfrm>
              <a:off x="9752040" y="398191"/>
              <a:ext cx="120960" cy="546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2A4177-A442-42B5-A9CF-5D1381F13F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98400" y="290551"/>
                <a:ext cx="22860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A86FEE-F359-4412-A403-4B503B888109}"/>
                  </a:ext>
                </a:extLst>
              </p14:cNvPr>
              <p14:cNvContentPartPr/>
              <p14:nvPr/>
            </p14:nvContentPartPr>
            <p14:xfrm>
              <a:off x="10160640" y="337711"/>
              <a:ext cx="516960" cy="529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A86FEE-F359-4412-A403-4B503B88810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06640" y="230071"/>
                <a:ext cx="62460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7917C8E-E198-40B3-A8B1-2B92928A0BB6}"/>
                  </a:ext>
                </a:extLst>
              </p14:cNvPr>
              <p14:cNvContentPartPr/>
              <p14:nvPr/>
            </p14:nvContentPartPr>
            <p14:xfrm>
              <a:off x="10742040" y="261391"/>
              <a:ext cx="787320" cy="577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7917C8E-E198-40B3-A8B1-2B92928A0B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88040" y="153391"/>
                <a:ext cx="894960" cy="7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4274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14:cNvPr>
              <p14:cNvContentPartPr/>
              <p14:nvPr/>
            </p14:nvContentPartPr>
            <p14:xfrm>
              <a:off x="8988120" y="4264231"/>
              <a:ext cx="2733480" cy="171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4120" y="4156231"/>
                <a:ext cx="2841120" cy="19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14:cNvPr>
              <p14:cNvContentPartPr/>
              <p14:nvPr/>
            </p14:nvContentPartPr>
            <p14:xfrm>
              <a:off x="10835640" y="5901151"/>
              <a:ext cx="1609560" cy="448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82000" y="5793511"/>
                <a:ext cx="1717200" cy="46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14:cNvPr>
              <p14:cNvContentPartPr/>
              <p14:nvPr/>
            </p14:nvContentPartPr>
            <p14:xfrm>
              <a:off x="9360000" y="10354711"/>
              <a:ext cx="2262600" cy="164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6000" y="10247071"/>
                <a:ext cx="237024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B70D8C-5AEC-4F46-89D4-ED8E2BC1AC20}"/>
                  </a:ext>
                </a:extLst>
              </p14:cNvPr>
              <p14:cNvContentPartPr/>
              <p14:nvPr/>
            </p14:nvContentPartPr>
            <p14:xfrm>
              <a:off x="12831480" y="10369111"/>
              <a:ext cx="2680200" cy="169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B70D8C-5AEC-4F46-89D4-ED8E2BC1AC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77840" y="10261111"/>
                <a:ext cx="2787840" cy="19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3CC2B6-0F7E-4FF5-8C8A-6D80946CEDE4}"/>
                  </a:ext>
                </a:extLst>
              </p14:cNvPr>
              <p14:cNvContentPartPr/>
              <p14:nvPr/>
            </p14:nvContentPartPr>
            <p14:xfrm>
              <a:off x="11241720" y="11271271"/>
              <a:ext cx="1779120" cy="24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3CC2B6-0F7E-4FF5-8C8A-6D80946CED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87720" y="11163631"/>
                <a:ext cx="18867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83F942-899F-42D1-A0E8-480510A0D026}"/>
                  </a:ext>
                </a:extLst>
              </p14:cNvPr>
              <p14:cNvContentPartPr/>
              <p14:nvPr/>
            </p14:nvContentPartPr>
            <p14:xfrm>
              <a:off x="16321320" y="10219351"/>
              <a:ext cx="2827440" cy="1336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83F942-899F-42D1-A0E8-480510A0D0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67320" y="10111351"/>
                <a:ext cx="2935080" cy="15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086EBD-07E7-43B8-91AC-D0D7C7E34219}"/>
                  </a:ext>
                </a:extLst>
              </p14:cNvPr>
              <p14:cNvContentPartPr/>
              <p14:nvPr/>
            </p14:nvContentPartPr>
            <p14:xfrm>
              <a:off x="15220800" y="11406271"/>
              <a:ext cx="1639080" cy="175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086EBD-07E7-43B8-91AC-D0D7C7E342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166800" y="11298271"/>
                <a:ext cx="17467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AD58EE-BFFC-46A9-BFF0-424702EA4ED8}"/>
                  </a:ext>
                </a:extLst>
              </p14:cNvPr>
              <p14:cNvContentPartPr/>
              <p14:nvPr/>
            </p14:nvContentPartPr>
            <p14:xfrm>
              <a:off x="19910880" y="7425031"/>
              <a:ext cx="2601720" cy="135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AD58EE-BFFC-46A9-BFF0-424702EA4E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57240" y="7317031"/>
                <a:ext cx="270936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C234B6-BE1A-40E1-A411-C3D2665A94D4}"/>
                  </a:ext>
                </a:extLst>
              </p14:cNvPr>
              <p14:cNvContentPartPr/>
              <p14:nvPr/>
            </p14:nvContentPartPr>
            <p14:xfrm>
              <a:off x="18181440" y="8629231"/>
              <a:ext cx="2314440" cy="176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C234B6-BE1A-40E1-A411-C3D2665A94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127440" y="8521591"/>
                <a:ext cx="2422080" cy="19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30D0508-09BB-4CA5-BAF0-0F73A2A48BB7}"/>
                  </a:ext>
                </a:extLst>
              </p14:cNvPr>
              <p14:cNvContentPartPr/>
              <p14:nvPr/>
            </p14:nvContentPartPr>
            <p14:xfrm>
              <a:off x="6568560" y="561991"/>
              <a:ext cx="41760" cy="78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30D0508-09BB-4CA5-BAF0-0F73A2A48B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14920" y="454351"/>
                <a:ext cx="149400" cy="10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0BCB2F-438F-469D-A591-4F3E731EBA96}"/>
                  </a:ext>
                </a:extLst>
              </p14:cNvPr>
              <p14:cNvContentPartPr/>
              <p14:nvPr/>
            </p14:nvContentPartPr>
            <p14:xfrm>
              <a:off x="6756480" y="485671"/>
              <a:ext cx="762480" cy="963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0BCB2F-438F-469D-A591-4F3E731EBA9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02840" y="378031"/>
                <a:ext cx="87012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495079-EFBA-4DC4-95CA-30B99F836391}"/>
                  </a:ext>
                </a:extLst>
              </p14:cNvPr>
              <p14:cNvContentPartPr/>
              <p14:nvPr/>
            </p14:nvContentPartPr>
            <p14:xfrm>
              <a:off x="7722720" y="713191"/>
              <a:ext cx="629280" cy="81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495079-EFBA-4DC4-95CA-30B99F8363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68720" y="605551"/>
                <a:ext cx="73692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B9E4532-1498-4871-8AE0-0CE3AFCBAC51}"/>
                  </a:ext>
                </a:extLst>
              </p14:cNvPr>
              <p14:cNvContentPartPr/>
              <p14:nvPr/>
            </p14:nvContentPartPr>
            <p14:xfrm>
              <a:off x="8361720" y="744151"/>
              <a:ext cx="617040" cy="773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9E4532-1498-4871-8AE0-0CE3AFCBAC5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07720" y="636151"/>
                <a:ext cx="72468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01FD1B-4FA8-4BF2-8549-6E49091797BC}"/>
                  </a:ext>
                </a:extLst>
              </p14:cNvPr>
              <p14:cNvContentPartPr/>
              <p14:nvPr/>
            </p14:nvContentPartPr>
            <p14:xfrm>
              <a:off x="9237960" y="713191"/>
              <a:ext cx="814680" cy="582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01FD1B-4FA8-4BF2-8549-6E49091797B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83960" y="605191"/>
                <a:ext cx="922320" cy="7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6408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14:cNvPr>
              <p14:cNvContentPartPr/>
              <p14:nvPr/>
            </p14:nvContentPartPr>
            <p14:xfrm>
              <a:off x="8988120" y="4264231"/>
              <a:ext cx="2733480" cy="171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671342-ED2E-44EF-A1E4-3DDBADFC4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4120" y="4156231"/>
                <a:ext cx="2841120" cy="19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14:cNvPr>
              <p14:cNvContentPartPr/>
              <p14:nvPr/>
            </p14:nvContentPartPr>
            <p14:xfrm>
              <a:off x="10835640" y="5901151"/>
              <a:ext cx="1609560" cy="448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CB121E-CE6A-4442-92AB-080FE6A089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82000" y="5793511"/>
                <a:ext cx="1717200" cy="46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14:cNvPr>
              <p14:cNvContentPartPr/>
              <p14:nvPr/>
            </p14:nvContentPartPr>
            <p14:xfrm>
              <a:off x="9360000" y="10354711"/>
              <a:ext cx="2262600" cy="164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C497C6-B6A2-4334-B227-BE518B768C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6000" y="10247071"/>
                <a:ext cx="237024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B70D8C-5AEC-4F46-89D4-ED8E2BC1AC20}"/>
                  </a:ext>
                </a:extLst>
              </p14:cNvPr>
              <p14:cNvContentPartPr/>
              <p14:nvPr/>
            </p14:nvContentPartPr>
            <p14:xfrm>
              <a:off x="12831480" y="10369111"/>
              <a:ext cx="2680200" cy="169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B70D8C-5AEC-4F46-89D4-ED8E2BC1AC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77840" y="10261111"/>
                <a:ext cx="2787840" cy="19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3CC2B6-0F7E-4FF5-8C8A-6D80946CEDE4}"/>
                  </a:ext>
                </a:extLst>
              </p14:cNvPr>
              <p14:cNvContentPartPr/>
              <p14:nvPr/>
            </p14:nvContentPartPr>
            <p14:xfrm>
              <a:off x="11241720" y="11271271"/>
              <a:ext cx="1779120" cy="24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3CC2B6-0F7E-4FF5-8C8A-6D80946CED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87720" y="11163631"/>
                <a:ext cx="18867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83F942-899F-42D1-A0E8-480510A0D026}"/>
                  </a:ext>
                </a:extLst>
              </p14:cNvPr>
              <p14:cNvContentPartPr/>
              <p14:nvPr/>
            </p14:nvContentPartPr>
            <p14:xfrm>
              <a:off x="16321320" y="10219351"/>
              <a:ext cx="2827440" cy="1336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83F942-899F-42D1-A0E8-480510A0D0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67320" y="10111351"/>
                <a:ext cx="2935080" cy="15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086EBD-07E7-43B8-91AC-D0D7C7E34219}"/>
                  </a:ext>
                </a:extLst>
              </p14:cNvPr>
              <p14:cNvContentPartPr/>
              <p14:nvPr/>
            </p14:nvContentPartPr>
            <p14:xfrm>
              <a:off x="15220800" y="11406271"/>
              <a:ext cx="1639080" cy="175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086EBD-07E7-43B8-91AC-D0D7C7E342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166800" y="11298271"/>
                <a:ext cx="17467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AD58EE-BFFC-46A9-BFF0-424702EA4ED8}"/>
                  </a:ext>
                </a:extLst>
              </p14:cNvPr>
              <p14:cNvContentPartPr/>
              <p14:nvPr/>
            </p14:nvContentPartPr>
            <p14:xfrm>
              <a:off x="19910880" y="7425031"/>
              <a:ext cx="2601720" cy="135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AD58EE-BFFC-46A9-BFF0-424702EA4E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57240" y="7317031"/>
                <a:ext cx="270936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C234B6-BE1A-40E1-A411-C3D2665A94D4}"/>
                  </a:ext>
                </a:extLst>
              </p14:cNvPr>
              <p14:cNvContentPartPr/>
              <p14:nvPr/>
            </p14:nvContentPartPr>
            <p14:xfrm>
              <a:off x="18181440" y="8629231"/>
              <a:ext cx="2314440" cy="176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C234B6-BE1A-40E1-A411-C3D2665A94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127440" y="8521591"/>
                <a:ext cx="2422080" cy="19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B8D102-630F-428D-A912-4202D5C755B2}"/>
                  </a:ext>
                </a:extLst>
              </p14:cNvPr>
              <p14:cNvContentPartPr/>
              <p14:nvPr/>
            </p14:nvContentPartPr>
            <p14:xfrm>
              <a:off x="20305440" y="10459111"/>
              <a:ext cx="2396520" cy="1403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B8D102-630F-428D-A912-4202D5C755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251800" y="10351111"/>
                <a:ext cx="2504160" cy="16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F5F839-FD6A-47CD-B174-9F9B013D7753}"/>
                  </a:ext>
                </a:extLst>
              </p14:cNvPr>
              <p14:cNvContentPartPr/>
              <p14:nvPr/>
            </p14:nvContentPartPr>
            <p14:xfrm>
              <a:off x="21881880" y="8777911"/>
              <a:ext cx="842040" cy="1850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F5F839-FD6A-47CD-B174-9F9B013D775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828240" y="8670271"/>
                <a:ext cx="949680" cy="20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8689A3-0F83-4843-ACC8-AC7BC30AC866}"/>
                  </a:ext>
                </a:extLst>
              </p14:cNvPr>
              <p14:cNvContentPartPr/>
              <p14:nvPr/>
            </p14:nvContentPartPr>
            <p14:xfrm>
              <a:off x="7803360" y="643711"/>
              <a:ext cx="824400" cy="727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8689A3-0F83-4843-ACC8-AC7BC30AC8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49360" y="535711"/>
                <a:ext cx="93204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C0B3A9-1D07-42F0-9B93-9C3D3AD71034}"/>
                  </a:ext>
                </a:extLst>
              </p14:cNvPr>
              <p14:cNvContentPartPr/>
              <p14:nvPr/>
            </p14:nvContentPartPr>
            <p14:xfrm>
              <a:off x="8612280" y="547951"/>
              <a:ext cx="892080" cy="56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C0B3A9-1D07-42F0-9B93-9C3D3AD710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58640" y="439951"/>
                <a:ext cx="99972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42A341-A685-4895-8A98-A1E7A51260A5}"/>
                  </a:ext>
                </a:extLst>
              </p14:cNvPr>
              <p14:cNvContentPartPr/>
              <p14:nvPr/>
            </p14:nvContentPartPr>
            <p14:xfrm>
              <a:off x="9318240" y="671791"/>
              <a:ext cx="94320" cy="957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42A341-A685-4895-8A98-A1E7A51260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64600" y="564151"/>
                <a:ext cx="20196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4BBA20-216B-4633-983A-69AB1468743B}"/>
                  </a:ext>
                </a:extLst>
              </p14:cNvPr>
              <p14:cNvContentPartPr/>
              <p14:nvPr/>
            </p14:nvContentPartPr>
            <p14:xfrm>
              <a:off x="9782280" y="527071"/>
              <a:ext cx="649440" cy="97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4BBA20-216B-4633-983A-69AB146874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28280" y="419071"/>
                <a:ext cx="75708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1E958F-C521-4D2E-A92E-54852A8904BD}"/>
                  </a:ext>
                </a:extLst>
              </p14:cNvPr>
              <p14:cNvContentPartPr/>
              <p14:nvPr/>
            </p14:nvContentPartPr>
            <p14:xfrm>
              <a:off x="9840600" y="462631"/>
              <a:ext cx="708480" cy="268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1E958F-C521-4D2E-A92E-54852A8904B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86600" y="354991"/>
                <a:ext cx="8161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C633CA3-02BD-49EA-B898-0DBCC6584931}"/>
                  </a:ext>
                </a:extLst>
              </p14:cNvPr>
              <p14:cNvContentPartPr/>
              <p14:nvPr/>
            </p14:nvContentPartPr>
            <p14:xfrm>
              <a:off x="10891080" y="437791"/>
              <a:ext cx="345960" cy="945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C633CA3-02BD-49EA-B898-0DBCC65849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837440" y="330151"/>
                <a:ext cx="453600" cy="11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C8404D-BA8B-4123-8FFB-970AED2D292F}"/>
                  </a:ext>
                </a:extLst>
              </p14:cNvPr>
              <p14:cNvContentPartPr/>
              <p14:nvPr/>
            </p14:nvContentPartPr>
            <p14:xfrm>
              <a:off x="11609640" y="537151"/>
              <a:ext cx="612000" cy="619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C8404D-BA8B-4123-8FFB-970AED2D292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556000" y="429151"/>
                <a:ext cx="719640" cy="8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391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2" name="AutoShape 2">
            <a:extLst>
              <a:ext uri="{FF2B5EF4-FFF2-40B4-BE49-F238E27FC236}">
                <a16:creationId xmlns:a16="http://schemas.microsoft.com/office/drawing/2014/main" id="{55820C71-A998-4A7A-B6ED-48DF941837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1EBA3-F477-4FDE-9B0B-E55833DEDD9C}"/>
                  </a:ext>
                </a:extLst>
              </p14:cNvPr>
              <p14:cNvContentPartPr/>
              <p14:nvPr/>
            </p14:nvContentPartPr>
            <p14:xfrm>
              <a:off x="2154600" y="4926271"/>
              <a:ext cx="745200" cy="62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1EBA3-F477-4FDE-9B0B-E55833DEDD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0960" y="4818631"/>
                <a:ext cx="85284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6C06AD-8069-442F-BDA7-D1A18D4D6F81}"/>
                  </a:ext>
                </a:extLst>
              </p14:cNvPr>
              <p14:cNvContentPartPr/>
              <p14:nvPr/>
            </p14:nvContentPartPr>
            <p14:xfrm>
              <a:off x="4002840" y="4974511"/>
              <a:ext cx="917280" cy="53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6C06AD-8069-442F-BDA7-D1A18D4D6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8840" y="4866871"/>
                <a:ext cx="102492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FAA8DF-C430-4ED0-9A7D-25EB519AA2B7}"/>
                  </a:ext>
                </a:extLst>
              </p14:cNvPr>
              <p14:cNvContentPartPr/>
              <p14:nvPr/>
            </p14:nvContentPartPr>
            <p14:xfrm>
              <a:off x="6068520" y="4986391"/>
              <a:ext cx="752040" cy="38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FAA8DF-C430-4ED0-9A7D-25EB519AA2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4880" y="4878391"/>
                <a:ext cx="85968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D6F97A-E71D-4FFB-9BBF-B7F5AF91CD82}"/>
                  </a:ext>
                </a:extLst>
              </p14:cNvPr>
              <p14:cNvContentPartPr/>
              <p14:nvPr/>
            </p14:nvContentPartPr>
            <p14:xfrm>
              <a:off x="7800840" y="4777591"/>
              <a:ext cx="766800" cy="493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D6F97A-E71D-4FFB-9BBF-B7F5AF91CD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46840" y="4669591"/>
                <a:ext cx="87444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D32BAC-591C-4792-80F1-66D58DC29FBD}"/>
                  </a:ext>
                </a:extLst>
              </p14:cNvPr>
              <p14:cNvContentPartPr/>
              <p14:nvPr/>
            </p14:nvContentPartPr>
            <p14:xfrm>
              <a:off x="9760320" y="4923031"/>
              <a:ext cx="687240" cy="45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D32BAC-591C-4792-80F1-66D58DC29F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6680" y="4815031"/>
                <a:ext cx="7948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2F312B-4069-493C-8DE4-3B2A95D3B543}"/>
                  </a:ext>
                </a:extLst>
              </p14:cNvPr>
              <p14:cNvContentPartPr/>
              <p14:nvPr/>
            </p14:nvContentPartPr>
            <p14:xfrm>
              <a:off x="11915640" y="4654831"/>
              <a:ext cx="456840" cy="76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2F312B-4069-493C-8DE4-3B2A95D3B5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61640" y="4546831"/>
                <a:ext cx="56448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8E42E3-34A7-42F2-B050-D2030677B765}"/>
                  </a:ext>
                </a:extLst>
              </p14:cNvPr>
              <p14:cNvContentPartPr/>
              <p14:nvPr/>
            </p14:nvContentPartPr>
            <p14:xfrm>
              <a:off x="13480200" y="4936351"/>
              <a:ext cx="526320" cy="35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8E42E3-34A7-42F2-B050-D2030677B7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26560" y="4828351"/>
                <a:ext cx="63396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5685D3-C16B-4DB6-8632-D6028CB8B2AD}"/>
                  </a:ext>
                </a:extLst>
              </p14:cNvPr>
              <p14:cNvContentPartPr/>
              <p14:nvPr/>
            </p14:nvContentPartPr>
            <p14:xfrm>
              <a:off x="2770920" y="5630791"/>
              <a:ext cx="646560" cy="615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5685D3-C16B-4DB6-8632-D6028CB8B2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6920" y="5522791"/>
                <a:ext cx="75420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EBA3CA-09E9-4652-9EFD-B1AFEA8BED2D}"/>
                  </a:ext>
                </a:extLst>
              </p14:cNvPr>
              <p14:cNvContentPartPr/>
              <p14:nvPr/>
            </p14:nvContentPartPr>
            <p14:xfrm>
              <a:off x="4334760" y="5617111"/>
              <a:ext cx="498960" cy="592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EBA3CA-09E9-4652-9EFD-B1AFEA8BED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80760" y="5509111"/>
                <a:ext cx="60660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3EE1F5-23C6-4E85-8A64-4BDB40FF2684}"/>
                  </a:ext>
                </a:extLst>
              </p14:cNvPr>
              <p14:cNvContentPartPr/>
              <p14:nvPr/>
            </p14:nvContentPartPr>
            <p14:xfrm>
              <a:off x="6388560" y="5576791"/>
              <a:ext cx="656280" cy="428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3EE1F5-23C6-4E85-8A64-4BDB40FF26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34560" y="5468791"/>
                <a:ext cx="76392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6D6E8C-11A1-479B-89D8-AB7CF5C2D45C}"/>
                  </a:ext>
                </a:extLst>
              </p14:cNvPr>
              <p14:cNvContentPartPr/>
              <p14:nvPr/>
            </p14:nvContentPartPr>
            <p14:xfrm>
              <a:off x="7956360" y="5720791"/>
              <a:ext cx="471960" cy="577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6D6E8C-11A1-479B-89D8-AB7CF5C2D4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2720" y="5613151"/>
                <a:ext cx="57960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90FEF6-99EE-432D-9B07-69E8C15B96ED}"/>
                  </a:ext>
                </a:extLst>
              </p14:cNvPr>
              <p14:cNvContentPartPr/>
              <p14:nvPr/>
            </p14:nvContentPartPr>
            <p14:xfrm>
              <a:off x="9872280" y="5571751"/>
              <a:ext cx="541440" cy="492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90FEF6-99EE-432D-9B07-69E8C15B96E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8280" y="5463751"/>
                <a:ext cx="64908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B000809-90FE-44BC-96EB-039D83C3873E}"/>
                  </a:ext>
                </a:extLst>
              </p14:cNvPr>
              <p14:cNvContentPartPr/>
              <p14:nvPr/>
            </p14:nvContentPartPr>
            <p14:xfrm>
              <a:off x="11641680" y="5502271"/>
              <a:ext cx="633600" cy="852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B000809-90FE-44BC-96EB-039D83C387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87680" y="5394631"/>
                <a:ext cx="74124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335F8D-C2DD-4188-BCB5-F84A6200EABC}"/>
                  </a:ext>
                </a:extLst>
              </p14:cNvPr>
              <p14:cNvContentPartPr/>
              <p14:nvPr/>
            </p14:nvContentPartPr>
            <p14:xfrm>
              <a:off x="13810680" y="5478151"/>
              <a:ext cx="139320" cy="660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335F8D-C2DD-4188-BCB5-F84A6200EA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757040" y="5370151"/>
                <a:ext cx="24696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9EA042-37E2-4CB1-878E-39BCACC61125}"/>
                  </a:ext>
                </a:extLst>
              </p14:cNvPr>
              <p14:cNvContentPartPr/>
              <p14:nvPr/>
            </p14:nvContentPartPr>
            <p14:xfrm>
              <a:off x="2602800" y="6379591"/>
              <a:ext cx="722160" cy="424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9EA042-37E2-4CB1-878E-39BCACC611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49160" y="6271951"/>
                <a:ext cx="82980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E66984-BAF4-4396-B4EA-69D3217FDCF0}"/>
                  </a:ext>
                </a:extLst>
              </p14:cNvPr>
              <p14:cNvContentPartPr/>
              <p14:nvPr/>
            </p14:nvContentPartPr>
            <p14:xfrm>
              <a:off x="4372920" y="6328471"/>
              <a:ext cx="201240" cy="537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E66984-BAF4-4396-B4EA-69D3217FDC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19280" y="6220471"/>
                <a:ext cx="30888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773E0D-9AF1-4C61-83E2-2DDD2300D2B5}"/>
                  </a:ext>
                </a:extLst>
              </p14:cNvPr>
              <p14:cNvContentPartPr/>
              <p14:nvPr/>
            </p14:nvContentPartPr>
            <p14:xfrm>
              <a:off x="4401360" y="6338911"/>
              <a:ext cx="644400" cy="408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773E0D-9AF1-4C61-83E2-2DDD2300D2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47360" y="6231271"/>
                <a:ext cx="7520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3E9CCD-0EF6-4B15-8426-A3D543271E8B}"/>
                  </a:ext>
                </a:extLst>
              </p14:cNvPr>
              <p14:cNvContentPartPr/>
              <p14:nvPr/>
            </p14:nvContentPartPr>
            <p14:xfrm>
              <a:off x="6364800" y="6331711"/>
              <a:ext cx="722880" cy="407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3E9CCD-0EF6-4B15-8426-A3D543271E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10800" y="6224071"/>
                <a:ext cx="8305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F717293-7F1F-472F-AD24-22FDE8C9312D}"/>
                  </a:ext>
                </a:extLst>
              </p14:cNvPr>
              <p14:cNvContentPartPr/>
              <p14:nvPr/>
            </p14:nvContentPartPr>
            <p14:xfrm>
              <a:off x="7973640" y="6491551"/>
              <a:ext cx="813600" cy="285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F717293-7F1F-472F-AD24-22FDE8C931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0000" y="6383551"/>
                <a:ext cx="9212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866D9C-C021-494F-B7A1-8596539167C0}"/>
                  </a:ext>
                </a:extLst>
              </p14:cNvPr>
              <p14:cNvContentPartPr/>
              <p14:nvPr/>
            </p14:nvContentPartPr>
            <p14:xfrm>
              <a:off x="10053360" y="6360871"/>
              <a:ext cx="411120" cy="480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866D9C-C021-494F-B7A1-8596539167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99360" y="6252871"/>
                <a:ext cx="51876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D07871-B361-4A76-BF22-6ED26AB27A98}"/>
                  </a:ext>
                </a:extLst>
              </p14:cNvPr>
              <p14:cNvContentPartPr/>
              <p14:nvPr/>
            </p14:nvContentPartPr>
            <p14:xfrm>
              <a:off x="11880360" y="6391111"/>
              <a:ext cx="325080" cy="526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D07871-B361-4A76-BF22-6ED26AB27A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826720" y="6283471"/>
                <a:ext cx="43272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1D1480-4A64-4C14-BEE0-FD0D46C8105D}"/>
                  </a:ext>
                </a:extLst>
              </p14:cNvPr>
              <p14:cNvContentPartPr/>
              <p14:nvPr/>
            </p14:nvContentPartPr>
            <p14:xfrm>
              <a:off x="11457720" y="6603151"/>
              <a:ext cx="708480" cy="207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1D1480-4A64-4C14-BEE0-FD0D46C8105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03720" y="6495511"/>
                <a:ext cx="8161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48C28D9-7011-4F89-B519-3327435A2E4C}"/>
                  </a:ext>
                </a:extLst>
              </p14:cNvPr>
              <p14:cNvContentPartPr/>
              <p14:nvPr/>
            </p14:nvContentPartPr>
            <p14:xfrm>
              <a:off x="13559760" y="6356911"/>
              <a:ext cx="493200" cy="501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48C28D9-7011-4F89-B519-3327435A2E4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505760" y="6249271"/>
                <a:ext cx="6008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21EAA35-B656-41B0-A890-47838FE663CB}"/>
                  </a:ext>
                </a:extLst>
              </p14:cNvPr>
              <p14:cNvContentPartPr/>
              <p14:nvPr/>
            </p14:nvContentPartPr>
            <p14:xfrm>
              <a:off x="2595240" y="6964231"/>
              <a:ext cx="522360" cy="521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21EAA35-B656-41B0-A890-47838FE663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41600" y="6856591"/>
                <a:ext cx="63000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8528C4-CAD8-471A-A3C3-CE7B83334F20}"/>
                  </a:ext>
                </a:extLst>
              </p14:cNvPr>
              <p14:cNvContentPartPr/>
              <p14:nvPr/>
            </p14:nvContentPartPr>
            <p14:xfrm>
              <a:off x="4634280" y="7374991"/>
              <a:ext cx="87480" cy="71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8528C4-CAD8-471A-A3C3-CE7B83334F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80280" y="7267351"/>
                <a:ext cx="1951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3F0A7B-2D05-460C-B944-E85BD9ACAA22}"/>
                  </a:ext>
                </a:extLst>
              </p14:cNvPr>
              <p14:cNvContentPartPr/>
              <p14:nvPr/>
            </p14:nvContentPartPr>
            <p14:xfrm>
              <a:off x="4139280" y="6783871"/>
              <a:ext cx="870840" cy="1106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3F0A7B-2D05-460C-B944-E85BD9ACAA2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85640" y="6676231"/>
                <a:ext cx="978480" cy="13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E0E4049-6099-46D3-82D3-21C1E7E9D4DC}"/>
                  </a:ext>
                </a:extLst>
              </p14:cNvPr>
              <p14:cNvContentPartPr/>
              <p14:nvPr/>
            </p14:nvContentPartPr>
            <p14:xfrm>
              <a:off x="6508440" y="7113271"/>
              <a:ext cx="109440" cy="554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E0E4049-6099-46D3-82D3-21C1E7E9D4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54800" y="7005271"/>
                <a:ext cx="21708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0393DE-5163-400A-A0C2-55F040EA4DFC}"/>
                  </a:ext>
                </a:extLst>
              </p14:cNvPr>
              <p14:cNvContentPartPr/>
              <p14:nvPr/>
            </p14:nvContentPartPr>
            <p14:xfrm>
              <a:off x="6412680" y="6790351"/>
              <a:ext cx="154440" cy="69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0393DE-5163-400A-A0C2-55F040EA4DF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59040" y="6682351"/>
                <a:ext cx="2620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B21B310-FCD3-46AB-ABBE-4A7E5C478E88}"/>
                  </a:ext>
                </a:extLst>
              </p14:cNvPr>
              <p14:cNvContentPartPr/>
              <p14:nvPr/>
            </p14:nvContentPartPr>
            <p14:xfrm>
              <a:off x="7999920" y="7190311"/>
              <a:ext cx="546840" cy="492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B21B310-FCD3-46AB-ABBE-4A7E5C478E8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45920" y="7082671"/>
                <a:ext cx="65448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525A78F-E169-4B83-B73E-A83E7E75CCE0}"/>
                  </a:ext>
                </a:extLst>
              </p14:cNvPr>
              <p14:cNvContentPartPr/>
              <p14:nvPr/>
            </p14:nvContentPartPr>
            <p14:xfrm>
              <a:off x="9819720" y="7285711"/>
              <a:ext cx="32400" cy="307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525A78F-E169-4B83-B73E-A83E7E75CCE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65720" y="7178071"/>
                <a:ext cx="14004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57AC272-5355-49B7-BFE0-298320781D4C}"/>
                  </a:ext>
                </a:extLst>
              </p14:cNvPr>
              <p14:cNvContentPartPr/>
              <p14:nvPr/>
            </p14:nvContentPartPr>
            <p14:xfrm>
              <a:off x="9861120" y="6945871"/>
              <a:ext cx="142920" cy="2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57AC272-5355-49B7-BFE0-298320781D4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07480" y="6837871"/>
                <a:ext cx="2505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A16EE3E-2EDC-4145-872E-F1F10AD832F0}"/>
                  </a:ext>
                </a:extLst>
              </p14:cNvPr>
              <p14:cNvContentPartPr/>
              <p14:nvPr/>
            </p14:nvContentPartPr>
            <p14:xfrm>
              <a:off x="11423880" y="6927151"/>
              <a:ext cx="758880" cy="791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A16EE3E-2EDC-4145-872E-F1F10AD832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70240" y="6819151"/>
                <a:ext cx="86652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15CCADE-ECDA-4CFB-AD57-15315F7C7D15}"/>
                  </a:ext>
                </a:extLst>
              </p14:cNvPr>
              <p14:cNvContentPartPr/>
              <p14:nvPr/>
            </p14:nvContentPartPr>
            <p14:xfrm>
              <a:off x="13004640" y="7134151"/>
              <a:ext cx="566280" cy="297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15CCADE-ECDA-4CFB-AD57-15315F7C7D1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950640" y="7026151"/>
                <a:ext cx="6739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7E7BBF5-94F7-4F79-9832-A742EDFC2594}"/>
                  </a:ext>
                </a:extLst>
              </p14:cNvPr>
              <p14:cNvContentPartPr/>
              <p14:nvPr/>
            </p14:nvContentPartPr>
            <p14:xfrm>
              <a:off x="3018960" y="7772431"/>
              <a:ext cx="855000" cy="454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7E7BBF5-94F7-4F79-9832-A742EDFC259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65320" y="7664431"/>
                <a:ext cx="96264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62A081-3EE0-4962-8FAE-D3398060185F}"/>
                  </a:ext>
                </a:extLst>
              </p14:cNvPr>
              <p14:cNvContentPartPr/>
              <p14:nvPr/>
            </p14:nvContentPartPr>
            <p14:xfrm>
              <a:off x="5125680" y="8008951"/>
              <a:ext cx="75960" cy="322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62A081-3EE0-4962-8FAE-D3398060185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72040" y="7901311"/>
                <a:ext cx="18360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DB47F8D-51CE-4470-B700-46235CED820B}"/>
                  </a:ext>
                </a:extLst>
              </p14:cNvPr>
              <p14:cNvContentPartPr/>
              <p14:nvPr/>
            </p14:nvContentPartPr>
            <p14:xfrm>
              <a:off x="5184360" y="7679551"/>
              <a:ext cx="145080" cy="56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DB47F8D-51CE-4470-B700-46235CED82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30720" y="7571551"/>
                <a:ext cx="252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45E951E-D54F-483E-AF3E-628DC137EAF5}"/>
                  </a:ext>
                </a:extLst>
              </p14:cNvPr>
              <p14:cNvContentPartPr/>
              <p14:nvPr/>
            </p14:nvContentPartPr>
            <p14:xfrm>
              <a:off x="6348960" y="7784311"/>
              <a:ext cx="509760" cy="560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45E951E-D54F-483E-AF3E-628DC137EAF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94960" y="7676311"/>
                <a:ext cx="61740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CB8D86-AB3E-4125-AB49-436EF8B1B9B3}"/>
                  </a:ext>
                </a:extLst>
              </p14:cNvPr>
              <p14:cNvContentPartPr/>
              <p14:nvPr/>
            </p14:nvContentPartPr>
            <p14:xfrm>
              <a:off x="5937480" y="7921111"/>
              <a:ext cx="684000" cy="140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CB8D86-AB3E-4125-AB49-436EF8B1B9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3840" y="7813111"/>
                <a:ext cx="7916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CDDA12-C75F-4778-8BDD-ADCA74E95714}"/>
                  </a:ext>
                </a:extLst>
              </p14:cNvPr>
              <p14:cNvContentPartPr/>
              <p14:nvPr/>
            </p14:nvContentPartPr>
            <p14:xfrm>
              <a:off x="7988400" y="7937311"/>
              <a:ext cx="682200" cy="412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CDDA12-C75F-4778-8BDD-ADCA74E9571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34400" y="7829311"/>
                <a:ext cx="7898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EDEAD7D-B1C5-4228-B966-0D046E9B7AE2}"/>
                  </a:ext>
                </a:extLst>
              </p14:cNvPr>
              <p14:cNvContentPartPr/>
              <p14:nvPr/>
            </p14:nvContentPartPr>
            <p14:xfrm>
              <a:off x="9984960" y="7917871"/>
              <a:ext cx="806400" cy="331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EDEAD7D-B1C5-4228-B966-0D046E9B7AE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30960" y="7809871"/>
                <a:ext cx="9140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14F05A-6755-4D2C-8289-950BC59A28A0}"/>
                  </a:ext>
                </a:extLst>
              </p14:cNvPr>
              <p14:cNvContentPartPr/>
              <p14:nvPr/>
            </p14:nvContentPartPr>
            <p14:xfrm>
              <a:off x="11951640" y="7782871"/>
              <a:ext cx="495360" cy="635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14F05A-6755-4D2C-8289-950BC59A28A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897640" y="7674871"/>
                <a:ext cx="60300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AD2D5CA-A60F-409E-9696-5A0737CA1F4A}"/>
                  </a:ext>
                </a:extLst>
              </p14:cNvPr>
              <p14:cNvContentPartPr/>
              <p14:nvPr/>
            </p14:nvContentPartPr>
            <p14:xfrm>
              <a:off x="13243680" y="7831111"/>
              <a:ext cx="671040" cy="556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AD2D5CA-A60F-409E-9696-5A0737CA1F4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189680" y="7723471"/>
                <a:ext cx="7786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E761D01-40D9-46D4-8827-B3E772395A48}"/>
                  </a:ext>
                </a:extLst>
              </p14:cNvPr>
              <p14:cNvContentPartPr/>
              <p14:nvPr/>
            </p14:nvContentPartPr>
            <p14:xfrm>
              <a:off x="2643120" y="8512231"/>
              <a:ext cx="536040" cy="655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E761D01-40D9-46D4-8827-B3E772395A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89120" y="8404231"/>
                <a:ext cx="6436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5ABC03C-2D84-477D-9D10-AA9DD546D81B}"/>
                  </a:ext>
                </a:extLst>
              </p14:cNvPr>
              <p14:cNvContentPartPr/>
              <p14:nvPr/>
            </p14:nvContentPartPr>
            <p14:xfrm>
              <a:off x="2236320" y="8774671"/>
              <a:ext cx="771840" cy="138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5ABC03C-2D84-477D-9D10-AA9DD546D81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82320" y="8667031"/>
                <a:ext cx="8794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6291720-0DF2-4DE0-880F-721921DF3F33}"/>
                  </a:ext>
                </a:extLst>
              </p14:cNvPr>
              <p14:cNvContentPartPr/>
              <p14:nvPr/>
            </p14:nvContentPartPr>
            <p14:xfrm>
              <a:off x="5162400" y="8629231"/>
              <a:ext cx="995040" cy="243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6291720-0DF2-4DE0-880F-721921DF3F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08760" y="8521591"/>
                <a:ext cx="11026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6B42025-CEED-4930-B054-C081E739FD23}"/>
                  </a:ext>
                </a:extLst>
              </p14:cNvPr>
              <p14:cNvContentPartPr/>
              <p14:nvPr/>
            </p14:nvContentPartPr>
            <p14:xfrm>
              <a:off x="3919320" y="8201911"/>
              <a:ext cx="842400" cy="768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6B42025-CEED-4930-B054-C081E739FD2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65680" y="8093911"/>
                <a:ext cx="95004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98EB7CD-0A38-4E84-ACC0-C3D3A45D7572}"/>
                  </a:ext>
                </a:extLst>
              </p14:cNvPr>
              <p14:cNvContentPartPr/>
              <p14:nvPr/>
            </p14:nvContentPartPr>
            <p14:xfrm>
              <a:off x="5230440" y="8620591"/>
              <a:ext cx="1235160" cy="304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98EB7CD-0A38-4E84-ACC0-C3D3A45D757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6800" y="8512591"/>
                <a:ext cx="13428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ECC33D-2A4A-41F4-9413-108D67EF676A}"/>
                  </a:ext>
                </a:extLst>
              </p14:cNvPr>
              <p14:cNvContentPartPr/>
              <p14:nvPr/>
            </p14:nvContentPartPr>
            <p14:xfrm>
              <a:off x="7797600" y="8506831"/>
              <a:ext cx="717120" cy="504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ECC33D-2A4A-41F4-9413-108D67EF676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43960" y="8399191"/>
                <a:ext cx="82476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7EBF9A5-D8C9-4F95-AC87-6E6E7A0C3FD9}"/>
                  </a:ext>
                </a:extLst>
              </p14:cNvPr>
              <p14:cNvContentPartPr/>
              <p14:nvPr/>
            </p14:nvContentPartPr>
            <p14:xfrm>
              <a:off x="10261080" y="8343751"/>
              <a:ext cx="543240" cy="716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7EBF9A5-D8C9-4F95-AC87-6E6E7A0C3FD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207440" y="8235751"/>
                <a:ext cx="65088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92546B3-F9BA-4766-AE2D-03B93008457B}"/>
                  </a:ext>
                </a:extLst>
              </p14:cNvPr>
              <p14:cNvContentPartPr/>
              <p14:nvPr/>
            </p14:nvContentPartPr>
            <p14:xfrm>
              <a:off x="9832680" y="8663071"/>
              <a:ext cx="648720" cy="95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92546B3-F9BA-4766-AE2D-03B93008457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78680" y="8555431"/>
                <a:ext cx="7563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C87FE8-16D8-4DF6-9343-886A98449640}"/>
                  </a:ext>
                </a:extLst>
              </p14:cNvPr>
              <p14:cNvContentPartPr/>
              <p14:nvPr/>
            </p14:nvContentPartPr>
            <p14:xfrm>
              <a:off x="11471760" y="8540311"/>
              <a:ext cx="797400" cy="507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C87FE8-16D8-4DF6-9343-886A9844964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417760" y="8432311"/>
                <a:ext cx="90504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1DDE3CC-F6B0-4B24-9DFF-E4593A4886A1}"/>
                  </a:ext>
                </a:extLst>
              </p14:cNvPr>
              <p14:cNvContentPartPr/>
              <p14:nvPr/>
            </p14:nvContentPartPr>
            <p14:xfrm>
              <a:off x="13611960" y="8661631"/>
              <a:ext cx="616320" cy="472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1DDE3CC-F6B0-4B24-9DFF-E4593A4886A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557960" y="8553631"/>
                <a:ext cx="72396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5A6D32-2E44-4844-B83A-2DD1E452DAB1}"/>
                  </a:ext>
                </a:extLst>
              </p14:cNvPr>
              <p14:cNvContentPartPr/>
              <p14:nvPr/>
            </p14:nvContentPartPr>
            <p14:xfrm>
              <a:off x="2533320" y="9216031"/>
              <a:ext cx="728280" cy="734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5A6D32-2E44-4844-B83A-2DD1E452DAB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79680" y="9108031"/>
                <a:ext cx="83592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96972B-D92B-4F0D-A934-27B20667139C}"/>
                  </a:ext>
                </a:extLst>
              </p14:cNvPr>
              <p14:cNvContentPartPr/>
              <p14:nvPr/>
            </p14:nvContentPartPr>
            <p14:xfrm>
              <a:off x="4199760" y="9198391"/>
              <a:ext cx="605160" cy="602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96972B-D92B-4F0D-A934-27B20667139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45760" y="9090751"/>
                <a:ext cx="71280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B03AF2-C789-463A-BD91-755865DBD72C}"/>
                  </a:ext>
                </a:extLst>
              </p14:cNvPr>
              <p14:cNvContentPartPr/>
              <p14:nvPr/>
            </p14:nvContentPartPr>
            <p14:xfrm>
              <a:off x="6017400" y="9223231"/>
              <a:ext cx="856080" cy="460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B03AF2-C789-463A-BD91-755865DBD72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63400" y="9115231"/>
                <a:ext cx="96372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1584B9-554C-41E7-ADDA-F87C241DFD51}"/>
                  </a:ext>
                </a:extLst>
              </p14:cNvPr>
              <p14:cNvContentPartPr/>
              <p14:nvPr/>
            </p14:nvContentPartPr>
            <p14:xfrm>
              <a:off x="8315280" y="9126031"/>
              <a:ext cx="78840" cy="678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1584B9-554C-41E7-ADDA-F87C241DFD5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61640" y="9018031"/>
                <a:ext cx="18648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FAB260-FA00-4CFE-AE8A-D47A52775ED7}"/>
                  </a:ext>
                </a:extLst>
              </p14:cNvPr>
              <p14:cNvContentPartPr/>
              <p14:nvPr/>
            </p14:nvContentPartPr>
            <p14:xfrm>
              <a:off x="9988560" y="9164551"/>
              <a:ext cx="135720" cy="645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FAB260-FA00-4CFE-AE8A-D47A52775ED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34920" y="9056551"/>
                <a:ext cx="24336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7AE54C2-F3CA-4AE1-9757-416745BF4332}"/>
                  </a:ext>
                </a:extLst>
              </p14:cNvPr>
              <p14:cNvContentPartPr/>
              <p14:nvPr/>
            </p14:nvContentPartPr>
            <p14:xfrm>
              <a:off x="11790000" y="9217111"/>
              <a:ext cx="725400" cy="570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7AE54C2-F3CA-4AE1-9757-416745BF433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736360" y="9109111"/>
                <a:ext cx="8330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15D1ADC-E001-4DE1-B09E-8B2AEDAFD7AA}"/>
                  </a:ext>
                </a:extLst>
              </p14:cNvPr>
              <p14:cNvContentPartPr/>
              <p14:nvPr/>
            </p14:nvContentPartPr>
            <p14:xfrm>
              <a:off x="13639680" y="9059071"/>
              <a:ext cx="505800" cy="774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15D1ADC-E001-4DE1-B09E-8B2AEDAFD7A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586040" y="8951071"/>
                <a:ext cx="61344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6D1E8D8-7354-41C8-8578-1EA918197E4A}"/>
                  </a:ext>
                </a:extLst>
              </p14:cNvPr>
              <p14:cNvContentPartPr/>
              <p14:nvPr/>
            </p14:nvContentPartPr>
            <p14:xfrm>
              <a:off x="2972160" y="10073911"/>
              <a:ext cx="70200" cy="511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6D1E8D8-7354-41C8-8578-1EA918197E4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18160" y="9965911"/>
                <a:ext cx="17784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F3E41A0-98AF-4D90-BAF0-7B132A892628}"/>
                  </a:ext>
                </a:extLst>
              </p14:cNvPr>
              <p14:cNvContentPartPr/>
              <p14:nvPr/>
            </p14:nvContentPartPr>
            <p14:xfrm>
              <a:off x="2795760" y="9838471"/>
              <a:ext cx="97560" cy="155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F3E41A0-98AF-4D90-BAF0-7B132A89262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42120" y="9730831"/>
                <a:ext cx="2052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69D5970-F4FE-4372-B9D5-79ECCC4FA4FB}"/>
                  </a:ext>
                </a:extLst>
              </p14:cNvPr>
              <p14:cNvContentPartPr/>
              <p14:nvPr/>
            </p14:nvContentPartPr>
            <p14:xfrm>
              <a:off x="4291560" y="10031071"/>
              <a:ext cx="852120" cy="529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69D5970-F4FE-4372-B9D5-79ECCC4FA4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37560" y="9923431"/>
                <a:ext cx="95976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2204965-B2AF-47B8-B953-561051AA6AC6}"/>
                  </a:ext>
                </a:extLst>
              </p14:cNvPr>
              <p14:cNvContentPartPr/>
              <p14:nvPr/>
            </p14:nvContentPartPr>
            <p14:xfrm>
              <a:off x="6303600" y="9719671"/>
              <a:ext cx="515160" cy="516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2204965-B2AF-47B8-B953-561051AA6AC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249960" y="9612031"/>
                <a:ext cx="6228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13E57D1-2EBD-47EA-92B1-D4E1553D53F9}"/>
                  </a:ext>
                </a:extLst>
              </p14:cNvPr>
              <p14:cNvContentPartPr/>
              <p14:nvPr/>
            </p14:nvContentPartPr>
            <p14:xfrm>
              <a:off x="8039520" y="9863311"/>
              <a:ext cx="551160" cy="950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13E57D1-2EBD-47EA-92B1-D4E1553D53F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85880" y="9755671"/>
                <a:ext cx="65880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D0BC6C3-6868-4C19-B02F-32670C1EC648}"/>
                  </a:ext>
                </a:extLst>
              </p14:cNvPr>
              <p14:cNvContentPartPr/>
              <p14:nvPr/>
            </p14:nvContentPartPr>
            <p14:xfrm>
              <a:off x="9947520" y="9959071"/>
              <a:ext cx="774360" cy="771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D0BC6C3-6868-4C19-B02F-32670C1EC64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93520" y="9851071"/>
                <a:ext cx="88200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16F12B2-D799-4EFD-9F7A-A5CD26F83F70}"/>
                  </a:ext>
                </a:extLst>
              </p14:cNvPr>
              <p14:cNvContentPartPr/>
              <p14:nvPr/>
            </p14:nvContentPartPr>
            <p14:xfrm>
              <a:off x="3717720" y="11365951"/>
              <a:ext cx="39960" cy="15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16F12B2-D799-4EFD-9F7A-A5CD26F83F7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08720" y="11356951"/>
                <a:ext cx="57600" cy="3312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FC76A06-2881-4889-A70C-BC9BFBD95932}"/>
              </a:ext>
            </a:extLst>
          </p:cNvPr>
          <p:cNvSpPr txBox="1"/>
          <p:nvPr/>
        </p:nvSpPr>
        <p:spPr>
          <a:xfrm>
            <a:off x="1065612" y="11276221"/>
            <a:ext cx="97437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password Lukman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terdiri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tempat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dan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tanggal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C77E6D-3CDF-486B-B080-589DE6E0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4" y="1220515"/>
            <a:ext cx="6852460" cy="112749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3664CBE-99C1-4268-9BEE-617894DC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786" y="1220515"/>
            <a:ext cx="6324406" cy="112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309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9370891-5B59-434E-B094-B17B5BD24C20}"/>
                  </a:ext>
                </a:extLst>
              </p14:cNvPr>
              <p14:cNvContentPartPr/>
              <p14:nvPr/>
            </p14:nvContentPartPr>
            <p14:xfrm>
              <a:off x="3602880" y="12657631"/>
              <a:ext cx="483120" cy="387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9370891-5B59-434E-B094-B17B5BD24C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3880" y="12648631"/>
                <a:ext cx="5007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572DABB-F883-428B-9F3F-5405822212F2}"/>
                  </a:ext>
                </a:extLst>
              </p14:cNvPr>
              <p14:cNvContentPartPr/>
              <p14:nvPr/>
            </p14:nvContentPartPr>
            <p14:xfrm>
              <a:off x="3488400" y="4388791"/>
              <a:ext cx="1562760" cy="1521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572DABB-F883-428B-9F3F-5405822212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9760" y="4380151"/>
                <a:ext cx="1580400" cy="15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2F9291-B8AB-4C88-A929-81E432FF616B}"/>
                  </a:ext>
                </a:extLst>
              </p14:cNvPr>
              <p14:cNvContentPartPr/>
              <p14:nvPr/>
            </p14:nvContentPartPr>
            <p14:xfrm>
              <a:off x="7518960" y="2405551"/>
              <a:ext cx="1028520" cy="1094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2F9291-B8AB-4C88-A929-81E432FF61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0320" y="2396911"/>
                <a:ext cx="1046160" cy="11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4096EA2-7DCB-4063-8327-F6E57C298903}"/>
                  </a:ext>
                </a:extLst>
              </p14:cNvPr>
              <p14:cNvContentPartPr/>
              <p14:nvPr/>
            </p14:nvContentPartPr>
            <p14:xfrm>
              <a:off x="4374000" y="8536351"/>
              <a:ext cx="1152000" cy="1129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4096EA2-7DCB-4063-8327-F6E57C2989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5360" y="8527711"/>
                <a:ext cx="1169640" cy="11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51241A8-16D9-44D3-8EBB-03BA2FEA7946}"/>
                  </a:ext>
                </a:extLst>
              </p14:cNvPr>
              <p14:cNvContentPartPr/>
              <p14:nvPr/>
            </p14:nvContentPartPr>
            <p14:xfrm>
              <a:off x="7812000" y="4706311"/>
              <a:ext cx="1379880" cy="13028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51241A8-16D9-44D3-8EBB-03BA2FEA79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03360" y="4697311"/>
                <a:ext cx="1397520" cy="13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A18B15D-FBA5-4090-B775-BCB5670A6E2E}"/>
                  </a:ext>
                </a:extLst>
              </p14:cNvPr>
              <p14:cNvContentPartPr/>
              <p14:nvPr/>
            </p14:nvContentPartPr>
            <p14:xfrm>
              <a:off x="14144040" y="-87449"/>
              <a:ext cx="456120" cy="3474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A18B15D-FBA5-4090-B775-BCB5670A6E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35040" y="-96449"/>
                <a:ext cx="4737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BB9BABC-D97B-4EF4-B1E1-701F6186C9B9}"/>
                  </a:ext>
                </a:extLst>
              </p14:cNvPr>
              <p14:cNvContentPartPr/>
              <p14:nvPr/>
            </p14:nvContentPartPr>
            <p14:xfrm>
              <a:off x="10613880" y="567031"/>
              <a:ext cx="4322160" cy="17697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BB9BABC-D97B-4EF4-B1E1-701F6186C9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05240" y="558391"/>
                <a:ext cx="4339800" cy="17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1D2B816-BD32-4EEB-81D0-AEAB44D586B0}"/>
                  </a:ext>
                </a:extLst>
              </p14:cNvPr>
              <p14:cNvContentPartPr/>
              <p14:nvPr/>
            </p14:nvContentPartPr>
            <p14:xfrm>
              <a:off x="11544840" y="7597111"/>
              <a:ext cx="442800" cy="4982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1D2B816-BD32-4EEB-81D0-AEAB44D586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35840" y="7588111"/>
                <a:ext cx="460440" cy="51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FA2600-00E0-408F-91F7-D6EC45257660}"/>
              </a:ext>
            </a:extLst>
          </p:cNvPr>
          <p:cNvGrpSpPr/>
          <p:nvPr/>
        </p:nvGrpSpPr>
        <p:grpSpPr>
          <a:xfrm>
            <a:off x="2068920" y="104791"/>
            <a:ext cx="15983280" cy="12684600"/>
            <a:chOff x="2068920" y="104791"/>
            <a:chExt cx="15983280" cy="126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AA56D7-CBD0-4FD8-A441-6DD48D85AA6E}"/>
                    </a:ext>
                  </a:extLst>
                </p14:cNvPr>
                <p14:cNvContentPartPr/>
                <p14:nvPr/>
              </p14:nvContentPartPr>
              <p14:xfrm>
                <a:off x="3518640" y="10380271"/>
                <a:ext cx="291600" cy="45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AA56D7-CBD0-4FD8-A441-6DD48D85AA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09640" y="10371271"/>
                  <a:ext cx="309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F85182-351F-43C0-B3A5-C9BCB1FA8B1D}"/>
                    </a:ext>
                  </a:extLst>
                </p14:cNvPr>
                <p14:cNvContentPartPr/>
                <p14:nvPr/>
              </p14:nvContentPartPr>
              <p14:xfrm>
                <a:off x="3452760" y="11048791"/>
                <a:ext cx="334800" cy="425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F85182-351F-43C0-B3A5-C9BCB1FA8B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4120" y="11039791"/>
                  <a:ext cx="352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660445-E58C-4262-A08B-57DC4B1D50F6}"/>
                    </a:ext>
                  </a:extLst>
                </p14:cNvPr>
                <p14:cNvContentPartPr/>
                <p14:nvPr/>
              </p14:nvContentPartPr>
              <p14:xfrm>
                <a:off x="3557880" y="11774911"/>
                <a:ext cx="383400" cy="466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660445-E58C-4262-A08B-57DC4B1D50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9240" y="11765911"/>
                  <a:ext cx="4010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02B21B-624A-412D-ABF4-AE013DEE69AF}"/>
                    </a:ext>
                  </a:extLst>
                </p14:cNvPr>
                <p14:cNvContentPartPr/>
                <p14:nvPr/>
              </p14:nvContentPartPr>
              <p14:xfrm>
                <a:off x="3443040" y="11969311"/>
                <a:ext cx="417960" cy="17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02B21B-624A-412D-ABF4-AE013DEE69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34040" y="11960671"/>
                  <a:ext cx="435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1C82C7-755E-4AB7-B0C4-AEDAEDEF8371}"/>
                    </a:ext>
                  </a:extLst>
                </p14:cNvPr>
                <p14:cNvContentPartPr/>
                <p14:nvPr/>
              </p14:nvContentPartPr>
              <p14:xfrm>
                <a:off x="3603240" y="9865111"/>
                <a:ext cx="51120" cy="24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1C82C7-755E-4AB7-B0C4-AEDAEDEF83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94240" y="9856111"/>
                  <a:ext cx="68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09A807-57DB-4370-A8A7-C92C3FC4A66F}"/>
                    </a:ext>
                  </a:extLst>
                </p14:cNvPr>
                <p14:cNvContentPartPr/>
                <p14:nvPr/>
              </p14:nvContentPartPr>
              <p14:xfrm>
                <a:off x="3113280" y="8417551"/>
                <a:ext cx="546480" cy="42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09A807-57DB-4370-A8A7-C92C3FC4A6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4640" y="8408911"/>
                  <a:ext cx="5641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8917CA-07D2-4FF3-A99E-8DA9762A6CF6}"/>
                    </a:ext>
                  </a:extLst>
                </p14:cNvPr>
                <p14:cNvContentPartPr/>
                <p14:nvPr/>
              </p14:nvContentPartPr>
              <p14:xfrm>
                <a:off x="3353040" y="9248791"/>
                <a:ext cx="325440" cy="227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8917CA-07D2-4FF3-A99E-8DA9762A6C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4400" y="9240151"/>
                  <a:ext cx="343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C3344D-89F4-402C-ADA2-429390F5E9FF}"/>
                    </a:ext>
                  </a:extLst>
                </p14:cNvPr>
                <p14:cNvContentPartPr/>
                <p14:nvPr/>
              </p14:nvContentPartPr>
              <p14:xfrm>
                <a:off x="3441600" y="8864671"/>
                <a:ext cx="189720" cy="52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C3344D-89F4-402C-ADA2-429390F5E9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32600" y="8856031"/>
                  <a:ext cx="2073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F17A8B-BB82-4BD5-86EE-58A453B82917}"/>
                    </a:ext>
                  </a:extLst>
                </p14:cNvPr>
                <p14:cNvContentPartPr/>
                <p14:nvPr/>
              </p14:nvContentPartPr>
              <p14:xfrm>
                <a:off x="3520440" y="9567391"/>
                <a:ext cx="72000" cy="84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F17A8B-BB82-4BD5-86EE-58A453B829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11440" y="9558751"/>
                  <a:ext cx="89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CC3ECE-4D11-473F-9784-69729247A303}"/>
                    </a:ext>
                  </a:extLst>
                </p14:cNvPr>
                <p14:cNvContentPartPr/>
                <p14:nvPr/>
              </p14:nvContentPartPr>
              <p14:xfrm>
                <a:off x="2074680" y="543271"/>
                <a:ext cx="418680" cy="682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CC3ECE-4D11-473F-9784-69729247A3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65680" y="534271"/>
                  <a:ext cx="4363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5B8C84-53EA-4A1E-A80B-2809C653D517}"/>
                    </a:ext>
                  </a:extLst>
                </p14:cNvPr>
                <p14:cNvContentPartPr/>
                <p14:nvPr/>
              </p14:nvContentPartPr>
              <p14:xfrm>
                <a:off x="2068920" y="1635511"/>
                <a:ext cx="538920" cy="48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5B8C84-53EA-4A1E-A80B-2809C653D5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0280" y="1626511"/>
                  <a:ext cx="5565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A13C04-69C2-4260-88A8-62636E9C6C16}"/>
                    </a:ext>
                  </a:extLst>
                </p14:cNvPr>
                <p14:cNvContentPartPr/>
                <p14:nvPr/>
              </p14:nvContentPartPr>
              <p14:xfrm>
                <a:off x="2246040" y="2501311"/>
                <a:ext cx="401040" cy="373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A13C04-69C2-4260-88A8-62636E9C6C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37400" y="2492671"/>
                  <a:ext cx="418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D4E2B6-FE52-4985-A60B-0E7D1A2525DA}"/>
                    </a:ext>
                  </a:extLst>
                </p14:cNvPr>
                <p14:cNvContentPartPr/>
                <p14:nvPr/>
              </p14:nvContentPartPr>
              <p14:xfrm>
                <a:off x="2237760" y="3139591"/>
                <a:ext cx="436680" cy="337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D4E2B6-FE52-4985-A60B-0E7D1A2525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28760" y="3130591"/>
                  <a:ext cx="4543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9931BD-E088-4F21-973B-61E8E0D723E3}"/>
                    </a:ext>
                  </a:extLst>
                </p14:cNvPr>
                <p14:cNvContentPartPr/>
                <p14:nvPr/>
              </p14:nvContentPartPr>
              <p14:xfrm>
                <a:off x="2521080" y="3655111"/>
                <a:ext cx="302040" cy="387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9931BD-E088-4F21-973B-61E8E0D723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12440" y="3646111"/>
                  <a:ext cx="3196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D3EA57-604A-4D11-95A6-7B125BDB511A}"/>
                    </a:ext>
                  </a:extLst>
                </p14:cNvPr>
                <p14:cNvContentPartPr/>
                <p14:nvPr/>
              </p14:nvContentPartPr>
              <p14:xfrm>
                <a:off x="2421000" y="4279351"/>
                <a:ext cx="472680" cy="569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D3EA57-604A-4D11-95A6-7B125BDB51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2360" y="4270711"/>
                  <a:ext cx="49032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5A433D-9401-4154-BB28-C7D57A6AD95D}"/>
                    </a:ext>
                  </a:extLst>
                </p14:cNvPr>
                <p14:cNvContentPartPr/>
                <p14:nvPr/>
              </p14:nvContentPartPr>
              <p14:xfrm>
                <a:off x="2779200" y="4868671"/>
                <a:ext cx="266760" cy="54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5A433D-9401-4154-BB28-C7D57A6AD9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0200" y="4860031"/>
                  <a:ext cx="2844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989B63-F0CD-4B8D-9552-F856B98AE02B}"/>
                    </a:ext>
                  </a:extLst>
                </p14:cNvPr>
                <p14:cNvContentPartPr/>
                <p14:nvPr/>
              </p14:nvContentPartPr>
              <p14:xfrm>
                <a:off x="2878200" y="962311"/>
                <a:ext cx="1305720" cy="57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989B63-F0CD-4B8D-9552-F856B98AE0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9200" y="953311"/>
                  <a:ext cx="1323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4F6C90-9B2B-41EB-8F1C-1024A60ADBF1}"/>
                    </a:ext>
                  </a:extLst>
                </p14:cNvPr>
                <p14:cNvContentPartPr/>
                <p14:nvPr/>
              </p14:nvContentPartPr>
              <p14:xfrm>
                <a:off x="2955240" y="909751"/>
                <a:ext cx="1333440" cy="83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4F6C90-9B2B-41EB-8F1C-1024A60ADB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46600" y="900751"/>
                  <a:ext cx="135108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BCC1DE-71D3-47EA-AD28-54DCB6CF859D}"/>
                    </a:ext>
                  </a:extLst>
                </p14:cNvPr>
                <p14:cNvContentPartPr/>
                <p14:nvPr/>
              </p14:nvContentPartPr>
              <p14:xfrm>
                <a:off x="2959920" y="2234191"/>
                <a:ext cx="1466280" cy="185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BCC1DE-71D3-47EA-AD28-54DCB6CF85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0920" y="2225191"/>
                  <a:ext cx="1483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AEB4B2-362E-4794-9BA1-12FBAA88E3F5}"/>
                    </a:ext>
                  </a:extLst>
                </p14:cNvPr>
                <p14:cNvContentPartPr/>
                <p14:nvPr/>
              </p14:nvContentPartPr>
              <p14:xfrm>
                <a:off x="3204720" y="2218711"/>
                <a:ext cx="1264320" cy="1051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AEB4B2-362E-4794-9BA1-12FBAA88E3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96080" y="2209711"/>
                  <a:ext cx="128196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65A045-00C5-4570-9C0E-EDAB995E3B89}"/>
                    </a:ext>
                  </a:extLst>
                </p14:cNvPr>
                <p14:cNvContentPartPr/>
                <p14:nvPr/>
              </p14:nvContentPartPr>
              <p14:xfrm>
                <a:off x="3041640" y="3479071"/>
                <a:ext cx="1585440" cy="1028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65A045-00C5-4570-9C0E-EDAB995E3B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32640" y="3470071"/>
                  <a:ext cx="160308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801EEB2-7D0F-4E87-901E-D751FDD3CFED}"/>
                    </a:ext>
                  </a:extLst>
                </p14:cNvPr>
                <p14:cNvContentPartPr/>
                <p14:nvPr/>
              </p14:nvContentPartPr>
              <p14:xfrm>
                <a:off x="4645440" y="808231"/>
                <a:ext cx="473760" cy="399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801EEB2-7D0F-4E87-901E-D751FDD3CF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36800" y="799231"/>
                  <a:ext cx="4914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F8B10DA-8D05-4F0D-8005-370E761674EA}"/>
                    </a:ext>
                  </a:extLst>
                </p14:cNvPr>
                <p14:cNvContentPartPr/>
                <p14:nvPr/>
              </p14:nvContentPartPr>
              <p14:xfrm>
                <a:off x="5320800" y="993631"/>
                <a:ext cx="34920" cy="348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F8B10DA-8D05-4F0D-8005-370E761674E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11800" y="984631"/>
                  <a:ext cx="52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880BBC1-E66E-4257-AFB4-7275CDDA9721}"/>
                    </a:ext>
                  </a:extLst>
                </p14:cNvPr>
                <p14:cNvContentPartPr/>
                <p14:nvPr/>
              </p14:nvContentPartPr>
              <p14:xfrm>
                <a:off x="5406120" y="661351"/>
                <a:ext cx="502920" cy="39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880BBC1-E66E-4257-AFB4-7275CDDA97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97120" y="652351"/>
                  <a:ext cx="5205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BB6D2F-DC32-4C2D-88E7-F74773B01DEE}"/>
                    </a:ext>
                  </a:extLst>
                </p14:cNvPr>
                <p14:cNvContentPartPr/>
                <p14:nvPr/>
              </p14:nvContentPartPr>
              <p14:xfrm>
                <a:off x="6017040" y="545431"/>
                <a:ext cx="248040" cy="456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BB6D2F-DC32-4C2D-88E7-F74773B01D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8400" y="536791"/>
                  <a:ext cx="2656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1E2D92-7360-4B3C-87C4-954E90F56CDD}"/>
                    </a:ext>
                  </a:extLst>
                </p14:cNvPr>
                <p14:cNvContentPartPr/>
                <p14:nvPr/>
              </p14:nvContentPartPr>
              <p14:xfrm>
                <a:off x="6346080" y="392431"/>
                <a:ext cx="338040" cy="578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1E2D92-7360-4B3C-87C4-954E90F56C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37080" y="383791"/>
                  <a:ext cx="3556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9B6F75-43C6-405C-A27F-C9865AC277F4}"/>
                    </a:ext>
                  </a:extLst>
                </p14:cNvPr>
                <p14:cNvContentPartPr/>
                <p14:nvPr/>
              </p14:nvContentPartPr>
              <p14:xfrm>
                <a:off x="4726440" y="1832791"/>
                <a:ext cx="451080" cy="417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9B6F75-43C6-405C-A27F-C9865AC277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17800" y="1824151"/>
                  <a:ext cx="4687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9D85E0-2DD9-4531-8723-798F8550F9C4}"/>
                    </a:ext>
                  </a:extLst>
                </p14:cNvPr>
                <p14:cNvContentPartPr/>
                <p14:nvPr/>
              </p14:nvContentPartPr>
              <p14:xfrm>
                <a:off x="5389200" y="2024311"/>
                <a:ext cx="133560" cy="18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9D85E0-2DD9-4531-8723-798F8550F9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80560" y="2015671"/>
                  <a:ext cx="151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08C4FE9-3C2B-4CCD-B92E-7A8D2791A936}"/>
                    </a:ext>
                  </a:extLst>
                </p14:cNvPr>
                <p14:cNvContentPartPr/>
                <p14:nvPr/>
              </p14:nvContentPartPr>
              <p14:xfrm>
                <a:off x="5651640" y="1626151"/>
                <a:ext cx="345960" cy="338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08C4FE9-3C2B-4CCD-B92E-7A8D2791A9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43000" y="1617511"/>
                  <a:ext cx="363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798750-097A-4110-9907-BCA0B14B08DE}"/>
                    </a:ext>
                  </a:extLst>
                </p14:cNvPr>
                <p14:cNvContentPartPr/>
                <p14:nvPr/>
              </p14:nvContentPartPr>
              <p14:xfrm>
                <a:off x="6065640" y="1371631"/>
                <a:ext cx="402120" cy="497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798750-097A-4110-9907-BCA0B14B08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57000" y="1362991"/>
                  <a:ext cx="4197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80F0E5-CE1B-48B2-8051-F0DF7593FE6B}"/>
                    </a:ext>
                  </a:extLst>
                </p14:cNvPr>
                <p14:cNvContentPartPr/>
                <p14:nvPr/>
              </p14:nvContentPartPr>
              <p14:xfrm>
                <a:off x="6630480" y="1256431"/>
                <a:ext cx="248040" cy="573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80F0E5-CE1B-48B2-8051-F0DF7593FE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1840" y="1247431"/>
                  <a:ext cx="2656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8E0713-008C-4EC3-93CA-37230952A99F}"/>
                    </a:ext>
                  </a:extLst>
                </p14:cNvPr>
                <p14:cNvContentPartPr/>
                <p14:nvPr/>
              </p14:nvContentPartPr>
              <p14:xfrm>
                <a:off x="5196960" y="3088471"/>
                <a:ext cx="325440" cy="441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8E0713-008C-4EC3-93CA-37230952A9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88320" y="3079471"/>
                  <a:ext cx="3430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56AB64-B71E-4C9B-A9D1-A3B648CBAA9C}"/>
                    </a:ext>
                  </a:extLst>
                </p14:cNvPr>
                <p14:cNvContentPartPr/>
                <p14:nvPr/>
              </p14:nvContentPartPr>
              <p14:xfrm>
                <a:off x="5727240" y="3341911"/>
                <a:ext cx="54720" cy="230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56AB64-B71E-4C9B-A9D1-A3B648CBAA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18600" y="3333271"/>
                  <a:ext cx="72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139E767-19BD-427F-8EDC-C4D98B24A845}"/>
                    </a:ext>
                  </a:extLst>
                </p14:cNvPr>
                <p14:cNvContentPartPr/>
                <p14:nvPr/>
              </p14:nvContentPartPr>
              <p14:xfrm>
                <a:off x="5894640" y="2918911"/>
                <a:ext cx="254160" cy="263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139E767-19BD-427F-8EDC-C4D98B24A8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85640" y="2910271"/>
                  <a:ext cx="271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F486CEA-7276-440F-99D7-87D0D23553EC}"/>
                    </a:ext>
                  </a:extLst>
                </p14:cNvPr>
                <p14:cNvContentPartPr/>
                <p14:nvPr/>
              </p14:nvContentPartPr>
              <p14:xfrm>
                <a:off x="6298200" y="2653951"/>
                <a:ext cx="505440" cy="487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F486CEA-7276-440F-99D7-87D0D23553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89560" y="2645311"/>
                  <a:ext cx="5230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FF4C17-17CC-477E-9024-C10424AAA867}"/>
                    </a:ext>
                  </a:extLst>
                </p14:cNvPr>
                <p14:cNvContentPartPr/>
                <p14:nvPr/>
              </p14:nvContentPartPr>
              <p14:xfrm>
                <a:off x="6238080" y="2484391"/>
                <a:ext cx="1129680" cy="633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FF4C17-17CC-477E-9024-C10424AAA8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29440" y="2475391"/>
                  <a:ext cx="114732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FFF89D0-0399-430C-9B08-E6FF5B5D876A}"/>
                    </a:ext>
                  </a:extLst>
                </p14:cNvPr>
                <p14:cNvContentPartPr/>
                <p14:nvPr/>
              </p14:nvContentPartPr>
              <p14:xfrm>
                <a:off x="5346360" y="4091071"/>
                <a:ext cx="349560" cy="399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FFF89D0-0399-430C-9B08-E6FF5B5D87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37360" y="4082071"/>
                  <a:ext cx="3672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8DF295-BB08-4293-B6E3-76ED902D1075}"/>
                    </a:ext>
                  </a:extLst>
                </p14:cNvPr>
                <p14:cNvContentPartPr/>
                <p14:nvPr/>
              </p14:nvContentPartPr>
              <p14:xfrm>
                <a:off x="5965920" y="4224271"/>
                <a:ext cx="100080" cy="240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8DF295-BB08-4293-B6E3-76ED902D10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56920" y="4215631"/>
                  <a:ext cx="117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19E2AD-D18A-47BB-BB37-41118631972D}"/>
                    </a:ext>
                  </a:extLst>
                </p14:cNvPr>
                <p14:cNvContentPartPr/>
                <p14:nvPr/>
              </p14:nvContentPartPr>
              <p14:xfrm>
                <a:off x="6103080" y="3780391"/>
                <a:ext cx="293040" cy="299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19E2AD-D18A-47BB-BB37-4111863197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94080" y="3771751"/>
                  <a:ext cx="310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A0F9A1-C15A-4C22-B751-A09AE3C4CE94}"/>
                    </a:ext>
                  </a:extLst>
                </p14:cNvPr>
                <p14:cNvContentPartPr/>
                <p14:nvPr/>
              </p14:nvContentPartPr>
              <p14:xfrm>
                <a:off x="6515280" y="3561151"/>
                <a:ext cx="450000" cy="754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A0F9A1-C15A-4C22-B751-A09AE3C4CE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06640" y="3552151"/>
                  <a:ext cx="46764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F7729D-8A90-424F-8724-0E139173262A}"/>
                    </a:ext>
                  </a:extLst>
                </p14:cNvPr>
                <p14:cNvContentPartPr/>
                <p14:nvPr/>
              </p14:nvContentPartPr>
              <p14:xfrm>
                <a:off x="7060320" y="3522271"/>
                <a:ext cx="389520" cy="461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F7729D-8A90-424F-8724-0E13917326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51680" y="3513271"/>
                  <a:ext cx="4071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DBDD64-96C9-4021-9C8F-1EBDC9898CAA}"/>
                    </a:ext>
                  </a:extLst>
                </p14:cNvPr>
                <p14:cNvContentPartPr/>
                <p14:nvPr/>
              </p14:nvContentPartPr>
              <p14:xfrm>
                <a:off x="6973560" y="3355591"/>
                <a:ext cx="442440" cy="155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DBDD64-96C9-4021-9C8F-1EBDC9898C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64560" y="3346591"/>
                  <a:ext cx="460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732B90F-D122-4C75-9968-7D27C1CB4162}"/>
                    </a:ext>
                  </a:extLst>
                </p14:cNvPr>
                <p14:cNvContentPartPr/>
                <p14:nvPr/>
              </p14:nvContentPartPr>
              <p14:xfrm>
                <a:off x="3753360" y="6316951"/>
                <a:ext cx="79200" cy="159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732B90F-D122-4C75-9968-7D27C1CB416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44360" y="6308311"/>
                  <a:ext cx="96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DEB749-A85D-47B5-AC89-1818BE00AAC9}"/>
                    </a:ext>
                  </a:extLst>
                </p14:cNvPr>
                <p14:cNvContentPartPr/>
                <p14:nvPr/>
              </p14:nvContentPartPr>
              <p14:xfrm>
                <a:off x="2954520" y="6345031"/>
                <a:ext cx="331560" cy="372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DEB749-A85D-47B5-AC89-1818BE00AA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45880" y="6336031"/>
                  <a:ext cx="3492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358E1E-AD9E-44AF-BE17-CE3D38DEC014}"/>
                    </a:ext>
                  </a:extLst>
                </p14:cNvPr>
                <p14:cNvContentPartPr/>
                <p14:nvPr/>
              </p14:nvContentPartPr>
              <p14:xfrm>
                <a:off x="3043440" y="6938671"/>
                <a:ext cx="466200" cy="834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358E1E-AD9E-44AF-BE17-CE3D38DEC0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34440" y="6930031"/>
                  <a:ext cx="483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34A8C4-D0EA-47E8-8A6C-FA8AE1B29568}"/>
                    </a:ext>
                  </a:extLst>
                </p14:cNvPr>
                <p14:cNvContentPartPr/>
                <p14:nvPr/>
              </p14:nvContentPartPr>
              <p14:xfrm>
                <a:off x="3101760" y="7743631"/>
                <a:ext cx="606600" cy="349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34A8C4-D0EA-47E8-8A6C-FA8AE1B295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93120" y="7734991"/>
                  <a:ext cx="624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50A396-9068-4C44-829F-34BF8C5C8EEE}"/>
                    </a:ext>
                  </a:extLst>
                </p14:cNvPr>
                <p14:cNvContentPartPr/>
                <p14:nvPr/>
              </p14:nvContentPartPr>
              <p14:xfrm>
                <a:off x="2729880" y="5743831"/>
                <a:ext cx="374040" cy="251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50A396-9068-4C44-829F-34BF8C5C8E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20880" y="5735191"/>
                  <a:ext cx="391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CB4A3E-DA22-4146-A57C-0F84DCEF3783}"/>
                    </a:ext>
                  </a:extLst>
                </p14:cNvPr>
                <p14:cNvContentPartPr/>
                <p14:nvPr/>
              </p14:nvContentPartPr>
              <p14:xfrm>
                <a:off x="3683880" y="5731951"/>
                <a:ext cx="1221120" cy="1408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CB4A3E-DA22-4146-A57C-0F84DCEF37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4880" y="5723311"/>
                  <a:ext cx="1238760" cy="14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2BD9C5-E2F1-4FD0-A6D0-5C0D2AC504C5}"/>
                    </a:ext>
                  </a:extLst>
                </p14:cNvPr>
                <p14:cNvContentPartPr/>
                <p14:nvPr/>
              </p14:nvContentPartPr>
              <p14:xfrm>
                <a:off x="6972480" y="345991"/>
                <a:ext cx="1347840" cy="1141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2BD9C5-E2F1-4FD0-A6D0-5C0D2AC504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63480" y="337351"/>
                  <a:ext cx="1365480" cy="11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0A10040-645C-4A0E-A072-2CF8F3D840ED}"/>
                    </a:ext>
                  </a:extLst>
                </p14:cNvPr>
                <p14:cNvContentPartPr/>
                <p14:nvPr/>
              </p14:nvContentPartPr>
              <p14:xfrm>
                <a:off x="5126040" y="5443951"/>
                <a:ext cx="390960" cy="450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0A10040-645C-4A0E-A072-2CF8F3D840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17400" y="5434951"/>
                  <a:ext cx="4086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460405B-5806-4FC1-A900-E2D7A04E83F9}"/>
                    </a:ext>
                  </a:extLst>
                </p14:cNvPr>
                <p14:cNvContentPartPr/>
                <p14:nvPr/>
              </p14:nvContentPartPr>
              <p14:xfrm>
                <a:off x="5776920" y="5716831"/>
                <a:ext cx="25920" cy="274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460405B-5806-4FC1-A900-E2D7A04E83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67920" y="5707831"/>
                  <a:ext cx="43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8F4ABA5-0DB2-4BAB-B0EC-427C02409592}"/>
                    </a:ext>
                  </a:extLst>
                </p14:cNvPr>
                <p14:cNvContentPartPr/>
                <p14:nvPr/>
              </p14:nvContentPartPr>
              <p14:xfrm>
                <a:off x="5952600" y="5221831"/>
                <a:ext cx="120600" cy="457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8F4ABA5-0DB2-4BAB-B0EC-427C024095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43960" y="5212831"/>
                  <a:ext cx="138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FC86D2-210A-49EB-AA6E-897F259A2E3F}"/>
                    </a:ext>
                  </a:extLst>
                </p14:cNvPr>
                <p14:cNvContentPartPr/>
                <p14:nvPr/>
              </p14:nvContentPartPr>
              <p14:xfrm>
                <a:off x="6159960" y="5083231"/>
                <a:ext cx="227160" cy="516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FC86D2-210A-49EB-AA6E-897F259A2E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50960" y="5074591"/>
                  <a:ext cx="2448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5113A4A-5837-4C8C-8985-745885C79948}"/>
                    </a:ext>
                  </a:extLst>
                </p14:cNvPr>
                <p14:cNvContentPartPr/>
                <p14:nvPr/>
              </p14:nvContentPartPr>
              <p14:xfrm>
                <a:off x="6338160" y="5086831"/>
                <a:ext cx="685440" cy="463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5113A4A-5837-4C8C-8985-745885C799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29160" y="5078191"/>
                  <a:ext cx="7030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C593E5B-D6B9-4EC0-8EBE-551DA879145D}"/>
                    </a:ext>
                  </a:extLst>
                </p14:cNvPr>
                <p14:cNvContentPartPr/>
                <p14:nvPr/>
              </p14:nvContentPartPr>
              <p14:xfrm>
                <a:off x="7013160" y="4947511"/>
                <a:ext cx="458280" cy="502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C593E5B-D6B9-4EC0-8EBE-551DA879145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04160" y="4938511"/>
                  <a:ext cx="4759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4862C6B-A481-46A8-B1CE-98912B7A764D}"/>
                    </a:ext>
                  </a:extLst>
                </p14:cNvPr>
                <p14:cNvContentPartPr/>
                <p14:nvPr/>
              </p14:nvContentPartPr>
              <p14:xfrm>
                <a:off x="4042440" y="7444831"/>
                <a:ext cx="958320" cy="1044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4862C6B-A481-46A8-B1CE-98912B7A76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3800" y="7435831"/>
                  <a:ext cx="975960" cy="10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4E9ED7-5516-43B8-AE20-D4CA76A977AC}"/>
                    </a:ext>
                  </a:extLst>
                </p14:cNvPr>
                <p14:cNvContentPartPr/>
                <p14:nvPr/>
              </p14:nvContentPartPr>
              <p14:xfrm>
                <a:off x="5205600" y="6943351"/>
                <a:ext cx="507240" cy="489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4E9ED7-5516-43B8-AE20-D4CA76A977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96600" y="6934711"/>
                  <a:ext cx="524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F8A8F5E-0E92-47BD-A386-EEF94255EDE4}"/>
                    </a:ext>
                  </a:extLst>
                </p14:cNvPr>
                <p14:cNvContentPartPr/>
                <p14:nvPr/>
              </p14:nvContentPartPr>
              <p14:xfrm>
                <a:off x="5832360" y="7123351"/>
                <a:ext cx="129960" cy="273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F8A8F5E-0E92-47BD-A386-EEF94255ED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23720" y="7114351"/>
                  <a:ext cx="147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F3739A7-A782-498C-B897-DE2C85102DFE}"/>
                    </a:ext>
                  </a:extLst>
                </p14:cNvPr>
                <p14:cNvContentPartPr/>
                <p14:nvPr/>
              </p14:nvContentPartPr>
              <p14:xfrm>
                <a:off x="5988600" y="6643831"/>
                <a:ext cx="268560" cy="368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F3739A7-A782-498C-B897-DE2C85102D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79960" y="6635191"/>
                  <a:ext cx="286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C36735D-C884-43D8-A6B4-F07F571CE4CD}"/>
                    </a:ext>
                  </a:extLst>
                </p14:cNvPr>
                <p14:cNvContentPartPr/>
                <p14:nvPr/>
              </p14:nvContentPartPr>
              <p14:xfrm>
                <a:off x="6320160" y="6598471"/>
                <a:ext cx="205560" cy="260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C36735D-C884-43D8-A6B4-F07F571CE4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11520" y="6589831"/>
                  <a:ext cx="223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7109D67-437B-451B-9352-24FF03F6EBBE}"/>
                    </a:ext>
                  </a:extLst>
                </p14:cNvPr>
                <p14:cNvContentPartPr/>
                <p14:nvPr/>
              </p14:nvContentPartPr>
              <p14:xfrm>
                <a:off x="6600960" y="6438271"/>
                <a:ext cx="428040" cy="410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7109D67-437B-451B-9352-24FF03F6EB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92320" y="6429271"/>
                  <a:ext cx="4456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44E5E5-A5B5-4677-8528-59A218E1A7A3}"/>
                    </a:ext>
                  </a:extLst>
                </p14:cNvPr>
                <p14:cNvContentPartPr/>
                <p14:nvPr/>
              </p14:nvContentPartPr>
              <p14:xfrm>
                <a:off x="7065720" y="6243151"/>
                <a:ext cx="414000" cy="479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44E5E5-A5B5-4677-8528-59A218E1A7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57080" y="6234151"/>
                  <a:ext cx="4316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1DBAE0D-350A-4BEA-A3F5-6FAE26C43981}"/>
                    </a:ext>
                  </a:extLst>
                </p14:cNvPr>
                <p14:cNvContentPartPr/>
                <p14:nvPr/>
              </p14:nvContentPartPr>
              <p14:xfrm>
                <a:off x="4667760" y="9995791"/>
                <a:ext cx="922680" cy="1044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1DBAE0D-350A-4BEA-A3F5-6FAE26C439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58760" y="9986791"/>
                  <a:ext cx="9403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DABDC86-82A5-4A27-96A1-3289E7B1E56E}"/>
                    </a:ext>
                  </a:extLst>
                </p14:cNvPr>
                <p14:cNvContentPartPr/>
                <p14:nvPr/>
              </p14:nvContentPartPr>
              <p14:xfrm>
                <a:off x="4763880" y="11386471"/>
                <a:ext cx="1257120" cy="415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DABDC86-82A5-4A27-96A1-3289E7B1E5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54880" y="11377831"/>
                  <a:ext cx="12747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BB95246-4CB0-407F-AEC8-482C5A07BBC2}"/>
                    </a:ext>
                  </a:extLst>
                </p14:cNvPr>
                <p14:cNvContentPartPr/>
                <p14:nvPr/>
              </p14:nvContentPartPr>
              <p14:xfrm>
                <a:off x="6472080" y="10791391"/>
                <a:ext cx="434880" cy="603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BB95246-4CB0-407F-AEC8-482C5A07BB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63440" y="10782751"/>
                  <a:ext cx="45252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48F1A2F-62F3-4BDA-9538-3C8B6E418273}"/>
                    </a:ext>
                  </a:extLst>
                </p14:cNvPr>
                <p14:cNvContentPartPr/>
                <p14:nvPr/>
              </p14:nvContentPartPr>
              <p14:xfrm>
                <a:off x="7239240" y="11008471"/>
                <a:ext cx="99360" cy="330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48F1A2F-62F3-4BDA-9538-3C8B6E4182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30240" y="10999471"/>
                  <a:ext cx="117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31185B5-E139-431A-9247-3097B71B6DD8}"/>
                    </a:ext>
                  </a:extLst>
                </p14:cNvPr>
                <p14:cNvContentPartPr/>
                <p14:nvPr/>
              </p14:nvContentPartPr>
              <p14:xfrm>
                <a:off x="7345080" y="10367671"/>
                <a:ext cx="357120" cy="465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31185B5-E139-431A-9247-3097B71B6D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36440" y="10359031"/>
                  <a:ext cx="3747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2A86A1A-54C5-412C-AFB6-293BCBD603B6}"/>
                    </a:ext>
                  </a:extLst>
                </p14:cNvPr>
                <p14:cNvContentPartPr/>
                <p14:nvPr/>
              </p14:nvContentPartPr>
              <p14:xfrm>
                <a:off x="8085600" y="10188031"/>
                <a:ext cx="383760" cy="671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2A86A1A-54C5-412C-AFB6-293BCBD603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76960" y="10179031"/>
                  <a:ext cx="4014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096634E-3169-4CF4-BD32-31C1B4CB1889}"/>
                    </a:ext>
                  </a:extLst>
                </p14:cNvPr>
                <p14:cNvContentPartPr/>
                <p14:nvPr/>
              </p14:nvContentPartPr>
              <p14:xfrm>
                <a:off x="9512640" y="4448911"/>
                <a:ext cx="392040" cy="636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096634E-3169-4CF4-BD32-31C1B4CB188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03640" y="4440271"/>
                  <a:ext cx="4096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363F670-8EDB-4DDB-B8E0-989DBCA4B1F8}"/>
                    </a:ext>
                  </a:extLst>
                </p14:cNvPr>
                <p14:cNvContentPartPr/>
                <p14:nvPr/>
              </p14:nvContentPartPr>
              <p14:xfrm>
                <a:off x="10077120" y="4741591"/>
                <a:ext cx="96120" cy="444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363F670-8EDB-4DDB-B8E0-989DBCA4B1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68480" y="4732951"/>
                  <a:ext cx="113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7EE3064-2E0B-481D-B65B-8B9B52BE9383}"/>
                    </a:ext>
                  </a:extLst>
                </p14:cNvPr>
                <p14:cNvContentPartPr/>
                <p14:nvPr/>
              </p14:nvContentPartPr>
              <p14:xfrm>
                <a:off x="8989560" y="464431"/>
                <a:ext cx="311760" cy="267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7EE3064-2E0B-481D-B65B-8B9B52BE938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80560" y="455791"/>
                  <a:ext cx="329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4F36F3-FBB7-4ED4-B6FD-E5E922442EA6}"/>
                    </a:ext>
                  </a:extLst>
                </p14:cNvPr>
                <p14:cNvContentPartPr/>
                <p14:nvPr/>
              </p14:nvContentPartPr>
              <p14:xfrm>
                <a:off x="9442080" y="304591"/>
                <a:ext cx="341280" cy="514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4F36F3-FBB7-4ED4-B6FD-E5E922442EA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33440" y="295951"/>
                  <a:ext cx="3589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E0BEA21-4514-41E0-AB42-52DA5AECADC5}"/>
                    </a:ext>
                  </a:extLst>
                </p14:cNvPr>
                <p14:cNvContentPartPr/>
                <p14:nvPr/>
              </p14:nvContentPartPr>
              <p14:xfrm>
                <a:off x="9894960" y="362551"/>
                <a:ext cx="367200" cy="459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E0BEA21-4514-41E0-AB42-52DA5AECADC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85960" y="353911"/>
                  <a:ext cx="3848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D62455-EEB2-4149-A0EE-9869CE1870E0}"/>
                    </a:ext>
                  </a:extLst>
                </p14:cNvPr>
                <p14:cNvContentPartPr/>
                <p14:nvPr/>
              </p14:nvContentPartPr>
              <p14:xfrm>
                <a:off x="9863280" y="348871"/>
                <a:ext cx="424440" cy="96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D62455-EEB2-4149-A0EE-9869CE1870E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54640" y="339871"/>
                  <a:ext cx="442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3DA35CD-53C1-4773-9752-1066C52104DE}"/>
                    </a:ext>
                  </a:extLst>
                </p14:cNvPr>
                <p14:cNvContentPartPr/>
                <p14:nvPr/>
              </p14:nvContentPartPr>
              <p14:xfrm>
                <a:off x="8445960" y="414391"/>
                <a:ext cx="303480" cy="390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3DA35CD-53C1-4773-9752-1066C52104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36960" y="405391"/>
                  <a:ext cx="321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320DF1-7E58-4588-BF84-64929E230CF8}"/>
                    </a:ext>
                  </a:extLst>
                </p14:cNvPr>
                <p14:cNvContentPartPr/>
                <p14:nvPr/>
              </p14:nvContentPartPr>
              <p14:xfrm>
                <a:off x="8826120" y="588631"/>
                <a:ext cx="69840" cy="316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320DF1-7E58-4588-BF84-64929E230C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17480" y="579631"/>
                  <a:ext cx="87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B75AB31-474D-446E-A24A-5431FE434AB3}"/>
                    </a:ext>
                  </a:extLst>
                </p14:cNvPr>
                <p14:cNvContentPartPr/>
                <p14:nvPr/>
              </p14:nvContentPartPr>
              <p14:xfrm>
                <a:off x="8712360" y="2272351"/>
                <a:ext cx="533520" cy="459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B75AB31-474D-446E-A24A-5431FE434A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03720" y="2263351"/>
                  <a:ext cx="551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B255228-0503-48F0-88E7-1EFE2003744B}"/>
                    </a:ext>
                  </a:extLst>
                </p14:cNvPr>
                <p14:cNvContentPartPr/>
                <p14:nvPr/>
              </p14:nvContentPartPr>
              <p14:xfrm>
                <a:off x="9417240" y="2480071"/>
                <a:ext cx="47880" cy="308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B255228-0503-48F0-88E7-1EFE2003744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08600" y="2471071"/>
                  <a:ext cx="65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976F650-AC0A-471F-B005-50C666B6E578}"/>
                    </a:ext>
                  </a:extLst>
                </p14:cNvPr>
                <p14:cNvContentPartPr/>
                <p14:nvPr/>
              </p14:nvContentPartPr>
              <p14:xfrm>
                <a:off x="9528840" y="2031871"/>
                <a:ext cx="152640" cy="466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976F650-AC0A-471F-B005-50C666B6E57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19840" y="2023231"/>
                  <a:ext cx="1702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9C68F48-AF12-4600-BBEF-2A51C85268A8}"/>
                    </a:ext>
                  </a:extLst>
                </p14:cNvPr>
                <p14:cNvContentPartPr/>
                <p14:nvPr/>
              </p14:nvContentPartPr>
              <p14:xfrm>
                <a:off x="9587880" y="1890751"/>
                <a:ext cx="375480" cy="519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9C68F48-AF12-4600-BBEF-2A51C85268A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78880" y="1882111"/>
                  <a:ext cx="3931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2360F73-3FA2-44C3-A4A1-523D197E25ED}"/>
                    </a:ext>
                  </a:extLst>
                </p14:cNvPr>
                <p14:cNvContentPartPr/>
                <p14:nvPr/>
              </p14:nvContentPartPr>
              <p14:xfrm>
                <a:off x="9968400" y="1654591"/>
                <a:ext cx="133560" cy="552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2360F73-3FA2-44C3-A4A1-523D197E25E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59400" y="1645951"/>
                  <a:ext cx="1512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D85B8D1-2B2F-4BFA-8BCF-1A3B78180833}"/>
                    </a:ext>
                  </a:extLst>
                </p14:cNvPr>
                <p14:cNvContentPartPr/>
                <p14:nvPr/>
              </p14:nvContentPartPr>
              <p14:xfrm>
                <a:off x="10195920" y="1602751"/>
                <a:ext cx="367920" cy="522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D85B8D1-2B2F-4BFA-8BCF-1A3B7818083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86920" y="1594111"/>
                  <a:ext cx="3855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04033BA-FB77-475C-A403-FE2BD7AA5E97}"/>
                    </a:ext>
                  </a:extLst>
                </p14:cNvPr>
                <p14:cNvContentPartPr/>
                <p14:nvPr/>
              </p14:nvContentPartPr>
              <p14:xfrm>
                <a:off x="11215440" y="1149871"/>
                <a:ext cx="646200" cy="481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04033BA-FB77-475C-A403-FE2BD7AA5E9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06800" y="1141231"/>
                  <a:ext cx="6638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58A3F3A-CB10-4221-B53B-6E94CDFBA964}"/>
                    </a:ext>
                  </a:extLst>
                </p14:cNvPr>
                <p14:cNvContentPartPr/>
                <p14:nvPr/>
              </p14:nvContentPartPr>
              <p14:xfrm>
                <a:off x="10837440" y="430231"/>
                <a:ext cx="1549080" cy="860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58A3F3A-CB10-4221-B53B-6E94CDFBA9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828440" y="421591"/>
                  <a:ext cx="156672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8779BD9-287A-4382-8DB2-8096A2555BCB}"/>
                    </a:ext>
                  </a:extLst>
                </p14:cNvPr>
                <p14:cNvContentPartPr/>
                <p14:nvPr/>
              </p14:nvContentPartPr>
              <p14:xfrm>
                <a:off x="12645000" y="304951"/>
                <a:ext cx="520920" cy="442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8779BD9-287A-4382-8DB2-8096A2555BC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636000" y="295951"/>
                  <a:ext cx="5385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CEDE429-793B-497A-94C3-616DF80F32B7}"/>
                    </a:ext>
                  </a:extLst>
                </p14:cNvPr>
                <p14:cNvContentPartPr/>
                <p14:nvPr/>
              </p14:nvContentPartPr>
              <p14:xfrm>
                <a:off x="13339440" y="597271"/>
                <a:ext cx="37800" cy="300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CEDE429-793B-497A-94C3-616DF80F32B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3330800" y="588271"/>
                  <a:ext cx="55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1DC3C7B-3108-4A6B-AED3-63408E2A28A3}"/>
                    </a:ext>
                  </a:extLst>
                </p14:cNvPr>
                <p14:cNvContentPartPr/>
                <p14:nvPr/>
              </p14:nvContentPartPr>
              <p14:xfrm>
                <a:off x="13755960" y="104791"/>
                <a:ext cx="130680" cy="528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1DC3C7B-3108-4A6B-AED3-63408E2A28A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746960" y="96151"/>
                  <a:ext cx="1483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1765524-26EE-48C5-BCF2-761B5F35BAB6}"/>
                    </a:ext>
                  </a:extLst>
                </p14:cNvPr>
                <p14:cNvContentPartPr/>
                <p14:nvPr/>
              </p14:nvContentPartPr>
              <p14:xfrm>
                <a:off x="14019480" y="147991"/>
                <a:ext cx="442080" cy="538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1765524-26EE-48C5-BCF2-761B5F35BAB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010480" y="139351"/>
                  <a:ext cx="4597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C4F8479-A146-467F-9869-CE91CBEC5F81}"/>
                    </a:ext>
                  </a:extLst>
                </p14:cNvPr>
                <p14:cNvContentPartPr/>
                <p14:nvPr/>
              </p14:nvContentPartPr>
              <p14:xfrm>
                <a:off x="14423760" y="1683391"/>
                <a:ext cx="623160" cy="631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C4F8479-A146-467F-9869-CE91CBEC5F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415120" y="1674751"/>
                  <a:ext cx="6408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7F95018-5C0A-4069-90C3-B7A91E429387}"/>
                    </a:ext>
                  </a:extLst>
                </p14:cNvPr>
                <p14:cNvContentPartPr/>
                <p14:nvPr/>
              </p14:nvContentPartPr>
              <p14:xfrm>
                <a:off x="15037200" y="2050591"/>
                <a:ext cx="111600" cy="520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7F95018-5C0A-4069-90C3-B7A91E4293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028560" y="2041951"/>
                  <a:ext cx="1292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87549FB-C925-4C68-B3DD-50018FEEB83D}"/>
                    </a:ext>
                  </a:extLst>
                </p14:cNvPr>
                <p14:cNvContentPartPr/>
                <p14:nvPr/>
              </p14:nvContentPartPr>
              <p14:xfrm>
                <a:off x="15275880" y="1896511"/>
                <a:ext cx="574920" cy="482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87549FB-C925-4C68-B3DD-50018FEEB83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267240" y="1887511"/>
                  <a:ext cx="5925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00509C5-04CA-4FDA-9865-8819C32FA20D}"/>
                    </a:ext>
                  </a:extLst>
                </p14:cNvPr>
                <p14:cNvContentPartPr/>
                <p14:nvPr/>
              </p14:nvContentPartPr>
              <p14:xfrm>
                <a:off x="15764040" y="1875631"/>
                <a:ext cx="335520" cy="609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00509C5-04CA-4FDA-9865-8819C32FA20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755400" y="1866631"/>
                  <a:ext cx="35316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7F3B8D-5AE7-4CA4-A5EE-C6C8D4E708F2}"/>
                    </a:ext>
                  </a:extLst>
                </p14:cNvPr>
                <p14:cNvContentPartPr/>
                <p14:nvPr/>
              </p14:nvContentPartPr>
              <p14:xfrm>
                <a:off x="6142680" y="8129911"/>
                <a:ext cx="442080" cy="491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7F3B8D-5AE7-4CA4-A5EE-C6C8D4E708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33680" y="8120911"/>
                  <a:ext cx="4597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F309E3A-E995-4157-B799-3BA46AB78616}"/>
                    </a:ext>
                  </a:extLst>
                </p14:cNvPr>
                <p14:cNvContentPartPr/>
                <p14:nvPr/>
              </p14:nvContentPartPr>
              <p14:xfrm>
                <a:off x="6807240" y="8316751"/>
                <a:ext cx="29520" cy="372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F309E3A-E995-4157-B799-3BA46AB7861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98240" y="8307751"/>
                  <a:ext cx="47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D17A014-3EC8-4149-9E61-0D337A43E648}"/>
                    </a:ext>
                  </a:extLst>
                </p14:cNvPr>
                <p14:cNvContentPartPr/>
                <p14:nvPr/>
              </p14:nvContentPartPr>
              <p14:xfrm>
                <a:off x="7062120" y="7900951"/>
                <a:ext cx="130320" cy="541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D17A014-3EC8-4149-9E61-0D337A43E64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53480" y="7892311"/>
                  <a:ext cx="1479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E169F2-59B4-41C2-94A3-E28DEC211C9A}"/>
                    </a:ext>
                  </a:extLst>
                </p14:cNvPr>
                <p14:cNvContentPartPr/>
                <p14:nvPr/>
              </p14:nvContentPartPr>
              <p14:xfrm>
                <a:off x="7233480" y="7761631"/>
                <a:ext cx="634320" cy="720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E169F2-59B4-41C2-94A3-E28DEC211C9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24840" y="7752991"/>
                  <a:ext cx="65196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A4917B4-D4CF-44A8-AB23-78F8C7829361}"/>
                    </a:ext>
                  </a:extLst>
                </p14:cNvPr>
                <p14:cNvContentPartPr/>
                <p14:nvPr/>
              </p14:nvContentPartPr>
              <p14:xfrm>
                <a:off x="7273080" y="7725991"/>
                <a:ext cx="479160" cy="133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A4917B4-D4CF-44A8-AB23-78F8C782936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64080" y="7716991"/>
                  <a:ext cx="496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B8C349A-9509-4CF6-803A-755FE93B6E6B}"/>
                    </a:ext>
                  </a:extLst>
                </p14:cNvPr>
                <p14:cNvContentPartPr/>
                <p14:nvPr/>
              </p14:nvContentPartPr>
              <p14:xfrm>
                <a:off x="5997960" y="9506911"/>
                <a:ext cx="465120" cy="509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B8C349A-9509-4CF6-803A-755FE93B6E6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89320" y="9497911"/>
                  <a:ext cx="482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1B8FB4F-0893-4566-996C-D0B123A85BB0}"/>
                    </a:ext>
                  </a:extLst>
                </p14:cNvPr>
                <p14:cNvContentPartPr/>
                <p14:nvPr/>
              </p14:nvContentPartPr>
              <p14:xfrm>
                <a:off x="6713280" y="9684031"/>
                <a:ext cx="83160" cy="396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1B8FB4F-0893-4566-996C-D0B123A85BB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04640" y="9675391"/>
                  <a:ext cx="1008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8682CD0-3C14-4ED7-8F70-ADB290540BFC}"/>
                    </a:ext>
                  </a:extLst>
                </p14:cNvPr>
                <p14:cNvContentPartPr/>
                <p14:nvPr/>
              </p14:nvContentPartPr>
              <p14:xfrm>
                <a:off x="6993000" y="9178951"/>
                <a:ext cx="109440" cy="309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8682CD0-3C14-4ED7-8F70-ADB290540BF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4360" y="9170311"/>
                  <a:ext cx="127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5DDD9AE-F9C8-45E7-B574-8BD517A74A0C}"/>
                    </a:ext>
                  </a:extLst>
                </p14:cNvPr>
                <p14:cNvContentPartPr/>
                <p14:nvPr/>
              </p14:nvContentPartPr>
              <p14:xfrm>
                <a:off x="7381800" y="9018751"/>
                <a:ext cx="560880" cy="722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5DDD9AE-F9C8-45E7-B574-8BD517A74A0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73160" y="9009751"/>
                  <a:ext cx="57852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7580A56-D969-411F-889B-0883493336B0}"/>
                    </a:ext>
                  </a:extLst>
                </p14:cNvPr>
                <p14:cNvContentPartPr/>
                <p14:nvPr/>
              </p14:nvContentPartPr>
              <p14:xfrm>
                <a:off x="7012080" y="9308911"/>
                <a:ext cx="276480" cy="582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7580A56-D969-411F-889B-0883493336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03080" y="9299911"/>
                  <a:ext cx="2941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F4096D4-1D01-43F4-859F-C53CB4FAE39C}"/>
                    </a:ext>
                  </a:extLst>
                </p14:cNvPr>
                <p14:cNvContentPartPr/>
                <p14:nvPr/>
              </p14:nvContentPartPr>
              <p14:xfrm>
                <a:off x="7057080" y="9217471"/>
                <a:ext cx="101880" cy="150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F4096D4-1D01-43F4-859F-C53CB4FAE39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48080" y="9208831"/>
                  <a:ext cx="119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95CB2C5-1467-42CB-8DD7-700E4240886A}"/>
                    </a:ext>
                  </a:extLst>
                </p14:cNvPr>
                <p14:cNvContentPartPr/>
                <p14:nvPr/>
              </p14:nvContentPartPr>
              <p14:xfrm>
                <a:off x="8240400" y="8002111"/>
                <a:ext cx="126360" cy="157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95CB2C5-1467-42CB-8DD7-700E4240886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31400" y="7993471"/>
                  <a:ext cx="144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0EEDB43-119B-4E68-95DB-E41718E3111A}"/>
                    </a:ext>
                  </a:extLst>
                </p14:cNvPr>
                <p14:cNvContentPartPr/>
                <p14:nvPr/>
              </p14:nvContentPartPr>
              <p14:xfrm>
                <a:off x="8289000" y="7836511"/>
                <a:ext cx="1674000" cy="1247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0EEDB43-119B-4E68-95DB-E41718E3111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80000" y="7827871"/>
                  <a:ext cx="1691640" cy="12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A7CDB17-7BEE-4F67-9BF5-B04E4A1B1237}"/>
                    </a:ext>
                  </a:extLst>
                </p14:cNvPr>
                <p14:cNvContentPartPr/>
                <p14:nvPr/>
              </p14:nvContentPartPr>
              <p14:xfrm>
                <a:off x="10486080" y="7960711"/>
                <a:ext cx="587520" cy="5101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A7CDB17-7BEE-4F67-9BF5-B04E4A1B123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77080" y="7952071"/>
                  <a:ext cx="6051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75B7328-BD4D-4E9C-B2BB-96EA3B7A8740}"/>
                    </a:ext>
                  </a:extLst>
                </p14:cNvPr>
                <p14:cNvContentPartPr/>
                <p14:nvPr/>
              </p14:nvContentPartPr>
              <p14:xfrm>
                <a:off x="11251080" y="8129551"/>
                <a:ext cx="174960" cy="2934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75B7328-BD4D-4E9C-B2BB-96EA3B7A87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242080" y="8120911"/>
                  <a:ext cx="1926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AC451AA-57CE-4F1C-A075-8F90CF665B0A}"/>
                    </a:ext>
                  </a:extLst>
                </p14:cNvPr>
                <p14:cNvContentPartPr/>
                <p14:nvPr/>
              </p14:nvContentPartPr>
              <p14:xfrm>
                <a:off x="5034240" y="12525511"/>
                <a:ext cx="1685160" cy="1123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AC451AA-57CE-4F1C-A075-8F90CF665B0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025240" y="12516511"/>
                  <a:ext cx="1702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EF0298A-9906-4FF1-AE30-154E851537BC}"/>
                    </a:ext>
                  </a:extLst>
                </p14:cNvPr>
                <p14:cNvContentPartPr/>
                <p14:nvPr/>
              </p14:nvContentPartPr>
              <p14:xfrm>
                <a:off x="7022160" y="12223111"/>
                <a:ext cx="553320" cy="5662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EF0298A-9906-4FF1-AE30-154E851537B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13160" y="12214471"/>
                  <a:ext cx="57096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200F420-EE9F-4624-8F67-2434F5D0D6A1}"/>
                    </a:ext>
                  </a:extLst>
                </p14:cNvPr>
                <p14:cNvContentPartPr/>
                <p14:nvPr/>
              </p14:nvContentPartPr>
              <p14:xfrm>
                <a:off x="7862760" y="12444511"/>
                <a:ext cx="45360" cy="15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200F420-EE9F-4624-8F67-2434F5D0D6A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54120" y="12435511"/>
                  <a:ext cx="63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4CEF0FF-BB39-42C4-9203-F8F34A039EE1}"/>
                    </a:ext>
                  </a:extLst>
                </p14:cNvPr>
                <p14:cNvContentPartPr/>
                <p14:nvPr/>
              </p14:nvContentPartPr>
              <p14:xfrm>
                <a:off x="7720560" y="12366751"/>
                <a:ext cx="78840" cy="400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4CEF0FF-BB39-42C4-9203-F8F34A039EE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11560" y="12358111"/>
                  <a:ext cx="964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8987E0A-4C96-4103-B0C3-DDF25441D919}"/>
                    </a:ext>
                  </a:extLst>
                </p14:cNvPr>
                <p14:cNvContentPartPr/>
                <p14:nvPr/>
              </p14:nvContentPartPr>
              <p14:xfrm>
                <a:off x="7834680" y="11985151"/>
                <a:ext cx="163800" cy="5256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8987E0A-4C96-4103-B0C3-DDF25441D91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25680" y="11976511"/>
                  <a:ext cx="1814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78207BB-F7CA-43E0-B891-E1A2C67C2413}"/>
                    </a:ext>
                  </a:extLst>
                </p14:cNvPr>
                <p14:cNvContentPartPr/>
                <p14:nvPr/>
              </p14:nvContentPartPr>
              <p14:xfrm>
                <a:off x="8017200" y="11790031"/>
                <a:ext cx="833040" cy="6285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78207BB-F7CA-43E0-B891-E1A2C67C241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08200" y="11781031"/>
                  <a:ext cx="85068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D2E3FD4-6AC7-42B5-AA25-A3192C5C077F}"/>
                    </a:ext>
                  </a:extLst>
                </p14:cNvPr>
                <p14:cNvContentPartPr/>
                <p14:nvPr/>
              </p14:nvContentPartPr>
              <p14:xfrm>
                <a:off x="8575200" y="11730991"/>
                <a:ext cx="755640" cy="6721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D2E3FD4-6AC7-42B5-AA25-A3192C5C077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66560" y="11721991"/>
                  <a:ext cx="77328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2A6E82C-AF22-4C09-95AE-73F9536D4BD1}"/>
                    </a:ext>
                  </a:extLst>
                </p14:cNvPr>
                <p14:cNvContentPartPr/>
                <p14:nvPr/>
              </p14:nvContentPartPr>
              <p14:xfrm>
                <a:off x="9795600" y="5346031"/>
                <a:ext cx="4514400" cy="6778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2A6E82C-AF22-4C09-95AE-73F9536D4BD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86960" y="5337031"/>
                  <a:ext cx="4532040" cy="67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B71EAC9-71C5-4FC4-AAF1-E66E0B8D0B7A}"/>
                    </a:ext>
                  </a:extLst>
                </p14:cNvPr>
                <p14:cNvContentPartPr/>
                <p14:nvPr/>
              </p14:nvContentPartPr>
              <p14:xfrm>
                <a:off x="12167280" y="2517871"/>
                <a:ext cx="3690720" cy="50788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B71EAC9-71C5-4FC4-AAF1-E66E0B8D0B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158280" y="2509231"/>
                  <a:ext cx="3708360" cy="50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A30FFB4-3DDE-4EC1-8CB6-B2AF896009C2}"/>
                    </a:ext>
                  </a:extLst>
                </p14:cNvPr>
                <p14:cNvContentPartPr/>
                <p14:nvPr/>
              </p14:nvContentPartPr>
              <p14:xfrm>
                <a:off x="10512360" y="4249111"/>
                <a:ext cx="432720" cy="4867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A30FFB4-3DDE-4EC1-8CB6-B2AF896009C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503720" y="4240111"/>
                  <a:ext cx="4503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AEEFD66-054B-4910-BBD0-E9CB62FCE89A}"/>
                    </a:ext>
                  </a:extLst>
                </p14:cNvPr>
                <p14:cNvContentPartPr/>
                <p14:nvPr/>
              </p14:nvContentPartPr>
              <p14:xfrm>
                <a:off x="10832400" y="4161991"/>
                <a:ext cx="447120" cy="356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AEEFD66-054B-4910-BBD0-E9CB62FCE89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823400" y="4152991"/>
                  <a:ext cx="4647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CCCA16D-EB14-493E-BB3C-1B41D931BB8F}"/>
                    </a:ext>
                  </a:extLst>
                </p14:cNvPr>
                <p14:cNvContentPartPr/>
                <p14:nvPr/>
              </p14:nvContentPartPr>
              <p14:xfrm>
                <a:off x="11293560" y="4026991"/>
                <a:ext cx="349920" cy="4903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CCCA16D-EB14-493E-BB3C-1B41D931BB8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84920" y="4017991"/>
                  <a:ext cx="3675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A798E9F-D83D-44A0-A2A2-23EE8BA2CA9D}"/>
                    </a:ext>
                  </a:extLst>
                </p14:cNvPr>
                <p14:cNvContentPartPr/>
                <p14:nvPr/>
              </p14:nvContentPartPr>
              <p14:xfrm>
                <a:off x="11207520" y="3852391"/>
                <a:ext cx="985320" cy="6530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A798E9F-D83D-44A0-A2A2-23EE8BA2CA9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198880" y="3843751"/>
                  <a:ext cx="10029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4B5014C-0EE7-4A71-A0DF-081AD841109B}"/>
                    </a:ext>
                  </a:extLst>
                </p14:cNvPr>
                <p14:cNvContentPartPr/>
                <p14:nvPr/>
              </p14:nvContentPartPr>
              <p14:xfrm>
                <a:off x="14378760" y="8532751"/>
                <a:ext cx="662400" cy="591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4B5014C-0EE7-4A71-A0DF-081AD84110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370120" y="8523751"/>
                  <a:ext cx="68004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D5069E7-A841-4353-9614-3ACE629656F2}"/>
                    </a:ext>
                  </a:extLst>
                </p14:cNvPr>
                <p14:cNvContentPartPr/>
                <p14:nvPr/>
              </p14:nvContentPartPr>
              <p14:xfrm>
                <a:off x="15381720" y="8840551"/>
                <a:ext cx="70920" cy="439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D5069E7-A841-4353-9614-3ACE629656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5373080" y="8831911"/>
                  <a:ext cx="88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11AD93C-C9A0-479A-93F4-C5707CBF8C91}"/>
                    </a:ext>
                  </a:extLst>
                </p14:cNvPr>
                <p14:cNvContentPartPr/>
                <p14:nvPr/>
              </p14:nvContentPartPr>
              <p14:xfrm>
                <a:off x="15689520" y="7881871"/>
                <a:ext cx="621720" cy="1222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11AD93C-C9A0-479A-93F4-C5707CBF8C9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680520" y="7872871"/>
                  <a:ext cx="639360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2B02A54-3614-418C-A5A2-7C217D55458A}"/>
                    </a:ext>
                  </a:extLst>
                </p14:cNvPr>
                <p14:cNvContentPartPr/>
                <p14:nvPr/>
              </p14:nvContentPartPr>
              <p14:xfrm>
                <a:off x="16650000" y="7983391"/>
                <a:ext cx="117360" cy="7596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2B02A54-3614-418C-A5A2-7C217D55458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641360" y="7974391"/>
                  <a:ext cx="13500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742D18B-21FF-403B-8A79-66521E4F2EC6}"/>
                    </a:ext>
                  </a:extLst>
                </p14:cNvPr>
                <p14:cNvContentPartPr/>
                <p14:nvPr/>
              </p14:nvContentPartPr>
              <p14:xfrm>
                <a:off x="16917120" y="7995991"/>
                <a:ext cx="508680" cy="810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742D18B-21FF-403B-8A79-66521E4F2EC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908480" y="7987351"/>
                  <a:ext cx="52632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BD53A56-D49A-46B1-B2FB-B7D253237E77}"/>
                    </a:ext>
                  </a:extLst>
                </p14:cNvPr>
                <p14:cNvContentPartPr/>
                <p14:nvPr/>
              </p14:nvContentPartPr>
              <p14:xfrm>
                <a:off x="17678160" y="7814911"/>
                <a:ext cx="374040" cy="772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BD53A56-D49A-46B1-B2FB-B7D253237E7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7669520" y="7805911"/>
                  <a:ext cx="391680" cy="79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7BD2BE5-FB3D-4C52-B23F-1464212C4D1E}"/>
              </a:ext>
            </a:extLst>
          </p:cNvPr>
          <p:cNvGrpSpPr/>
          <p:nvPr/>
        </p:nvGrpSpPr>
        <p:grpSpPr>
          <a:xfrm>
            <a:off x="16163280" y="3823231"/>
            <a:ext cx="1959840" cy="1182240"/>
            <a:chOff x="16163280" y="3823231"/>
            <a:chExt cx="1959840" cy="11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2950A95-1946-47EB-B98D-D5129194790B}"/>
                    </a:ext>
                  </a:extLst>
                </p14:cNvPr>
                <p14:cNvContentPartPr/>
                <p14:nvPr/>
              </p14:nvContentPartPr>
              <p14:xfrm>
                <a:off x="16163280" y="4228591"/>
                <a:ext cx="456840" cy="4885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2950A95-1946-47EB-B98D-D5129194790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154280" y="4219951"/>
                  <a:ext cx="4744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898B870-DF00-4E91-A6D8-C652C27DB849}"/>
                    </a:ext>
                  </a:extLst>
                </p14:cNvPr>
                <p14:cNvContentPartPr/>
                <p14:nvPr/>
              </p14:nvContentPartPr>
              <p14:xfrm>
                <a:off x="16786440" y="4557271"/>
                <a:ext cx="191160" cy="4482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898B870-DF00-4E91-A6D8-C652C27DB84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777800" y="4548631"/>
                  <a:ext cx="2088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DA3B54E-E145-4616-900C-7AA6D67F1D66}"/>
                    </a:ext>
                  </a:extLst>
                </p14:cNvPr>
                <p14:cNvContentPartPr/>
                <p14:nvPr/>
              </p14:nvContentPartPr>
              <p14:xfrm>
                <a:off x="17018280" y="4078831"/>
                <a:ext cx="494640" cy="5871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DA3B54E-E145-4616-900C-7AA6D67F1D6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009640" y="4069831"/>
                  <a:ext cx="51228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F8ECBC0-C360-4786-8E04-DAC76596A20B}"/>
                    </a:ext>
                  </a:extLst>
                </p14:cNvPr>
                <p14:cNvContentPartPr/>
                <p14:nvPr/>
              </p14:nvContentPartPr>
              <p14:xfrm>
                <a:off x="17129520" y="3827191"/>
                <a:ext cx="222120" cy="1137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F8ECBC0-C360-4786-8E04-DAC76596A20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120880" y="3818551"/>
                  <a:ext cx="239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A0727FD-8AA1-42A7-80E0-268A8FC61495}"/>
                    </a:ext>
                  </a:extLst>
                </p14:cNvPr>
                <p14:cNvContentPartPr/>
                <p14:nvPr/>
              </p14:nvContentPartPr>
              <p14:xfrm>
                <a:off x="17641080" y="3823231"/>
                <a:ext cx="482040" cy="747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A0727FD-8AA1-42A7-80E0-268A8FC6149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632440" y="3814231"/>
                  <a:ext cx="49968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C99DE1C-E12F-41B5-96C8-58E886EC84CE}"/>
                    </a:ext>
                  </a:extLst>
                </p14:cNvPr>
                <p14:cNvContentPartPr/>
                <p14:nvPr/>
              </p14:nvContentPartPr>
              <p14:xfrm>
                <a:off x="17159760" y="3963991"/>
                <a:ext cx="428400" cy="2084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C99DE1C-E12F-41B5-96C8-58E886EC84C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7151120" y="3955351"/>
                  <a:ext cx="44604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6700EBC-866E-437E-AAE1-72B0712B6D33}"/>
                  </a:ext>
                </a:extLst>
              </p14:cNvPr>
              <p14:cNvContentPartPr/>
              <p14:nvPr/>
            </p14:nvContentPartPr>
            <p14:xfrm>
              <a:off x="18365040" y="3836191"/>
              <a:ext cx="2047680" cy="40107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6700EBC-866E-437E-AAE1-72B0712B6D3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8356400" y="3827191"/>
                <a:ext cx="2065320" cy="40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8A9A1D52-2AAF-4DF9-B780-FA94D04A2D40}"/>
                  </a:ext>
                </a:extLst>
              </p14:cNvPr>
              <p14:cNvContentPartPr/>
              <p14:nvPr/>
            </p14:nvContentPartPr>
            <p14:xfrm>
              <a:off x="21188160" y="4730071"/>
              <a:ext cx="79200" cy="12016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8A9A1D52-2AAF-4DF9-B780-FA94D04A2D4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179520" y="4721431"/>
                <a:ext cx="96840" cy="12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3949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F46535-C8E6-4CCF-9204-780388C5B896}"/>
                  </a:ext>
                </a:extLst>
              </p14:cNvPr>
              <p14:cNvContentPartPr/>
              <p14:nvPr/>
            </p14:nvContentPartPr>
            <p14:xfrm>
              <a:off x="1429920" y="4421911"/>
              <a:ext cx="2661840" cy="165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F46535-C8E6-4CCF-9204-780388C5B8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5920" y="4314271"/>
                <a:ext cx="2769480" cy="18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3185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14:cNvPr>
              <p14:cNvContentPartPr/>
              <p14:nvPr/>
            </p14:nvContentPartPr>
            <p14:xfrm>
              <a:off x="1784880" y="4430911"/>
              <a:ext cx="2336040" cy="125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240" y="4323271"/>
                <a:ext cx="24436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14:cNvPr>
              <p14:cNvContentPartPr/>
              <p14:nvPr/>
            </p14:nvContentPartPr>
            <p14:xfrm>
              <a:off x="5326920" y="4518751"/>
              <a:ext cx="2250720" cy="117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280" y="4411111"/>
                <a:ext cx="235836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14:cNvPr>
              <p14:cNvContentPartPr/>
              <p14:nvPr/>
            </p14:nvContentPartPr>
            <p14:xfrm>
              <a:off x="3898080" y="4894591"/>
              <a:ext cx="164160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4080" y="4786951"/>
                <a:ext cx="1749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092C6-8914-43FE-8B5E-EAC0F244CE51}"/>
                  </a:ext>
                </a:extLst>
              </p14:cNvPr>
              <p14:cNvContentPartPr/>
              <p14:nvPr/>
            </p14:nvContentPartPr>
            <p14:xfrm>
              <a:off x="7225560" y="111631"/>
              <a:ext cx="607680" cy="597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092C6-8914-43FE-8B5E-EAC0F244CE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560" y="3991"/>
                <a:ext cx="71532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EF7C1F-B6C3-4231-87AF-3E181C292BA2}"/>
                  </a:ext>
                </a:extLst>
              </p14:cNvPr>
              <p14:cNvContentPartPr/>
              <p14:nvPr/>
            </p14:nvContentPartPr>
            <p14:xfrm>
              <a:off x="7710840" y="364711"/>
              <a:ext cx="90360" cy="700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EF7C1F-B6C3-4231-87AF-3E181C292B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57200" y="257071"/>
                <a:ext cx="19800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4C5949-CBCD-4BC6-A7F4-C0FA2C213ACF}"/>
                  </a:ext>
                </a:extLst>
              </p14:cNvPr>
              <p14:cNvContentPartPr/>
              <p14:nvPr/>
            </p14:nvContentPartPr>
            <p14:xfrm>
              <a:off x="7945560" y="329071"/>
              <a:ext cx="791640" cy="646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4C5949-CBCD-4BC6-A7F4-C0FA2C213A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91920" y="221071"/>
                <a:ext cx="89928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B3DD95-FDD2-442E-BDB4-3E35006BBF2A}"/>
                  </a:ext>
                </a:extLst>
              </p14:cNvPr>
              <p14:cNvContentPartPr/>
              <p14:nvPr/>
            </p14:nvContentPartPr>
            <p14:xfrm>
              <a:off x="9059760" y="316471"/>
              <a:ext cx="687240" cy="71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B3DD95-FDD2-442E-BDB4-3E35006BBF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06120" y="208471"/>
                <a:ext cx="79488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9DA2F6-8DF3-444D-BCF8-893092A01D62}"/>
                  </a:ext>
                </a:extLst>
              </p14:cNvPr>
              <p14:cNvContentPartPr/>
              <p14:nvPr/>
            </p14:nvContentPartPr>
            <p14:xfrm>
              <a:off x="10217880" y="430231"/>
              <a:ext cx="672480" cy="396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9DA2F6-8DF3-444D-BCF8-893092A01D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64240" y="322591"/>
                <a:ext cx="780120" cy="6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4206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14:cNvPr>
              <p14:cNvContentPartPr/>
              <p14:nvPr/>
            </p14:nvContentPartPr>
            <p14:xfrm>
              <a:off x="1784880" y="4430911"/>
              <a:ext cx="2336040" cy="125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240" y="4323271"/>
                <a:ext cx="24436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14:cNvPr>
              <p14:cNvContentPartPr/>
              <p14:nvPr/>
            </p14:nvContentPartPr>
            <p14:xfrm>
              <a:off x="5326920" y="4518751"/>
              <a:ext cx="2250720" cy="117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280" y="4411111"/>
                <a:ext cx="235836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14:cNvPr>
              <p14:cNvContentPartPr/>
              <p14:nvPr/>
            </p14:nvContentPartPr>
            <p14:xfrm>
              <a:off x="3898080" y="4894591"/>
              <a:ext cx="164160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4080" y="4786951"/>
                <a:ext cx="1749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14:cNvPr>
              <p14:cNvContentPartPr/>
              <p14:nvPr/>
            </p14:nvContentPartPr>
            <p14:xfrm>
              <a:off x="6146280" y="5755711"/>
              <a:ext cx="306360" cy="169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2640" y="5648071"/>
                <a:ext cx="414000" cy="19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14:cNvPr>
              <p14:cNvContentPartPr/>
              <p14:nvPr/>
            </p14:nvContentPartPr>
            <p14:xfrm>
              <a:off x="5604480" y="7493431"/>
              <a:ext cx="2136240" cy="1333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0840" y="7385791"/>
                <a:ext cx="224388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9847EA4-5F99-4ACD-91B7-150A46C0F013}"/>
                  </a:ext>
                </a:extLst>
              </p14:cNvPr>
              <p14:cNvContentPartPr/>
              <p14:nvPr/>
            </p14:nvContentPartPr>
            <p14:xfrm>
              <a:off x="5903280" y="644431"/>
              <a:ext cx="83520" cy="646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9847EA4-5F99-4ACD-91B7-150A46C0F0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49280" y="536431"/>
                <a:ext cx="19116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F45E3A-0506-4A8A-84AC-44487CF1FE79}"/>
                  </a:ext>
                </a:extLst>
              </p14:cNvPr>
              <p14:cNvContentPartPr/>
              <p14:nvPr/>
            </p14:nvContentPartPr>
            <p14:xfrm>
              <a:off x="6471000" y="529231"/>
              <a:ext cx="582840" cy="48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F45E3A-0506-4A8A-84AC-44487CF1FE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17000" y="421591"/>
                <a:ext cx="69048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BDD0D0-9FF3-4C2A-9ABC-6DF32D55E325}"/>
                  </a:ext>
                </a:extLst>
              </p14:cNvPr>
              <p14:cNvContentPartPr/>
              <p14:nvPr/>
            </p14:nvContentPartPr>
            <p14:xfrm>
              <a:off x="7619040" y="590431"/>
              <a:ext cx="163080" cy="462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BDD0D0-9FF3-4C2A-9ABC-6DF32D55E3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65040" y="482431"/>
                <a:ext cx="270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C1E4E4-AF5A-4482-875D-A80F8FF2FE28}"/>
                  </a:ext>
                </a:extLst>
              </p14:cNvPr>
              <p14:cNvContentPartPr/>
              <p14:nvPr/>
            </p14:nvContentPartPr>
            <p14:xfrm>
              <a:off x="8052840" y="422311"/>
              <a:ext cx="762840" cy="796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C1E4E4-AF5A-4482-875D-A80F8FF2FE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99200" y="314671"/>
                <a:ext cx="870480" cy="10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2DE89F-A691-412B-9CA2-34DCD1196648}"/>
                  </a:ext>
                </a:extLst>
              </p14:cNvPr>
              <p14:cNvContentPartPr/>
              <p14:nvPr/>
            </p14:nvContentPartPr>
            <p14:xfrm>
              <a:off x="8182080" y="419431"/>
              <a:ext cx="1455480" cy="499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2DE89F-A691-412B-9CA2-34DCD119664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28080" y="311431"/>
                <a:ext cx="1563120" cy="7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7782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14:cNvPr>
              <p14:cNvContentPartPr/>
              <p14:nvPr/>
            </p14:nvContentPartPr>
            <p14:xfrm>
              <a:off x="1784880" y="4430911"/>
              <a:ext cx="2336040" cy="125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240" y="4323271"/>
                <a:ext cx="24436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14:cNvPr>
              <p14:cNvContentPartPr/>
              <p14:nvPr/>
            </p14:nvContentPartPr>
            <p14:xfrm>
              <a:off x="5326920" y="4518751"/>
              <a:ext cx="2250720" cy="117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280" y="4411111"/>
                <a:ext cx="235836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14:cNvPr>
              <p14:cNvContentPartPr/>
              <p14:nvPr/>
            </p14:nvContentPartPr>
            <p14:xfrm>
              <a:off x="3898080" y="4894591"/>
              <a:ext cx="164160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4080" y="4786951"/>
                <a:ext cx="1749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14:cNvPr>
              <p14:cNvContentPartPr/>
              <p14:nvPr/>
            </p14:nvContentPartPr>
            <p14:xfrm>
              <a:off x="6146280" y="5755711"/>
              <a:ext cx="306360" cy="169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2640" y="5648071"/>
                <a:ext cx="414000" cy="19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14:cNvPr>
              <p14:cNvContentPartPr/>
              <p14:nvPr/>
            </p14:nvContentPartPr>
            <p14:xfrm>
              <a:off x="5604480" y="7493431"/>
              <a:ext cx="2136240" cy="1333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0840" y="7385791"/>
                <a:ext cx="224388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14:cNvPr>
              <p14:cNvContentPartPr/>
              <p14:nvPr/>
            </p14:nvContentPartPr>
            <p14:xfrm>
              <a:off x="7527600" y="8562271"/>
              <a:ext cx="2118240" cy="25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3600" y="8454631"/>
                <a:ext cx="22258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14:cNvPr>
              <p14:cNvContentPartPr/>
              <p14:nvPr/>
            </p14:nvContentPartPr>
            <p14:xfrm>
              <a:off x="9338400" y="7571551"/>
              <a:ext cx="2256480" cy="144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4760" y="7463911"/>
                <a:ext cx="236412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D5D008-0E5D-4A53-BC1E-1CC4DB01271A}"/>
                  </a:ext>
                </a:extLst>
              </p14:cNvPr>
              <p14:cNvContentPartPr/>
              <p14:nvPr/>
            </p14:nvContentPartPr>
            <p14:xfrm>
              <a:off x="6200640" y="532831"/>
              <a:ext cx="193680" cy="690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D5D008-0E5D-4A53-BC1E-1CC4DB0127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46640" y="424831"/>
                <a:ext cx="30132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4B770A-5C91-44F2-B0AC-4DFBE7FE308F}"/>
                  </a:ext>
                </a:extLst>
              </p14:cNvPr>
              <p14:cNvContentPartPr/>
              <p14:nvPr/>
            </p14:nvContentPartPr>
            <p14:xfrm>
              <a:off x="6725520" y="430231"/>
              <a:ext cx="837000" cy="785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4B770A-5C91-44F2-B0AC-4DFBE7FE30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71880" y="322231"/>
                <a:ext cx="944640" cy="10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2EE002-9A3D-4EC7-889D-F5DB54201354}"/>
                  </a:ext>
                </a:extLst>
              </p14:cNvPr>
              <p14:cNvContentPartPr/>
              <p14:nvPr/>
            </p14:nvContentPartPr>
            <p14:xfrm>
              <a:off x="7707960" y="312871"/>
              <a:ext cx="753840" cy="724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2EE002-9A3D-4EC7-889D-F5DB542013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53960" y="204871"/>
                <a:ext cx="861480" cy="9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FC56392-816D-48C1-8014-0ED54FE20983}"/>
                  </a:ext>
                </a:extLst>
              </p14:cNvPr>
              <p14:cNvContentPartPr/>
              <p14:nvPr/>
            </p14:nvContentPartPr>
            <p14:xfrm>
              <a:off x="8640000" y="336271"/>
              <a:ext cx="605520" cy="805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FC56392-816D-48C1-8014-0ED54FE2098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86000" y="228271"/>
                <a:ext cx="713160" cy="10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4D990E-A44C-4A7B-9C7D-351EF2AE06AC}"/>
                  </a:ext>
                </a:extLst>
              </p14:cNvPr>
              <p14:cNvContentPartPr/>
              <p14:nvPr/>
            </p14:nvContentPartPr>
            <p14:xfrm>
              <a:off x="9515520" y="405031"/>
              <a:ext cx="708120" cy="51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4D990E-A44C-4A7B-9C7D-351EF2AE06A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461880" y="297031"/>
                <a:ext cx="815760" cy="7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0773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14:cNvPr>
              <p14:cNvContentPartPr/>
              <p14:nvPr/>
            </p14:nvContentPartPr>
            <p14:xfrm>
              <a:off x="1784880" y="4430911"/>
              <a:ext cx="2336040" cy="125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240" y="4323271"/>
                <a:ext cx="24436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14:cNvPr>
              <p14:cNvContentPartPr/>
              <p14:nvPr/>
            </p14:nvContentPartPr>
            <p14:xfrm>
              <a:off x="5326920" y="4518751"/>
              <a:ext cx="2250720" cy="117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280" y="4411111"/>
                <a:ext cx="235836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14:cNvPr>
              <p14:cNvContentPartPr/>
              <p14:nvPr/>
            </p14:nvContentPartPr>
            <p14:xfrm>
              <a:off x="3898080" y="4894591"/>
              <a:ext cx="164160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4080" y="4786951"/>
                <a:ext cx="1749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14:cNvPr>
              <p14:cNvContentPartPr/>
              <p14:nvPr/>
            </p14:nvContentPartPr>
            <p14:xfrm>
              <a:off x="6146280" y="5755711"/>
              <a:ext cx="306360" cy="169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2640" y="5648071"/>
                <a:ext cx="414000" cy="19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14:cNvPr>
              <p14:cNvContentPartPr/>
              <p14:nvPr/>
            </p14:nvContentPartPr>
            <p14:xfrm>
              <a:off x="5604480" y="7493431"/>
              <a:ext cx="2136240" cy="1333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0840" y="7385791"/>
                <a:ext cx="224388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14:cNvPr>
              <p14:cNvContentPartPr/>
              <p14:nvPr/>
            </p14:nvContentPartPr>
            <p14:xfrm>
              <a:off x="7527600" y="8562271"/>
              <a:ext cx="2118240" cy="25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3600" y="8454631"/>
                <a:ext cx="22258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14:cNvPr>
              <p14:cNvContentPartPr/>
              <p14:nvPr/>
            </p14:nvContentPartPr>
            <p14:xfrm>
              <a:off x="9338400" y="7571551"/>
              <a:ext cx="2256480" cy="144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4760" y="7463911"/>
                <a:ext cx="236412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73F30C-F990-4C83-BDEF-769FF9486703}"/>
                  </a:ext>
                </a:extLst>
              </p14:cNvPr>
              <p14:cNvContentPartPr/>
              <p14:nvPr/>
            </p14:nvContentPartPr>
            <p14:xfrm>
              <a:off x="9145800" y="10381351"/>
              <a:ext cx="2484360" cy="143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73F30C-F990-4C83-BDEF-769FF94867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2160" y="10273711"/>
                <a:ext cx="259200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721358-8C26-4AA8-93BF-F7130370DBDC}"/>
                  </a:ext>
                </a:extLst>
              </p14:cNvPr>
              <p14:cNvContentPartPr/>
              <p14:nvPr/>
            </p14:nvContentPartPr>
            <p14:xfrm>
              <a:off x="9717480" y="8840551"/>
              <a:ext cx="384480" cy="171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721358-8C26-4AA8-93BF-F7130370DB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3480" y="8732911"/>
                <a:ext cx="492120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3B3A66-F99D-4BF1-BDDE-607F4A06DD51}"/>
                  </a:ext>
                </a:extLst>
              </p14:cNvPr>
              <p14:cNvContentPartPr/>
              <p14:nvPr/>
            </p14:nvContentPartPr>
            <p14:xfrm>
              <a:off x="6347880" y="522751"/>
              <a:ext cx="151920" cy="58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3B3A66-F99D-4BF1-BDDE-607F4A06DD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93880" y="415111"/>
                <a:ext cx="25956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73F4E6-EAC9-4A7E-9625-4D6B54C46A65}"/>
                  </a:ext>
                </a:extLst>
              </p14:cNvPr>
              <p14:cNvContentPartPr/>
              <p14:nvPr/>
            </p14:nvContentPartPr>
            <p14:xfrm>
              <a:off x="6640560" y="456151"/>
              <a:ext cx="603720" cy="819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73F4E6-EAC9-4A7E-9625-4D6B54C46A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86560" y="348511"/>
                <a:ext cx="711360" cy="10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64D5E4-EDA7-439F-BF66-CCB527B14E4C}"/>
                  </a:ext>
                </a:extLst>
              </p14:cNvPr>
              <p14:cNvContentPartPr/>
              <p14:nvPr/>
            </p14:nvContentPartPr>
            <p14:xfrm>
              <a:off x="7626600" y="511231"/>
              <a:ext cx="709200" cy="711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64D5E4-EDA7-439F-BF66-CCB527B14E4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72960" y="403231"/>
                <a:ext cx="81684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3993E5-540F-4234-B443-37850C4ED005}"/>
                  </a:ext>
                </a:extLst>
              </p14:cNvPr>
              <p14:cNvContentPartPr/>
              <p14:nvPr/>
            </p14:nvContentPartPr>
            <p14:xfrm>
              <a:off x="8269200" y="577471"/>
              <a:ext cx="631080" cy="612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3993E5-540F-4234-B443-37850C4ED0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5560" y="469471"/>
                <a:ext cx="73872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D4B8BE-4DF3-4B38-AAFB-E5B9C737B5A6}"/>
                  </a:ext>
                </a:extLst>
              </p14:cNvPr>
              <p14:cNvContentPartPr/>
              <p14:nvPr/>
            </p14:nvContentPartPr>
            <p14:xfrm>
              <a:off x="8991720" y="636871"/>
              <a:ext cx="781560" cy="402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D4B8BE-4DF3-4B38-AAFB-E5B9C737B5A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37720" y="529231"/>
                <a:ext cx="889200" cy="6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8677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14:cNvPr>
              <p14:cNvContentPartPr/>
              <p14:nvPr/>
            </p14:nvContentPartPr>
            <p14:xfrm>
              <a:off x="1784880" y="4430911"/>
              <a:ext cx="2336040" cy="125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240" y="4323271"/>
                <a:ext cx="24436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14:cNvPr>
              <p14:cNvContentPartPr/>
              <p14:nvPr/>
            </p14:nvContentPartPr>
            <p14:xfrm>
              <a:off x="5326920" y="4518751"/>
              <a:ext cx="2250720" cy="117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280" y="4411111"/>
                <a:ext cx="235836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14:cNvPr>
              <p14:cNvContentPartPr/>
              <p14:nvPr/>
            </p14:nvContentPartPr>
            <p14:xfrm>
              <a:off x="3898080" y="4894591"/>
              <a:ext cx="164160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4080" y="4786951"/>
                <a:ext cx="1749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14:cNvPr>
              <p14:cNvContentPartPr/>
              <p14:nvPr/>
            </p14:nvContentPartPr>
            <p14:xfrm>
              <a:off x="6146280" y="5755711"/>
              <a:ext cx="306360" cy="169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2640" y="5648071"/>
                <a:ext cx="414000" cy="19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14:cNvPr>
              <p14:cNvContentPartPr/>
              <p14:nvPr/>
            </p14:nvContentPartPr>
            <p14:xfrm>
              <a:off x="5604480" y="7493431"/>
              <a:ext cx="2136240" cy="1333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0840" y="7385791"/>
                <a:ext cx="224388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14:cNvPr>
              <p14:cNvContentPartPr/>
              <p14:nvPr/>
            </p14:nvContentPartPr>
            <p14:xfrm>
              <a:off x="7527600" y="8562271"/>
              <a:ext cx="2118240" cy="25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3600" y="8454631"/>
                <a:ext cx="22258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14:cNvPr>
              <p14:cNvContentPartPr/>
              <p14:nvPr/>
            </p14:nvContentPartPr>
            <p14:xfrm>
              <a:off x="9338400" y="7571551"/>
              <a:ext cx="2256480" cy="144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4760" y="7463911"/>
                <a:ext cx="236412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73F30C-F990-4C83-BDEF-769FF9486703}"/>
                  </a:ext>
                </a:extLst>
              </p14:cNvPr>
              <p14:cNvContentPartPr/>
              <p14:nvPr/>
            </p14:nvContentPartPr>
            <p14:xfrm>
              <a:off x="9145800" y="10381351"/>
              <a:ext cx="2484360" cy="143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73F30C-F990-4C83-BDEF-769FF94867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2160" y="10273711"/>
                <a:ext cx="259200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721358-8C26-4AA8-93BF-F7130370DBDC}"/>
                  </a:ext>
                </a:extLst>
              </p14:cNvPr>
              <p14:cNvContentPartPr/>
              <p14:nvPr/>
            </p14:nvContentPartPr>
            <p14:xfrm>
              <a:off x="9717480" y="8840551"/>
              <a:ext cx="384480" cy="171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721358-8C26-4AA8-93BF-F7130370DB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3480" y="8732911"/>
                <a:ext cx="492120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84958A-EED6-4A3D-B11B-F986B9DE526F}"/>
                  </a:ext>
                </a:extLst>
              </p14:cNvPr>
              <p14:cNvContentPartPr/>
              <p14:nvPr/>
            </p14:nvContentPartPr>
            <p14:xfrm>
              <a:off x="11269800" y="8976271"/>
              <a:ext cx="2195640" cy="157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84958A-EED6-4A3D-B11B-F986B9DE52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15800" y="8868631"/>
                <a:ext cx="2303280" cy="17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7B63E6-C3F8-4DB1-88BB-C9A60DA5F02C}"/>
                  </a:ext>
                </a:extLst>
              </p14:cNvPr>
              <p14:cNvContentPartPr/>
              <p14:nvPr/>
            </p14:nvContentPartPr>
            <p14:xfrm>
              <a:off x="12716280" y="7421071"/>
              <a:ext cx="2349720" cy="1624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7B63E6-C3F8-4DB1-88BB-C9A60DA5F02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662280" y="7313071"/>
                <a:ext cx="2457360" cy="18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953C17-A152-43B3-826C-F0F540A964CF}"/>
                  </a:ext>
                </a:extLst>
              </p14:cNvPr>
              <p14:cNvContentPartPr/>
              <p14:nvPr/>
            </p14:nvContentPartPr>
            <p14:xfrm>
              <a:off x="6061320" y="392431"/>
              <a:ext cx="1159200" cy="796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953C17-A152-43B3-826C-F0F540A964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07680" y="284431"/>
                <a:ext cx="1266840" cy="10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500B0F-46D0-4134-B451-29905F62B8EF}"/>
                  </a:ext>
                </a:extLst>
              </p14:cNvPr>
              <p14:cNvContentPartPr/>
              <p14:nvPr/>
            </p14:nvContentPartPr>
            <p14:xfrm>
              <a:off x="7083720" y="128551"/>
              <a:ext cx="969120" cy="711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500B0F-46D0-4134-B451-29905F62B8E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30080" y="20911"/>
                <a:ext cx="107676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B83743-005C-489A-889A-DF989F876307}"/>
                  </a:ext>
                </a:extLst>
              </p14:cNvPr>
              <p14:cNvContentPartPr/>
              <p14:nvPr/>
            </p14:nvContentPartPr>
            <p14:xfrm>
              <a:off x="7872840" y="413311"/>
              <a:ext cx="133200" cy="928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B83743-005C-489A-889A-DF989F8763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18840" y="305311"/>
                <a:ext cx="24084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22E743-6A63-44DC-A0E7-1A513F155A73}"/>
                  </a:ext>
                </a:extLst>
              </p14:cNvPr>
              <p14:cNvContentPartPr/>
              <p14:nvPr/>
            </p14:nvContentPartPr>
            <p14:xfrm>
              <a:off x="8386920" y="732991"/>
              <a:ext cx="591480" cy="770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22E743-6A63-44DC-A0E7-1A513F155A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32920" y="624991"/>
                <a:ext cx="69912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4D1F2D-AFAF-4BC5-B53B-F30CAC0C5054}"/>
                  </a:ext>
                </a:extLst>
              </p14:cNvPr>
              <p14:cNvContentPartPr/>
              <p14:nvPr/>
            </p14:nvContentPartPr>
            <p14:xfrm>
              <a:off x="8496720" y="544711"/>
              <a:ext cx="703440" cy="201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4D1F2D-AFAF-4BC5-B53B-F30CAC0C505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43080" y="436711"/>
                <a:ext cx="8110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EAA2AA2-35BE-4FD2-AAFC-652F23E1D5DD}"/>
                  </a:ext>
                </a:extLst>
              </p14:cNvPr>
              <p14:cNvContentPartPr/>
              <p14:nvPr/>
            </p14:nvContentPartPr>
            <p14:xfrm>
              <a:off x="9383040" y="578551"/>
              <a:ext cx="564120" cy="1017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EAA2AA2-35BE-4FD2-AAFC-652F23E1D5D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9040" y="470551"/>
                <a:ext cx="671760" cy="12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1003948-BD70-4078-B48F-F11B4A1094F5}"/>
                  </a:ext>
                </a:extLst>
              </p14:cNvPr>
              <p14:cNvContentPartPr/>
              <p14:nvPr/>
            </p14:nvContentPartPr>
            <p14:xfrm>
              <a:off x="10167120" y="551191"/>
              <a:ext cx="882360" cy="680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1003948-BD70-4078-B48F-F11B4A1094F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113480" y="443551"/>
                <a:ext cx="99000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7625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14:cNvPr>
              <p14:cNvContentPartPr/>
              <p14:nvPr/>
            </p14:nvContentPartPr>
            <p14:xfrm>
              <a:off x="1784880" y="4430911"/>
              <a:ext cx="2336040" cy="125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717FB-70EE-401F-B2BE-F2A65C8A3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240" y="4323271"/>
                <a:ext cx="24436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14:cNvPr>
              <p14:cNvContentPartPr/>
              <p14:nvPr/>
            </p14:nvContentPartPr>
            <p14:xfrm>
              <a:off x="5326920" y="4518751"/>
              <a:ext cx="2250720" cy="117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95BC36-0C4D-4314-BD30-FA093A8489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280" y="4411111"/>
                <a:ext cx="235836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14:cNvPr>
              <p14:cNvContentPartPr/>
              <p14:nvPr/>
            </p14:nvContentPartPr>
            <p14:xfrm>
              <a:off x="3898080" y="4894591"/>
              <a:ext cx="164160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F19575-6D23-4B73-99FE-E868B8B4A1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4080" y="4786951"/>
                <a:ext cx="1749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14:cNvPr>
              <p14:cNvContentPartPr/>
              <p14:nvPr/>
            </p14:nvContentPartPr>
            <p14:xfrm>
              <a:off x="6146280" y="5755711"/>
              <a:ext cx="306360" cy="169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B28FEA-9E1E-473C-8FBF-451548BAE7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2640" y="5648071"/>
                <a:ext cx="414000" cy="19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14:cNvPr>
              <p14:cNvContentPartPr/>
              <p14:nvPr/>
            </p14:nvContentPartPr>
            <p14:xfrm>
              <a:off x="5604480" y="7493431"/>
              <a:ext cx="2136240" cy="1333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FE4DBB-3BB5-48B4-B3FD-29A4EBA917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0840" y="7385791"/>
                <a:ext cx="224388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14:cNvPr>
              <p14:cNvContentPartPr/>
              <p14:nvPr/>
            </p14:nvContentPartPr>
            <p14:xfrm>
              <a:off x="7527600" y="8562271"/>
              <a:ext cx="2118240" cy="25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5156CF-4339-4748-A62E-F70B836B32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3600" y="8454631"/>
                <a:ext cx="22258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14:cNvPr>
              <p14:cNvContentPartPr/>
              <p14:nvPr/>
            </p14:nvContentPartPr>
            <p14:xfrm>
              <a:off x="9338400" y="7571551"/>
              <a:ext cx="2256480" cy="144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2D8818-5373-4608-BF76-403D980635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4760" y="7463911"/>
                <a:ext cx="236412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73F30C-F990-4C83-BDEF-769FF9486703}"/>
                  </a:ext>
                </a:extLst>
              </p14:cNvPr>
              <p14:cNvContentPartPr/>
              <p14:nvPr/>
            </p14:nvContentPartPr>
            <p14:xfrm>
              <a:off x="9145800" y="10381351"/>
              <a:ext cx="2484360" cy="143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73F30C-F990-4C83-BDEF-769FF94867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2160" y="10273711"/>
                <a:ext cx="259200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721358-8C26-4AA8-93BF-F7130370DBDC}"/>
                  </a:ext>
                </a:extLst>
              </p14:cNvPr>
              <p14:cNvContentPartPr/>
              <p14:nvPr/>
            </p14:nvContentPartPr>
            <p14:xfrm>
              <a:off x="9717480" y="8840551"/>
              <a:ext cx="384480" cy="171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721358-8C26-4AA8-93BF-F7130370DB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3480" y="8732911"/>
                <a:ext cx="492120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84958A-EED6-4A3D-B11B-F986B9DE526F}"/>
                  </a:ext>
                </a:extLst>
              </p14:cNvPr>
              <p14:cNvContentPartPr/>
              <p14:nvPr/>
            </p14:nvContentPartPr>
            <p14:xfrm>
              <a:off x="11269800" y="8976271"/>
              <a:ext cx="2195640" cy="157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84958A-EED6-4A3D-B11B-F986B9DE52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15800" y="8868631"/>
                <a:ext cx="2303280" cy="17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7B63E6-C3F8-4DB1-88BB-C9A60DA5F02C}"/>
                  </a:ext>
                </a:extLst>
              </p14:cNvPr>
              <p14:cNvContentPartPr/>
              <p14:nvPr/>
            </p14:nvContentPartPr>
            <p14:xfrm>
              <a:off x="12716280" y="7421071"/>
              <a:ext cx="2349720" cy="1624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7B63E6-C3F8-4DB1-88BB-C9A60DA5F02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662280" y="7313071"/>
                <a:ext cx="2457360" cy="18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AC0139-DCDA-4112-A2E9-1D03D301398E}"/>
                  </a:ext>
                </a:extLst>
              </p14:cNvPr>
              <p14:cNvContentPartPr/>
              <p14:nvPr/>
            </p14:nvContentPartPr>
            <p14:xfrm>
              <a:off x="14977080" y="8367511"/>
              <a:ext cx="1785600" cy="236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AC0139-DCDA-4112-A2E9-1D03D30139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923440" y="8259511"/>
                <a:ext cx="18932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1ED5D1-24B9-4F9B-91FB-8B79E1E2614B}"/>
                  </a:ext>
                </a:extLst>
              </p14:cNvPr>
              <p14:cNvContentPartPr/>
              <p14:nvPr/>
            </p14:nvContentPartPr>
            <p14:xfrm>
              <a:off x="16398000" y="7443031"/>
              <a:ext cx="2521800" cy="128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1ED5D1-24B9-4F9B-91FB-8B79E1E261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344000" y="7335031"/>
                <a:ext cx="2629440" cy="14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D1770D-4EB4-4695-BF13-8B6E75854DC7}"/>
                  </a:ext>
                </a:extLst>
              </p14:cNvPr>
              <p14:cNvContentPartPr/>
              <p14:nvPr/>
            </p14:nvContentPartPr>
            <p14:xfrm>
              <a:off x="7568280" y="456871"/>
              <a:ext cx="1027080" cy="91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D1770D-4EB4-4695-BF13-8B6E75854DC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14640" y="348871"/>
                <a:ext cx="1134720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845A85-E5F8-4F69-AF69-0350933497C7}"/>
                  </a:ext>
                </a:extLst>
              </p14:cNvPr>
              <p14:cNvContentPartPr/>
              <p14:nvPr/>
            </p14:nvContentPartPr>
            <p14:xfrm>
              <a:off x="8468640" y="316111"/>
              <a:ext cx="881640" cy="1246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845A85-E5F8-4F69-AF69-0350933497C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15000" y="208471"/>
                <a:ext cx="98928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DFD4F7-73DA-4458-9444-89A268DD23EB}"/>
                  </a:ext>
                </a:extLst>
              </p14:cNvPr>
              <p14:cNvContentPartPr/>
              <p14:nvPr/>
            </p14:nvContentPartPr>
            <p14:xfrm>
              <a:off x="9840960" y="367591"/>
              <a:ext cx="698760" cy="1127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DFD4F7-73DA-4458-9444-89A268DD23E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86960" y="259591"/>
                <a:ext cx="80640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EADCC7-8ED1-4544-AF6B-CBFC175F8ED3}"/>
                  </a:ext>
                </a:extLst>
              </p14:cNvPr>
              <p14:cNvContentPartPr/>
              <p14:nvPr/>
            </p14:nvContentPartPr>
            <p14:xfrm>
              <a:off x="10673280" y="281191"/>
              <a:ext cx="493200" cy="1192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EADCC7-8ED1-4544-AF6B-CBFC175F8ED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619280" y="173551"/>
                <a:ext cx="600840" cy="14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802D45-8507-4330-909E-44A5E6E64EEA}"/>
                  </a:ext>
                </a:extLst>
              </p14:cNvPr>
              <p14:cNvContentPartPr/>
              <p14:nvPr/>
            </p14:nvContentPartPr>
            <p14:xfrm>
              <a:off x="11367360" y="405391"/>
              <a:ext cx="807480" cy="618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802D45-8507-4330-909E-44A5E6E64EE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313720" y="297391"/>
                <a:ext cx="915120" cy="83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4012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659</Words>
  <Application>Microsoft Office PowerPoint</Application>
  <PresentationFormat>Custom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Daris Nurhakim</cp:lastModifiedBy>
  <cp:revision>79</cp:revision>
  <dcterms:modified xsi:type="dcterms:W3CDTF">2022-02-22T07:50:26Z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