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2d5448a93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2d5448a93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2d5448a93c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2d5448a93c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d5448a93c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d5448a93c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d5448a93c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d5448a93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d5448a93c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d5448a93c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d5448a93c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d5448a93c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67375"/>
            <a:ext cx="8520600" cy="970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Tugas Besar</a:t>
            </a:r>
            <a:endParaRPr/>
          </a:p>
        </p:txBody>
      </p:sp>
      <p:sp>
        <p:nvSpPr>
          <p:cNvPr id="55" name="Google Shape;55;p13"/>
          <p:cNvSpPr txBox="1"/>
          <p:nvPr>
            <p:ph idx="1" type="subTitle"/>
          </p:nvPr>
        </p:nvSpPr>
        <p:spPr>
          <a:xfrm>
            <a:off x="311700" y="13378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Minimisasi Logika</a:t>
            </a:r>
            <a:endParaRPr/>
          </a:p>
        </p:txBody>
      </p:sp>
      <p:sp>
        <p:nvSpPr>
          <p:cNvPr id="56" name="Google Shape;56;p13"/>
          <p:cNvSpPr txBox="1"/>
          <p:nvPr>
            <p:ph idx="1" type="subTitle"/>
          </p:nvPr>
        </p:nvSpPr>
        <p:spPr>
          <a:xfrm>
            <a:off x="1565250" y="3296600"/>
            <a:ext cx="6013500" cy="1418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000">
                <a:solidFill>
                  <a:srgbClr val="000000"/>
                </a:solidFill>
              </a:rPr>
              <a:t>Muhammad Daris Nurhakim (13220047)</a:t>
            </a:r>
            <a:endParaRPr sz="2000">
              <a:solidFill>
                <a:srgbClr val="000000"/>
              </a:solidFill>
            </a:endParaRPr>
          </a:p>
          <a:p>
            <a:pPr indent="0" lvl="0" marL="0" rtl="0" algn="ctr">
              <a:lnSpc>
                <a:spcPct val="115000"/>
              </a:lnSpc>
              <a:spcBef>
                <a:spcPts val="0"/>
              </a:spcBef>
              <a:spcAft>
                <a:spcPts val="0"/>
              </a:spcAft>
              <a:buNone/>
            </a:pPr>
            <a:r>
              <a:rPr lang="en" sz="2000">
                <a:solidFill>
                  <a:srgbClr val="000000"/>
                </a:solidFill>
                <a:highlight>
                  <a:srgbClr val="FFFFFF"/>
                </a:highlight>
              </a:rPr>
              <a:t>Raihan Fadhil Yanuarsyah</a:t>
            </a:r>
            <a:r>
              <a:rPr lang="en" sz="2000">
                <a:solidFill>
                  <a:srgbClr val="000000"/>
                </a:solidFill>
              </a:rPr>
              <a:t> (13220049)</a:t>
            </a:r>
            <a:endParaRPr sz="2000">
              <a:solidFill>
                <a:srgbClr val="000000"/>
              </a:solidFill>
            </a:endParaRPr>
          </a:p>
          <a:p>
            <a:pPr indent="0" lvl="0" marL="0" rtl="0" algn="ctr">
              <a:lnSpc>
                <a:spcPct val="115000"/>
              </a:lnSpc>
              <a:spcBef>
                <a:spcPts val="0"/>
              </a:spcBef>
              <a:spcAft>
                <a:spcPts val="0"/>
              </a:spcAft>
              <a:buNone/>
            </a:pPr>
            <a:r>
              <a:rPr lang="en" sz="2000">
                <a:solidFill>
                  <a:srgbClr val="000000"/>
                </a:solidFill>
                <a:highlight>
                  <a:srgbClr val="FFFFFF"/>
                </a:highlight>
              </a:rPr>
              <a:t>Aloysius Efrata Sumaryo</a:t>
            </a:r>
            <a:r>
              <a:rPr lang="en" sz="2000">
                <a:solidFill>
                  <a:srgbClr val="000000"/>
                </a:solidFill>
              </a:rPr>
              <a:t> (13220057)</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Latar Belakang dan Metode</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266700" rtl="0" algn="just">
              <a:spcBef>
                <a:spcPts val="0"/>
              </a:spcBef>
              <a:spcAft>
                <a:spcPts val="0"/>
              </a:spcAft>
              <a:buNone/>
            </a:pPr>
            <a:r>
              <a:rPr lang="en" sz="1700">
                <a:solidFill>
                  <a:srgbClr val="000000"/>
                </a:solidFill>
                <a:latin typeface="Times New Roman"/>
                <a:ea typeface="Times New Roman"/>
                <a:cs typeface="Times New Roman"/>
                <a:sym typeface="Times New Roman"/>
              </a:rPr>
              <a:t>Fungsi logic yang kompleks dan rumit dapat diubah bentuknya menjadi lebih singkat. Hal itu disebut dengan logic minimization. Dengan mengubah fungsi logic menjadi lebih singkat, kita dapat mudah memahami fungsi tersebut, selain itu implementasi rangkaian logikanya akan lebih hemat biaya karena menggunakan gerbang logika yang lebih sedikit.</a:t>
            </a:r>
            <a:endParaRPr sz="1700">
              <a:solidFill>
                <a:srgbClr val="000000"/>
              </a:solidFill>
              <a:latin typeface="Times New Roman"/>
              <a:ea typeface="Times New Roman"/>
              <a:cs typeface="Times New Roman"/>
              <a:sym typeface="Times New Roman"/>
            </a:endParaRPr>
          </a:p>
          <a:p>
            <a:pPr indent="266700" lvl="0" marL="266700" rtl="0" algn="just">
              <a:spcBef>
                <a:spcPts val="0"/>
              </a:spcBef>
              <a:spcAft>
                <a:spcPts val="0"/>
              </a:spcAft>
              <a:buNone/>
            </a:pPr>
            <a:r>
              <a:rPr lang="en" sz="1700">
                <a:solidFill>
                  <a:srgbClr val="000000"/>
                </a:solidFill>
                <a:latin typeface="Times New Roman"/>
                <a:ea typeface="Times New Roman"/>
                <a:cs typeface="Times New Roman"/>
                <a:sym typeface="Times New Roman"/>
              </a:rPr>
              <a:t> </a:t>
            </a:r>
            <a:endParaRPr sz="1700">
              <a:solidFill>
                <a:srgbClr val="000000"/>
              </a:solidFill>
              <a:latin typeface="Times New Roman"/>
              <a:ea typeface="Times New Roman"/>
              <a:cs typeface="Times New Roman"/>
              <a:sym typeface="Times New Roman"/>
            </a:endParaRPr>
          </a:p>
          <a:p>
            <a:pPr indent="0" lvl="0" marL="266700" rtl="0" algn="just">
              <a:spcBef>
                <a:spcPts val="0"/>
              </a:spcBef>
              <a:spcAft>
                <a:spcPts val="0"/>
              </a:spcAft>
              <a:buNone/>
            </a:pPr>
            <a:r>
              <a:rPr lang="en" sz="1700">
                <a:solidFill>
                  <a:srgbClr val="000000"/>
                </a:solidFill>
                <a:latin typeface="Times New Roman"/>
                <a:ea typeface="Times New Roman"/>
                <a:cs typeface="Times New Roman"/>
                <a:sym typeface="Times New Roman"/>
              </a:rPr>
              <a:t>Salah satu metode dalam melakukan logic minimization adalah metode Quine McCluskey. Metode Quine McCluskey atau lebih sering dikenal dengan metode tabular pada dasarnya adalah mencari prime implicant dengan cara mencari mengelompokan matched pairs, yaitu dua minterm dengan perbedaan diantaranya hanya 1 bit. Setelah mencari prime implicant dilakukan pencarian essential prime implicant. Disebut metode tabular karena pengerjaannya menggunakan tabel.</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45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400"/>
              <a:t>Quine-McCluskey </a:t>
            </a:r>
            <a:endParaRPr sz="3400"/>
          </a:p>
          <a:p>
            <a:pPr indent="0" lvl="0" marL="0" rtl="0" algn="l">
              <a:spcBef>
                <a:spcPts val="0"/>
              </a:spcBef>
              <a:spcAft>
                <a:spcPts val="0"/>
              </a:spcAft>
              <a:buNone/>
            </a:pPr>
            <a:r>
              <a:rPr lang="en" sz="3400"/>
              <a:t>Method Over K-Map</a:t>
            </a:r>
            <a:endParaRPr sz="5100"/>
          </a:p>
        </p:txBody>
      </p:sp>
      <p:pic>
        <p:nvPicPr>
          <p:cNvPr id="68" name="Google Shape;68;p15"/>
          <p:cNvPicPr preferRelativeResize="0"/>
          <p:nvPr/>
        </p:nvPicPr>
        <p:blipFill>
          <a:blip r:embed="rId3">
            <a:alphaModFix/>
          </a:blip>
          <a:stretch>
            <a:fillRect/>
          </a:stretch>
        </p:blipFill>
        <p:spPr>
          <a:xfrm>
            <a:off x="4823400" y="520475"/>
            <a:ext cx="3649226" cy="4434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Spesifikasi Software</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266700" rtl="0" algn="just">
              <a:spcBef>
                <a:spcPts val="1200"/>
              </a:spcBef>
              <a:spcAft>
                <a:spcPts val="0"/>
              </a:spcAft>
              <a:buClr>
                <a:schemeClr val="dk1"/>
              </a:buClr>
              <a:buSzPts val="1100"/>
              <a:buFont typeface="Arial"/>
              <a:buNone/>
            </a:pPr>
            <a:r>
              <a:rPr lang="en" sz="1700">
                <a:solidFill>
                  <a:schemeClr val="dk1"/>
                </a:solidFill>
                <a:latin typeface="Times New Roman"/>
                <a:ea typeface="Times New Roman"/>
                <a:cs typeface="Times New Roman"/>
                <a:sym typeface="Times New Roman"/>
              </a:rPr>
              <a:t>Program akan menerima input berupa minterm dan don’t care dengan maksimal masukan sebanyak 9 masukan. Minterm yang dimasukkan akan diubah menjadi binary terlebih dahulu. Kemudian, akan dilakukan metode tabular yaitu mencari pair. Keluaran program berupa fungsi yang sudah ter-minimisasi.</a:t>
            </a:r>
            <a:endParaRPr sz="1700">
              <a:solidFill>
                <a:schemeClr val="dk1"/>
              </a:solidFill>
              <a:latin typeface="Times New Roman"/>
              <a:ea typeface="Times New Roman"/>
              <a:cs typeface="Times New Roman"/>
              <a:sym typeface="Times New Roman"/>
            </a:endParaRPr>
          </a:p>
          <a:p>
            <a:pPr indent="0" lvl="0" marL="0" rtl="0" algn="l">
              <a:spcBef>
                <a:spcPts val="8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Flowchart</a:t>
            </a:r>
            <a:endParaRPr/>
          </a:p>
        </p:txBody>
      </p:sp>
      <p:pic>
        <p:nvPicPr>
          <p:cNvPr id="80" name="Google Shape;80;p17"/>
          <p:cNvPicPr preferRelativeResize="0"/>
          <p:nvPr/>
        </p:nvPicPr>
        <p:blipFill>
          <a:blip r:embed="rId3">
            <a:alphaModFix/>
          </a:blip>
          <a:stretch>
            <a:fillRect/>
          </a:stretch>
        </p:blipFill>
        <p:spPr>
          <a:xfrm>
            <a:off x="2378926" y="1252450"/>
            <a:ext cx="4386138" cy="37078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Cara Meminimasi dan Demo Code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Sekian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