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c5e9bca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c5e9bca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5e9bca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5e9bca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Google’s UI software development kit that allows developers to create cross platform applications for Android, iOS, Windows, Mac, Linux and web with a single codebase, which means that both the application functionalities and UI are written in the same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language is Google’s Dart.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5e9bca31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5e9bca3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5e9bca3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5e9bca3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Dart is a programming language primarily used for client-side programming that offers increased </a:t>
            </a:r>
            <a:r>
              <a:rPr lang="en">
                <a:solidFill>
                  <a:schemeClr val="dk1"/>
                </a:solidFill>
              </a:rPr>
              <a:t>productivity</a:t>
            </a:r>
            <a:r>
              <a:rPr lang="en">
                <a:solidFill>
                  <a:schemeClr val="dk1"/>
                </a:solidFill>
              </a:rPr>
              <a:t> for multi-platform development.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Native applications that target desktop / mobile devices user either JIT compilation with the standalone Dart VM or AOT compilation directly to machine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desktop applications use the Dart VM and mobile applications use AOT compilation.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Dart also provides a source-to-source compiler to JavaScript that allows it to run on web browsers.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as you can see, dart offers a lot of platform flexibility.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5e9bca3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5e9bca3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Dart’s syntax is similar to that of type-safe languages like Java, but it also introduces the type flexibility of scripting languages such as JavaScript or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does so through the ‘dynamic’ keyword.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also provides sound null-safety, which means that variables may be null only if specified by the developer.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5e9bca3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5e9bca3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5e9bca31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5e9bca3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5e9bca3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5e9bca3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flutter/do-flutter-apps-dream-of-platform-aware-widgets-7d7ed7b4624d" TargetMode="External"/><Relationship Id="rId10" Type="http://schemas.openxmlformats.org/officeDocument/2006/relationships/hyperlink" Target="https://www.flutterclutter.dev/flutter/basics/statelesswidget-vs-statefulwidget/2020/1195/" TargetMode="External"/><Relationship Id="rId13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www.smashingmagazine.com/2018/06/google-flutter-mobile-developmen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rt.dev/overview" TargetMode="External"/><Relationship Id="rId4" Type="http://schemas.openxmlformats.org/officeDocument/2006/relationships/hyperlink" Target="https://dart.dev/codelabs/async-await" TargetMode="External"/><Relationship Id="rId9" Type="http://schemas.openxmlformats.org/officeDocument/2006/relationships/hyperlink" Target="https://flutter.dev/docs/resources/architectural-overview" TargetMode="External"/><Relationship Id="rId5" Type="http://schemas.openxmlformats.org/officeDocument/2006/relationships/hyperlink" Target="https://medium.com/@thinkdigitalsoftware/null-aware-operators-in-dart-53ffb8ae80bb" TargetMode="External"/><Relationship Id="rId6" Type="http://schemas.openxmlformats.org/officeDocument/2006/relationships/hyperlink" Target="https://medium.com/dartlang/dart-2-stable-and-the-dart-web-platform-3775d5f8eac7" TargetMode="External"/><Relationship Id="rId7" Type="http://schemas.openxmlformats.org/officeDocument/2006/relationships/hyperlink" Target="https://en.wikipedia.org/wiki/Dart_(programming_language)" TargetMode="External"/><Relationship Id="rId8" Type="http://schemas.openxmlformats.org/officeDocument/2006/relationships/hyperlink" Target="https://flutter.dev/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flutter.de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2850" y="1372600"/>
            <a:ext cx="5521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Flutter for Cross Platform Application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Darius-Daniel Calugar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https://dart.dev/overview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https://dart.dev/codelabs/async-await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https://medium.com/@thinkdigitalsoftware/null-aware-operators-in-dart-53ffb8ae80bb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https://medium.com/dartlang/dart-2-stable-and-the-dart-web-platform-3775d5f8eac7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https://en.wikipedia.org/wiki/Dart_(programming_language)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Flutter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https://flutter.dev/docs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https://flutter.dev/docs/resources/architectural-overview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https://www.flutterclutter.dev/flutter/basics/statelesswidget-vs-statefulwidget/2020/1195/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https://medium.com/flutter/do-flutter-apps-dream-of-platform-aware-widgets-7d7ed7b4624d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https://www.smashingmagazine.com/2018/06/google-flutter-mobile-development/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https://en.wikipedia.org/wiki/Flutter_(software)</a:t>
            </a:r>
            <a:endParaRPr sz="1200"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Bibliography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Flutter?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972550"/>
            <a:ext cx="2709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allows developers to create cross platform applications for Android, iOS, Windows, Mac, Linux and web with a single codebase.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Flutter applications are written in Google’s Dart programming language.</a:t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131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an open source UI software development kit created by Google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24" y="1972550"/>
            <a:ext cx="3968400" cy="2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293325" y="4442450"/>
            <a:ext cx="39684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1  - Flutter Demo Application Code (</a:t>
            </a:r>
            <a:r>
              <a:rPr lang="en" sz="12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https://flutter.dev</a:t>
            </a:r>
            <a:r>
              <a:rPr lang="en" sz="1200">
                <a:solidFill>
                  <a:schemeClr val="accent3"/>
                </a:solidFill>
              </a:rPr>
              <a:t>)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2266550"/>
            <a:ext cx="35361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that </a:t>
            </a:r>
            <a:r>
              <a:rPr lang="en"/>
              <a:t>target desktop or mobile devices use either just-in-time compilation with the standalone Dart VM or ahead-of-time compilation directly to machine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Dart provides a source-to-source compiler to JavaScript (dart2js) that allows it to run on mainstream web browsers.</a:t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70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31" y="2266550"/>
            <a:ext cx="3464369" cy="1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297375" y="1593975"/>
            <a:ext cx="7070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is a programming language primarily used for client-side development that offers increased productivity for multi-platform development.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903825" y="4011050"/>
            <a:ext cx="34644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2  - Dart cross-platform overview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70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297375" y="1593975"/>
            <a:ext cx="32745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syntax is similar to that of type-safe languages (Java, C#), but it also introduces the type flexibility of scripting languages  through the ‘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dynamic’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keyword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also provides sound null-safety, which means that variables can be null only if specified (Object? obj).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900" y="1593975"/>
            <a:ext cx="3547175" cy="2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821025" y="4353900"/>
            <a:ext cx="354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4  - Dart syntax example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75" y="3569100"/>
            <a:ext cx="1789924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844875" y="4353900"/>
            <a:ext cx="17898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3  - Dart null-aware operators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framework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35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a </a:t>
            </a:r>
            <a:r>
              <a:rPr lang="en"/>
              <a:t>reactive and pseudo-declarative framework. Meaning </a:t>
            </a:r>
            <a:r>
              <a:rPr lang="en"/>
              <a:t>the developer only provides a mapping between the application state and the interface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flutter widget declares it’s UI by implementing the </a:t>
            </a:r>
            <a:r>
              <a:rPr b="1" lang="en"/>
              <a:t>build() </a:t>
            </a:r>
            <a:r>
              <a:rPr lang="en"/>
              <a:t>method that converts widget state to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Widgets can be one of 2 types: </a:t>
            </a:r>
            <a:r>
              <a:rPr b="1" lang="en"/>
              <a:t>Stateless</a:t>
            </a:r>
            <a:r>
              <a:rPr lang="en"/>
              <a:t> widgets that build once, and </a:t>
            </a:r>
            <a:r>
              <a:rPr b="1" lang="en"/>
              <a:t>Stateful</a:t>
            </a:r>
            <a:r>
              <a:rPr lang="en"/>
              <a:t> widgets rebuild each time the state changes.</a:t>
            </a:r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Flutter framework</a:t>
            </a:r>
            <a:endParaRPr sz="28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40" y="1567550"/>
            <a:ext cx="363100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5013800" y="4478750"/>
            <a:ext cx="36309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6 - Flutter stateless &amp; stateful widget build behavior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Flutter framework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414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provides two sets of design-specific widgets: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Material </a:t>
            </a:r>
            <a:r>
              <a:rPr lang="en"/>
              <a:t>widgets (Android &amp; Windows)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Cupertino </a:t>
            </a:r>
            <a:r>
              <a:rPr lang="en"/>
              <a:t>widgets (iOS &amp; Mac).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widget type conforms to its respective design language specifications.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239" y="1567550"/>
            <a:ext cx="2783986" cy="29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685250" y="4545750"/>
            <a:ext cx="2784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7  - Flutter Cupertino &amp; Material UI comparison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