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c5e9bca3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c5e9bca3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Flutter is Google’s UI software development kit that allows developers to create cross platform applications for Android, iOS, Windows, Mac, Linux and web with a single codebase, which means that both the application functionalities and UI are written in the same language.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language is Google’s Dart.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c5e9bca31_2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c5e9bca31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c5e9bca31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c5e9bca31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Dart is a programming language primarily used for client-side programming that offers increased </a:t>
            </a:r>
            <a:r>
              <a:rPr lang="en">
                <a:solidFill>
                  <a:schemeClr val="dk1"/>
                </a:solidFill>
              </a:rPr>
              <a:t>productivity</a:t>
            </a:r>
            <a:r>
              <a:rPr lang="en">
                <a:solidFill>
                  <a:schemeClr val="dk1"/>
                </a:solidFill>
              </a:rPr>
              <a:t> for multi-platform development.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Native applications that target desktop or mobile devices use will either run on a Dart VM or will be translated into machine code ahead of time.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Dart also provides a source-to-source compiler to JavaScript that allows it to run on web browsers.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So, as you can see, dart offers a lot of platform flexibility.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c5e9bca31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c5e9bca31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Dart’s syntax is similar to that of type-safe languages like Java, but it also introduces the type flexibility of scripting languages such as JavaScript or Python.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it does so through the ‘dynamic’ keyword.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Dart also provides sound null-safety, which means that variables may be null only if specified by the developer.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c5e9bca31_2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c5e9bca31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c5e9bca31_2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c5e9bca31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c5e9bca31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c5e9bca31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flutter.dev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hyperlink" Target="https://medium.com/flutter/do-flutter-apps-dream-of-platform-aware-widgets-7d7ed7b4624d" TargetMode="External"/><Relationship Id="rId10" Type="http://schemas.openxmlformats.org/officeDocument/2006/relationships/hyperlink" Target="https://www.flutterclutter.dev/flutter/basics/statelesswidget-vs-statefulwidget/2020/1195/" TargetMode="External"/><Relationship Id="rId13" Type="http://schemas.openxmlformats.org/officeDocument/2006/relationships/hyperlink" Target="https://en.wikipedia.org/wiki/Flutter_(software)" TargetMode="External"/><Relationship Id="rId12" Type="http://schemas.openxmlformats.org/officeDocument/2006/relationships/hyperlink" Target="https://www.smashingmagazine.com/2018/06/google-flutter-mobile-development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art.dev/overview" TargetMode="External"/><Relationship Id="rId4" Type="http://schemas.openxmlformats.org/officeDocument/2006/relationships/hyperlink" Target="https://dart.dev/codelabs/async-await" TargetMode="External"/><Relationship Id="rId9" Type="http://schemas.openxmlformats.org/officeDocument/2006/relationships/hyperlink" Target="https://flutter.dev/docs/resources/architectural-overview" TargetMode="External"/><Relationship Id="rId5" Type="http://schemas.openxmlformats.org/officeDocument/2006/relationships/hyperlink" Target="https://medium.com/@thinkdigitalsoftware/null-aware-operators-in-dart-53ffb8ae80bb" TargetMode="External"/><Relationship Id="rId6" Type="http://schemas.openxmlformats.org/officeDocument/2006/relationships/hyperlink" Target="https://medium.com/dartlang/dart-2-stable-and-the-dart-web-platform-3775d5f8eac7" TargetMode="External"/><Relationship Id="rId7" Type="http://schemas.openxmlformats.org/officeDocument/2006/relationships/hyperlink" Target="https://en.wikipedia.org/wiki/Dart_(programming_language)" TargetMode="External"/><Relationship Id="rId8" Type="http://schemas.openxmlformats.org/officeDocument/2006/relationships/hyperlink" Target="https://flutter.dev/do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32850" y="1372600"/>
            <a:ext cx="5521800" cy="23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Flutter for Cross Platform Application Development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Darius-Daniel Calugar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Flutter?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1297500" y="1972550"/>
            <a:ext cx="27096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allows developers to create cross platform applications for Android, iOS, Windows, Mac, Linux and web with a single codebase.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Flutter applications are written in Google’s Dart programming language.</a:t>
            </a:r>
            <a:endParaRPr/>
          </a:p>
        </p:txBody>
      </p:sp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1313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Flutter is an open source UI software development kit created by Google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3324" y="1972550"/>
            <a:ext cx="3968400" cy="24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4293325" y="4442450"/>
            <a:ext cx="39684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SzPct val="43541"/>
              <a:buNone/>
            </a:pPr>
            <a:r>
              <a:rPr lang="en" sz="1200">
                <a:solidFill>
                  <a:schemeClr val="accent3"/>
                </a:solidFill>
              </a:rPr>
              <a:t>Fig. 1  - Flutter Demo Application Code (</a:t>
            </a:r>
            <a:r>
              <a:rPr lang="en" sz="1200" u="sng">
                <a:solidFill>
                  <a:schemeClr val="accent3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https://flutter.dev</a:t>
            </a:r>
            <a:r>
              <a:rPr lang="en" sz="1200">
                <a:solidFill>
                  <a:schemeClr val="accent3"/>
                </a:solidFill>
              </a:rPr>
              <a:t>)</a:t>
            </a:r>
            <a:endParaRPr sz="12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Dart programming language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2266550"/>
            <a:ext cx="3536100" cy="18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Native a</a:t>
            </a:r>
            <a:r>
              <a:rPr lang="en"/>
              <a:t>pplications that target desktop or mobile devices use will either run on a Dart VM or will be translated into machine code ahead of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Dart provides a source-to-source compiler to JavaScript (dart2js) that allows it to run on mainstream web browsers.</a:t>
            </a:r>
            <a:endParaRPr/>
          </a:p>
        </p:txBody>
      </p:sp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70700" cy="10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Dart programming language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3831" y="2266550"/>
            <a:ext cx="3464369" cy="17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/>
        </p:nvSpPr>
        <p:spPr>
          <a:xfrm>
            <a:off x="1297375" y="1593975"/>
            <a:ext cx="70707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Dart is a programming language primarily used for client-side development that offers increased productivity for multi-platform development.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4903825" y="4011050"/>
            <a:ext cx="34644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SzPct val="43541"/>
              <a:buNone/>
            </a:pPr>
            <a:r>
              <a:rPr lang="en" sz="1200">
                <a:solidFill>
                  <a:schemeClr val="accent3"/>
                </a:solidFill>
              </a:rPr>
              <a:t>Fig. 2  - Dart cross-platform overview</a:t>
            </a:r>
            <a:endParaRPr sz="12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70700" cy="1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Dart programming language</a:t>
            </a:r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1297375" y="1593975"/>
            <a:ext cx="3274500" cy="19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Dart syntax is similar to that of type-safe languages (Java, C#), but it also introduces the type flexibility of scripting languages  through the ‘</a:t>
            </a: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dynamic’ 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keyword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Dart also provides sound null-safety, which means that variables can be null only if specified (Object? obj).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0900" y="1593975"/>
            <a:ext cx="3547175" cy="275992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4821025" y="4353900"/>
            <a:ext cx="35472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SzPct val="43541"/>
              <a:buNone/>
            </a:pPr>
            <a:r>
              <a:rPr lang="en" sz="1200">
                <a:solidFill>
                  <a:schemeClr val="accent3"/>
                </a:solidFill>
              </a:rPr>
              <a:t>Fig. 4  - Dart syntax example</a:t>
            </a:r>
            <a:endParaRPr sz="1200">
              <a:solidFill>
                <a:schemeClr val="accent3"/>
              </a:solidFill>
            </a:endParaRPr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4875" y="3569100"/>
            <a:ext cx="1789924" cy="7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1844875" y="4353900"/>
            <a:ext cx="17898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SzPct val="43541"/>
              <a:buNone/>
            </a:pPr>
            <a:r>
              <a:rPr lang="en" sz="1200">
                <a:solidFill>
                  <a:schemeClr val="accent3"/>
                </a:solidFill>
              </a:rPr>
              <a:t>Fig. 3  - Dart null-aware operators</a:t>
            </a:r>
            <a:endParaRPr sz="12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Flutter framework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3521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Flutter is a </a:t>
            </a:r>
            <a:r>
              <a:rPr lang="en"/>
              <a:t>reactive and pseudo-declarative framework. Meaning </a:t>
            </a:r>
            <a:r>
              <a:rPr lang="en"/>
              <a:t>the developer only provides a mapping between the application state and the interface state.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flutter widget declares it’s UI by implementing the </a:t>
            </a:r>
            <a:r>
              <a:rPr b="1" lang="en"/>
              <a:t>build() </a:t>
            </a:r>
            <a:r>
              <a:rPr lang="en"/>
              <a:t>method that converts widget state to UI.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Widgets can be one of 2 types: </a:t>
            </a:r>
            <a:r>
              <a:rPr b="1" lang="en"/>
              <a:t>Stateless</a:t>
            </a:r>
            <a:r>
              <a:rPr lang="en"/>
              <a:t> widgets that build once, and </a:t>
            </a:r>
            <a:r>
              <a:rPr b="1" lang="en"/>
              <a:t>Stateful</a:t>
            </a:r>
            <a:r>
              <a:rPr lang="en"/>
              <a:t> widgets rebuild each time the state changes.</a:t>
            </a:r>
            <a:endParaRPr/>
          </a:p>
        </p:txBody>
      </p:sp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Flutter framework</a:t>
            </a:r>
            <a:endParaRPr sz="2800"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3740" y="1567550"/>
            <a:ext cx="3631009" cy="2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5013800" y="4478750"/>
            <a:ext cx="36309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SzPct val="43541"/>
              <a:buNone/>
            </a:pPr>
            <a:r>
              <a:rPr lang="en" sz="1200">
                <a:solidFill>
                  <a:schemeClr val="accent3"/>
                </a:solidFill>
              </a:rPr>
              <a:t>Fig. 6 - Flutter stateless &amp; stateful widget build behavior</a:t>
            </a:r>
            <a:endParaRPr sz="12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567550"/>
            <a:ext cx="7038900" cy="32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https://dart.dev/overview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https://dart.dev/codelabs/async-await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https://medium.com/@thinkdigitalsoftware/null-aware-operators-in-dart-53ffb8ae80bb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https://medium.com/dartlang/dart-2-stable-and-the-dart-web-platform-3775d5f8eac7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https://en.wikipedia.org/wiki/Dart_(programming_language)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Flutter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8"/>
              </a:rPr>
              <a:t>https://flutter.dev/docs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9"/>
              </a:rPr>
              <a:t>https://flutter.dev/docs/resources/architectural-overview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10"/>
              </a:rPr>
              <a:t>https://www.flutterclutter.dev/flutter/basics/statelesswidget-vs-statefulwidget/2020/1195/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11"/>
              </a:rPr>
              <a:t>https://medium.com/flutter/do-flutter-apps-dream-of-platform-aware-widgets-7d7ed7b4624d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12"/>
              </a:rPr>
              <a:t>https://www.smashingmagazine.com/2018/06/google-flutter-mobile-development/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13"/>
              </a:rPr>
              <a:t>https://en.wikipedia.org/wiki/Flutter_(software)</a:t>
            </a:r>
            <a:endParaRPr sz="1200"/>
          </a:p>
        </p:txBody>
      </p:sp>
      <p:sp>
        <p:nvSpPr>
          <p:cNvPr id="191" name="Google Shape;19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Bibliography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