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5"/>
  </p:sldMasterIdLst>
  <p:notesMasterIdLst>
    <p:notesMasterId r:id="rId51"/>
  </p:notesMasterIdLst>
  <p:handoutMasterIdLst>
    <p:handoutMasterId r:id="rId52"/>
  </p:handoutMasterIdLst>
  <p:sldIdLst>
    <p:sldId id="256" r:id="rId6"/>
    <p:sldId id="257" r:id="rId7"/>
    <p:sldId id="278" r:id="rId8"/>
    <p:sldId id="285" r:id="rId9"/>
    <p:sldId id="287" r:id="rId10"/>
    <p:sldId id="289" r:id="rId11"/>
    <p:sldId id="290" r:id="rId12"/>
    <p:sldId id="291" r:id="rId13"/>
    <p:sldId id="283" r:id="rId14"/>
    <p:sldId id="299" r:id="rId15"/>
    <p:sldId id="300" r:id="rId16"/>
    <p:sldId id="301" r:id="rId17"/>
    <p:sldId id="322" r:id="rId18"/>
    <p:sldId id="323" r:id="rId19"/>
    <p:sldId id="324" r:id="rId20"/>
    <p:sldId id="325" r:id="rId21"/>
    <p:sldId id="330" r:id="rId22"/>
    <p:sldId id="331" r:id="rId23"/>
    <p:sldId id="332" r:id="rId24"/>
    <p:sldId id="327" r:id="rId25"/>
    <p:sldId id="310" r:id="rId26"/>
    <p:sldId id="326" r:id="rId27"/>
    <p:sldId id="279" r:id="rId28"/>
    <p:sldId id="311" r:id="rId29"/>
    <p:sldId id="308" r:id="rId30"/>
    <p:sldId id="280" r:id="rId31"/>
    <p:sldId id="312" r:id="rId32"/>
    <p:sldId id="313" r:id="rId33"/>
    <p:sldId id="314" r:id="rId34"/>
    <p:sldId id="318" r:id="rId35"/>
    <p:sldId id="309" r:id="rId36"/>
    <p:sldId id="316" r:id="rId37"/>
    <p:sldId id="317" r:id="rId38"/>
    <p:sldId id="319" r:id="rId39"/>
    <p:sldId id="333" r:id="rId40"/>
    <p:sldId id="334" r:id="rId41"/>
    <p:sldId id="336" r:id="rId42"/>
    <p:sldId id="341" r:id="rId43"/>
    <p:sldId id="328" r:id="rId44"/>
    <p:sldId id="339" r:id="rId45"/>
    <p:sldId id="337" r:id="rId46"/>
    <p:sldId id="338" r:id="rId47"/>
    <p:sldId id="340" r:id="rId48"/>
    <p:sldId id="329" r:id="rId49"/>
    <p:sldId id="277" r:id="rId50"/>
  </p:sldIdLst>
  <p:sldSz cx="7620000" cy="5715000"/>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40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CCB2B-F51A-47F5-9853-401B1C07C291}" v="279" dt="2025-01-30T23:38:41.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6716" autoAdjust="0"/>
  </p:normalViewPr>
  <p:slideViewPr>
    <p:cSldViewPr>
      <p:cViewPr>
        <p:scale>
          <a:sx n="150" d="100"/>
          <a:sy n="150" d="100"/>
        </p:scale>
        <p:origin x="2896" y="748"/>
      </p:cViewPr>
      <p:guideLst>
        <p:guide orient="horz" pos="1800"/>
        <p:guide pos="24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2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6/11/relationships/changesInfo" Target="changesInfos/changesInfo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us Sadeghi" userId="4463a222-e142-487e-badb-027ddcd50d74" providerId="ADAL" clId="{797CCB2B-F51A-47F5-9853-401B1C07C291}"/>
    <pc:docChg chg="undo custSel addSld delSld modSld sldOrd">
      <pc:chgData name="Darius Sadeghi" userId="4463a222-e142-487e-badb-027ddcd50d74" providerId="ADAL" clId="{797CCB2B-F51A-47F5-9853-401B1C07C291}" dt="2025-01-30T23:46:30.678" v="1572" actId="20577"/>
      <pc:docMkLst>
        <pc:docMk/>
      </pc:docMkLst>
      <pc:sldChg chg="modSp mod">
        <pc:chgData name="Darius Sadeghi" userId="4463a222-e142-487e-badb-027ddcd50d74" providerId="ADAL" clId="{797CCB2B-F51A-47F5-9853-401B1C07C291}" dt="2025-01-22T08:40:44.576" v="68" actId="27636"/>
        <pc:sldMkLst>
          <pc:docMk/>
          <pc:sldMk cId="0" sldId="256"/>
        </pc:sldMkLst>
        <pc:spChg chg="mod">
          <ac:chgData name="Darius Sadeghi" userId="4463a222-e142-487e-badb-027ddcd50d74" providerId="ADAL" clId="{797CCB2B-F51A-47F5-9853-401B1C07C291}" dt="2025-01-22T08:40:02.750" v="11" actId="20577"/>
          <ac:spMkLst>
            <pc:docMk/>
            <pc:sldMk cId="0" sldId="256"/>
            <ac:spMk id="2" creationId="{00000000-0000-0000-0000-000000000000}"/>
          </ac:spMkLst>
        </pc:spChg>
        <pc:spChg chg="mod">
          <ac:chgData name="Darius Sadeghi" userId="4463a222-e142-487e-badb-027ddcd50d74" providerId="ADAL" clId="{797CCB2B-F51A-47F5-9853-401B1C07C291}" dt="2025-01-22T08:40:44.576" v="68" actId="27636"/>
          <ac:spMkLst>
            <pc:docMk/>
            <pc:sldMk cId="0" sldId="256"/>
            <ac:spMk id="3" creationId="{00000000-0000-0000-0000-000000000000}"/>
          </ac:spMkLst>
        </pc:spChg>
      </pc:sldChg>
      <pc:sldChg chg="modSp mod">
        <pc:chgData name="Darius Sadeghi" userId="4463a222-e142-487e-badb-027ddcd50d74" providerId="ADAL" clId="{797CCB2B-F51A-47F5-9853-401B1C07C291}" dt="2025-01-30T23:46:30.678" v="1572" actId="20577"/>
        <pc:sldMkLst>
          <pc:docMk/>
          <pc:sldMk cId="0" sldId="257"/>
        </pc:sldMkLst>
        <pc:spChg chg="mod">
          <ac:chgData name="Darius Sadeghi" userId="4463a222-e142-487e-badb-027ddcd50d74" providerId="ADAL" clId="{797CCB2B-F51A-47F5-9853-401B1C07C291}" dt="2025-01-30T23:46:30.678" v="1572" actId="20577"/>
          <ac:spMkLst>
            <pc:docMk/>
            <pc:sldMk cId="0" sldId="257"/>
            <ac:spMk id="3" creationId="{00000000-0000-0000-0000-000000000000}"/>
          </ac:spMkLst>
        </pc:spChg>
      </pc:sldChg>
      <pc:sldChg chg="del">
        <pc:chgData name="Darius Sadeghi" userId="4463a222-e142-487e-badb-027ddcd50d74" providerId="ADAL" clId="{797CCB2B-F51A-47F5-9853-401B1C07C291}" dt="2025-01-22T08:51:18.438" v="78" actId="47"/>
        <pc:sldMkLst>
          <pc:docMk/>
          <pc:sldMk cId="2421815663" sldId="262"/>
        </pc:sldMkLst>
      </pc:sldChg>
      <pc:sldChg chg="del">
        <pc:chgData name="Darius Sadeghi" userId="4463a222-e142-487e-badb-027ddcd50d74" providerId="ADAL" clId="{797CCB2B-F51A-47F5-9853-401B1C07C291}" dt="2025-01-22T08:51:18.438" v="78" actId="47"/>
        <pc:sldMkLst>
          <pc:docMk/>
          <pc:sldMk cId="3430868759" sldId="264"/>
        </pc:sldMkLst>
      </pc:sldChg>
      <pc:sldChg chg="del">
        <pc:chgData name="Darius Sadeghi" userId="4463a222-e142-487e-badb-027ddcd50d74" providerId="ADAL" clId="{797CCB2B-F51A-47F5-9853-401B1C07C291}" dt="2025-01-22T09:35:20.110" v="92" actId="47"/>
        <pc:sldMkLst>
          <pc:docMk/>
          <pc:sldMk cId="0" sldId="265"/>
        </pc:sldMkLst>
      </pc:sldChg>
      <pc:sldChg chg="del">
        <pc:chgData name="Darius Sadeghi" userId="4463a222-e142-487e-badb-027ddcd50d74" providerId="ADAL" clId="{797CCB2B-F51A-47F5-9853-401B1C07C291}" dt="2025-01-22T08:51:18.438" v="78" actId="47"/>
        <pc:sldMkLst>
          <pc:docMk/>
          <pc:sldMk cId="2759106451" sldId="266"/>
        </pc:sldMkLst>
      </pc:sldChg>
      <pc:sldChg chg="modSp mod">
        <pc:chgData name="Darius Sadeghi" userId="4463a222-e142-487e-badb-027ddcd50d74" providerId="ADAL" clId="{797CCB2B-F51A-47F5-9853-401B1C07C291}" dt="2025-01-28T18:18:46.919" v="266"/>
        <pc:sldMkLst>
          <pc:docMk/>
          <pc:sldMk cId="3184080048" sldId="277"/>
        </pc:sldMkLst>
        <pc:spChg chg="mod">
          <ac:chgData name="Darius Sadeghi" userId="4463a222-e142-487e-badb-027ddcd50d74" providerId="ADAL" clId="{797CCB2B-F51A-47F5-9853-401B1C07C291}" dt="2025-01-28T18:18:46.919" v="266"/>
          <ac:spMkLst>
            <pc:docMk/>
            <pc:sldMk cId="3184080048" sldId="277"/>
            <ac:spMk id="3" creationId="{00000000-0000-0000-0000-000000000000}"/>
          </ac:spMkLst>
        </pc:spChg>
      </pc:sldChg>
      <pc:sldChg chg="del">
        <pc:chgData name="Darius Sadeghi" userId="4463a222-e142-487e-badb-027ddcd50d74" providerId="ADAL" clId="{797CCB2B-F51A-47F5-9853-401B1C07C291}" dt="2025-01-22T08:42:20.616" v="70" actId="47"/>
        <pc:sldMkLst>
          <pc:docMk/>
          <pc:sldMk cId="1278533558" sldId="279"/>
        </pc:sldMkLst>
      </pc:sldChg>
      <pc:sldChg chg="add">
        <pc:chgData name="Darius Sadeghi" userId="4463a222-e142-487e-badb-027ddcd50d74" providerId="ADAL" clId="{797CCB2B-F51A-47F5-9853-401B1C07C291}" dt="2025-01-30T14:43:44.251" v="275"/>
        <pc:sldMkLst>
          <pc:docMk/>
          <pc:sldMk cId="1356117389" sldId="279"/>
        </pc:sldMkLst>
      </pc:sldChg>
      <pc:sldChg chg="add">
        <pc:chgData name="Darius Sadeghi" userId="4463a222-e142-487e-badb-027ddcd50d74" providerId="ADAL" clId="{797CCB2B-F51A-47F5-9853-401B1C07C291}" dt="2025-01-30T14:43:44.251" v="275"/>
        <pc:sldMkLst>
          <pc:docMk/>
          <pc:sldMk cId="2007169250" sldId="280"/>
        </pc:sldMkLst>
      </pc:sldChg>
      <pc:sldChg chg="del">
        <pc:chgData name="Darius Sadeghi" userId="4463a222-e142-487e-badb-027ddcd50d74" providerId="ADAL" clId="{797CCB2B-F51A-47F5-9853-401B1C07C291}" dt="2025-01-22T08:49:35.188" v="73" actId="47"/>
        <pc:sldMkLst>
          <pc:docMk/>
          <pc:sldMk cId="4021459019" sldId="280"/>
        </pc:sldMkLst>
      </pc:sldChg>
      <pc:sldChg chg="del">
        <pc:chgData name="Darius Sadeghi" userId="4463a222-e142-487e-badb-027ddcd50d74" providerId="ADAL" clId="{797CCB2B-F51A-47F5-9853-401B1C07C291}" dt="2025-01-22T08:51:18.438" v="78" actId="47"/>
        <pc:sldMkLst>
          <pc:docMk/>
          <pc:sldMk cId="2586621821" sldId="281"/>
        </pc:sldMkLst>
      </pc:sldChg>
      <pc:sldChg chg="del">
        <pc:chgData name="Darius Sadeghi" userId="4463a222-e142-487e-badb-027ddcd50d74" providerId="ADAL" clId="{797CCB2B-F51A-47F5-9853-401B1C07C291}" dt="2025-01-22T08:55:38.209" v="79" actId="47"/>
        <pc:sldMkLst>
          <pc:docMk/>
          <pc:sldMk cId="1217425202" sldId="282"/>
        </pc:sldMkLst>
      </pc:sldChg>
      <pc:sldChg chg="del">
        <pc:chgData name="Darius Sadeghi" userId="4463a222-e142-487e-badb-027ddcd50d74" providerId="ADAL" clId="{797CCB2B-F51A-47F5-9853-401B1C07C291}" dt="2025-01-30T23:37:29.368" v="1316" actId="47"/>
        <pc:sldMkLst>
          <pc:docMk/>
          <pc:sldMk cId="833814954" sldId="284"/>
        </pc:sldMkLst>
      </pc:sldChg>
      <pc:sldChg chg="del">
        <pc:chgData name="Darius Sadeghi" userId="4463a222-e142-487e-badb-027ddcd50d74" providerId="ADAL" clId="{797CCB2B-F51A-47F5-9853-401B1C07C291}" dt="2025-01-22T08:41:34.760" v="69" actId="47"/>
        <pc:sldMkLst>
          <pc:docMk/>
          <pc:sldMk cId="862133244" sldId="286"/>
        </pc:sldMkLst>
      </pc:sldChg>
      <pc:sldChg chg="del">
        <pc:chgData name="Darius Sadeghi" userId="4463a222-e142-487e-badb-027ddcd50d74" providerId="ADAL" clId="{797CCB2B-F51A-47F5-9853-401B1C07C291}" dt="2025-01-22T08:41:34.760" v="69" actId="47"/>
        <pc:sldMkLst>
          <pc:docMk/>
          <pc:sldMk cId="3813938212" sldId="288"/>
        </pc:sldMkLst>
      </pc:sldChg>
      <pc:sldChg chg="del">
        <pc:chgData name="Darius Sadeghi" userId="4463a222-e142-487e-badb-027ddcd50d74" providerId="ADAL" clId="{797CCB2B-F51A-47F5-9853-401B1C07C291}" dt="2025-01-22T08:42:20.616" v="70" actId="47"/>
        <pc:sldMkLst>
          <pc:docMk/>
          <pc:sldMk cId="3038209140" sldId="292"/>
        </pc:sldMkLst>
      </pc:sldChg>
      <pc:sldChg chg="del">
        <pc:chgData name="Darius Sadeghi" userId="4463a222-e142-487e-badb-027ddcd50d74" providerId="ADAL" clId="{797CCB2B-F51A-47F5-9853-401B1C07C291}" dt="2025-01-22T08:42:20.616" v="70" actId="47"/>
        <pc:sldMkLst>
          <pc:docMk/>
          <pc:sldMk cId="3353838024" sldId="293"/>
        </pc:sldMkLst>
      </pc:sldChg>
      <pc:sldChg chg="del">
        <pc:chgData name="Darius Sadeghi" userId="4463a222-e142-487e-badb-027ddcd50d74" providerId="ADAL" clId="{797CCB2B-F51A-47F5-9853-401B1C07C291}" dt="2025-01-22T08:42:33.919" v="72" actId="47"/>
        <pc:sldMkLst>
          <pc:docMk/>
          <pc:sldMk cId="3012405810" sldId="294"/>
        </pc:sldMkLst>
      </pc:sldChg>
      <pc:sldChg chg="del">
        <pc:chgData name="Darius Sadeghi" userId="4463a222-e142-487e-badb-027ddcd50d74" providerId="ADAL" clId="{797CCB2B-F51A-47F5-9853-401B1C07C291}" dt="2025-01-22T08:51:18.438" v="78" actId="47"/>
        <pc:sldMkLst>
          <pc:docMk/>
          <pc:sldMk cId="1553052291" sldId="295"/>
        </pc:sldMkLst>
      </pc:sldChg>
      <pc:sldChg chg="del">
        <pc:chgData name="Darius Sadeghi" userId="4463a222-e142-487e-badb-027ddcd50d74" providerId="ADAL" clId="{797CCB2B-F51A-47F5-9853-401B1C07C291}" dt="2025-01-22T08:51:18.438" v="78" actId="47"/>
        <pc:sldMkLst>
          <pc:docMk/>
          <pc:sldMk cId="3649663727" sldId="296"/>
        </pc:sldMkLst>
      </pc:sldChg>
      <pc:sldChg chg="del">
        <pc:chgData name="Darius Sadeghi" userId="4463a222-e142-487e-badb-027ddcd50d74" providerId="ADAL" clId="{797CCB2B-F51A-47F5-9853-401B1C07C291}" dt="2025-01-22T08:55:38.209" v="79" actId="47"/>
        <pc:sldMkLst>
          <pc:docMk/>
          <pc:sldMk cId="656807421" sldId="297"/>
        </pc:sldMkLst>
      </pc:sldChg>
      <pc:sldChg chg="del">
        <pc:chgData name="Darius Sadeghi" userId="4463a222-e142-487e-badb-027ddcd50d74" providerId="ADAL" clId="{797CCB2B-F51A-47F5-9853-401B1C07C291}" dt="2025-01-22T08:55:38.209" v="79" actId="47"/>
        <pc:sldMkLst>
          <pc:docMk/>
          <pc:sldMk cId="1725273674" sldId="298"/>
        </pc:sldMkLst>
      </pc:sldChg>
      <pc:sldChg chg="modSp mod">
        <pc:chgData name="Darius Sadeghi" userId="4463a222-e142-487e-badb-027ddcd50d74" providerId="ADAL" clId="{797CCB2B-F51A-47F5-9853-401B1C07C291}" dt="2025-01-22T09:37:13.351" v="248" actId="20577"/>
        <pc:sldMkLst>
          <pc:docMk/>
          <pc:sldMk cId="3007996969" sldId="301"/>
        </pc:sldMkLst>
        <pc:spChg chg="mod">
          <ac:chgData name="Darius Sadeghi" userId="4463a222-e142-487e-badb-027ddcd50d74" providerId="ADAL" clId="{797CCB2B-F51A-47F5-9853-401B1C07C291}" dt="2025-01-22T09:37:13.351" v="248" actId="20577"/>
          <ac:spMkLst>
            <pc:docMk/>
            <pc:sldMk cId="3007996969" sldId="301"/>
            <ac:spMk id="4" creationId="{68A45E76-112B-4C48-BF80-8114810B0AB6}"/>
          </ac:spMkLst>
        </pc:spChg>
      </pc:sldChg>
      <pc:sldChg chg="del">
        <pc:chgData name="Darius Sadeghi" userId="4463a222-e142-487e-badb-027ddcd50d74" providerId="ADAL" clId="{797CCB2B-F51A-47F5-9853-401B1C07C291}" dt="2025-01-22T08:49:35.188" v="73" actId="47"/>
        <pc:sldMkLst>
          <pc:docMk/>
          <pc:sldMk cId="3855446914" sldId="302"/>
        </pc:sldMkLst>
      </pc:sldChg>
      <pc:sldChg chg="del">
        <pc:chgData name="Darius Sadeghi" userId="4463a222-e142-487e-badb-027ddcd50d74" providerId="ADAL" clId="{797CCB2B-F51A-47F5-9853-401B1C07C291}" dt="2025-01-22T08:49:35.188" v="73" actId="47"/>
        <pc:sldMkLst>
          <pc:docMk/>
          <pc:sldMk cId="1335402480" sldId="303"/>
        </pc:sldMkLst>
      </pc:sldChg>
      <pc:sldChg chg="del">
        <pc:chgData name="Darius Sadeghi" userId="4463a222-e142-487e-badb-027ddcd50d74" providerId="ADAL" clId="{797CCB2B-F51A-47F5-9853-401B1C07C291}" dt="2025-01-22T09:35:44.985" v="94" actId="47"/>
        <pc:sldMkLst>
          <pc:docMk/>
          <pc:sldMk cId="2076615581" sldId="304"/>
        </pc:sldMkLst>
      </pc:sldChg>
      <pc:sldChg chg="del">
        <pc:chgData name="Darius Sadeghi" userId="4463a222-e142-487e-badb-027ddcd50d74" providerId="ADAL" clId="{797CCB2B-F51A-47F5-9853-401B1C07C291}" dt="2025-01-22T09:35:44.985" v="94" actId="47"/>
        <pc:sldMkLst>
          <pc:docMk/>
          <pc:sldMk cId="2494474719" sldId="305"/>
        </pc:sldMkLst>
      </pc:sldChg>
      <pc:sldChg chg="del">
        <pc:chgData name="Darius Sadeghi" userId="4463a222-e142-487e-badb-027ddcd50d74" providerId="ADAL" clId="{797CCB2B-F51A-47F5-9853-401B1C07C291}" dt="2025-01-22T09:35:44.985" v="94" actId="47"/>
        <pc:sldMkLst>
          <pc:docMk/>
          <pc:sldMk cId="2322998641" sldId="306"/>
        </pc:sldMkLst>
      </pc:sldChg>
      <pc:sldChg chg="del">
        <pc:chgData name="Darius Sadeghi" userId="4463a222-e142-487e-badb-027ddcd50d74" providerId="ADAL" clId="{797CCB2B-F51A-47F5-9853-401B1C07C291}" dt="2025-01-22T09:35:44.985" v="94" actId="47"/>
        <pc:sldMkLst>
          <pc:docMk/>
          <pc:sldMk cId="485612979" sldId="307"/>
        </pc:sldMkLst>
      </pc:sldChg>
      <pc:sldChg chg="add">
        <pc:chgData name="Darius Sadeghi" userId="4463a222-e142-487e-badb-027ddcd50d74" providerId="ADAL" clId="{797CCB2B-F51A-47F5-9853-401B1C07C291}" dt="2025-01-30T14:43:44.251" v="275"/>
        <pc:sldMkLst>
          <pc:docMk/>
          <pc:sldMk cId="302123835" sldId="308"/>
        </pc:sldMkLst>
      </pc:sldChg>
      <pc:sldChg chg="del">
        <pc:chgData name="Darius Sadeghi" userId="4463a222-e142-487e-badb-027ddcd50d74" providerId="ADAL" clId="{797CCB2B-F51A-47F5-9853-401B1C07C291}" dt="2025-01-22T09:35:37.978" v="93" actId="47"/>
        <pc:sldMkLst>
          <pc:docMk/>
          <pc:sldMk cId="1642842477" sldId="308"/>
        </pc:sldMkLst>
      </pc:sldChg>
      <pc:sldChg chg="add">
        <pc:chgData name="Darius Sadeghi" userId="4463a222-e142-487e-badb-027ddcd50d74" providerId="ADAL" clId="{797CCB2B-F51A-47F5-9853-401B1C07C291}" dt="2025-01-30T14:43:44.251" v="275"/>
        <pc:sldMkLst>
          <pc:docMk/>
          <pc:sldMk cId="1415528506" sldId="309"/>
        </pc:sldMkLst>
      </pc:sldChg>
      <pc:sldChg chg="del">
        <pc:chgData name="Darius Sadeghi" userId="4463a222-e142-487e-badb-027ddcd50d74" providerId="ADAL" clId="{797CCB2B-F51A-47F5-9853-401B1C07C291}" dt="2025-01-22T09:35:37.978" v="93" actId="47"/>
        <pc:sldMkLst>
          <pc:docMk/>
          <pc:sldMk cId="3458218105" sldId="309"/>
        </pc:sldMkLst>
      </pc:sldChg>
      <pc:sldChg chg="add">
        <pc:chgData name="Darius Sadeghi" userId="4463a222-e142-487e-badb-027ddcd50d74" providerId="ADAL" clId="{797CCB2B-F51A-47F5-9853-401B1C07C291}" dt="2025-01-30T14:43:44.251" v="275"/>
        <pc:sldMkLst>
          <pc:docMk/>
          <pc:sldMk cId="947368035" sldId="310"/>
        </pc:sldMkLst>
      </pc:sldChg>
      <pc:sldChg chg="del">
        <pc:chgData name="Darius Sadeghi" userId="4463a222-e142-487e-badb-027ddcd50d74" providerId="ADAL" clId="{797CCB2B-F51A-47F5-9853-401B1C07C291}" dt="2025-01-22T09:35:37.978" v="93" actId="47"/>
        <pc:sldMkLst>
          <pc:docMk/>
          <pc:sldMk cId="1168988327" sldId="310"/>
        </pc:sldMkLst>
      </pc:sldChg>
      <pc:sldChg chg="add">
        <pc:chgData name="Darius Sadeghi" userId="4463a222-e142-487e-badb-027ddcd50d74" providerId="ADAL" clId="{797CCB2B-F51A-47F5-9853-401B1C07C291}" dt="2025-01-30T14:43:44.251" v="275"/>
        <pc:sldMkLst>
          <pc:docMk/>
          <pc:sldMk cId="1350348096" sldId="311"/>
        </pc:sldMkLst>
      </pc:sldChg>
      <pc:sldChg chg="del">
        <pc:chgData name="Darius Sadeghi" userId="4463a222-e142-487e-badb-027ddcd50d74" providerId="ADAL" clId="{797CCB2B-F51A-47F5-9853-401B1C07C291}" dt="2025-01-22T09:35:37.978" v="93" actId="47"/>
        <pc:sldMkLst>
          <pc:docMk/>
          <pc:sldMk cId="3987872690" sldId="311"/>
        </pc:sldMkLst>
      </pc:sldChg>
      <pc:sldChg chg="modSp add mod">
        <pc:chgData name="Darius Sadeghi" userId="4463a222-e142-487e-badb-027ddcd50d74" providerId="ADAL" clId="{797CCB2B-F51A-47F5-9853-401B1C07C291}" dt="2025-01-30T21:51:48.094" v="672" actId="20577"/>
        <pc:sldMkLst>
          <pc:docMk/>
          <pc:sldMk cId="5452868" sldId="312"/>
        </pc:sldMkLst>
        <pc:spChg chg="mod">
          <ac:chgData name="Darius Sadeghi" userId="4463a222-e142-487e-badb-027ddcd50d74" providerId="ADAL" clId="{797CCB2B-F51A-47F5-9853-401B1C07C291}" dt="2025-01-30T21:51:48.094" v="672" actId="20577"/>
          <ac:spMkLst>
            <pc:docMk/>
            <pc:sldMk cId="5452868" sldId="312"/>
            <ac:spMk id="7" creationId="{08460005-3090-4ECE-9C45-2E296273F34A}"/>
          </ac:spMkLst>
        </pc:spChg>
      </pc:sldChg>
      <pc:sldChg chg="del">
        <pc:chgData name="Darius Sadeghi" userId="4463a222-e142-487e-badb-027ddcd50d74" providerId="ADAL" clId="{797CCB2B-F51A-47F5-9853-401B1C07C291}" dt="2025-01-22T09:35:37.978" v="93" actId="47"/>
        <pc:sldMkLst>
          <pc:docMk/>
          <pc:sldMk cId="954268952" sldId="312"/>
        </pc:sldMkLst>
      </pc:sldChg>
      <pc:sldChg chg="add">
        <pc:chgData name="Darius Sadeghi" userId="4463a222-e142-487e-badb-027ddcd50d74" providerId="ADAL" clId="{797CCB2B-F51A-47F5-9853-401B1C07C291}" dt="2025-01-30T14:43:44.251" v="275"/>
        <pc:sldMkLst>
          <pc:docMk/>
          <pc:sldMk cId="3434123466" sldId="313"/>
        </pc:sldMkLst>
      </pc:sldChg>
      <pc:sldChg chg="del">
        <pc:chgData name="Darius Sadeghi" userId="4463a222-e142-487e-badb-027ddcd50d74" providerId="ADAL" clId="{797CCB2B-F51A-47F5-9853-401B1C07C291}" dt="2025-01-22T09:34:08.227" v="81" actId="47"/>
        <pc:sldMkLst>
          <pc:docMk/>
          <pc:sldMk cId="3676506298" sldId="313"/>
        </pc:sldMkLst>
      </pc:sldChg>
      <pc:sldChg chg="add">
        <pc:chgData name="Darius Sadeghi" userId="4463a222-e142-487e-badb-027ddcd50d74" providerId="ADAL" clId="{797CCB2B-F51A-47F5-9853-401B1C07C291}" dt="2025-01-30T14:43:44.251" v="275"/>
        <pc:sldMkLst>
          <pc:docMk/>
          <pc:sldMk cId="3244055685" sldId="314"/>
        </pc:sldMkLst>
      </pc:sldChg>
      <pc:sldChg chg="del">
        <pc:chgData name="Darius Sadeghi" userId="4463a222-e142-487e-badb-027ddcd50d74" providerId="ADAL" clId="{797CCB2B-F51A-47F5-9853-401B1C07C291}" dt="2025-01-22T09:34:08.227" v="81" actId="47"/>
        <pc:sldMkLst>
          <pc:docMk/>
          <pc:sldMk cId="4166600312" sldId="314"/>
        </pc:sldMkLst>
      </pc:sldChg>
      <pc:sldChg chg="del">
        <pc:chgData name="Darius Sadeghi" userId="4463a222-e142-487e-badb-027ddcd50d74" providerId="ADAL" clId="{797CCB2B-F51A-47F5-9853-401B1C07C291}" dt="2025-01-22T09:34:08.227" v="81" actId="47"/>
        <pc:sldMkLst>
          <pc:docMk/>
          <pc:sldMk cId="1213952948" sldId="315"/>
        </pc:sldMkLst>
      </pc:sldChg>
      <pc:sldChg chg="del">
        <pc:chgData name="Darius Sadeghi" userId="4463a222-e142-487e-badb-027ddcd50d74" providerId="ADAL" clId="{797CCB2B-F51A-47F5-9853-401B1C07C291}" dt="2025-01-22T09:34:54.654" v="89" actId="47"/>
        <pc:sldMkLst>
          <pc:docMk/>
          <pc:sldMk cId="2251816553" sldId="316"/>
        </pc:sldMkLst>
      </pc:sldChg>
      <pc:sldChg chg="add">
        <pc:chgData name="Darius Sadeghi" userId="4463a222-e142-487e-badb-027ddcd50d74" providerId="ADAL" clId="{797CCB2B-F51A-47F5-9853-401B1C07C291}" dt="2025-01-30T14:43:44.251" v="275"/>
        <pc:sldMkLst>
          <pc:docMk/>
          <pc:sldMk cId="3815391791" sldId="316"/>
        </pc:sldMkLst>
      </pc:sldChg>
      <pc:sldChg chg="add">
        <pc:chgData name="Darius Sadeghi" userId="4463a222-e142-487e-badb-027ddcd50d74" providerId="ADAL" clId="{797CCB2B-F51A-47F5-9853-401B1C07C291}" dt="2025-01-30T14:43:44.251" v="275"/>
        <pc:sldMkLst>
          <pc:docMk/>
          <pc:sldMk cId="1075917712" sldId="317"/>
        </pc:sldMkLst>
      </pc:sldChg>
      <pc:sldChg chg="del">
        <pc:chgData name="Darius Sadeghi" userId="4463a222-e142-487e-badb-027ddcd50d74" providerId="ADAL" clId="{797CCB2B-F51A-47F5-9853-401B1C07C291}" dt="2025-01-22T09:34:36.409" v="82" actId="47"/>
        <pc:sldMkLst>
          <pc:docMk/>
          <pc:sldMk cId="2408242094" sldId="317"/>
        </pc:sldMkLst>
      </pc:sldChg>
      <pc:sldChg chg="add del">
        <pc:chgData name="Darius Sadeghi" userId="4463a222-e142-487e-badb-027ddcd50d74" providerId="ADAL" clId="{797CCB2B-F51A-47F5-9853-401B1C07C291}" dt="2025-01-22T09:34:54.654" v="89" actId="47"/>
        <pc:sldMkLst>
          <pc:docMk/>
          <pc:sldMk cId="1525512523" sldId="318"/>
        </pc:sldMkLst>
      </pc:sldChg>
      <pc:sldChg chg="add">
        <pc:chgData name="Darius Sadeghi" userId="4463a222-e142-487e-badb-027ddcd50d74" providerId="ADAL" clId="{797CCB2B-F51A-47F5-9853-401B1C07C291}" dt="2025-01-30T14:43:44.251" v="275"/>
        <pc:sldMkLst>
          <pc:docMk/>
          <pc:sldMk cId="1745207639" sldId="318"/>
        </pc:sldMkLst>
      </pc:sldChg>
      <pc:sldChg chg="add del">
        <pc:chgData name="Darius Sadeghi" userId="4463a222-e142-487e-badb-027ddcd50d74" providerId="ADAL" clId="{797CCB2B-F51A-47F5-9853-401B1C07C291}" dt="2025-01-22T09:34:54.654" v="89" actId="47"/>
        <pc:sldMkLst>
          <pc:docMk/>
          <pc:sldMk cId="501154708" sldId="319"/>
        </pc:sldMkLst>
      </pc:sldChg>
      <pc:sldChg chg="addSp delSp modSp add mod">
        <pc:chgData name="Darius Sadeghi" userId="4463a222-e142-487e-badb-027ddcd50d74" providerId="ADAL" clId="{797CCB2B-F51A-47F5-9853-401B1C07C291}" dt="2025-01-30T22:23:56.809" v="677" actId="478"/>
        <pc:sldMkLst>
          <pc:docMk/>
          <pc:sldMk cId="1644265966" sldId="319"/>
        </pc:sldMkLst>
        <pc:spChg chg="add del mod">
          <ac:chgData name="Darius Sadeghi" userId="4463a222-e142-487e-badb-027ddcd50d74" providerId="ADAL" clId="{797CCB2B-F51A-47F5-9853-401B1C07C291}" dt="2025-01-30T22:23:56.809" v="677" actId="478"/>
          <ac:spMkLst>
            <pc:docMk/>
            <pc:sldMk cId="1644265966" sldId="319"/>
            <ac:spMk id="3" creationId="{8079F5CE-0A76-4A77-A414-86E78AD3290A}"/>
          </ac:spMkLst>
        </pc:spChg>
        <pc:spChg chg="mod">
          <ac:chgData name="Darius Sadeghi" userId="4463a222-e142-487e-badb-027ddcd50d74" providerId="ADAL" clId="{797CCB2B-F51A-47F5-9853-401B1C07C291}" dt="2025-01-30T22:23:45.406" v="673" actId="1076"/>
          <ac:spMkLst>
            <pc:docMk/>
            <pc:sldMk cId="1644265966" sldId="319"/>
            <ac:spMk id="5" creationId="{EAB2C44B-1DC6-4FBD-B416-323BC03C91B5}"/>
          </ac:spMkLst>
        </pc:spChg>
      </pc:sldChg>
      <pc:sldChg chg="del">
        <pc:chgData name="Darius Sadeghi" userId="4463a222-e142-487e-badb-027ddcd50d74" providerId="ADAL" clId="{797CCB2B-F51A-47F5-9853-401B1C07C291}" dt="2025-01-22T09:34:54.654" v="89" actId="47"/>
        <pc:sldMkLst>
          <pc:docMk/>
          <pc:sldMk cId="2232799637" sldId="320"/>
        </pc:sldMkLst>
      </pc:sldChg>
      <pc:sldChg chg="add del">
        <pc:chgData name="Darius Sadeghi" userId="4463a222-e142-487e-badb-027ddcd50d74" providerId="ADAL" clId="{797CCB2B-F51A-47F5-9853-401B1C07C291}" dt="2025-01-22T09:34:54.654" v="89" actId="47"/>
        <pc:sldMkLst>
          <pc:docMk/>
          <pc:sldMk cId="4291577112" sldId="321"/>
        </pc:sldMkLst>
      </pc:sldChg>
      <pc:sldChg chg="modSp mod">
        <pc:chgData name="Darius Sadeghi" userId="4463a222-e142-487e-badb-027ddcd50d74" providerId="ADAL" clId="{797CCB2B-F51A-47F5-9853-401B1C07C291}" dt="2025-01-22T09:35:06.020" v="90" actId="20577"/>
        <pc:sldMkLst>
          <pc:docMk/>
          <pc:sldMk cId="2440021306" sldId="324"/>
        </pc:sldMkLst>
        <pc:spChg chg="mod">
          <ac:chgData name="Darius Sadeghi" userId="4463a222-e142-487e-badb-027ddcd50d74" providerId="ADAL" clId="{797CCB2B-F51A-47F5-9853-401B1C07C291}" dt="2025-01-22T09:35:06.020" v="90" actId="20577"/>
          <ac:spMkLst>
            <pc:docMk/>
            <pc:sldMk cId="2440021306" sldId="324"/>
            <ac:spMk id="2" creationId="{938763E7-EED6-40B3-ABFE-D59955C7538A}"/>
          </ac:spMkLst>
        </pc:spChg>
      </pc:sldChg>
      <pc:sldChg chg="del">
        <pc:chgData name="Darius Sadeghi" userId="4463a222-e142-487e-badb-027ddcd50d74" providerId="ADAL" clId="{797CCB2B-F51A-47F5-9853-401B1C07C291}" dt="2025-01-22T09:35:19.032" v="91" actId="47"/>
        <pc:sldMkLst>
          <pc:docMk/>
          <pc:sldMk cId="2646581066" sldId="325"/>
        </pc:sldMkLst>
      </pc:sldChg>
      <pc:sldChg chg="modSp add mod">
        <pc:chgData name="Darius Sadeghi" userId="4463a222-e142-487e-badb-027ddcd50d74" providerId="ADAL" clId="{797CCB2B-F51A-47F5-9853-401B1C07C291}" dt="2025-01-30T20:48:15.470" v="363" actId="20577"/>
        <pc:sldMkLst>
          <pc:docMk/>
          <pc:sldMk cId="2734905657" sldId="325"/>
        </pc:sldMkLst>
        <pc:spChg chg="mod">
          <ac:chgData name="Darius Sadeghi" userId="4463a222-e142-487e-badb-027ddcd50d74" providerId="ADAL" clId="{797CCB2B-F51A-47F5-9853-401B1C07C291}" dt="2025-01-30T20:48:15.470" v="363" actId="20577"/>
          <ac:spMkLst>
            <pc:docMk/>
            <pc:sldMk cId="2734905657" sldId="325"/>
            <ac:spMk id="4" creationId="{5B4BB406-9120-409D-9231-E29F0E724E67}"/>
          </ac:spMkLst>
        </pc:spChg>
      </pc:sldChg>
      <pc:sldChg chg="add">
        <pc:chgData name="Darius Sadeghi" userId="4463a222-e142-487e-badb-027ddcd50d74" providerId="ADAL" clId="{797CCB2B-F51A-47F5-9853-401B1C07C291}" dt="2025-01-30T14:43:44.251" v="275"/>
        <pc:sldMkLst>
          <pc:docMk/>
          <pc:sldMk cId="1417013514" sldId="326"/>
        </pc:sldMkLst>
      </pc:sldChg>
      <pc:sldChg chg="add del">
        <pc:chgData name="Darius Sadeghi" userId="4463a222-e142-487e-badb-027ddcd50d74" providerId="ADAL" clId="{797CCB2B-F51A-47F5-9853-401B1C07C291}" dt="2025-01-30T20:47:59.995" v="336"/>
        <pc:sldMkLst>
          <pc:docMk/>
          <pc:sldMk cId="581644523" sldId="327"/>
        </pc:sldMkLst>
      </pc:sldChg>
      <pc:sldChg chg="add">
        <pc:chgData name="Darius Sadeghi" userId="4463a222-e142-487e-badb-027ddcd50d74" providerId="ADAL" clId="{797CCB2B-F51A-47F5-9853-401B1C07C291}" dt="2025-01-30T20:48:05.499" v="337"/>
        <pc:sldMkLst>
          <pc:docMk/>
          <pc:sldMk cId="3160741827" sldId="327"/>
        </pc:sldMkLst>
      </pc:sldChg>
      <pc:sldChg chg="modSp add mod">
        <pc:chgData name="Darius Sadeghi" userId="4463a222-e142-487e-badb-027ddcd50d74" providerId="ADAL" clId="{797CCB2B-F51A-47F5-9853-401B1C07C291}" dt="2025-01-30T20:48:44.622" v="379" actId="20577"/>
        <pc:sldMkLst>
          <pc:docMk/>
          <pc:sldMk cId="680091946" sldId="328"/>
        </pc:sldMkLst>
        <pc:spChg chg="mod">
          <ac:chgData name="Darius Sadeghi" userId="4463a222-e142-487e-badb-027ddcd50d74" providerId="ADAL" clId="{797CCB2B-F51A-47F5-9853-401B1C07C291}" dt="2025-01-30T20:48:44.622" v="379" actId="20577"/>
          <ac:spMkLst>
            <pc:docMk/>
            <pc:sldMk cId="680091946" sldId="328"/>
            <ac:spMk id="4" creationId="{987A4161-4A8B-761D-08D2-6F231B68A50E}"/>
          </ac:spMkLst>
        </pc:spChg>
      </pc:sldChg>
      <pc:sldChg chg="modSp add mod">
        <pc:chgData name="Darius Sadeghi" userId="4463a222-e142-487e-badb-027ddcd50d74" providerId="ADAL" clId="{797CCB2B-F51A-47F5-9853-401B1C07C291}" dt="2025-01-30T22:37:15.476" v="742" actId="20577"/>
        <pc:sldMkLst>
          <pc:docMk/>
          <pc:sldMk cId="2295661633" sldId="329"/>
        </pc:sldMkLst>
        <pc:spChg chg="mod">
          <ac:chgData name="Darius Sadeghi" userId="4463a222-e142-487e-badb-027ddcd50d74" providerId="ADAL" clId="{797CCB2B-F51A-47F5-9853-401B1C07C291}" dt="2025-01-30T22:37:15.476" v="742" actId="20577"/>
          <ac:spMkLst>
            <pc:docMk/>
            <pc:sldMk cId="2295661633" sldId="329"/>
            <ac:spMk id="4" creationId="{ABD7E687-FBAE-032E-69C2-EAB2DC83938F}"/>
          </ac:spMkLst>
        </pc:spChg>
      </pc:sldChg>
      <pc:sldChg chg="modSp add modAnim">
        <pc:chgData name="Darius Sadeghi" userId="4463a222-e142-487e-badb-027ddcd50d74" providerId="ADAL" clId="{797CCB2B-F51A-47F5-9853-401B1C07C291}" dt="2025-01-30T20:49:37.656" v="406" actId="5793"/>
        <pc:sldMkLst>
          <pc:docMk/>
          <pc:sldMk cId="4040155761" sldId="330"/>
        </pc:sldMkLst>
        <pc:spChg chg="mod">
          <ac:chgData name="Darius Sadeghi" userId="4463a222-e142-487e-badb-027ddcd50d74" providerId="ADAL" clId="{797CCB2B-F51A-47F5-9853-401B1C07C291}" dt="2025-01-30T20:49:37.656" v="406" actId="5793"/>
          <ac:spMkLst>
            <pc:docMk/>
            <pc:sldMk cId="4040155761" sldId="330"/>
            <ac:spMk id="3" creationId="{B423A9A0-D393-9C3C-18C8-8D9BD568426A}"/>
          </ac:spMkLst>
        </pc:spChg>
      </pc:sldChg>
      <pc:sldChg chg="modSp add modAnim">
        <pc:chgData name="Darius Sadeghi" userId="4463a222-e142-487e-badb-027ddcd50d74" providerId="ADAL" clId="{797CCB2B-F51A-47F5-9853-401B1C07C291}" dt="2025-01-30T21:29:50.523" v="671" actId="20577"/>
        <pc:sldMkLst>
          <pc:docMk/>
          <pc:sldMk cId="373687490" sldId="331"/>
        </pc:sldMkLst>
        <pc:spChg chg="mod">
          <ac:chgData name="Darius Sadeghi" userId="4463a222-e142-487e-badb-027ddcd50d74" providerId="ADAL" clId="{797CCB2B-F51A-47F5-9853-401B1C07C291}" dt="2025-01-30T21:29:50.523" v="671" actId="20577"/>
          <ac:spMkLst>
            <pc:docMk/>
            <pc:sldMk cId="373687490" sldId="331"/>
            <ac:spMk id="3" creationId="{DCD0040A-3190-B6BD-48B8-5CABDEC0B45F}"/>
          </ac:spMkLst>
        </pc:spChg>
      </pc:sldChg>
      <pc:sldChg chg="modSp add mod modAnim">
        <pc:chgData name="Darius Sadeghi" userId="4463a222-e142-487e-badb-027ddcd50d74" providerId="ADAL" clId="{797CCB2B-F51A-47F5-9853-401B1C07C291}" dt="2025-01-30T21:23:24.683" v="646" actId="20577"/>
        <pc:sldMkLst>
          <pc:docMk/>
          <pc:sldMk cId="2039342632" sldId="332"/>
        </pc:sldMkLst>
        <pc:spChg chg="mod">
          <ac:chgData name="Darius Sadeghi" userId="4463a222-e142-487e-badb-027ddcd50d74" providerId="ADAL" clId="{797CCB2B-F51A-47F5-9853-401B1C07C291}" dt="2025-01-30T20:52:04.092" v="607" actId="20577"/>
          <ac:spMkLst>
            <pc:docMk/>
            <pc:sldMk cId="2039342632" sldId="332"/>
            <ac:spMk id="2" creationId="{CC18B041-43D7-1562-22D2-4F7D35240439}"/>
          </ac:spMkLst>
        </pc:spChg>
        <pc:spChg chg="mod">
          <ac:chgData name="Darius Sadeghi" userId="4463a222-e142-487e-badb-027ddcd50d74" providerId="ADAL" clId="{797CCB2B-F51A-47F5-9853-401B1C07C291}" dt="2025-01-30T21:23:24.683" v="646" actId="20577"/>
          <ac:spMkLst>
            <pc:docMk/>
            <pc:sldMk cId="2039342632" sldId="332"/>
            <ac:spMk id="3" creationId="{F04010AC-0134-B5BB-CC1B-6AA6BB567C00}"/>
          </ac:spMkLst>
        </pc:spChg>
      </pc:sldChg>
      <pc:sldChg chg="addSp delSp modSp add mod">
        <pc:chgData name="Darius Sadeghi" userId="4463a222-e142-487e-badb-027ddcd50d74" providerId="ADAL" clId="{797CCB2B-F51A-47F5-9853-401B1C07C291}" dt="2025-01-30T22:29:28.646" v="697" actId="478"/>
        <pc:sldMkLst>
          <pc:docMk/>
          <pc:sldMk cId="1511624581" sldId="333"/>
        </pc:sldMkLst>
        <pc:spChg chg="mod">
          <ac:chgData name="Darius Sadeghi" userId="4463a222-e142-487e-badb-027ddcd50d74" providerId="ADAL" clId="{797CCB2B-F51A-47F5-9853-401B1C07C291}" dt="2025-01-30T22:25:33.146" v="695" actId="2711"/>
          <ac:spMkLst>
            <pc:docMk/>
            <pc:sldMk cId="1511624581" sldId="333"/>
            <ac:spMk id="3" creationId="{0628D970-FBA6-D5A3-B183-E7E213DB228B}"/>
          </ac:spMkLst>
        </pc:spChg>
        <pc:spChg chg="add">
          <ac:chgData name="Darius Sadeghi" userId="4463a222-e142-487e-badb-027ddcd50d74" providerId="ADAL" clId="{797CCB2B-F51A-47F5-9853-401B1C07C291}" dt="2025-01-30T22:24:25.566" v="679"/>
          <ac:spMkLst>
            <pc:docMk/>
            <pc:sldMk cId="1511624581" sldId="333"/>
            <ac:spMk id="4" creationId="{BDA1138E-6C53-420A-CD8E-3843DF2E669C}"/>
          </ac:spMkLst>
        </pc:spChg>
        <pc:spChg chg="add del">
          <ac:chgData name="Darius Sadeghi" userId="4463a222-e142-487e-badb-027ddcd50d74" providerId="ADAL" clId="{797CCB2B-F51A-47F5-9853-401B1C07C291}" dt="2025-01-30T22:25:07.408" v="692" actId="478"/>
          <ac:spMkLst>
            <pc:docMk/>
            <pc:sldMk cId="1511624581" sldId="333"/>
            <ac:spMk id="6" creationId="{4A58E7AF-44AD-739C-115D-922E14056D2B}"/>
          </ac:spMkLst>
        </pc:spChg>
        <pc:spChg chg="add del">
          <ac:chgData name="Darius Sadeghi" userId="4463a222-e142-487e-badb-027ddcd50d74" providerId="ADAL" clId="{797CCB2B-F51A-47F5-9853-401B1C07C291}" dt="2025-01-30T22:29:28.646" v="697" actId="478"/>
          <ac:spMkLst>
            <pc:docMk/>
            <pc:sldMk cId="1511624581" sldId="333"/>
            <ac:spMk id="8" creationId="{30631B99-718A-D252-315D-64CCB1F9C732}"/>
          </ac:spMkLst>
        </pc:spChg>
      </pc:sldChg>
      <pc:sldChg chg="delSp modSp add mod">
        <pc:chgData name="Darius Sadeghi" userId="4463a222-e142-487e-badb-027ddcd50d74" providerId="ADAL" clId="{797CCB2B-F51A-47F5-9853-401B1C07C291}" dt="2025-01-30T22:31:52.036" v="741" actId="1076"/>
        <pc:sldMkLst>
          <pc:docMk/>
          <pc:sldMk cId="1795802812" sldId="334"/>
        </pc:sldMkLst>
        <pc:spChg chg="mod">
          <ac:chgData name="Darius Sadeghi" userId="4463a222-e142-487e-badb-027ddcd50d74" providerId="ADAL" clId="{797CCB2B-F51A-47F5-9853-401B1C07C291}" dt="2025-01-30T22:29:34.763" v="704" actId="20577"/>
          <ac:spMkLst>
            <pc:docMk/>
            <pc:sldMk cId="1795802812" sldId="334"/>
            <ac:spMk id="2" creationId="{8891B92C-5E6D-7FD1-729F-CE466D6968C4}"/>
          </ac:spMkLst>
        </pc:spChg>
        <pc:spChg chg="del">
          <ac:chgData name="Darius Sadeghi" userId="4463a222-e142-487e-badb-027ddcd50d74" providerId="ADAL" clId="{797CCB2B-F51A-47F5-9853-401B1C07C291}" dt="2025-01-30T22:30:14.909" v="708" actId="478"/>
          <ac:spMkLst>
            <pc:docMk/>
            <pc:sldMk cId="1795802812" sldId="334"/>
            <ac:spMk id="3" creationId="{6E6D6B99-D20C-78B4-6FA7-5F3885C97E1E}"/>
          </ac:spMkLst>
        </pc:spChg>
        <pc:spChg chg="mod">
          <ac:chgData name="Darius Sadeghi" userId="4463a222-e142-487e-badb-027ddcd50d74" providerId="ADAL" clId="{797CCB2B-F51A-47F5-9853-401B1C07C291}" dt="2025-01-30T22:31:52.036" v="741" actId="1076"/>
          <ac:spMkLst>
            <pc:docMk/>
            <pc:sldMk cId="1795802812" sldId="334"/>
            <ac:spMk id="5" creationId="{F5632A67-1DA8-EF50-79C7-EC893619E3F7}"/>
          </ac:spMkLst>
        </pc:spChg>
      </pc:sldChg>
      <pc:sldChg chg="add del">
        <pc:chgData name="Darius Sadeghi" userId="4463a222-e142-487e-badb-027ddcd50d74" providerId="ADAL" clId="{797CCB2B-F51A-47F5-9853-401B1C07C291}" dt="2025-01-30T22:31:28.878" v="720" actId="47"/>
        <pc:sldMkLst>
          <pc:docMk/>
          <pc:sldMk cId="3217735481" sldId="335"/>
        </pc:sldMkLst>
      </pc:sldChg>
      <pc:sldChg chg="modSp add mod">
        <pc:chgData name="Darius Sadeghi" userId="4463a222-e142-487e-badb-027ddcd50d74" providerId="ADAL" clId="{797CCB2B-F51A-47F5-9853-401B1C07C291}" dt="2025-01-30T22:31:48.819" v="740" actId="1076"/>
        <pc:sldMkLst>
          <pc:docMk/>
          <pc:sldMk cId="1826687819" sldId="336"/>
        </pc:sldMkLst>
        <pc:spChg chg="mod">
          <ac:chgData name="Darius Sadeghi" userId="4463a222-e142-487e-badb-027ddcd50d74" providerId="ADAL" clId="{797CCB2B-F51A-47F5-9853-401B1C07C291}" dt="2025-01-30T22:31:32.501" v="723" actId="20577"/>
          <ac:spMkLst>
            <pc:docMk/>
            <pc:sldMk cId="1826687819" sldId="336"/>
            <ac:spMk id="2" creationId="{41681BE7-8021-5BF8-A776-8CE15FE325DC}"/>
          </ac:spMkLst>
        </pc:spChg>
        <pc:spChg chg="mod">
          <ac:chgData name="Darius Sadeghi" userId="4463a222-e142-487e-badb-027ddcd50d74" providerId="ADAL" clId="{797CCB2B-F51A-47F5-9853-401B1C07C291}" dt="2025-01-30T22:31:48.819" v="740" actId="1076"/>
          <ac:spMkLst>
            <pc:docMk/>
            <pc:sldMk cId="1826687819" sldId="336"/>
            <ac:spMk id="5" creationId="{1C2515A4-24A9-98DC-3EB4-2DAD3DDDF29B}"/>
          </ac:spMkLst>
        </pc:spChg>
      </pc:sldChg>
      <pc:sldChg chg="addSp delSp modSp add mod ord">
        <pc:chgData name="Darius Sadeghi" userId="4463a222-e142-487e-badb-027ddcd50d74" providerId="ADAL" clId="{797CCB2B-F51A-47F5-9853-401B1C07C291}" dt="2025-01-30T22:50:06.386" v="1080" actId="20577"/>
        <pc:sldMkLst>
          <pc:docMk/>
          <pc:sldMk cId="3921175094" sldId="337"/>
        </pc:sldMkLst>
        <pc:spChg chg="mod">
          <ac:chgData name="Darius Sadeghi" userId="4463a222-e142-487e-badb-027ddcd50d74" providerId="ADAL" clId="{797CCB2B-F51A-47F5-9853-401B1C07C291}" dt="2025-01-30T22:44:30.229" v="748" actId="20577"/>
          <ac:spMkLst>
            <pc:docMk/>
            <pc:sldMk cId="3921175094" sldId="337"/>
            <ac:spMk id="2" creationId="{6E355308-C903-B46B-FD03-6231086E7AC9}"/>
          </ac:spMkLst>
        </pc:spChg>
        <pc:spChg chg="add mod">
          <ac:chgData name="Darius Sadeghi" userId="4463a222-e142-487e-badb-027ddcd50d74" providerId="ADAL" clId="{797CCB2B-F51A-47F5-9853-401B1C07C291}" dt="2025-01-30T22:50:06.386" v="1080" actId="20577"/>
          <ac:spMkLst>
            <pc:docMk/>
            <pc:sldMk cId="3921175094" sldId="337"/>
            <ac:spMk id="3" creationId="{13062BD4-A9A7-8E83-1822-E60FB6900D97}"/>
          </ac:spMkLst>
        </pc:spChg>
        <pc:spChg chg="del mod">
          <ac:chgData name="Darius Sadeghi" userId="4463a222-e142-487e-badb-027ddcd50d74" providerId="ADAL" clId="{797CCB2B-F51A-47F5-9853-401B1C07C291}" dt="2025-01-30T22:46:54.384" v="806" actId="478"/>
          <ac:spMkLst>
            <pc:docMk/>
            <pc:sldMk cId="3921175094" sldId="337"/>
            <ac:spMk id="5" creationId="{6853AD81-3B4F-0052-3DD3-DC728F859B74}"/>
          </ac:spMkLst>
        </pc:spChg>
      </pc:sldChg>
      <pc:sldChg chg="modSp add mod">
        <pc:chgData name="Darius Sadeghi" userId="4463a222-e142-487e-badb-027ddcd50d74" providerId="ADAL" clId="{797CCB2B-F51A-47F5-9853-401B1C07C291}" dt="2025-01-30T23:41:16.683" v="1539" actId="20577"/>
        <pc:sldMkLst>
          <pc:docMk/>
          <pc:sldMk cId="3765815158" sldId="338"/>
        </pc:sldMkLst>
        <pc:spChg chg="mod">
          <ac:chgData name="Darius Sadeghi" userId="4463a222-e142-487e-badb-027ddcd50d74" providerId="ADAL" clId="{797CCB2B-F51A-47F5-9853-401B1C07C291}" dt="2025-01-30T23:41:16.683" v="1539" actId="20577"/>
          <ac:spMkLst>
            <pc:docMk/>
            <pc:sldMk cId="3765815158" sldId="338"/>
            <ac:spMk id="5" creationId="{8D74048E-09FE-61CD-9CCA-30FE4469A8D7}"/>
          </ac:spMkLst>
        </pc:spChg>
      </pc:sldChg>
      <pc:sldChg chg="addSp modSp add mod">
        <pc:chgData name="Darius Sadeghi" userId="4463a222-e142-487e-badb-027ddcd50d74" providerId="ADAL" clId="{797CCB2B-F51A-47F5-9853-401B1C07C291}" dt="2025-01-30T23:39:28.678" v="1513" actId="5793"/>
        <pc:sldMkLst>
          <pc:docMk/>
          <pc:sldMk cId="971828695" sldId="339"/>
        </pc:sldMkLst>
        <pc:spChg chg="mod">
          <ac:chgData name="Darius Sadeghi" userId="4463a222-e142-487e-badb-027ddcd50d74" providerId="ADAL" clId="{797CCB2B-F51A-47F5-9853-401B1C07C291}" dt="2025-01-30T23:39:28.678" v="1513" actId="5793"/>
          <ac:spMkLst>
            <pc:docMk/>
            <pc:sldMk cId="971828695" sldId="339"/>
            <ac:spMk id="3" creationId="{A19304AB-BA1A-29B5-0C1E-E07E147A2BFE}"/>
          </ac:spMkLst>
        </pc:spChg>
        <pc:spChg chg="add">
          <ac:chgData name="Darius Sadeghi" userId="4463a222-e142-487e-badb-027ddcd50d74" providerId="ADAL" clId="{797CCB2B-F51A-47F5-9853-401B1C07C291}" dt="2025-01-30T22:49:06.990" v="1012"/>
          <ac:spMkLst>
            <pc:docMk/>
            <pc:sldMk cId="971828695" sldId="339"/>
            <ac:spMk id="4" creationId="{959C4A93-F143-8C68-51A7-2EC3D8B11ADB}"/>
          </ac:spMkLst>
        </pc:spChg>
      </pc:sldChg>
      <pc:sldChg chg="modSp add mod">
        <pc:chgData name="Darius Sadeghi" userId="4463a222-e142-487e-badb-027ddcd50d74" providerId="ADAL" clId="{797CCB2B-F51A-47F5-9853-401B1C07C291}" dt="2025-01-30T23:38:03.966" v="1346" actId="20577"/>
        <pc:sldMkLst>
          <pc:docMk/>
          <pc:sldMk cId="3692958902" sldId="340"/>
        </pc:sldMkLst>
        <pc:spChg chg="mod">
          <ac:chgData name="Darius Sadeghi" userId="4463a222-e142-487e-badb-027ddcd50d74" providerId="ADAL" clId="{797CCB2B-F51A-47F5-9853-401B1C07C291}" dt="2025-01-30T23:38:03.966" v="1346" actId="20577"/>
          <ac:spMkLst>
            <pc:docMk/>
            <pc:sldMk cId="3692958902" sldId="340"/>
            <ac:spMk id="2" creationId="{D2F573AD-B5A2-EC1F-439B-5BD9862C8EB3}"/>
          </ac:spMkLst>
        </pc:spChg>
        <pc:spChg chg="mod">
          <ac:chgData name="Darius Sadeghi" userId="4463a222-e142-487e-badb-027ddcd50d74" providerId="ADAL" clId="{797CCB2B-F51A-47F5-9853-401B1C07C291}" dt="2025-01-30T23:37:56.284" v="1338" actId="20577"/>
          <ac:spMkLst>
            <pc:docMk/>
            <pc:sldMk cId="3692958902" sldId="340"/>
            <ac:spMk id="3" creationId="{E6559226-DD10-89B0-4462-E67B8D16B8E3}"/>
          </ac:spMkLst>
        </pc:spChg>
      </pc:sldChg>
      <pc:sldChg chg="modSp add mod">
        <pc:chgData name="Darius Sadeghi" userId="4463a222-e142-487e-badb-027ddcd50d74" providerId="ADAL" clId="{797CCB2B-F51A-47F5-9853-401B1C07C291}" dt="2025-01-30T23:38:24.117" v="1387" actId="20577"/>
        <pc:sldMkLst>
          <pc:docMk/>
          <pc:sldMk cId="3613123689" sldId="341"/>
        </pc:sldMkLst>
        <pc:spChg chg="mod">
          <ac:chgData name="Darius Sadeghi" userId="4463a222-e142-487e-badb-027ddcd50d74" providerId="ADAL" clId="{797CCB2B-F51A-47F5-9853-401B1C07C291}" dt="2025-01-30T23:38:24.117" v="1387" actId="20577"/>
          <ac:spMkLst>
            <pc:docMk/>
            <pc:sldMk cId="3613123689" sldId="341"/>
            <ac:spMk id="3" creationId="{CB4AD649-8666-46F9-CFC5-672E2531EB78}"/>
          </ac:spMkLst>
        </pc:spChg>
      </pc:sldChg>
      <pc:sldChg chg="add del">
        <pc:chgData name="Darius Sadeghi" userId="4463a222-e142-487e-badb-027ddcd50d74" providerId="ADAL" clId="{797CCB2B-F51A-47F5-9853-401B1C07C291}" dt="2025-01-30T23:38:43.841" v="1389" actId="47"/>
        <pc:sldMkLst>
          <pc:docMk/>
          <pc:sldMk cId="1618833095" sldId="3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a:p>
        </p:txBody>
      </p:sp>
      <p:sp>
        <p:nvSpPr>
          <p:cNvPr id="3" name="Datumsplatzhalt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de-DE" dirty="0"/>
          </a:p>
        </p:txBody>
      </p:sp>
      <p:sp>
        <p:nvSpPr>
          <p:cNvPr id="4" name="Fußzeilenplatzhalt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a:p>
        </p:txBody>
      </p:sp>
      <p:sp>
        <p:nvSpPr>
          <p:cNvPr id="5" name="Foliennummernplatzhalt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21EA981-5396-4B80-A082-3801BFD47D44}" type="slidenum">
              <a:rPr lang="de-DE" smtClean="0"/>
              <a:t>‹Nr.›</a:t>
            </a:fld>
            <a:endParaRPr lang="de-DE"/>
          </a:p>
        </p:txBody>
      </p:sp>
    </p:spTree>
    <p:extLst>
      <p:ext uri="{BB962C8B-B14F-4D97-AF65-F5344CB8AC3E}">
        <p14:creationId xmlns:p14="http://schemas.microsoft.com/office/powerpoint/2010/main" val="3818807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a:p>
        </p:txBody>
      </p:sp>
      <p:sp>
        <p:nvSpPr>
          <p:cNvPr id="3" name="Datumsplatzhalt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F91B457-3F2E-4122-9F2F-909BA6E0B6E3}" type="datetimeFigureOut">
              <a:rPr lang="de-DE" smtClean="0"/>
              <a:pPr/>
              <a:t>30.01.2025</a:t>
            </a:fld>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a:p>
        </p:txBody>
      </p:sp>
      <p:sp>
        <p:nvSpPr>
          <p:cNvPr id="7" name="Foliennummernplatzhalt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6FEE991-81EB-4494-AA83-0C307BABC94D}" type="slidenum">
              <a:rPr lang="de-DE" smtClean="0"/>
              <a:pPr/>
              <a:t>‹Nr.›</a:t>
            </a:fld>
            <a:endParaRPr lang="de-DE"/>
          </a:p>
        </p:txBody>
      </p:sp>
    </p:spTree>
    <p:extLst>
      <p:ext uri="{BB962C8B-B14F-4D97-AF65-F5344CB8AC3E}">
        <p14:creationId xmlns:p14="http://schemas.microsoft.com/office/powerpoint/2010/main" val="373820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1</a:t>
            </a:fld>
            <a:endParaRPr lang="de-DE"/>
          </a:p>
        </p:txBody>
      </p:sp>
    </p:spTree>
    <p:extLst>
      <p:ext uri="{BB962C8B-B14F-4D97-AF65-F5344CB8AC3E}">
        <p14:creationId xmlns:p14="http://schemas.microsoft.com/office/powerpoint/2010/main" val="227180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2</a:t>
            </a:fld>
            <a:endParaRPr lang="de-DE"/>
          </a:p>
        </p:txBody>
      </p:sp>
    </p:spTree>
    <p:extLst>
      <p:ext uri="{BB962C8B-B14F-4D97-AF65-F5344CB8AC3E}">
        <p14:creationId xmlns:p14="http://schemas.microsoft.com/office/powerpoint/2010/main" val="1536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19</a:t>
            </a:fld>
            <a:endParaRPr lang="de-DE"/>
          </a:p>
        </p:txBody>
      </p:sp>
    </p:spTree>
    <p:extLst>
      <p:ext uri="{BB962C8B-B14F-4D97-AF65-F5344CB8AC3E}">
        <p14:creationId xmlns:p14="http://schemas.microsoft.com/office/powerpoint/2010/main" val="1069670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a:prstGeom prst="rect">
            <a:avLst/>
          </a:prstGeo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45</a:t>
            </a:fld>
            <a:endParaRPr lang="de-DE"/>
          </a:p>
        </p:txBody>
      </p:sp>
    </p:spTree>
    <p:extLst>
      <p:ext uri="{BB962C8B-B14F-4D97-AF65-F5344CB8AC3E}">
        <p14:creationId xmlns:p14="http://schemas.microsoft.com/office/powerpoint/2010/main" val="63022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der Präsi">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2222" y="261056"/>
            <a:ext cx="7055555" cy="2123723"/>
          </a:xfrm>
        </p:spPr>
        <p:txBody>
          <a:bodyPr anchor="b" anchorCtr="0">
            <a:noAutofit/>
          </a:bodyPr>
          <a:lstStyle>
            <a:lvl1pPr algn="l">
              <a:defRPr sz="6000" baseline="0"/>
            </a:lvl1pPr>
          </a:lstStyle>
          <a:p>
            <a:r>
              <a:rPr lang="de-DE" dirty="0"/>
              <a:t>Thema (Text kann angepasst werden)</a:t>
            </a:r>
            <a:endParaRPr lang="en-US" dirty="0"/>
          </a:p>
        </p:txBody>
      </p:sp>
      <p:sp>
        <p:nvSpPr>
          <p:cNvPr id="3" name="Subtitle 2"/>
          <p:cNvSpPr>
            <a:spLocks noGrp="1"/>
          </p:cNvSpPr>
          <p:nvPr>
            <p:ph type="subTitle" idx="1" hasCustomPrompt="1"/>
          </p:nvPr>
        </p:nvSpPr>
        <p:spPr>
          <a:xfrm>
            <a:off x="282222" y="2465476"/>
            <a:ext cx="7055555" cy="949413"/>
          </a:xfrm>
        </p:spPr>
        <p:txBody>
          <a:bodyPr/>
          <a:lstStyle>
            <a:lvl1pPr marL="0" indent="0" algn="l">
              <a:buNone/>
              <a:defRPr sz="2000" baseline="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de-DE" dirty="0"/>
              <a:t>&lt;&lt;Vorname&gt;&gt; &lt;&lt;Nachname&gt;&gt; &lt;&lt;Position&gt;&gt;, </a:t>
            </a:r>
            <a:r>
              <a:rPr lang="de-DE" dirty="0" err="1"/>
              <a:t>Devware</a:t>
            </a:r>
            <a:r>
              <a:rPr lang="de-DE" dirty="0"/>
              <a:t> GmbH</a:t>
            </a:r>
          </a:p>
        </p:txBody>
      </p:sp>
    </p:spTree>
    <p:extLst>
      <p:ext uri="{BB962C8B-B14F-4D97-AF65-F5344CB8AC3E}">
        <p14:creationId xmlns:p14="http://schemas.microsoft.com/office/powerpoint/2010/main" val="219355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4603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81910" y="1300568"/>
            <a:ext cx="3189356"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de-DE"/>
              <a:t>Textmasterformat bearbeiten</a:t>
            </a:r>
          </a:p>
        </p:txBody>
      </p:sp>
      <p:sp>
        <p:nvSpPr>
          <p:cNvPr id="4" name="Inhaltsplatzhalter 3"/>
          <p:cNvSpPr>
            <a:spLocks noGrp="1"/>
          </p:cNvSpPr>
          <p:nvPr>
            <p:ph sz="half" idx="2"/>
          </p:nvPr>
        </p:nvSpPr>
        <p:spPr>
          <a:xfrm>
            <a:off x="681910" y="1974548"/>
            <a:ext cx="3189355" cy="295471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3949401" y="1300568"/>
            <a:ext cx="3289599"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de-DE"/>
              <a:t>Textmasterformat bearbeiten</a:t>
            </a:r>
          </a:p>
        </p:txBody>
      </p:sp>
      <p:sp>
        <p:nvSpPr>
          <p:cNvPr id="6" name="Inhaltsplatzhalter 5"/>
          <p:cNvSpPr>
            <a:spLocks noGrp="1"/>
          </p:cNvSpPr>
          <p:nvPr>
            <p:ph sz="quarter" idx="4"/>
          </p:nvPr>
        </p:nvSpPr>
        <p:spPr>
          <a:xfrm>
            <a:off x="3949401" y="1974548"/>
            <a:ext cx="3289599" cy="295471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6"/>
          <p:cNvSpPr>
            <a:spLocks noGrp="1"/>
          </p:cNvSpPr>
          <p:nvPr>
            <p:ph type="dt" sz="half" idx="10"/>
          </p:nvPr>
        </p:nvSpPr>
        <p:spPr/>
        <p:txBody>
          <a:bodyPr/>
          <a:lstStyle/>
          <a:p>
            <a:fld id="{5553AF74-976A-8242-A012-F62783B45F81}" type="datetimeFigureOut">
              <a:rPr lang="de-DE" smtClean="0"/>
              <a:t>30.01.2025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37945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5553AF74-976A-8242-A012-F62783B45F81}" type="datetimeFigureOut">
              <a:rPr lang="de-DE" smtClean="0"/>
              <a:t>30.01.2025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346642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88795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81909" y="1333500"/>
            <a:ext cx="3139633" cy="3602868"/>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3977814" y="1333500"/>
            <a:ext cx="3261186" cy="3602868"/>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p:cNvSpPr>
            <a:spLocks noGrp="1"/>
          </p:cNvSpPr>
          <p:nvPr>
            <p:ph type="dt" sz="half" idx="10"/>
          </p:nvPr>
        </p:nvSpPr>
        <p:spPr/>
        <p:txBody>
          <a:bodyPr/>
          <a:lstStyle/>
          <a:p>
            <a:fld id="{5553AF74-976A-8242-A012-F62783B45F81}" type="datetimeFigureOut">
              <a:rPr lang="de-DE" smtClean="0"/>
              <a:t>30.01.2025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3593604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Use for CURRENT Software Code</a:t>
            </a:r>
          </a:p>
        </p:txBody>
      </p:sp>
      <p:sp>
        <p:nvSpPr>
          <p:cNvPr id="6" name="Text Placeholder 5"/>
          <p:cNvSpPr>
            <a:spLocks noGrp="1"/>
          </p:cNvSpPr>
          <p:nvPr>
            <p:ph type="body" sz="quarter" idx="10"/>
          </p:nvPr>
        </p:nvSpPr>
        <p:spPr>
          <a:xfrm>
            <a:off x="480060" y="1219200"/>
            <a:ext cx="6667500" cy="1335783"/>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99632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190500"/>
            <a:ext cx="6985000" cy="555321"/>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17500" y="1206500"/>
            <a:ext cx="6985000" cy="1644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2959101" y="5397500"/>
            <a:ext cx="1701799" cy="254000"/>
          </a:xfrm>
          <a:prstGeom prst="rect">
            <a:avLst/>
          </a:prstGeom>
        </p:spPr>
      </p:pic>
    </p:spTree>
    <p:extLst>
      <p:ext uri="{BB962C8B-B14F-4D97-AF65-F5344CB8AC3E}">
        <p14:creationId xmlns:p14="http://schemas.microsoft.com/office/powerpoint/2010/main" val="456955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553AF74-976A-8242-A012-F62783B45F81}" type="datetimeFigureOut">
              <a:rPr lang="de-DE" smtClean="0"/>
              <a:t>30.01.2025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3609728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282223" y="290165"/>
            <a:ext cx="7055556" cy="549449"/>
          </a:xfrm>
        </p:spPr>
        <p:txBody>
          <a:bodyPr/>
          <a:lstStyle>
            <a:lvl1pPr>
              <a:defRPr baseline="0"/>
            </a:lvl1pPr>
          </a:lstStyle>
          <a:p>
            <a:r>
              <a:rPr lang="de-DE" dirty="0"/>
              <a:t>Einzeiligen Titel einfügen</a:t>
            </a:r>
          </a:p>
        </p:txBody>
      </p:sp>
      <p:sp>
        <p:nvSpPr>
          <p:cNvPr id="5" name="Inhaltsplatzhalter 5"/>
          <p:cNvSpPr>
            <a:spLocks noGrp="1"/>
          </p:cNvSpPr>
          <p:nvPr>
            <p:ph sz="quarter" idx="16"/>
          </p:nvPr>
        </p:nvSpPr>
        <p:spPr>
          <a:xfrm>
            <a:off x="282225" y="941527"/>
            <a:ext cx="7055554" cy="41281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128409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282222" y="290162"/>
            <a:ext cx="7055556" cy="549449"/>
          </a:xfrm>
        </p:spPr>
        <p:txBody>
          <a:bodyPr/>
          <a:lstStyle>
            <a:lvl1pPr>
              <a:defRPr baseline="0"/>
            </a:lvl1pPr>
          </a:lstStyle>
          <a:p>
            <a:r>
              <a:rPr lang="de-DE" dirty="0"/>
              <a:t>Einzeiligen Titel einfügen</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222" y="5171606"/>
            <a:ext cx="1468879" cy="335814"/>
          </a:xfrm>
          <a:prstGeom prst="rect">
            <a:avLst/>
          </a:prstGeom>
        </p:spPr>
      </p:pic>
      <p:sp>
        <p:nvSpPr>
          <p:cNvPr id="5" name="Inhaltsplatzhalter 5"/>
          <p:cNvSpPr>
            <a:spLocks noGrp="1"/>
          </p:cNvSpPr>
          <p:nvPr>
            <p:ph sz="quarter" idx="16"/>
          </p:nvPr>
        </p:nvSpPr>
        <p:spPr>
          <a:xfrm>
            <a:off x="282224" y="941527"/>
            <a:ext cx="7055554" cy="4128162"/>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4562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des Thema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2222" y="935302"/>
            <a:ext cx="7055555" cy="1989667"/>
          </a:xfrm>
        </p:spPr>
        <p:txBody>
          <a:bodyPr anchor="b"/>
          <a:lstStyle>
            <a:lvl1pPr algn="l">
              <a:defRPr sz="5000" baseline="0"/>
            </a:lvl1pPr>
          </a:lstStyle>
          <a:p>
            <a:r>
              <a:rPr lang="de-DE" dirty="0"/>
              <a:t>Unterthema (Text kann angepasst werden)</a:t>
            </a:r>
            <a:endParaRPr lang="en-US" dirty="0"/>
          </a:p>
        </p:txBody>
      </p:sp>
      <p:sp>
        <p:nvSpPr>
          <p:cNvPr id="3" name="Subtitle 2"/>
          <p:cNvSpPr>
            <a:spLocks noGrp="1"/>
          </p:cNvSpPr>
          <p:nvPr>
            <p:ph type="subTitle" idx="1" hasCustomPrompt="1"/>
          </p:nvPr>
        </p:nvSpPr>
        <p:spPr>
          <a:xfrm>
            <a:off x="282222" y="3001698"/>
            <a:ext cx="7055555" cy="723635"/>
          </a:xfrm>
        </p:spPr>
        <p:txBody>
          <a:bodyPr/>
          <a:lstStyle>
            <a:lvl1pPr marL="0" indent="0" algn="l">
              <a:buNone/>
              <a:defRPr sz="2000" baseline="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de-DE" dirty="0"/>
              <a:t>Hier kommt ein Untertitel hin</a:t>
            </a:r>
            <a:endParaRPr lang="en-US" dirty="0"/>
          </a:p>
        </p:txBody>
      </p:sp>
    </p:spTree>
    <p:extLst>
      <p:ext uri="{BB962C8B-B14F-4D97-AF65-F5344CB8AC3E}">
        <p14:creationId xmlns:p14="http://schemas.microsoft.com/office/powerpoint/2010/main" val="2053256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282222" y="290162"/>
            <a:ext cx="7055556" cy="549449"/>
          </a:xfrm>
        </p:spPr>
        <p:txBody>
          <a:bodyPr/>
          <a:lstStyle>
            <a:lvl1pPr>
              <a:defRPr baseline="0"/>
            </a:lvl1pPr>
          </a:lstStyle>
          <a:p>
            <a:r>
              <a:rPr lang="de-DE" dirty="0"/>
              <a:t>Einzeiligen Titel einfügen</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222" y="5171606"/>
            <a:ext cx="1468879" cy="335814"/>
          </a:xfrm>
          <a:prstGeom prst="rect">
            <a:avLst/>
          </a:prstGeom>
        </p:spPr>
      </p:pic>
      <p:sp>
        <p:nvSpPr>
          <p:cNvPr id="5" name="Inhaltsplatzhalter 5"/>
          <p:cNvSpPr>
            <a:spLocks noGrp="1"/>
          </p:cNvSpPr>
          <p:nvPr>
            <p:ph sz="quarter" idx="16"/>
          </p:nvPr>
        </p:nvSpPr>
        <p:spPr>
          <a:xfrm>
            <a:off x="282224" y="941527"/>
            <a:ext cx="7055554" cy="4128162"/>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998282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282222" y="290162"/>
            <a:ext cx="7055556" cy="549449"/>
          </a:xfrm>
        </p:spPr>
        <p:txBody>
          <a:bodyPr/>
          <a:lstStyle>
            <a:lvl1pPr>
              <a:defRPr baseline="0"/>
            </a:lvl1pPr>
          </a:lstStyle>
          <a:p>
            <a:r>
              <a:rPr lang="de-DE" dirty="0"/>
              <a:t>Einzeiligen Titel einfügen</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222" y="5171606"/>
            <a:ext cx="1468879" cy="335814"/>
          </a:xfrm>
          <a:prstGeom prst="rect">
            <a:avLst/>
          </a:prstGeom>
        </p:spPr>
      </p:pic>
      <p:sp>
        <p:nvSpPr>
          <p:cNvPr id="5" name="Inhaltsplatzhalter 5"/>
          <p:cNvSpPr>
            <a:spLocks noGrp="1"/>
          </p:cNvSpPr>
          <p:nvPr>
            <p:ph sz="quarter" idx="16"/>
          </p:nvPr>
        </p:nvSpPr>
        <p:spPr>
          <a:xfrm>
            <a:off x="282224" y="941527"/>
            <a:ext cx="7055554" cy="4128162"/>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67780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mit Tex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282222" y="290162"/>
            <a:ext cx="7055556" cy="549449"/>
          </a:xfrm>
        </p:spPr>
        <p:txBody>
          <a:bodyPr/>
          <a:lstStyle>
            <a:lvl1pPr>
              <a:defRPr baseline="0"/>
            </a:lvl1pPr>
          </a:lstStyle>
          <a:p>
            <a:r>
              <a:rPr lang="de-DE" dirty="0"/>
              <a:t>Einzeiligen Titel einfügen</a:t>
            </a:r>
          </a:p>
        </p:txBody>
      </p:sp>
      <p:sp>
        <p:nvSpPr>
          <p:cNvPr id="5" name="Inhaltsplatzhalter 5"/>
          <p:cNvSpPr>
            <a:spLocks noGrp="1"/>
          </p:cNvSpPr>
          <p:nvPr>
            <p:ph sz="quarter" idx="16"/>
          </p:nvPr>
        </p:nvSpPr>
        <p:spPr>
          <a:xfrm>
            <a:off x="282224" y="941527"/>
            <a:ext cx="7055554" cy="41281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8178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mit Text 2-Spaltig">
    <p:spTree>
      <p:nvGrpSpPr>
        <p:cNvPr id="1" name=""/>
        <p:cNvGrpSpPr/>
        <p:nvPr/>
      </p:nvGrpSpPr>
      <p:grpSpPr>
        <a:xfrm>
          <a:off x="0" y="0"/>
          <a:ext cx="0" cy="0"/>
          <a:chOff x="0" y="0"/>
          <a:chExt cx="0" cy="0"/>
        </a:xfrm>
      </p:grpSpPr>
      <p:sp>
        <p:nvSpPr>
          <p:cNvPr id="9" name="Titel 1"/>
          <p:cNvSpPr>
            <a:spLocks noGrp="1"/>
          </p:cNvSpPr>
          <p:nvPr>
            <p:ph type="title" hasCustomPrompt="1"/>
          </p:nvPr>
        </p:nvSpPr>
        <p:spPr>
          <a:xfrm>
            <a:off x="282222" y="290163"/>
            <a:ext cx="7055554" cy="1053477"/>
          </a:xfrm>
        </p:spPr>
        <p:txBody>
          <a:bodyPr/>
          <a:lstStyle>
            <a:lvl1pPr>
              <a:defRPr baseline="0"/>
            </a:lvl1pPr>
          </a:lstStyle>
          <a:p>
            <a:r>
              <a:rPr lang="de-DE" dirty="0"/>
              <a:t>Zweispaltigen Titel einfügen</a:t>
            </a:r>
            <a:br>
              <a:rPr lang="de-DE" dirty="0"/>
            </a:br>
            <a:r>
              <a:rPr lang="de-DE" dirty="0"/>
              <a:t>Zweispaltigen Titel einfügen</a:t>
            </a:r>
          </a:p>
        </p:txBody>
      </p:sp>
      <p:sp>
        <p:nvSpPr>
          <p:cNvPr id="5" name="Inhaltsplatzhalter 5"/>
          <p:cNvSpPr>
            <a:spLocks noGrp="1"/>
          </p:cNvSpPr>
          <p:nvPr>
            <p:ph sz="quarter" idx="16"/>
          </p:nvPr>
        </p:nvSpPr>
        <p:spPr>
          <a:xfrm>
            <a:off x="282221" y="1474612"/>
            <a:ext cx="7055554" cy="36272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8427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gegenüberstell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2222" y="290162"/>
            <a:ext cx="7055556" cy="549449"/>
          </a:xfrm>
        </p:spPr>
        <p:txBody>
          <a:bodyPr/>
          <a:lstStyle>
            <a:lvl1pPr>
              <a:defRPr baseline="0"/>
            </a:lvl1pPr>
          </a:lstStyle>
          <a:p>
            <a:r>
              <a:rPr lang="de-DE" dirty="0"/>
              <a:t>Einzeiligen Titel einfügen</a:t>
            </a:r>
          </a:p>
        </p:txBody>
      </p:sp>
      <p:sp>
        <p:nvSpPr>
          <p:cNvPr id="15" name="Subtitle 2"/>
          <p:cNvSpPr txBox="1">
            <a:spLocks/>
          </p:cNvSpPr>
          <p:nvPr userDrawn="1"/>
        </p:nvSpPr>
        <p:spPr>
          <a:xfrm>
            <a:off x="3887610" y="1552885"/>
            <a:ext cx="3450168" cy="3548944"/>
          </a:xfrm>
          <a:prstGeom prst="rect">
            <a:avLst/>
          </a:prstGeom>
        </p:spPr>
        <p:txBody>
          <a:bodyPr vert="horz" lIns="76200" tIns="38100" rIns="76200" bIns="3810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6" name="Subtitle 2"/>
          <p:cNvSpPr txBox="1">
            <a:spLocks/>
          </p:cNvSpPr>
          <p:nvPr userDrawn="1"/>
        </p:nvSpPr>
        <p:spPr>
          <a:xfrm>
            <a:off x="3887609" y="1552885"/>
            <a:ext cx="3450168" cy="3548944"/>
          </a:xfrm>
          <a:prstGeom prst="rect">
            <a:avLst/>
          </a:prstGeom>
        </p:spPr>
        <p:txBody>
          <a:bodyPr vert="horz" lIns="76200" tIns="38100" rIns="76200" bIns="3810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1" name="Inhaltsplatzhalter 5"/>
          <p:cNvSpPr>
            <a:spLocks noGrp="1"/>
          </p:cNvSpPr>
          <p:nvPr>
            <p:ph sz="quarter" idx="15"/>
          </p:nvPr>
        </p:nvSpPr>
        <p:spPr>
          <a:xfrm>
            <a:off x="282221" y="973667"/>
            <a:ext cx="3450167" cy="41281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5"/>
          <p:cNvSpPr>
            <a:spLocks noGrp="1"/>
          </p:cNvSpPr>
          <p:nvPr>
            <p:ph sz="quarter" idx="16"/>
          </p:nvPr>
        </p:nvSpPr>
        <p:spPr>
          <a:xfrm>
            <a:off x="3887608" y="973667"/>
            <a:ext cx="3450167" cy="41281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8809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gegenüberstellen 2-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2222" y="290163"/>
            <a:ext cx="7055556" cy="1053477"/>
          </a:xfrm>
        </p:spPr>
        <p:txBody>
          <a:bodyPr/>
          <a:lstStyle>
            <a:lvl1pPr>
              <a:defRPr baseline="0"/>
            </a:lvl1pPr>
          </a:lstStyle>
          <a:p>
            <a:r>
              <a:rPr lang="de-DE" dirty="0"/>
              <a:t>Zweispaltigen Titel einfügen</a:t>
            </a:r>
            <a:br>
              <a:rPr lang="de-DE" dirty="0"/>
            </a:br>
            <a:r>
              <a:rPr lang="de-DE" dirty="0"/>
              <a:t>Zweispaltigen Titel einfügen</a:t>
            </a:r>
          </a:p>
        </p:txBody>
      </p:sp>
      <p:sp>
        <p:nvSpPr>
          <p:cNvPr id="15" name="Subtitle 2"/>
          <p:cNvSpPr txBox="1">
            <a:spLocks/>
          </p:cNvSpPr>
          <p:nvPr userDrawn="1"/>
        </p:nvSpPr>
        <p:spPr>
          <a:xfrm>
            <a:off x="3887610" y="1552885"/>
            <a:ext cx="3450168" cy="3548944"/>
          </a:xfrm>
          <a:prstGeom prst="rect">
            <a:avLst/>
          </a:prstGeom>
        </p:spPr>
        <p:txBody>
          <a:bodyPr vert="horz" lIns="76200" tIns="38100" rIns="76200" bIns="3810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6" name="Subtitle 2"/>
          <p:cNvSpPr txBox="1">
            <a:spLocks/>
          </p:cNvSpPr>
          <p:nvPr userDrawn="1"/>
        </p:nvSpPr>
        <p:spPr>
          <a:xfrm>
            <a:off x="3887609" y="1552885"/>
            <a:ext cx="3450168" cy="3548944"/>
          </a:xfrm>
          <a:prstGeom prst="rect">
            <a:avLst/>
          </a:prstGeom>
        </p:spPr>
        <p:txBody>
          <a:bodyPr vert="horz" lIns="76200" tIns="38100" rIns="76200" bIns="3810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6" name="Inhaltsplatzhalter 5"/>
          <p:cNvSpPr>
            <a:spLocks noGrp="1"/>
          </p:cNvSpPr>
          <p:nvPr>
            <p:ph sz="quarter" idx="15"/>
          </p:nvPr>
        </p:nvSpPr>
        <p:spPr>
          <a:xfrm>
            <a:off x="282221" y="1466453"/>
            <a:ext cx="3450167" cy="363537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5"/>
          <p:cNvSpPr>
            <a:spLocks noGrp="1"/>
          </p:cNvSpPr>
          <p:nvPr>
            <p:ph sz="quarter" idx="16"/>
          </p:nvPr>
        </p:nvSpPr>
        <p:spPr>
          <a:xfrm>
            <a:off x="3887608" y="1466453"/>
            <a:ext cx="3450167" cy="363537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1636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foli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328307" y="2625991"/>
            <a:ext cx="6044858" cy="1225021"/>
          </a:xfrm>
        </p:spPr>
        <p:txBody>
          <a:bodyPr lIns="0" tIns="0" rIns="0" bIns="0" anchor="t"/>
          <a:lstStyle>
            <a:lvl1pPr algn="l">
              <a:defRPr/>
            </a:lvl1pPr>
          </a:lstStyle>
          <a:p>
            <a:r>
              <a:rPr lang="de-DE"/>
              <a:t>Titelmasterformat durch Klicken bearbeiten</a:t>
            </a:r>
            <a:endParaRPr lang="de-DE" dirty="0"/>
          </a:p>
        </p:txBody>
      </p:sp>
      <p:sp>
        <p:nvSpPr>
          <p:cNvPr id="3" name="Untertitel 2"/>
          <p:cNvSpPr>
            <a:spLocks noGrp="1"/>
          </p:cNvSpPr>
          <p:nvPr>
            <p:ph type="subTitle" idx="1"/>
          </p:nvPr>
        </p:nvSpPr>
        <p:spPr>
          <a:xfrm>
            <a:off x="1328304" y="3961287"/>
            <a:ext cx="6044858" cy="1460500"/>
          </a:xfrm>
        </p:spPr>
        <p:txBody>
          <a:bodyPr lIns="0" tIns="0" rIns="0" bIns="0" anchor="t"/>
          <a:lstStyle>
            <a:lvl1pPr marL="0" indent="0" algn="l">
              <a:buNone/>
              <a:defRPr>
                <a:solidFill>
                  <a:srgbClr val="141313"/>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de-DE"/>
              <a:t>Formatvorlage des Untertitelmasters durch Klicken bearbeiten</a:t>
            </a:r>
            <a:endParaRPr lang="de-DE" dirty="0"/>
          </a:p>
        </p:txBody>
      </p:sp>
    </p:spTree>
    <p:extLst>
      <p:ext uri="{BB962C8B-B14F-4D97-AF65-F5344CB8AC3E}">
        <p14:creationId xmlns:p14="http://schemas.microsoft.com/office/powerpoint/2010/main" val="425933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143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1928" y="3672417"/>
            <a:ext cx="6477000" cy="1135063"/>
          </a:xfrm>
        </p:spPr>
        <p:txBody>
          <a:bodyPr anchor="t"/>
          <a:lstStyle>
            <a:lvl1pPr algn="l">
              <a:defRPr sz="3333" b="1" cap="all">
                <a:solidFill>
                  <a:srgbClr val="004B6B"/>
                </a:solidFill>
              </a:defRPr>
            </a:lvl1pPr>
          </a:lstStyle>
          <a:p>
            <a:r>
              <a:rPr lang="de-DE"/>
              <a:t>Titelmasterformat durch Klicken bearbeiten</a:t>
            </a:r>
            <a:endParaRPr lang="de-DE" dirty="0"/>
          </a:p>
        </p:txBody>
      </p:sp>
      <p:sp>
        <p:nvSpPr>
          <p:cNvPr id="3" name="Textplatzhalter 2"/>
          <p:cNvSpPr>
            <a:spLocks noGrp="1"/>
          </p:cNvSpPr>
          <p:nvPr>
            <p:ph type="body" idx="1"/>
          </p:nvPr>
        </p:nvSpPr>
        <p:spPr>
          <a:xfrm>
            <a:off x="601928" y="2422261"/>
            <a:ext cx="6477000" cy="1136186"/>
          </a:xfrm>
        </p:spPr>
        <p:txBody>
          <a:bodyPr anchor="b"/>
          <a:lstStyle>
            <a:lvl1pPr marL="0" indent="0">
              <a:buNone/>
              <a:defRPr sz="1667">
                <a:solidFill>
                  <a:srgbClr val="141313"/>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5553AF74-976A-8242-A012-F62783B45F81}" type="datetimeFigureOut">
              <a:rPr lang="de-DE" smtClean="0"/>
              <a:t>30.01.2025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358552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customXml" Target="../../customXml/item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2" name="Title Placeholder 1"/>
          <p:cNvSpPr>
            <a:spLocks noGrp="1"/>
          </p:cNvSpPr>
          <p:nvPr>
            <p:ph type="title"/>
          </p:nvPr>
        </p:nvSpPr>
        <p:spPr>
          <a:xfrm>
            <a:off x="523875" y="304272"/>
            <a:ext cx="6572250" cy="1067592"/>
          </a:xfrm>
          <a:prstGeom prst="rect">
            <a:avLst/>
          </a:prstGeom>
        </p:spPr>
        <p:txBody>
          <a:bodyPr vert="horz" lIns="91440" tIns="45720" rIns="91440" bIns="45720" rtlCol="0" anchor="t" anchorCtr="0">
            <a:normAutofit/>
          </a:bodyPr>
          <a:lstStyle/>
          <a:p>
            <a:endParaRPr lang="en-US" dirty="0"/>
          </a:p>
        </p:txBody>
      </p:sp>
      <p:sp>
        <p:nvSpPr>
          <p:cNvPr id="3" name="Text Placeholder 2"/>
          <p:cNvSpPr>
            <a:spLocks noGrp="1"/>
          </p:cNvSpPr>
          <p:nvPr>
            <p:ph type="body" idx="1"/>
            <p:custDataLst>
              <p:custData r:id="rId23"/>
            </p:custDataLst>
          </p:nvPr>
        </p:nvSpPr>
        <p:spPr>
          <a:xfrm>
            <a:off x="523875" y="1521354"/>
            <a:ext cx="6572250" cy="3626115"/>
          </a:xfrm>
          <a:prstGeom prst="rect">
            <a:avLst/>
          </a:prstGeom>
          <a:noFill/>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5" name="Grafik 4">
            <a:extLst>
              <a:ext uri="{FF2B5EF4-FFF2-40B4-BE49-F238E27FC236}">
                <a16:creationId xmlns:a16="http://schemas.microsoft.com/office/drawing/2014/main" id="{BB9F7D2E-8CBB-44FD-8E20-19EA2CFB8280}"/>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523877" y="5159697"/>
            <a:ext cx="1845965" cy="434107"/>
          </a:xfrm>
          <a:prstGeom prst="rect">
            <a:avLst/>
          </a:prstGeom>
        </p:spPr>
      </p:pic>
    </p:spTree>
    <p:extLst>
      <p:ext uri="{BB962C8B-B14F-4D97-AF65-F5344CB8AC3E}">
        <p14:creationId xmlns:p14="http://schemas.microsoft.com/office/powerpoint/2010/main" val="17931934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Lst>
  <p:txStyles>
    <p:titleStyle>
      <a:lvl1pPr algn="l" defTabSz="761970" rtl="0" eaLnBrk="1" latinLnBrk="0" hangingPunct="1">
        <a:lnSpc>
          <a:spcPct val="90000"/>
        </a:lnSpc>
        <a:spcBef>
          <a:spcPct val="0"/>
        </a:spcBef>
        <a:buNone/>
        <a:defRPr sz="3333" kern="1200" baseline="0">
          <a:solidFill>
            <a:srgbClr val="00B0F0"/>
          </a:solidFill>
          <a:latin typeface="HelveticaNeue LT 45 Light" panose="020B0403020202020204" pitchFamily="34" charset="0"/>
          <a:ea typeface="+mj-ea"/>
          <a:cs typeface="+mj-cs"/>
        </a:defRPr>
      </a:lvl1pPr>
    </p:titleStyle>
    <p:bodyStyle>
      <a:lvl1pPr marL="380985" indent="-380985" algn="l" defTabSz="761970" rtl="0" eaLnBrk="1" latinLnBrk="0" hangingPunct="1">
        <a:lnSpc>
          <a:spcPct val="90000"/>
        </a:lnSpc>
        <a:spcBef>
          <a:spcPts val="833"/>
        </a:spcBef>
        <a:buSzPct val="70000"/>
        <a:buFontTx/>
        <a:buBlip>
          <a:blip r:embed="rId26"/>
        </a:buBlip>
        <a:defRPr sz="2000" kern="1200" baseline="0">
          <a:solidFill>
            <a:schemeClr val="tx1">
              <a:lumMod val="75000"/>
              <a:lumOff val="25000"/>
            </a:schemeClr>
          </a:solidFill>
          <a:latin typeface="HelveticaNeue LT 45 Light" panose="020B0403020202020204" pitchFamily="34" charset="0"/>
          <a:ea typeface="+mn-ea"/>
          <a:cs typeface="+mn-cs"/>
        </a:defRPr>
      </a:lvl1pPr>
      <a:lvl2pPr marL="761970" indent="-380985" algn="l" defTabSz="761970" rtl="0" eaLnBrk="1" latinLnBrk="0" hangingPunct="1">
        <a:lnSpc>
          <a:spcPct val="90000"/>
        </a:lnSpc>
        <a:spcBef>
          <a:spcPts val="417"/>
        </a:spcBef>
        <a:buSzPct val="70000"/>
        <a:buFontTx/>
        <a:buBlip>
          <a:blip r:embed="rId26"/>
        </a:buBlip>
        <a:defRPr sz="2000" kern="1200" baseline="0">
          <a:solidFill>
            <a:schemeClr val="tx1">
              <a:lumMod val="75000"/>
              <a:lumOff val="25000"/>
            </a:schemeClr>
          </a:solidFill>
          <a:latin typeface="HelveticaNeue LT 45 Light" panose="020B0403020202020204" pitchFamily="34" charset="0"/>
          <a:ea typeface="+mn-ea"/>
          <a:cs typeface="+mn-cs"/>
        </a:defRPr>
      </a:lvl2pPr>
      <a:lvl3pPr marL="1142954" indent="-380985" algn="l" defTabSz="761970" rtl="0" eaLnBrk="1" latinLnBrk="0" hangingPunct="1">
        <a:lnSpc>
          <a:spcPct val="90000"/>
        </a:lnSpc>
        <a:spcBef>
          <a:spcPts val="417"/>
        </a:spcBef>
        <a:buSzPct val="70000"/>
        <a:buFontTx/>
        <a:buBlip>
          <a:blip r:embed="rId26"/>
        </a:buBlip>
        <a:defRPr sz="2000" kern="1200" baseline="0">
          <a:solidFill>
            <a:schemeClr val="tx1">
              <a:lumMod val="75000"/>
              <a:lumOff val="25000"/>
            </a:schemeClr>
          </a:solidFill>
          <a:latin typeface="HelveticaNeue LT 45 Light" panose="020B0403020202020204" pitchFamily="34" charset="0"/>
          <a:ea typeface="+mn-ea"/>
          <a:cs typeface="+mn-cs"/>
        </a:defRPr>
      </a:lvl3pPr>
      <a:lvl4pPr marL="1523939" indent="-380985" algn="l" defTabSz="761970" rtl="0" eaLnBrk="1" latinLnBrk="0" hangingPunct="1">
        <a:lnSpc>
          <a:spcPct val="90000"/>
        </a:lnSpc>
        <a:spcBef>
          <a:spcPts val="417"/>
        </a:spcBef>
        <a:buSzPct val="70000"/>
        <a:buFontTx/>
        <a:buBlip>
          <a:blip r:embed="rId26"/>
        </a:buBlip>
        <a:defRPr sz="2000" kern="1200" baseline="0">
          <a:solidFill>
            <a:schemeClr val="tx1">
              <a:lumMod val="75000"/>
              <a:lumOff val="25000"/>
            </a:schemeClr>
          </a:solidFill>
          <a:latin typeface="HelveticaNeue LT 45 Light" panose="020B0403020202020204" pitchFamily="34" charset="0"/>
          <a:ea typeface="+mn-ea"/>
          <a:cs typeface="+mn-cs"/>
        </a:defRPr>
      </a:lvl4pPr>
      <a:lvl5pPr marL="1904924" indent="-380985" algn="l" defTabSz="761970" rtl="0" eaLnBrk="1" latinLnBrk="0" hangingPunct="1">
        <a:lnSpc>
          <a:spcPct val="90000"/>
        </a:lnSpc>
        <a:spcBef>
          <a:spcPts val="417"/>
        </a:spcBef>
        <a:buSzPct val="70000"/>
        <a:buFontTx/>
        <a:buBlip>
          <a:blip r:embed="rId26"/>
        </a:buBlip>
        <a:defRPr sz="2000" kern="1200" baseline="0">
          <a:solidFill>
            <a:schemeClr val="tx1">
              <a:lumMod val="75000"/>
              <a:lumOff val="25000"/>
            </a:schemeClr>
          </a:solidFill>
          <a:latin typeface="HelveticaNeue LT 45 Light" panose="020B0403020202020204" pitchFamily="34"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wikipedia.org/wiki/Moq_(Software)"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mailto:d.sadeghi@devware.de"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hyperlink" Target="http://www.devware.d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DevTrain</a:t>
            </a:r>
            <a:r>
              <a:rPr lang="de-DE" dirty="0"/>
              <a:t> </a:t>
            </a:r>
            <a:r>
              <a:rPr lang="de-DE" dirty="0" err="1"/>
              <a:t>UnitTesting</a:t>
            </a:r>
            <a:endParaRPr lang="de-DE" dirty="0"/>
          </a:p>
        </p:txBody>
      </p:sp>
      <p:sp>
        <p:nvSpPr>
          <p:cNvPr id="3" name="Untertitel 2"/>
          <p:cNvSpPr>
            <a:spLocks noGrp="1"/>
          </p:cNvSpPr>
          <p:nvPr>
            <p:ph type="subTitle" idx="1"/>
          </p:nvPr>
        </p:nvSpPr>
        <p:spPr>
          <a:xfrm>
            <a:off x="282222" y="2465476"/>
            <a:ext cx="7055555" cy="1184112"/>
          </a:xfrm>
        </p:spPr>
        <p:txBody>
          <a:bodyPr>
            <a:normAutofit/>
          </a:bodyPr>
          <a:lstStyle/>
          <a:p>
            <a:r>
              <a:rPr lang="de-DE" dirty="0"/>
              <a:t>Darius Sadeghi</a:t>
            </a:r>
          </a:p>
          <a:p>
            <a:r>
              <a:rPr lang="de-DE" dirty="0"/>
              <a:t>Softwareentwickler/IT-Consultant</a:t>
            </a:r>
          </a:p>
          <a:p>
            <a:r>
              <a:rPr lang="de-DE" dirty="0"/>
              <a:t>DEVWARE GmbH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7F06FEE-9CE3-4413-9510-1B5C0273CEC2}"/>
              </a:ext>
            </a:extLst>
          </p:cNvPr>
          <p:cNvSpPr>
            <a:spLocks noGrp="1"/>
          </p:cNvSpPr>
          <p:nvPr>
            <p:ph type="title"/>
          </p:nvPr>
        </p:nvSpPr>
        <p:spPr/>
        <p:txBody>
          <a:bodyPr/>
          <a:lstStyle/>
          <a:p>
            <a:r>
              <a:rPr lang="de-DE" dirty="0"/>
              <a:t>Testklasse</a:t>
            </a:r>
          </a:p>
        </p:txBody>
      </p:sp>
      <p:sp>
        <p:nvSpPr>
          <p:cNvPr id="5" name="Inhaltsplatzhalter 4">
            <a:extLst>
              <a:ext uri="{FF2B5EF4-FFF2-40B4-BE49-F238E27FC236}">
                <a16:creationId xmlns:a16="http://schemas.microsoft.com/office/drawing/2014/main" id="{E52892CF-22D3-4690-86C8-9EE85D57CE94}"/>
              </a:ext>
            </a:extLst>
          </p:cNvPr>
          <p:cNvSpPr>
            <a:spLocks noGrp="1"/>
          </p:cNvSpPr>
          <p:nvPr>
            <p:ph sz="quarter" idx="16"/>
          </p:nvPr>
        </p:nvSpPr>
        <p:spPr/>
        <p:txBody>
          <a:bodyPr/>
          <a:lstStyle/>
          <a:p>
            <a:r>
              <a:rPr lang="de-DE" dirty="0"/>
              <a:t>Bezieht sich auf eine Unit</a:t>
            </a:r>
          </a:p>
          <a:p>
            <a:r>
              <a:rPr lang="de-DE" dirty="0"/>
              <a:t>Testklassen werden in einem Testprojekt gesammelt</a:t>
            </a:r>
          </a:p>
          <a:p>
            <a:r>
              <a:rPr lang="de-DE" dirty="0"/>
              <a:t>Testklassen werden mit C# Attributen markiert</a:t>
            </a:r>
          </a:p>
        </p:txBody>
      </p:sp>
    </p:spTree>
    <p:extLst>
      <p:ext uri="{BB962C8B-B14F-4D97-AF65-F5344CB8AC3E}">
        <p14:creationId xmlns:p14="http://schemas.microsoft.com/office/powerpoint/2010/main" val="363862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5416AA-DED3-4E0F-AE12-CBA103BF591D}"/>
              </a:ext>
            </a:extLst>
          </p:cNvPr>
          <p:cNvSpPr>
            <a:spLocks noGrp="1"/>
          </p:cNvSpPr>
          <p:nvPr>
            <p:ph type="title"/>
          </p:nvPr>
        </p:nvSpPr>
        <p:spPr/>
        <p:txBody>
          <a:bodyPr/>
          <a:lstStyle/>
          <a:p>
            <a:r>
              <a:rPr lang="de-DE" dirty="0"/>
              <a:t>Schreiben einer Testmethode</a:t>
            </a:r>
          </a:p>
        </p:txBody>
      </p:sp>
      <p:sp>
        <p:nvSpPr>
          <p:cNvPr id="3" name="Inhaltsplatzhalter 2">
            <a:extLst>
              <a:ext uri="{FF2B5EF4-FFF2-40B4-BE49-F238E27FC236}">
                <a16:creationId xmlns:a16="http://schemas.microsoft.com/office/drawing/2014/main" id="{5E223B77-2393-4051-90F9-C228E6D2CAB8}"/>
              </a:ext>
            </a:extLst>
          </p:cNvPr>
          <p:cNvSpPr>
            <a:spLocks noGrp="1"/>
          </p:cNvSpPr>
          <p:nvPr>
            <p:ph sz="quarter" idx="16"/>
          </p:nvPr>
        </p:nvSpPr>
        <p:spPr/>
        <p:txBody>
          <a:bodyPr/>
          <a:lstStyle/>
          <a:p>
            <a:r>
              <a:rPr lang="de-DE" dirty="0"/>
              <a:t>Testmethode für jeden Testfall</a:t>
            </a:r>
          </a:p>
          <a:p>
            <a:r>
              <a:rPr lang="de-DE" dirty="0"/>
              <a:t>Es wird immer folgende Struktur verwendet:</a:t>
            </a:r>
          </a:p>
          <a:p>
            <a:pPr lvl="1"/>
            <a:r>
              <a:rPr lang="de-DE" dirty="0"/>
              <a:t>Testobjekt erstellen</a:t>
            </a:r>
          </a:p>
          <a:p>
            <a:pPr lvl="1"/>
            <a:r>
              <a:rPr lang="de-DE" dirty="0"/>
              <a:t>Test durchführen</a:t>
            </a:r>
          </a:p>
          <a:p>
            <a:pPr lvl="1"/>
            <a:r>
              <a:rPr lang="de-DE" dirty="0"/>
              <a:t>Behauptungen zum Ergebnis aufstellen</a:t>
            </a:r>
          </a:p>
        </p:txBody>
      </p:sp>
    </p:spTree>
    <p:extLst>
      <p:ext uri="{BB962C8B-B14F-4D97-AF65-F5344CB8AC3E}">
        <p14:creationId xmlns:p14="http://schemas.microsoft.com/office/powerpoint/2010/main" val="278483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4AC81-D919-4808-B2E6-F9029843FCDA}"/>
              </a:ext>
            </a:extLst>
          </p:cNvPr>
          <p:cNvSpPr>
            <a:spLocks noGrp="1"/>
          </p:cNvSpPr>
          <p:nvPr>
            <p:ph type="title"/>
          </p:nvPr>
        </p:nvSpPr>
        <p:spPr/>
        <p:txBody>
          <a:bodyPr/>
          <a:lstStyle/>
          <a:p>
            <a:r>
              <a:rPr lang="de-DE" dirty="0"/>
              <a:t>Test</a:t>
            </a:r>
          </a:p>
        </p:txBody>
      </p:sp>
      <p:sp>
        <p:nvSpPr>
          <p:cNvPr id="4" name="Textfeld 3">
            <a:extLst>
              <a:ext uri="{FF2B5EF4-FFF2-40B4-BE49-F238E27FC236}">
                <a16:creationId xmlns:a16="http://schemas.microsoft.com/office/drawing/2014/main" id="{68A45E76-112B-4C48-BF80-8114810B0AB6}"/>
              </a:ext>
            </a:extLst>
          </p:cNvPr>
          <p:cNvSpPr txBox="1"/>
          <p:nvPr/>
        </p:nvSpPr>
        <p:spPr>
          <a:xfrm>
            <a:off x="677652" y="1273324"/>
            <a:ext cx="6264696"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de-DE" dirty="0"/>
              <a:t>[</a:t>
            </a:r>
            <a:r>
              <a:rPr lang="de-DE" dirty="0" err="1"/>
              <a:t>TestMethod</a:t>
            </a:r>
            <a:r>
              <a:rPr lang="de-DE" dirty="0"/>
              <a:t>]</a:t>
            </a:r>
          </a:p>
          <a:p>
            <a:r>
              <a:rPr lang="en-US" dirty="0"/>
              <a:t>public void Calculator_Add_Testcase1()</a:t>
            </a:r>
          </a:p>
          <a:p>
            <a:r>
              <a:rPr lang="de-DE" dirty="0"/>
              <a:t>{</a:t>
            </a:r>
          </a:p>
          <a:p>
            <a:r>
              <a:rPr lang="de-DE" dirty="0"/>
              <a:t>            // Testobjekt erstellen (</a:t>
            </a:r>
            <a:r>
              <a:rPr lang="de-DE" dirty="0" err="1"/>
              <a:t>Arrange</a:t>
            </a:r>
            <a:r>
              <a:rPr lang="de-DE" dirty="0"/>
              <a:t>)</a:t>
            </a:r>
          </a:p>
          <a:p>
            <a:r>
              <a:rPr lang="de-DE" dirty="0"/>
              <a:t>            </a:t>
            </a:r>
            <a:r>
              <a:rPr lang="de-DE" dirty="0" err="1"/>
              <a:t>Calculator</a:t>
            </a:r>
            <a:r>
              <a:rPr lang="de-DE" dirty="0"/>
              <a:t> </a:t>
            </a:r>
            <a:r>
              <a:rPr lang="de-DE" dirty="0" err="1"/>
              <a:t>myCalc</a:t>
            </a:r>
            <a:r>
              <a:rPr lang="de-DE" dirty="0"/>
              <a:t> = </a:t>
            </a:r>
            <a:r>
              <a:rPr lang="de-DE" dirty="0" err="1"/>
              <a:t>new</a:t>
            </a:r>
            <a:r>
              <a:rPr lang="de-DE" dirty="0"/>
              <a:t> </a:t>
            </a:r>
            <a:r>
              <a:rPr lang="de-DE" dirty="0" err="1"/>
              <a:t>Calculator</a:t>
            </a:r>
            <a:r>
              <a:rPr lang="de-DE" dirty="0"/>
              <a:t>();</a:t>
            </a:r>
          </a:p>
          <a:p>
            <a:endParaRPr lang="de-DE" dirty="0"/>
          </a:p>
          <a:p>
            <a:r>
              <a:rPr lang="de-DE" dirty="0"/>
              <a:t>            // Test durchführen (Act)</a:t>
            </a:r>
          </a:p>
          <a:p>
            <a:r>
              <a:rPr lang="de-DE" dirty="0"/>
              <a:t>            double </a:t>
            </a:r>
            <a:r>
              <a:rPr lang="de-DE" dirty="0" err="1"/>
              <a:t>erg</a:t>
            </a:r>
            <a:r>
              <a:rPr lang="de-DE" dirty="0"/>
              <a:t> = </a:t>
            </a:r>
            <a:r>
              <a:rPr lang="de-DE" dirty="0" err="1"/>
              <a:t>myCalc.Add</a:t>
            </a:r>
            <a:r>
              <a:rPr lang="de-DE" dirty="0"/>
              <a:t>(10, 20);</a:t>
            </a:r>
          </a:p>
          <a:p>
            <a:endParaRPr lang="de-DE" dirty="0"/>
          </a:p>
          <a:p>
            <a:r>
              <a:rPr lang="de-DE" dirty="0"/>
              <a:t>            // Behauptung aufstellen (</a:t>
            </a:r>
            <a:r>
              <a:rPr lang="de-DE" dirty="0" err="1"/>
              <a:t>Assert</a:t>
            </a:r>
            <a:r>
              <a:rPr lang="de-DE" dirty="0"/>
              <a:t>)</a:t>
            </a:r>
          </a:p>
          <a:p>
            <a:r>
              <a:rPr lang="de-DE" dirty="0"/>
              <a:t>            </a:t>
            </a:r>
            <a:r>
              <a:rPr lang="de-DE" dirty="0" err="1"/>
              <a:t>Assert.AreEqual</a:t>
            </a:r>
            <a:r>
              <a:rPr lang="de-DE" dirty="0"/>
              <a:t>(30, </a:t>
            </a:r>
            <a:r>
              <a:rPr lang="de-DE" dirty="0" err="1"/>
              <a:t>erg</a:t>
            </a:r>
            <a:r>
              <a:rPr lang="de-DE" dirty="0"/>
              <a:t>);</a:t>
            </a:r>
          </a:p>
          <a:p>
            <a:r>
              <a:rPr lang="de-DE" dirty="0"/>
              <a:t>}</a:t>
            </a:r>
          </a:p>
        </p:txBody>
      </p:sp>
    </p:spTree>
    <p:extLst>
      <p:ext uri="{BB962C8B-B14F-4D97-AF65-F5344CB8AC3E}">
        <p14:creationId xmlns:p14="http://schemas.microsoft.com/office/powerpoint/2010/main" val="300799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73E27-40AE-40B6-9738-20AD8F7483DA}"/>
              </a:ext>
            </a:extLst>
          </p:cNvPr>
          <p:cNvSpPr>
            <a:spLocks noGrp="1"/>
          </p:cNvSpPr>
          <p:nvPr>
            <p:ph type="ctrTitle"/>
          </p:nvPr>
        </p:nvSpPr>
        <p:spPr/>
        <p:txBody>
          <a:bodyPr/>
          <a:lstStyle/>
          <a:p>
            <a:r>
              <a:rPr lang="de-DE" dirty="0"/>
              <a:t>Testabdeckung</a:t>
            </a:r>
          </a:p>
        </p:txBody>
      </p:sp>
      <p:sp>
        <p:nvSpPr>
          <p:cNvPr id="3" name="Untertitel 2">
            <a:extLst>
              <a:ext uri="{FF2B5EF4-FFF2-40B4-BE49-F238E27FC236}">
                <a16:creationId xmlns:a16="http://schemas.microsoft.com/office/drawing/2014/main" id="{09491624-3F78-4589-96A2-C4C295D3BA04}"/>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5015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AB98069-1FB6-4251-87E7-45E478F1CCF1}"/>
              </a:ext>
            </a:extLst>
          </p:cNvPr>
          <p:cNvSpPr>
            <a:spLocks noGrp="1"/>
          </p:cNvSpPr>
          <p:nvPr>
            <p:ph type="title"/>
          </p:nvPr>
        </p:nvSpPr>
        <p:spPr/>
        <p:txBody>
          <a:bodyPr/>
          <a:lstStyle/>
          <a:p>
            <a:r>
              <a:rPr lang="de-DE" dirty="0"/>
              <a:t>Code Coverage</a:t>
            </a:r>
          </a:p>
        </p:txBody>
      </p:sp>
      <p:pic>
        <p:nvPicPr>
          <p:cNvPr id="6" name="Inhaltsplatzhalter 5">
            <a:extLst>
              <a:ext uri="{FF2B5EF4-FFF2-40B4-BE49-F238E27FC236}">
                <a16:creationId xmlns:a16="http://schemas.microsoft.com/office/drawing/2014/main" id="{BD7AA9AE-11DA-4523-B492-302580CD2F5A}"/>
              </a:ext>
            </a:extLst>
          </p:cNvPr>
          <p:cNvPicPr>
            <a:picLocks noGrp="1" noChangeAspect="1"/>
          </p:cNvPicPr>
          <p:nvPr>
            <p:ph sz="quarter" idx="16"/>
          </p:nvPr>
        </p:nvPicPr>
        <p:blipFill>
          <a:blip r:embed="rId2"/>
          <a:stretch>
            <a:fillRect/>
          </a:stretch>
        </p:blipFill>
        <p:spPr>
          <a:xfrm>
            <a:off x="282575" y="2003444"/>
            <a:ext cx="7054850" cy="2004975"/>
          </a:xfrm>
          <a:prstGeom prst="rect">
            <a:avLst/>
          </a:prstGeom>
        </p:spPr>
      </p:pic>
    </p:spTree>
    <p:extLst>
      <p:ext uri="{BB962C8B-B14F-4D97-AF65-F5344CB8AC3E}">
        <p14:creationId xmlns:p14="http://schemas.microsoft.com/office/powerpoint/2010/main" val="151164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8763E7-EED6-40B3-ABFE-D59955C7538A}"/>
              </a:ext>
            </a:extLst>
          </p:cNvPr>
          <p:cNvSpPr>
            <a:spLocks noGrp="1"/>
          </p:cNvSpPr>
          <p:nvPr>
            <p:ph type="title"/>
          </p:nvPr>
        </p:nvSpPr>
        <p:spPr/>
        <p:txBody>
          <a:bodyPr/>
          <a:lstStyle/>
          <a:p>
            <a:r>
              <a:rPr lang="de-DE" dirty="0"/>
              <a:t>Not </a:t>
            </a:r>
            <a:r>
              <a:rPr lang="de-DE" dirty="0" err="1"/>
              <a:t>Covered</a:t>
            </a:r>
            <a:r>
              <a:rPr lang="de-DE" dirty="0"/>
              <a:t> Code visualisieren</a:t>
            </a:r>
          </a:p>
        </p:txBody>
      </p:sp>
      <p:pic>
        <p:nvPicPr>
          <p:cNvPr id="4" name="Inhaltsplatzhalter 3">
            <a:extLst>
              <a:ext uri="{FF2B5EF4-FFF2-40B4-BE49-F238E27FC236}">
                <a16:creationId xmlns:a16="http://schemas.microsoft.com/office/drawing/2014/main" id="{827CC8BE-C3C7-404C-8168-401A08A10364}"/>
              </a:ext>
            </a:extLst>
          </p:cNvPr>
          <p:cNvPicPr>
            <a:picLocks noGrp="1" noChangeAspect="1"/>
          </p:cNvPicPr>
          <p:nvPr>
            <p:ph sz="quarter" idx="16"/>
          </p:nvPr>
        </p:nvPicPr>
        <p:blipFill>
          <a:blip r:embed="rId2"/>
          <a:stretch>
            <a:fillRect/>
          </a:stretch>
        </p:blipFill>
        <p:spPr>
          <a:xfrm>
            <a:off x="1822701" y="941388"/>
            <a:ext cx="3974597" cy="4129087"/>
          </a:xfrm>
          <a:prstGeom prst="rect">
            <a:avLst/>
          </a:prstGeom>
        </p:spPr>
      </p:pic>
    </p:spTree>
    <p:extLst>
      <p:ext uri="{BB962C8B-B14F-4D97-AF65-F5344CB8AC3E}">
        <p14:creationId xmlns:p14="http://schemas.microsoft.com/office/powerpoint/2010/main" val="244002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B4BB406-9120-409D-9231-E29F0E724E67}"/>
              </a:ext>
            </a:extLst>
          </p:cNvPr>
          <p:cNvSpPr>
            <a:spLocks noGrp="1"/>
          </p:cNvSpPr>
          <p:nvPr>
            <p:ph type="ctrTitle"/>
          </p:nvPr>
        </p:nvSpPr>
        <p:spPr/>
        <p:txBody>
          <a:bodyPr/>
          <a:lstStyle/>
          <a:p>
            <a:r>
              <a:rPr lang="de-DE" dirty="0"/>
              <a:t>Wann schreiben wir Tests?</a:t>
            </a:r>
          </a:p>
        </p:txBody>
      </p:sp>
      <p:sp>
        <p:nvSpPr>
          <p:cNvPr id="5" name="Untertitel 4">
            <a:extLst>
              <a:ext uri="{FF2B5EF4-FFF2-40B4-BE49-F238E27FC236}">
                <a16:creationId xmlns:a16="http://schemas.microsoft.com/office/drawing/2014/main" id="{D7C4E9F7-BA65-480F-9799-FD5288B6BC0A}"/>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73490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20EC9-264B-364D-AD7A-568194B67C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BC40FE-8241-7E3B-4D28-733FE2CE6BCE}"/>
              </a:ext>
            </a:extLst>
          </p:cNvPr>
          <p:cNvSpPr>
            <a:spLocks noGrp="1"/>
          </p:cNvSpPr>
          <p:nvPr>
            <p:ph type="title"/>
          </p:nvPr>
        </p:nvSpPr>
        <p:spPr/>
        <p:txBody>
          <a:bodyPr/>
          <a:lstStyle/>
          <a:p>
            <a:r>
              <a:rPr lang="de-DE" dirty="0"/>
              <a:t>Richtlinien</a:t>
            </a:r>
          </a:p>
        </p:txBody>
      </p:sp>
      <p:sp>
        <p:nvSpPr>
          <p:cNvPr id="3" name="Inhaltsplatzhalter 2">
            <a:extLst>
              <a:ext uri="{FF2B5EF4-FFF2-40B4-BE49-F238E27FC236}">
                <a16:creationId xmlns:a16="http://schemas.microsoft.com/office/drawing/2014/main" id="{B423A9A0-D393-9C3C-18C8-8D9BD568426A}"/>
              </a:ext>
            </a:extLst>
          </p:cNvPr>
          <p:cNvSpPr>
            <a:spLocks noGrp="1"/>
          </p:cNvSpPr>
          <p:nvPr>
            <p:ph sz="quarter" idx="16"/>
          </p:nvPr>
        </p:nvSpPr>
        <p:spPr/>
        <p:txBody>
          <a:bodyPr/>
          <a:lstStyle/>
          <a:p>
            <a:r>
              <a:rPr lang="de-DE" dirty="0"/>
              <a:t>Unit Tests sollen klein und schnell sein</a:t>
            </a:r>
          </a:p>
          <a:p>
            <a:r>
              <a:rPr lang="de-DE" dirty="0"/>
              <a:t>Unit Tests sollen voll automatisch ablaufen und ohne Interaktion</a:t>
            </a:r>
          </a:p>
          <a:p>
            <a:r>
              <a:rPr lang="de-DE" dirty="0"/>
              <a:t>Unit Tests sollen einfach ausgeführt werden können</a:t>
            </a:r>
          </a:p>
          <a:p>
            <a:r>
              <a:rPr lang="de-DE" dirty="0"/>
              <a:t>Unit Tests sollen messbar sein</a:t>
            </a:r>
          </a:p>
          <a:p>
            <a:r>
              <a:rPr lang="de-DE" dirty="0"/>
              <a:t>Unit Tests sollen unabhängig sein</a:t>
            </a:r>
          </a:p>
          <a:p>
            <a:r>
              <a:rPr lang="de-DE" dirty="0"/>
              <a:t>Unit Tests sollen sprechende Namen haben</a:t>
            </a:r>
          </a:p>
          <a:p>
            <a:r>
              <a:rPr lang="de-DE" dirty="0"/>
              <a:t>Unit Tests sollen getrennt von produktivem Code assembliert sein</a:t>
            </a:r>
          </a:p>
          <a:p>
            <a:r>
              <a:rPr lang="de-DE" dirty="0"/>
              <a:t>…</a:t>
            </a:r>
          </a:p>
        </p:txBody>
      </p:sp>
    </p:spTree>
    <p:extLst>
      <p:ext uri="{BB962C8B-B14F-4D97-AF65-F5344CB8AC3E}">
        <p14:creationId xmlns:p14="http://schemas.microsoft.com/office/powerpoint/2010/main" val="404015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324F-439F-2B0B-788E-0394277961D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D9428E6-2006-9D5C-FEE0-5BFC4739D0F6}"/>
              </a:ext>
            </a:extLst>
          </p:cNvPr>
          <p:cNvSpPr>
            <a:spLocks noGrp="1"/>
          </p:cNvSpPr>
          <p:nvPr>
            <p:ph type="title"/>
          </p:nvPr>
        </p:nvSpPr>
        <p:spPr/>
        <p:txBody>
          <a:bodyPr/>
          <a:lstStyle/>
          <a:p>
            <a:r>
              <a:rPr lang="de-DE" dirty="0"/>
              <a:t>Richtlinien</a:t>
            </a:r>
          </a:p>
        </p:txBody>
      </p:sp>
      <p:sp>
        <p:nvSpPr>
          <p:cNvPr id="3" name="Inhaltsplatzhalter 2">
            <a:extLst>
              <a:ext uri="{FF2B5EF4-FFF2-40B4-BE49-F238E27FC236}">
                <a16:creationId xmlns:a16="http://schemas.microsoft.com/office/drawing/2014/main" id="{DCD0040A-3190-B6BD-48B8-5CABDEC0B45F}"/>
              </a:ext>
            </a:extLst>
          </p:cNvPr>
          <p:cNvSpPr>
            <a:spLocks noGrp="1"/>
          </p:cNvSpPr>
          <p:nvPr>
            <p:ph sz="quarter" idx="16"/>
          </p:nvPr>
        </p:nvSpPr>
        <p:spPr/>
        <p:txBody>
          <a:bodyPr/>
          <a:lstStyle/>
          <a:p>
            <a:r>
              <a:rPr lang="de-DE" dirty="0"/>
              <a:t>keine „trivialen“ Tests</a:t>
            </a:r>
          </a:p>
          <a:p>
            <a:r>
              <a:rPr lang="de-DE" dirty="0"/>
              <a:t>Black- oder Whitebox </a:t>
            </a:r>
            <a:r>
              <a:rPr lang="de-DE" dirty="0" err="1"/>
              <a:t>Testing</a:t>
            </a:r>
            <a:r>
              <a:rPr lang="de-DE" dirty="0"/>
              <a:t>?</a:t>
            </a:r>
          </a:p>
          <a:p>
            <a:pPr lvl="1"/>
            <a:r>
              <a:rPr lang="de-DE" dirty="0"/>
              <a:t>Whitebox </a:t>
            </a:r>
            <a:r>
              <a:rPr lang="de-DE" dirty="0" err="1"/>
              <a:t>Testing</a:t>
            </a:r>
            <a:r>
              <a:rPr lang="de-DE" dirty="0"/>
              <a:t>!</a:t>
            </a:r>
          </a:p>
          <a:p>
            <a:r>
              <a:rPr lang="de-DE" dirty="0"/>
              <a:t>Tests schreiben darf nicht die Architektur bestimmen</a:t>
            </a:r>
          </a:p>
          <a:p>
            <a:r>
              <a:rPr lang="de-DE" dirty="0"/>
              <a:t>…</a:t>
            </a:r>
          </a:p>
          <a:p>
            <a:r>
              <a:rPr lang="de-DE" dirty="0"/>
              <a:t>Was wollen wir ergänzen?</a:t>
            </a:r>
          </a:p>
        </p:txBody>
      </p:sp>
    </p:spTree>
    <p:extLst>
      <p:ext uri="{BB962C8B-B14F-4D97-AF65-F5344CB8AC3E}">
        <p14:creationId xmlns:p14="http://schemas.microsoft.com/office/powerpoint/2010/main" val="37368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85480-A0ED-0A13-CDB7-4DBCD203F16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C18B041-43D7-1562-22D2-4F7D35240439}"/>
              </a:ext>
            </a:extLst>
          </p:cNvPr>
          <p:cNvSpPr>
            <a:spLocks noGrp="1"/>
          </p:cNvSpPr>
          <p:nvPr>
            <p:ph type="title"/>
          </p:nvPr>
        </p:nvSpPr>
        <p:spPr/>
        <p:txBody>
          <a:bodyPr/>
          <a:lstStyle/>
          <a:p>
            <a:r>
              <a:rPr lang="de-DE" dirty="0"/>
              <a:t>Richtlinien – Beispiele</a:t>
            </a:r>
          </a:p>
        </p:txBody>
      </p:sp>
      <p:sp>
        <p:nvSpPr>
          <p:cNvPr id="3" name="Inhaltsplatzhalter 2">
            <a:extLst>
              <a:ext uri="{FF2B5EF4-FFF2-40B4-BE49-F238E27FC236}">
                <a16:creationId xmlns:a16="http://schemas.microsoft.com/office/drawing/2014/main" id="{F04010AC-0134-B5BB-CC1B-6AA6BB567C00}"/>
              </a:ext>
            </a:extLst>
          </p:cNvPr>
          <p:cNvSpPr>
            <a:spLocks noGrp="1"/>
          </p:cNvSpPr>
          <p:nvPr>
            <p:ph sz="quarter" idx="16"/>
          </p:nvPr>
        </p:nvSpPr>
        <p:spPr/>
        <p:txBody>
          <a:bodyPr/>
          <a:lstStyle/>
          <a:p>
            <a:r>
              <a:rPr lang="de-DE" dirty="0" err="1"/>
              <a:t>DemoRichtlinien</a:t>
            </a:r>
            <a:endParaRPr lang="de-DE" dirty="0"/>
          </a:p>
          <a:p>
            <a:r>
              <a:rPr lang="de-DE" dirty="0" err="1"/>
              <a:t>DemoRichtlinienBlazor</a:t>
            </a:r>
            <a:endParaRPr lang="de-DE" dirty="0"/>
          </a:p>
        </p:txBody>
      </p:sp>
    </p:spTree>
    <p:extLst>
      <p:ext uri="{BB962C8B-B14F-4D97-AF65-F5344CB8AC3E}">
        <p14:creationId xmlns:p14="http://schemas.microsoft.com/office/powerpoint/2010/main" val="203934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Agenda</a:t>
            </a:r>
            <a:endParaRPr lang="de-DE" dirty="0"/>
          </a:p>
        </p:txBody>
      </p:sp>
      <p:sp>
        <p:nvSpPr>
          <p:cNvPr id="3" name="Inhaltsplatzhalter 2"/>
          <p:cNvSpPr>
            <a:spLocks noGrp="1"/>
          </p:cNvSpPr>
          <p:nvPr>
            <p:ph sz="quarter" idx="16"/>
          </p:nvPr>
        </p:nvSpPr>
        <p:spPr/>
        <p:txBody>
          <a:bodyPr/>
          <a:lstStyle/>
          <a:p>
            <a:r>
              <a:rPr lang="de-DE" dirty="0"/>
              <a:t>Grundkonzept Unit </a:t>
            </a:r>
            <a:r>
              <a:rPr lang="de-DE" dirty="0" err="1"/>
              <a:t>Testing</a:t>
            </a:r>
            <a:r>
              <a:rPr lang="de-DE" dirty="0"/>
              <a:t> </a:t>
            </a:r>
          </a:p>
          <a:p>
            <a:pPr lvl="1"/>
            <a:r>
              <a:rPr lang="de-DE" dirty="0"/>
              <a:t>Aufbau einer Testklasse</a:t>
            </a:r>
          </a:p>
          <a:p>
            <a:pPr lvl="1"/>
            <a:r>
              <a:rPr lang="de-DE" dirty="0"/>
              <a:t>Testabdeckung</a:t>
            </a:r>
          </a:p>
          <a:p>
            <a:pPr lvl="0"/>
            <a:r>
              <a:rPr lang="de-DE" dirty="0"/>
              <a:t>Wann schreiben wir Tests?</a:t>
            </a:r>
          </a:p>
          <a:p>
            <a:pPr lvl="1"/>
            <a:r>
              <a:rPr lang="de-DE" dirty="0"/>
              <a:t>Diskussion</a:t>
            </a:r>
          </a:p>
          <a:p>
            <a:pPr lvl="0"/>
            <a:r>
              <a:rPr lang="de-DE" dirty="0" err="1"/>
              <a:t>Mocking</a:t>
            </a:r>
            <a:r>
              <a:rPr lang="de-DE" dirty="0"/>
              <a:t> - </a:t>
            </a:r>
            <a:r>
              <a:rPr lang="de-DE" dirty="0" err="1"/>
              <a:t>Moq</a:t>
            </a:r>
            <a:endParaRPr lang="de-DE" dirty="0"/>
          </a:p>
          <a:p>
            <a:pPr lvl="0"/>
            <a:r>
              <a:rPr lang="de-DE" dirty="0" err="1"/>
              <a:t>bUnit</a:t>
            </a:r>
            <a:endParaRPr lang="de-DE" dirty="0"/>
          </a:p>
          <a:p>
            <a:pPr lvl="0"/>
            <a:r>
              <a:rPr lang="de-DE" dirty="0"/>
              <a:t>Konkrete Szenarien - Übungen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A23A4-BD03-003E-23EF-DFC20D918A63}"/>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7D65288-67FE-6928-CBAC-DD9722B904E5}"/>
              </a:ext>
            </a:extLst>
          </p:cNvPr>
          <p:cNvSpPr>
            <a:spLocks noGrp="1"/>
          </p:cNvSpPr>
          <p:nvPr>
            <p:ph type="ctrTitle"/>
          </p:nvPr>
        </p:nvSpPr>
        <p:spPr/>
        <p:txBody>
          <a:bodyPr/>
          <a:lstStyle/>
          <a:p>
            <a:r>
              <a:rPr lang="de-DE" dirty="0"/>
              <a:t>Einführung von </a:t>
            </a:r>
            <a:r>
              <a:rPr lang="de-DE" dirty="0" err="1"/>
              <a:t>Mocking</a:t>
            </a:r>
            <a:endParaRPr lang="de-DE" dirty="0"/>
          </a:p>
        </p:txBody>
      </p:sp>
      <p:sp>
        <p:nvSpPr>
          <p:cNvPr id="5" name="Untertitel 4">
            <a:extLst>
              <a:ext uri="{FF2B5EF4-FFF2-40B4-BE49-F238E27FC236}">
                <a16:creationId xmlns:a16="http://schemas.microsoft.com/office/drawing/2014/main" id="{2105E3E8-B2F8-7ADF-4806-303B2926CFD1}"/>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16074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383322-5111-4957-A5E7-79B0C533C907}"/>
              </a:ext>
            </a:extLst>
          </p:cNvPr>
          <p:cNvSpPr>
            <a:spLocks noGrp="1"/>
          </p:cNvSpPr>
          <p:nvPr>
            <p:ph type="title"/>
          </p:nvPr>
        </p:nvSpPr>
        <p:spPr/>
        <p:txBody>
          <a:bodyPr/>
          <a:lstStyle/>
          <a:p>
            <a:r>
              <a:rPr lang="de-DE" dirty="0"/>
              <a:t>Typen</a:t>
            </a:r>
          </a:p>
        </p:txBody>
      </p:sp>
      <p:sp>
        <p:nvSpPr>
          <p:cNvPr id="5" name="Inhaltsplatzhalter 4">
            <a:extLst>
              <a:ext uri="{FF2B5EF4-FFF2-40B4-BE49-F238E27FC236}">
                <a16:creationId xmlns:a16="http://schemas.microsoft.com/office/drawing/2014/main" id="{0B91D840-7A42-4D3A-BA36-2C8B0A12EB80}"/>
              </a:ext>
            </a:extLst>
          </p:cNvPr>
          <p:cNvSpPr>
            <a:spLocks noGrp="1"/>
          </p:cNvSpPr>
          <p:nvPr>
            <p:ph sz="quarter" idx="16"/>
          </p:nvPr>
        </p:nvSpPr>
        <p:spPr/>
        <p:txBody>
          <a:bodyPr>
            <a:normAutofit fontScale="92500" lnSpcReduction="10000"/>
          </a:bodyPr>
          <a:lstStyle/>
          <a:p>
            <a:r>
              <a:rPr lang="de-DE" dirty="0"/>
              <a:t>Fake</a:t>
            </a:r>
          </a:p>
          <a:p>
            <a:pPr lvl="1"/>
            <a:r>
              <a:rPr lang="de-DE" dirty="0"/>
              <a:t>Ein Objekt mit Implementierung. Die Implementierung ist dabei jedoch eingeschränkt, wodurch ein Einsatz in der Produktionsumgebung nicht möglich ist. Ein typisches Beispiel für ein Fake ist eine Datenbank, die Daten nur temporär im Speicher hält.</a:t>
            </a:r>
          </a:p>
          <a:p>
            <a:r>
              <a:rPr lang="de-DE" dirty="0"/>
              <a:t>Stub</a:t>
            </a:r>
          </a:p>
          <a:p>
            <a:pPr lvl="1"/>
            <a:r>
              <a:rPr lang="de-DE" dirty="0"/>
              <a:t>Ein Objekt, welches beim Aufruf einer bestimmten Methode unabhängig von der Eingabe die gleiche Ausgabe liefert.</a:t>
            </a:r>
          </a:p>
          <a:p>
            <a:r>
              <a:rPr lang="de-DE" dirty="0"/>
              <a:t>Mock</a:t>
            </a:r>
          </a:p>
          <a:p>
            <a:pPr lvl="1"/>
            <a:r>
              <a:rPr lang="de-DE" dirty="0"/>
              <a:t>Ein Objekt, das bei vorher bestimmten Funktionsaufrufen mit bestimmten übergebenen Werten eine definierte Rückgabe liefert. Zur Erstellung des Mock-Objektes verwendet man üblicherweise ein </a:t>
            </a:r>
            <a:r>
              <a:rPr lang="de-DE" dirty="0" err="1"/>
              <a:t>Mocking</a:t>
            </a:r>
            <a:r>
              <a:rPr lang="de-DE" dirty="0"/>
              <a:t> Framework.</a:t>
            </a:r>
          </a:p>
        </p:txBody>
      </p:sp>
    </p:spTree>
    <p:extLst>
      <p:ext uri="{BB962C8B-B14F-4D97-AF65-F5344CB8AC3E}">
        <p14:creationId xmlns:p14="http://schemas.microsoft.com/office/powerpoint/2010/main" val="947368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5730D90-DD58-4621-8677-84534A746AF6}"/>
              </a:ext>
            </a:extLst>
          </p:cNvPr>
          <p:cNvSpPr>
            <a:spLocks noGrp="1"/>
          </p:cNvSpPr>
          <p:nvPr>
            <p:ph type="title"/>
          </p:nvPr>
        </p:nvSpPr>
        <p:spPr/>
        <p:txBody>
          <a:bodyPr>
            <a:noAutofit/>
          </a:bodyPr>
          <a:lstStyle/>
          <a:p>
            <a:r>
              <a:rPr lang="de-DE" sz="2800" dirty="0"/>
              <a:t>Konkret sind Mock-Objekte sinnvoll, wenn das „echte“ Objekt</a:t>
            </a:r>
            <a:br>
              <a:rPr lang="de-DE" sz="2800" dirty="0"/>
            </a:br>
            <a:endParaRPr lang="de-DE" sz="2800" dirty="0"/>
          </a:p>
        </p:txBody>
      </p:sp>
      <p:sp>
        <p:nvSpPr>
          <p:cNvPr id="5" name="Inhaltsplatzhalter 4">
            <a:extLst>
              <a:ext uri="{FF2B5EF4-FFF2-40B4-BE49-F238E27FC236}">
                <a16:creationId xmlns:a16="http://schemas.microsoft.com/office/drawing/2014/main" id="{428A1B75-9958-4A7E-934F-A781BEBCA65E}"/>
              </a:ext>
            </a:extLst>
          </p:cNvPr>
          <p:cNvSpPr>
            <a:spLocks noGrp="1"/>
          </p:cNvSpPr>
          <p:nvPr>
            <p:ph sz="quarter" idx="16"/>
          </p:nvPr>
        </p:nvSpPr>
        <p:spPr/>
        <p:txBody>
          <a:bodyPr>
            <a:normAutofit fontScale="77500" lnSpcReduction="20000"/>
          </a:bodyPr>
          <a:lstStyle/>
          <a:p>
            <a:r>
              <a:rPr lang="de-DE" dirty="0"/>
              <a:t>von „unerwarteten Fehlern“ während der Tests nicht beschädigt werden soll,</a:t>
            </a:r>
          </a:p>
          <a:p>
            <a:r>
              <a:rPr lang="de-DE" dirty="0"/>
              <a:t>nicht deterministische Ergebnisse liefert (z. B. die aktuelle Uhrzeit oder die aktuelle Temperatur),</a:t>
            </a:r>
          </a:p>
          <a:p>
            <a:r>
              <a:rPr lang="de-DE" dirty="0"/>
              <a:t>Schwierigkeiten bei der Vorbereitung oder während der Ausführung bereitet (z. B. beim Testen von Benutzungsoberflächen),</a:t>
            </a:r>
          </a:p>
          <a:p>
            <a:r>
              <a:rPr lang="de-DE" dirty="0"/>
              <a:t>Verhalten zeigen soll, das nur schwer auszulösen ist (z. B. einen Netzwerkfehler),</a:t>
            </a:r>
          </a:p>
          <a:p>
            <a:r>
              <a:rPr lang="de-DE" dirty="0"/>
              <a:t>langsam oder sehr komplex ist (z. B. eine vollständige Datenbank, die vor jedem Test erst initialisiert werden müsste),</a:t>
            </a:r>
          </a:p>
          <a:p>
            <a:r>
              <a:rPr lang="de-DE" dirty="0"/>
              <a:t>noch nicht existiert (z. B. in größeren Software- oder Hardware-Entwicklungsprojekten),</a:t>
            </a:r>
          </a:p>
          <a:p>
            <a:r>
              <a:rPr lang="de-DE" dirty="0"/>
              <a:t>Informationen und Methoden ausschließlich zu Testzwecken (und nicht für seine eigentliche Aufgabe) zur Verfügung stellen müsste,</a:t>
            </a:r>
          </a:p>
          <a:p>
            <a:r>
              <a:rPr lang="de-DE" dirty="0"/>
              <a:t>nicht oder schwer rückgängig zu machende Prozesse anstößt (z. B. Dateien einer Netzwerkressource löscht).</a:t>
            </a:r>
          </a:p>
          <a:p>
            <a:endParaRPr lang="de-DE" dirty="0"/>
          </a:p>
        </p:txBody>
      </p:sp>
    </p:spTree>
    <p:extLst>
      <p:ext uri="{BB962C8B-B14F-4D97-AF65-F5344CB8AC3E}">
        <p14:creationId xmlns:p14="http://schemas.microsoft.com/office/powerpoint/2010/main" val="141701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734E59-A4B9-4DE4-A5FF-51DF821C6E3B}"/>
              </a:ext>
            </a:extLst>
          </p:cNvPr>
          <p:cNvSpPr>
            <a:spLocks noGrp="1"/>
          </p:cNvSpPr>
          <p:nvPr>
            <p:ph type="ctrTitle"/>
          </p:nvPr>
        </p:nvSpPr>
        <p:spPr/>
        <p:txBody>
          <a:bodyPr/>
          <a:lstStyle/>
          <a:p>
            <a:r>
              <a:rPr lang="de-DE" dirty="0"/>
              <a:t>Mock-Frameworks</a:t>
            </a:r>
          </a:p>
        </p:txBody>
      </p:sp>
      <p:sp>
        <p:nvSpPr>
          <p:cNvPr id="3" name="Untertitel 2">
            <a:extLst>
              <a:ext uri="{FF2B5EF4-FFF2-40B4-BE49-F238E27FC236}">
                <a16:creationId xmlns:a16="http://schemas.microsoft.com/office/drawing/2014/main" id="{B78B2143-4DB7-4ECD-91FA-6C3524F33028}"/>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356117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3DE6BCC-249C-4C9B-9C3B-EAE26F814F1F}"/>
              </a:ext>
            </a:extLst>
          </p:cNvPr>
          <p:cNvSpPr>
            <a:spLocks noGrp="1"/>
          </p:cNvSpPr>
          <p:nvPr>
            <p:ph type="title"/>
          </p:nvPr>
        </p:nvSpPr>
        <p:spPr/>
        <p:txBody>
          <a:bodyPr/>
          <a:lstStyle/>
          <a:p>
            <a:r>
              <a:rPr lang="de-DE" dirty="0"/>
              <a:t>Frameworks</a:t>
            </a:r>
          </a:p>
        </p:txBody>
      </p:sp>
      <p:sp>
        <p:nvSpPr>
          <p:cNvPr id="5" name="Inhaltsplatzhalter 4">
            <a:extLst>
              <a:ext uri="{FF2B5EF4-FFF2-40B4-BE49-F238E27FC236}">
                <a16:creationId xmlns:a16="http://schemas.microsoft.com/office/drawing/2014/main" id="{6CD0F067-1A64-4C8E-BBD7-A79002C18940}"/>
              </a:ext>
            </a:extLst>
          </p:cNvPr>
          <p:cNvSpPr>
            <a:spLocks noGrp="1"/>
          </p:cNvSpPr>
          <p:nvPr>
            <p:ph sz="quarter" idx="16"/>
          </p:nvPr>
        </p:nvSpPr>
        <p:spPr/>
        <p:txBody>
          <a:bodyPr/>
          <a:lstStyle/>
          <a:p>
            <a:r>
              <a:rPr lang="de-DE" dirty="0"/>
              <a:t>Rhino Mocks</a:t>
            </a:r>
          </a:p>
          <a:p>
            <a:r>
              <a:rPr lang="de-DE" dirty="0" err="1">
                <a:hlinkClick r:id="rId2" tooltip="Moq (Software)"/>
              </a:rPr>
              <a:t>moq</a:t>
            </a:r>
            <a:endParaRPr lang="de-DE" dirty="0"/>
          </a:p>
          <a:p>
            <a:r>
              <a:rPr lang="de-DE" dirty="0" err="1"/>
              <a:t>NSubstitute</a:t>
            </a:r>
            <a:r>
              <a:rPr lang="de-DE" dirty="0"/>
              <a:t> </a:t>
            </a:r>
          </a:p>
          <a:p>
            <a:r>
              <a:rPr lang="de-DE" dirty="0"/>
              <a:t>Simple </a:t>
            </a:r>
            <a:r>
              <a:rPr lang="de-DE" dirty="0" err="1"/>
              <a:t>Mocking</a:t>
            </a:r>
            <a:endParaRPr lang="de-DE" dirty="0"/>
          </a:p>
          <a:p>
            <a:r>
              <a:rPr lang="de-DE" dirty="0"/>
              <a:t>Microsoft Fakes</a:t>
            </a:r>
            <a:endParaRPr lang="de-DE" baseline="30000" dirty="0"/>
          </a:p>
          <a:p>
            <a:r>
              <a:rPr lang="de-DE" baseline="30000" dirty="0"/>
              <a:t>…</a:t>
            </a:r>
            <a:endParaRPr lang="de-DE" dirty="0"/>
          </a:p>
        </p:txBody>
      </p:sp>
    </p:spTree>
    <p:extLst>
      <p:ext uri="{BB962C8B-B14F-4D97-AF65-F5344CB8AC3E}">
        <p14:creationId xmlns:p14="http://schemas.microsoft.com/office/powerpoint/2010/main" val="1350348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 Mock Framework</a:t>
            </a:r>
          </a:p>
        </p:txBody>
      </p:sp>
      <p:sp>
        <p:nvSpPr>
          <p:cNvPr id="3" name="Inhaltsplatzhalter 2"/>
          <p:cNvSpPr>
            <a:spLocks noGrp="1"/>
          </p:cNvSpPr>
          <p:nvPr>
            <p:ph idx="1"/>
          </p:nvPr>
        </p:nvSpPr>
        <p:spPr>
          <a:xfrm>
            <a:off x="681910" y="1333501"/>
            <a:ext cx="6557090" cy="563893"/>
          </a:xfrm>
        </p:spPr>
        <p:txBody>
          <a:bodyPr/>
          <a:lstStyle/>
          <a:p>
            <a:r>
              <a:rPr lang="de-DE" dirty="0" err="1"/>
              <a:t>Moq</a:t>
            </a:r>
            <a:r>
              <a:rPr lang="de-DE" dirty="0"/>
              <a:t> per </a:t>
            </a:r>
            <a:r>
              <a:rPr lang="de-DE" dirty="0" err="1"/>
              <a:t>NuGet</a:t>
            </a:r>
            <a:r>
              <a:rPr lang="de-DE" dirty="0"/>
              <a:t> einbinden</a:t>
            </a:r>
          </a:p>
        </p:txBody>
      </p:sp>
      <p:pic>
        <p:nvPicPr>
          <p:cNvPr id="4" name="Grafik 3"/>
          <p:cNvPicPr>
            <a:picLocks noChangeAspect="1"/>
          </p:cNvPicPr>
          <p:nvPr/>
        </p:nvPicPr>
        <p:blipFill>
          <a:blip r:embed="rId2"/>
          <a:stretch>
            <a:fillRect/>
          </a:stretch>
        </p:blipFill>
        <p:spPr>
          <a:xfrm>
            <a:off x="989687" y="1837387"/>
            <a:ext cx="5150708" cy="3120347"/>
          </a:xfrm>
          <a:prstGeom prst="rect">
            <a:avLst/>
          </a:prstGeom>
        </p:spPr>
      </p:pic>
    </p:spTree>
    <p:extLst>
      <p:ext uri="{BB962C8B-B14F-4D97-AF65-F5344CB8AC3E}">
        <p14:creationId xmlns:p14="http://schemas.microsoft.com/office/powerpoint/2010/main" val="302123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831E5E-1389-4C96-96F7-D476DEFA0145}"/>
              </a:ext>
            </a:extLst>
          </p:cNvPr>
          <p:cNvSpPr>
            <a:spLocks noGrp="1"/>
          </p:cNvSpPr>
          <p:nvPr>
            <p:ph type="ctrTitle"/>
          </p:nvPr>
        </p:nvSpPr>
        <p:spPr/>
        <p:txBody>
          <a:bodyPr>
            <a:normAutofit/>
          </a:bodyPr>
          <a:lstStyle/>
          <a:p>
            <a:r>
              <a:rPr lang="de-DE" dirty="0" err="1"/>
              <a:t>Mocking</a:t>
            </a:r>
            <a:r>
              <a:rPr lang="de-DE" dirty="0"/>
              <a:t> von einfachen Units</a:t>
            </a:r>
          </a:p>
        </p:txBody>
      </p:sp>
      <p:sp>
        <p:nvSpPr>
          <p:cNvPr id="3" name="Untertitel 2">
            <a:extLst>
              <a:ext uri="{FF2B5EF4-FFF2-40B4-BE49-F238E27FC236}">
                <a16:creationId xmlns:a16="http://schemas.microsoft.com/office/drawing/2014/main" id="{A7708BEA-66A6-4831-A178-AC490651D145}"/>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007169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74A1EB7-C8C7-4FFF-ACD5-0235694578A4}"/>
              </a:ext>
            </a:extLst>
          </p:cNvPr>
          <p:cNvSpPr>
            <a:spLocks noGrp="1"/>
          </p:cNvSpPr>
          <p:nvPr>
            <p:ph type="title"/>
          </p:nvPr>
        </p:nvSpPr>
        <p:spPr/>
        <p:txBody>
          <a:bodyPr/>
          <a:lstStyle/>
          <a:p>
            <a:r>
              <a:rPr lang="de-DE" dirty="0"/>
              <a:t>Erstellen eines Mock Objekts</a:t>
            </a:r>
          </a:p>
        </p:txBody>
      </p:sp>
      <p:sp>
        <p:nvSpPr>
          <p:cNvPr id="5" name="Inhaltsplatzhalter 4">
            <a:extLst>
              <a:ext uri="{FF2B5EF4-FFF2-40B4-BE49-F238E27FC236}">
                <a16:creationId xmlns:a16="http://schemas.microsoft.com/office/drawing/2014/main" id="{240063EB-2B18-4E0A-B8B7-207A12B02432}"/>
              </a:ext>
            </a:extLst>
          </p:cNvPr>
          <p:cNvSpPr>
            <a:spLocks noGrp="1"/>
          </p:cNvSpPr>
          <p:nvPr>
            <p:ph sz="quarter" idx="16"/>
          </p:nvPr>
        </p:nvSpPr>
        <p:spPr/>
        <p:txBody>
          <a:bodyPr/>
          <a:lstStyle/>
          <a:p>
            <a:r>
              <a:rPr lang="de-DE" dirty="0"/>
              <a:t>Erzeugen mit dem </a:t>
            </a:r>
            <a:r>
              <a:rPr lang="de-DE" dirty="0" err="1"/>
              <a:t>Moq-Framwork</a:t>
            </a:r>
            <a:r>
              <a:rPr lang="de-DE" dirty="0"/>
              <a:t> einer Hülle:</a:t>
            </a:r>
          </a:p>
          <a:p>
            <a:endParaRPr lang="de-DE" dirty="0"/>
          </a:p>
          <a:p>
            <a:endParaRPr lang="de-DE" dirty="0"/>
          </a:p>
          <a:p>
            <a:endParaRPr lang="de-DE" dirty="0"/>
          </a:p>
          <a:p>
            <a:endParaRPr lang="de-DE" dirty="0"/>
          </a:p>
          <a:p>
            <a:r>
              <a:rPr lang="de-DE" dirty="0"/>
              <a:t>Aus der Hülle ein konkretes Objekt ermitteln</a:t>
            </a:r>
          </a:p>
        </p:txBody>
      </p:sp>
      <p:sp>
        <p:nvSpPr>
          <p:cNvPr id="6" name="Textfeld 5">
            <a:extLst>
              <a:ext uri="{FF2B5EF4-FFF2-40B4-BE49-F238E27FC236}">
                <a16:creationId xmlns:a16="http://schemas.microsoft.com/office/drawing/2014/main" id="{D0B8226C-F3A9-44B3-932E-2EC7DC9A5BBB}"/>
              </a:ext>
            </a:extLst>
          </p:cNvPr>
          <p:cNvSpPr txBox="1"/>
          <p:nvPr/>
        </p:nvSpPr>
        <p:spPr>
          <a:xfrm>
            <a:off x="929680" y="1705372"/>
            <a:ext cx="3063659" cy="63113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de-DE" sz="1167" dirty="0"/>
          </a:p>
          <a:p>
            <a:r>
              <a:rPr lang="de-DE" sz="1167" dirty="0" err="1"/>
              <a:t>var</a:t>
            </a:r>
            <a:r>
              <a:rPr lang="de-DE" sz="1167" dirty="0"/>
              <a:t> </a:t>
            </a:r>
            <a:r>
              <a:rPr lang="de-DE" sz="1167" dirty="0" err="1"/>
              <a:t>mock</a:t>
            </a:r>
            <a:r>
              <a:rPr lang="de-DE" sz="1167" dirty="0"/>
              <a:t> = </a:t>
            </a:r>
            <a:r>
              <a:rPr lang="de-DE" sz="1167" dirty="0" err="1"/>
              <a:t>new</a:t>
            </a:r>
            <a:r>
              <a:rPr lang="de-DE" sz="1167" dirty="0"/>
              <a:t> Mock&lt;</a:t>
            </a:r>
            <a:r>
              <a:rPr lang="de-DE" sz="1167" dirty="0" err="1"/>
              <a:t>MeineBussinessClass</a:t>
            </a:r>
            <a:r>
              <a:rPr lang="de-DE" sz="1167" dirty="0"/>
              <a:t>&gt;();</a:t>
            </a:r>
          </a:p>
          <a:p>
            <a:endParaRPr lang="de-DE" sz="1167" dirty="0"/>
          </a:p>
        </p:txBody>
      </p:sp>
      <p:sp>
        <p:nvSpPr>
          <p:cNvPr id="7" name="Textfeld 6">
            <a:extLst>
              <a:ext uri="{FF2B5EF4-FFF2-40B4-BE49-F238E27FC236}">
                <a16:creationId xmlns:a16="http://schemas.microsoft.com/office/drawing/2014/main" id="{08460005-3090-4ECE-9C45-2E296273F34A}"/>
              </a:ext>
            </a:extLst>
          </p:cNvPr>
          <p:cNvSpPr txBox="1"/>
          <p:nvPr/>
        </p:nvSpPr>
        <p:spPr>
          <a:xfrm>
            <a:off x="924341" y="3505572"/>
            <a:ext cx="2877711" cy="63113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de-DE" sz="1167" dirty="0"/>
          </a:p>
          <a:p>
            <a:r>
              <a:rPr lang="de-DE" sz="1167" dirty="0" err="1"/>
              <a:t>MeineBusinessClass</a:t>
            </a:r>
            <a:r>
              <a:rPr lang="de-DE" sz="1167" dirty="0"/>
              <a:t>  </a:t>
            </a:r>
            <a:r>
              <a:rPr lang="de-DE" sz="1167" dirty="0" err="1"/>
              <a:t>myObj</a:t>
            </a:r>
            <a:r>
              <a:rPr lang="de-DE" sz="1167" dirty="0"/>
              <a:t> =  </a:t>
            </a:r>
            <a:r>
              <a:rPr lang="de-DE" sz="1167" dirty="0" err="1"/>
              <a:t>mock.Object</a:t>
            </a:r>
            <a:endParaRPr lang="de-DE" sz="1167" dirty="0"/>
          </a:p>
          <a:p>
            <a:endParaRPr lang="de-DE" sz="1167" dirty="0"/>
          </a:p>
        </p:txBody>
      </p:sp>
    </p:spTree>
    <p:extLst>
      <p:ext uri="{BB962C8B-B14F-4D97-AF65-F5344CB8AC3E}">
        <p14:creationId xmlns:p14="http://schemas.microsoft.com/office/powerpoint/2010/main" val="5452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0C86A1-E739-4AD2-8EE3-F2CD3DD760CB}"/>
              </a:ext>
            </a:extLst>
          </p:cNvPr>
          <p:cNvSpPr>
            <a:spLocks noGrp="1"/>
          </p:cNvSpPr>
          <p:nvPr>
            <p:ph type="title"/>
          </p:nvPr>
        </p:nvSpPr>
        <p:spPr/>
        <p:txBody>
          <a:bodyPr/>
          <a:lstStyle/>
          <a:p>
            <a:r>
              <a:rPr lang="de-DE" dirty="0"/>
              <a:t>Regeln für Eigenschaften</a:t>
            </a:r>
          </a:p>
        </p:txBody>
      </p:sp>
      <p:sp>
        <p:nvSpPr>
          <p:cNvPr id="4" name="Textfeld 3">
            <a:extLst>
              <a:ext uri="{FF2B5EF4-FFF2-40B4-BE49-F238E27FC236}">
                <a16:creationId xmlns:a16="http://schemas.microsoft.com/office/drawing/2014/main" id="{D18454C4-037A-4235-AA81-85AF4970ED7D}"/>
              </a:ext>
            </a:extLst>
          </p:cNvPr>
          <p:cNvSpPr txBox="1"/>
          <p:nvPr/>
        </p:nvSpPr>
        <p:spPr>
          <a:xfrm>
            <a:off x="569640" y="1273324"/>
            <a:ext cx="3598486"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de-DE" sz="1400" dirty="0" err="1"/>
              <a:t>public</a:t>
            </a:r>
            <a:r>
              <a:rPr lang="de-DE" sz="1400" dirty="0"/>
              <a:t> </a:t>
            </a:r>
            <a:r>
              <a:rPr lang="de-DE" sz="1400" dirty="0" err="1"/>
              <a:t>class</a:t>
            </a:r>
            <a:r>
              <a:rPr lang="de-DE" sz="1400" dirty="0"/>
              <a:t> Person</a:t>
            </a:r>
          </a:p>
          <a:p>
            <a:r>
              <a:rPr lang="de-DE" sz="1400" dirty="0"/>
              <a:t>{</a:t>
            </a:r>
          </a:p>
          <a:p>
            <a:r>
              <a:rPr lang="en-US" sz="1400" dirty="0"/>
              <a:t>        public virtual int ID { get; set; }</a:t>
            </a:r>
          </a:p>
          <a:p>
            <a:r>
              <a:rPr lang="en-US" sz="1400" dirty="0"/>
              <a:t>        public virtual string </a:t>
            </a:r>
            <a:r>
              <a:rPr lang="en-US" sz="1400" dirty="0" err="1"/>
              <a:t>Vorname</a:t>
            </a:r>
            <a:r>
              <a:rPr lang="en-US" sz="1400" dirty="0"/>
              <a:t> { get; set; }</a:t>
            </a:r>
          </a:p>
          <a:p>
            <a:r>
              <a:rPr lang="en-US" sz="1400" dirty="0"/>
              <a:t>        public virtual string </a:t>
            </a:r>
            <a:r>
              <a:rPr lang="en-US" sz="1400" dirty="0" err="1"/>
              <a:t>Nachname</a:t>
            </a:r>
            <a:r>
              <a:rPr lang="en-US" sz="1400" dirty="0"/>
              <a:t> { get; set; }</a:t>
            </a:r>
            <a:r>
              <a:rPr lang="de-DE" sz="1400" dirty="0"/>
              <a:t> </a:t>
            </a:r>
          </a:p>
          <a:p>
            <a:r>
              <a:rPr lang="de-DE" sz="1400" dirty="0"/>
              <a:t>}</a:t>
            </a:r>
            <a:endParaRPr lang="de-DE" sz="1050" dirty="0"/>
          </a:p>
        </p:txBody>
      </p:sp>
      <p:sp>
        <p:nvSpPr>
          <p:cNvPr id="5" name="Textfeld 4">
            <a:extLst>
              <a:ext uri="{FF2B5EF4-FFF2-40B4-BE49-F238E27FC236}">
                <a16:creationId xmlns:a16="http://schemas.microsoft.com/office/drawing/2014/main" id="{8BF7494C-9092-45FD-BFB1-6D7AF9B8A9D8}"/>
              </a:ext>
            </a:extLst>
          </p:cNvPr>
          <p:cNvSpPr txBox="1"/>
          <p:nvPr/>
        </p:nvSpPr>
        <p:spPr>
          <a:xfrm>
            <a:off x="2513856" y="3433564"/>
            <a:ext cx="4286110" cy="73866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de-DE" sz="1400" dirty="0"/>
          </a:p>
          <a:p>
            <a:r>
              <a:rPr lang="de-DE" sz="1400" dirty="0" err="1"/>
              <a:t>mockPerson.Setup</a:t>
            </a:r>
            <a:r>
              <a:rPr lang="de-DE" sz="1400" dirty="0"/>
              <a:t>(x =&gt; </a:t>
            </a:r>
            <a:r>
              <a:rPr lang="de-DE" sz="1400" dirty="0" err="1"/>
              <a:t>x.Vorname</a:t>
            </a:r>
            <a:r>
              <a:rPr lang="de-DE" sz="1400" dirty="0"/>
              <a:t>).Returns("Peter");</a:t>
            </a:r>
          </a:p>
          <a:p>
            <a:r>
              <a:rPr lang="de-DE" sz="1400" dirty="0" err="1"/>
              <a:t>mockPerson.Setup</a:t>
            </a:r>
            <a:r>
              <a:rPr lang="de-DE" sz="1400" dirty="0"/>
              <a:t>(x =&gt; </a:t>
            </a:r>
            <a:r>
              <a:rPr lang="de-DE" sz="1400" dirty="0" err="1"/>
              <a:t>x.Nachname</a:t>
            </a:r>
            <a:r>
              <a:rPr lang="de-DE" sz="1400" dirty="0"/>
              <a:t>).Returns("Meyer");</a:t>
            </a:r>
          </a:p>
        </p:txBody>
      </p:sp>
    </p:spTree>
    <p:extLst>
      <p:ext uri="{BB962C8B-B14F-4D97-AF65-F5344CB8AC3E}">
        <p14:creationId xmlns:p14="http://schemas.microsoft.com/office/powerpoint/2010/main" val="3434123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0C86A1-E739-4AD2-8EE3-F2CD3DD760CB}"/>
              </a:ext>
            </a:extLst>
          </p:cNvPr>
          <p:cNvSpPr>
            <a:spLocks noGrp="1"/>
          </p:cNvSpPr>
          <p:nvPr>
            <p:ph type="title"/>
          </p:nvPr>
        </p:nvSpPr>
        <p:spPr/>
        <p:txBody>
          <a:bodyPr/>
          <a:lstStyle/>
          <a:p>
            <a:r>
              <a:rPr lang="de-DE" dirty="0"/>
              <a:t>Regeln für Methoden (1)</a:t>
            </a:r>
          </a:p>
        </p:txBody>
      </p:sp>
      <p:sp>
        <p:nvSpPr>
          <p:cNvPr id="4" name="Textfeld 3">
            <a:extLst>
              <a:ext uri="{FF2B5EF4-FFF2-40B4-BE49-F238E27FC236}">
                <a16:creationId xmlns:a16="http://schemas.microsoft.com/office/drawing/2014/main" id="{1C9E341A-3F3B-41D0-A8D2-0240CDD2509B}"/>
              </a:ext>
            </a:extLst>
          </p:cNvPr>
          <p:cNvSpPr txBox="1"/>
          <p:nvPr/>
        </p:nvSpPr>
        <p:spPr>
          <a:xfrm>
            <a:off x="569640" y="1273324"/>
            <a:ext cx="3273268" cy="1600438"/>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de-DE" sz="1400" dirty="0" err="1"/>
              <a:t>public</a:t>
            </a:r>
            <a:r>
              <a:rPr lang="de-DE" sz="1400" dirty="0"/>
              <a:t> </a:t>
            </a:r>
            <a:r>
              <a:rPr lang="de-DE" sz="1400" dirty="0" err="1"/>
              <a:t>class</a:t>
            </a:r>
            <a:r>
              <a:rPr lang="de-DE" sz="1400" dirty="0"/>
              <a:t> Person</a:t>
            </a:r>
          </a:p>
          <a:p>
            <a:r>
              <a:rPr lang="de-DE" sz="1400" dirty="0"/>
              <a:t>{</a:t>
            </a:r>
          </a:p>
          <a:p>
            <a:r>
              <a:rPr lang="en-US" sz="1400" dirty="0"/>
              <a:t>        </a:t>
            </a:r>
            <a:r>
              <a:rPr lang="de-DE" sz="1400" dirty="0" err="1"/>
              <a:t>public</a:t>
            </a:r>
            <a:r>
              <a:rPr lang="de-DE" sz="1400" dirty="0"/>
              <a:t> virtual </a:t>
            </a:r>
            <a:r>
              <a:rPr lang="de-DE" sz="1400" dirty="0" err="1"/>
              <a:t>string</a:t>
            </a:r>
            <a:r>
              <a:rPr lang="de-DE" sz="1400" dirty="0"/>
              <a:t> </a:t>
            </a:r>
            <a:r>
              <a:rPr lang="de-DE" sz="1400" dirty="0" err="1"/>
              <a:t>GenerateAnrede</a:t>
            </a:r>
            <a:r>
              <a:rPr lang="de-DE" sz="1400" dirty="0"/>
              <a:t>()</a:t>
            </a:r>
          </a:p>
          <a:p>
            <a:r>
              <a:rPr lang="de-DE" sz="1400" dirty="0"/>
              <a:t>        {</a:t>
            </a:r>
          </a:p>
          <a:p>
            <a:r>
              <a:rPr lang="de-DE" sz="1400" dirty="0"/>
              <a:t>            </a:t>
            </a:r>
            <a:r>
              <a:rPr lang="de-DE" sz="1400" dirty="0" err="1"/>
              <a:t>return</a:t>
            </a:r>
            <a:r>
              <a:rPr lang="de-DE" sz="1400" dirty="0"/>
              <a:t> Vorname + " " + Nachname;</a:t>
            </a:r>
          </a:p>
          <a:p>
            <a:r>
              <a:rPr lang="de-DE" sz="1400" dirty="0"/>
              <a:t>        } </a:t>
            </a:r>
          </a:p>
          <a:p>
            <a:r>
              <a:rPr lang="de-DE" sz="1400" dirty="0"/>
              <a:t>}</a:t>
            </a:r>
          </a:p>
        </p:txBody>
      </p:sp>
      <p:sp>
        <p:nvSpPr>
          <p:cNvPr id="5" name="Textfeld 4">
            <a:extLst>
              <a:ext uri="{FF2B5EF4-FFF2-40B4-BE49-F238E27FC236}">
                <a16:creationId xmlns:a16="http://schemas.microsoft.com/office/drawing/2014/main" id="{1E1659C0-18C2-4C9D-A25E-B05A8CE4C5B1}"/>
              </a:ext>
            </a:extLst>
          </p:cNvPr>
          <p:cNvSpPr txBox="1"/>
          <p:nvPr/>
        </p:nvSpPr>
        <p:spPr>
          <a:xfrm>
            <a:off x="1721768" y="3649588"/>
            <a:ext cx="5249322" cy="73866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de-DE" sz="1400" dirty="0"/>
          </a:p>
          <a:p>
            <a:r>
              <a:rPr lang="de-DE" sz="1400" dirty="0" err="1"/>
              <a:t>mockPerson.Setup</a:t>
            </a:r>
            <a:r>
              <a:rPr lang="de-DE" sz="1400" dirty="0"/>
              <a:t>(x =&gt; </a:t>
            </a:r>
            <a:r>
              <a:rPr lang="de-DE" sz="1400" dirty="0" err="1"/>
              <a:t>x.GenerateAnrede</a:t>
            </a:r>
            <a:r>
              <a:rPr lang="de-DE" sz="1400" dirty="0"/>
              <a:t>()).Returns("Peter Meyer");</a:t>
            </a:r>
          </a:p>
          <a:p>
            <a:endParaRPr lang="de-DE" sz="1400" dirty="0"/>
          </a:p>
        </p:txBody>
      </p:sp>
    </p:spTree>
    <p:extLst>
      <p:ext uri="{BB962C8B-B14F-4D97-AF65-F5344CB8AC3E}">
        <p14:creationId xmlns:p14="http://schemas.microsoft.com/office/powerpoint/2010/main" val="324405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FAF0A84-EC13-4D93-9918-8131A12CB9D8}"/>
              </a:ext>
            </a:extLst>
          </p:cNvPr>
          <p:cNvSpPr>
            <a:spLocks noGrp="1"/>
          </p:cNvSpPr>
          <p:nvPr>
            <p:ph type="ctrTitle"/>
          </p:nvPr>
        </p:nvSpPr>
        <p:spPr/>
        <p:txBody>
          <a:bodyPr/>
          <a:lstStyle/>
          <a:p>
            <a:r>
              <a:rPr lang="de-DE" dirty="0"/>
              <a:t>Grundkonzept Unit </a:t>
            </a:r>
            <a:r>
              <a:rPr lang="de-DE" dirty="0" err="1"/>
              <a:t>Testing</a:t>
            </a:r>
            <a:endParaRPr lang="de-DE" dirty="0"/>
          </a:p>
        </p:txBody>
      </p:sp>
      <p:sp>
        <p:nvSpPr>
          <p:cNvPr id="5" name="Untertitel 4">
            <a:extLst>
              <a:ext uri="{FF2B5EF4-FFF2-40B4-BE49-F238E27FC236}">
                <a16:creationId xmlns:a16="http://schemas.microsoft.com/office/drawing/2014/main" id="{40CE30B4-FF3D-4848-B304-F486A2AC524A}"/>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87527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0C86A1-E739-4AD2-8EE3-F2CD3DD760CB}"/>
              </a:ext>
            </a:extLst>
          </p:cNvPr>
          <p:cNvSpPr>
            <a:spLocks noGrp="1"/>
          </p:cNvSpPr>
          <p:nvPr>
            <p:ph type="title"/>
          </p:nvPr>
        </p:nvSpPr>
        <p:spPr/>
        <p:txBody>
          <a:bodyPr/>
          <a:lstStyle/>
          <a:p>
            <a:r>
              <a:rPr lang="de-DE" dirty="0"/>
              <a:t>Regeln für Methoden (2)</a:t>
            </a:r>
          </a:p>
        </p:txBody>
      </p:sp>
      <p:sp>
        <p:nvSpPr>
          <p:cNvPr id="4" name="Textfeld 3">
            <a:extLst>
              <a:ext uri="{FF2B5EF4-FFF2-40B4-BE49-F238E27FC236}">
                <a16:creationId xmlns:a16="http://schemas.microsoft.com/office/drawing/2014/main" id="{1C9E341A-3F3B-41D0-A8D2-0240CDD2509B}"/>
              </a:ext>
            </a:extLst>
          </p:cNvPr>
          <p:cNvSpPr txBox="1"/>
          <p:nvPr/>
        </p:nvSpPr>
        <p:spPr>
          <a:xfrm>
            <a:off x="497632" y="1633364"/>
            <a:ext cx="6384440"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err="1"/>
              <a:t>mock.Setup</a:t>
            </a:r>
            <a:r>
              <a:rPr lang="en-US" sz="1400" dirty="0"/>
              <a:t>(foo =&gt; </a:t>
            </a:r>
            <a:r>
              <a:rPr lang="en-US" sz="1400" dirty="0" err="1"/>
              <a:t>foo.DoSomething</a:t>
            </a:r>
            <a:r>
              <a:rPr lang="en-US" sz="1400" dirty="0"/>
              <a:t>("reset")).Throws&lt;</a:t>
            </a:r>
            <a:r>
              <a:rPr lang="en-US" sz="1400" dirty="0" err="1"/>
              <a:t>InvalidOperationException</a:t>
            </a:r>
            <a:r>
              <a:rPr lang="en-US" sz="1400" dirty="0"/>
              <a:t>&gt;();</a:t>
            </a:r>
            <a:endParaRPr lang="de-DE" sz="1400" dirty="0"/>
          </a:p>
        </p:txBody>
      </p:sp>
      <p:sp>
        <p:nvSpPr>
          <p:cNvPr id="5" name="Textfeld 4">
            <a:extLst>
              <a:ext uri="{FF2B5EF4-FFF2-40B4-BE49-F238E27FC236}">
                <a16:creationId xmlns:a16="http://schemas.microsoft.com/office/drawing/2014/main" id="{1E1659C0-18C2-4C9D-A25E-B05A8CE4C5B1}"/>
              </a:ext>
            </a:extLst>
          </p:cNvPr>
          <p:cNvSpPr txBox="1"/>
          <p:nvPr/>
        </p:nvSpPr>
        <p:spPr>
          <a:xfrm>
            <a:off x="1505744" y="3215293"/>
            <a:ext cx="547260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err="1"/>
              <a:t>mock.Setup</a:t>
            </a:r>
            <a:r>
              <a:rPr lang="en-US" sz="1400" dirty="0"/>
              <a:t>(x =&gt; </a:t>
            </a:r>
            <a:r>
              <a:rPr lang="en-US" sz="1400" dirty="0" err="1"/>
              <a:t>x.DoSomethingStringy</a:t>
            </a:r>
            <a:r>
              <a:rPr lang="en-US" sz="1400" dirty="0"/>
              <a:t>(</a:t>
            </a:r>
            <a:r>
              <a:rPr lang="en-US" sz="1400" dirty="0" err="1"/>
              <a:t>It.IsAny</a:t>
            </a:r>
            <a:r>
              <a:rPr lang="en-US" sz="1400" dirty="0"/>
              <a:t>&lt;string&gt;()))</a:t>
            </a:r>
          </a:p>
          <a:p>
            <a:r>
              <a:rPr lang="en-US" sz="1400" dirty="0"/>
              <a:t>		.Returns((string s) =&gt; </a:t>
            </a:r>
            <a:r>
              <a:rPr lang="en-US" sz="1400" dirty="0" err="1"/>
              <a:t>s.ToLower</a:t>
            </a:r>
            <a:r>
              <a:rPr lang="en-US" sz="1400" dirty="0"/>
              <a:t>());</a:t>
            </a:r>
            <a:endParaRPr lang="de-DE" sz="1400" dirty="0"/>
          </a:p>
        </p:txBody>
      </p:sp>
    </p:spTree>
    <p:extLst>
      <p:ext uri="{BB962C8B-B14F-4D97-AF65-F5344CB8AC3E}">
        <p14:creationId xmlns:p14="http://schemas.microsoft.com/office/powerpoint/2010/main" val="1745207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Mock Controller</a:t>
            </a:r>
          </a:p>
        </p:txBody>
      </p:sp>
      <p:sp>
        <p:nvSpPr>
          <p:cNvPr id="3" name="Inhaltsplatzhalter 2"/>
          <p:cNvSpPr>
            <a:spLocks noGrp="1"/>
          </p:cNvSpPr>
          <p:nvPr>
            <p:ph sz="quarter" idx="16"/>
          </p:nvPr>
        </p:nvSpPr>
        <p:spPr/>
        <p:txBody>
          <a:bodyPr/>
          <a:lstStyle/>
          <a:p>
            <a:r>
              <a:rPr lang="de-DE" dirty="0"/>
              <a:t>Ein Objekt mit definierten Eigenschaften für den Test</a:t>
            </a:r>
          </a:p>
        </p:txBody>
      </p:sp>
      <p:sp>
        <p:nvSpPr>
          <p:cNvPr id="4" name="Textfeld 3"/>
          <p:cNvSpPr txBox="1"/>
          <p:nvPr/>
        </p:nvSpPr>
        <p:spPr>
          <a:xfrm>
            <a:off x="1047064" y="1777380"/>
            <a:ext cx="5525872" cy="260673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de-DE" sz="1167" dirty="0" err="1"/>
              <a:t>public</a:t>
            </a:r>
            <a:r>
              <a:rPr lang="de-DE" sz="1167" dirty="0"/>
              <a:t> </a:t>
            </a:r>
            <a:r>
              <a:rPr lang="de-DE" sz="1167" dirty="0" err="1"/>
              <a:t>static</a:t>
            </a:r>
            <a:r>
              <a:rPr lang="de-DE" sz="1167" dirty="0"/>
              <a:t> T </a:t>
            </a:r>
            <a:r>
              <a:rPr lang="de-DE" sz="1167" dirty="0" err="1"/>
              <a:t>CreateControllerAsAnonym</a:t>
            </a:r>
            <a:r>
              <a:rPr lang="de-DE" sz="1167" dirty="0"/>
              <a:t>&lt;T&gt;()</a:t>
            </a:r>
          </a:p>
          <a:p>
            <a:r>
              <a:rPr lang="de-DE" sz="1167" dirty="0"/>
              <a:t>           </a:t>
            </a:r>
            <a:r>
              <a:rPr lang="de-DE" sz="1167" dirty="0" err="1"/>
              <a:t>where</a:t>
            </a:r>
            <a:r>
              <a:rPr lang="de-DE" sz="1167" dirty="0"/>
              <a:t> T : Controller, </a:t>
            </a:r>
            <a:r>
              <a:rPr lang="de-DE" sz="1167" dirty="0" err="1"/>
              <a:t>new</a:t>
            </a:r>
            <a:r>
              <a:rPr lang="de-DE" sz="1167" dirty="0"/>
              <a:t>()</a:t>
            </a:r>
          </a:p>
          <a:p>
            <a:r>
              <a:rPr lang="de-DE" sz="1167" dirty="0"/>
              <a:t>{</a:t>
            </a:r>
          </a:p>
          <a:p>
            <a:endParaRPr lang="de-DE" sz="1167" dirty="0"/>
          </a:p>
          <a:p>
            <a:r>
              <a:rPr lang="de-DE" sz="1167" dirty="0"/>
              <a:t>            </a:t>
            </a:r>
            <a:r>
              <a:rPr lang="de-DE" sz="1167" dirty="0" err="1"/>
              <a:t>var</a:t>
            </a:r>
            <a:r>
              <a:rPr lang="de-DE" sz="1167" dirty="0"/>
              <a:t> </a:t>
            </a:r>
            <a:r>
              <a:rPr lang="de-DE" sz="1167" dirty="0" err="1"/>
              <a:t>mock</a:t>
            </a:r>
            <a:r>
              <a:rPr lang="de-DE" sz="1167" dirty="0"/>
              <a:t> = </a:t>
            </a:r>
            <a:r>
              <a:rPr lang="de-DE" sz="1167" dirty="0" err="1"/>
              <a:t>new</a:t>
            </a:r>
            <a:r>
              <a:rPr lang="de-DE" sz="1167" dirty="0"/>
              <a:t> Mock&lt;</a:t>
            </a:r>
            <a:r>
              <a:rPr lang="de-DE" sz="1167" dirty="0" err="1"/>
              <a:t>ControllerContext</a:t>
            </a:r>
            <a:r>
              <a:rPr lang="de-DE" sz="1167" dirty="0"/>
              <a:t>&gt;();</a:t>
            </a:r>
          </a:p>
          <a:p>
            <a:r>
              <a:rPr lang="de-DE" sz="1167" dirty="0"/>
              <a:t>            </a:t>
            </a:r>
            <a:r>
              <a:rPr lang="de-DE" sz="1167" dirty="0" err="1"/>
              <a:t>mock.SetupGet</a:t>
            </a:r>
            <a:r>
              <a:rPr lang="de-DE" sz="1167" dirty="0"/>
              <a:t>(p =&gt; </a:t>
            </a:r>
            <a:r>
              <a:rPr lang="de-DE" sz="1167" dirty="0" err="1"/>
              <a:t>p.HttpContext.User.Identity.IsAuthenticated</a:t>
            </a:r>
            <a:r>
              <a:rPr lang="de-DE" sz="1167" dirty="0"/>
              <a:t>).Returns(</a:t>
            </a:r>
            <a:r>
              <a:rPr lang="de-DE" sz="1167" dirty="0" err="1"/>
              <a:t>false</a:t>
            </a:r>
            <a:r>
              <a:rPr lang="de-DE" sz="1167" dirty="0"/>
              <a:t>);</a:t>
            </a:r>
          </a:p>
          <a:p>
            <a:r>
              <a:rPr lang="de-DE" sz="1167" dirty="0"/>
              <a:t>            </a:t>
            </a:r>
            <a:r>
              <a:rPr lang="de-DE" sz="1167" dirty="0" err="1"/>
              <a:t>mock.SetupGet</a:t>
            </a:r>
            <a:r>
              <a:rPr lang="de-DE" sz="1167" dirty="0"/>
              <a:t>(p =&gt; </a:t>
            </a:r>
            <a:r>
              <a:rPr lang="de-DE" sz="1167" dirty="0" err="1"/>
              <a:t>p.HttpContext.Request.IsAuthenticated</a:t>
            </a:r>
            <a:r>
              <a:rPr lang="de-DE" sz="1167" dirty="0"/>
              <a:t>).Returns(</a:t>
            </a:r>
            <a:r>
              <a:rPr lang="de-DE" sz="1167" dirty="0" err="1"/>
              <a:t>false</a:t>
            </a:r>
            <a:r>
              <a:rPr lang="de-DE" sz="1167" dirty="0"/>
              <a:t>);</a:t>
            </a:r>
          </a:p>
          <a:p>
            <a:endParaRPr lang="de-DE" sz="1167" dirty="0"/>
          </a:p>
          <a:p>
            <a:endParaRPr lang="de-DE" sz="1167" dirty="0"/>
          </a:p>
          <a:p>
            <a:r>
              <a:rPr lang="de-DE" sz="1167" dirty="0"/>
              <a:t>            </a:t>
            </a:r>
            <a:r>
              <a:rPr lang="de-DE" sz="1167" dirty="0" err="1"/>
              <a:t>var</a:t>
            </a:r>
            <a:r>
              <a:rPr lang="de-DE" sz="1167" dirty="0"/>
              <a:t> </a:t>
            </a:r>
            <a:r>
              <a:rPr lang="de-DE" sz="1167" dirty="0" err="1"/>
              <a:t>controller</a:t>
            </a:r>
            <a:r>
              <a:rPr lang="de-DE" sz="1167" dirty="0"/>
              <a:t> = </a:t>
            </a:r>
            <a:r>
              <a:rPr lang="de-DE" sz="1167" dirty="0" err="1"/>
              <a:t>new</a:t>
            </a:r>
            <a:r>
              <a:rPr lang="de-DE" sz="1167" dirty="0"/>
              <a:t> T();</a:t>
            </a:r>
          </a:p>
          <a:p>
            <a:r>
              <a:rPr lang="de-DE" sz="1167" dirty="0"/>
              <a:t>            </a:t>
            </a:r>
            <a:r>
              <a:rPr lang="de-DE" sz="1167" dirty="0" err="1"/>
              <a:t>controller.ControllerContext</a:t>
            </a:r>
            <a:r>
              <a:rPr lang="de-DE" sz="1167" dirty="0"/>
              <a:t> = </a:t>
            </a:r>
            <a:r>
              <a:rPr lang="de-DE" sz="1167" dirty="0" err="1"/>
              <a:t>mock.Object</a:t>
            </a:r>
            <a:r>
              <a:rPr lang="de-DE" sz="1167" dirty="0"/>
              <a:t>;</a:t>
            </a:r>
          </a:p>
          <a:p>
            <a:endParaRPr lang="de-DE" sz="1167" dirty="0"/>
          </a:p>
          <a:p>
            <a:r>
              <a:rPr lang="de-DE" sz="1167" dirty="0"/>
              <a:t>            </a:t>
            </a:r>
            <a:r>
              <a:rPr lang="de-DE" sz="1167" dirty="0" err="1"/>
              <a:t>return</a:t>
            </a:r>
            <a:r>
              <a:rPr lang="de-DE" sz="1167" dirty="0"/>
              <a:t> </a:t>
            </a:r>
            <a:r>
              <a:rPr lang="de-DE" sz="1167" dirty="0" err="1"/>
              <a:t>controller</a:t>
            </a:r>
            <a:r>
              <a:rPr lang="de-DE" sz="1167" dirty="0"/>
              <a:t>;</a:t>
            </a:r>
          </a:p>
          <a:p>
            <a:r>
              <a:rPr lang="de-DE" sz="1167" dirty="0"/>
              <a:t>}</a:t>
            </a:r>
          </a:p>
        </p:txBody>
      </p:sp>
    </p:spTree>
    <p:extLst>
      <p:ext uri="{BB962C8B-B14F-4D97-AF65-F5344CB8AC3E}">
        <p14:creationId xmlns:p14="http://schemas.microsoft.com/office/powerpoint/2010/main" val="1415528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C76EF6-26B8-46ED-86EE-26CB3571860B}"/>
              </a:ext>
            </a:extLst>
          </p:cNvPr>
          <p:cNvSpPr>
            <a:spLocks noGrp="1"/>
          </p:cNvSpPr>
          <p:nvPr>
            <p:ph type="title"/>
          </p:nvPr>
        </p:nvSpPr>
        <p:spPr/>
        <p:txBody>
          <a:bodyPr/>
          <a:lstStyle/>
          <a:p>
            <a:r>
              <a:rPr lang="de-DE" dirty="0" err="1"/>
              <a:t>Moq</a:t>
            </a:r>
            <a:r>
              <a:rPr lang="de-DE" dirty="0"/>
              <a:t>-Setup</a:t>
            </a:r>
          </a:p>
        </p:txBody>
      </p:sp>
      <p:sp>
        <p:nvSpPr>
          <p:cNvPr id="3" name="Inhaltsplatzhalter 2">
            <a:extLst>
              <a:ext uri="{FF2B5EF4-FFF2-40B4-BE49-F238E27FC236}">
                <a16:creationId xmlns:a16="http://schemas.microsoft.com/office/drawing/2014/main" id="{21701884-EA0B-431A-95B5-006D664A178A}"/>
              </a:ext>
            </a:extLst>
          </p:cNvPr>
          <p:cNvSpPr>
            <a:spLocks noGrp="1"/>
          </p:cNvSpPr>
          <p:nvPr>
            <p:ph sz="quarter" idx="16"/>
          </p:nvPr>
        </p:nvSpPr>
        <p:spPr/>
        <p:txBody>
          <a:bodyPr/>
          <a:lstStyle/>
          <a:p>
            <a:r>
              <a:rPr lang="de-DE" dirty="0"/>
              <a:t>Einmal festgelegte Werte</a:t>
            </a:r>
          </a:p>
          <a:p>
            <a:r>
              <a:rPr lang="de-DE" dirty="0"/>
              <a:t>Können nicht verändert werden</a:t>
            </a:r>
          </a:p>
          <a:p>
            <a:endParaRPr lang="de-DE" dirty="0"/>
          </a:p>
        </p:txBody>
      </p:sp>
    </p:spTree>
    <p:extLst>
      <p:ext uri="{BB962C8B-B14F-4D97-AF65-F5344CB8AC3E}">
        <p14:creationId xmlns:p14="http://schemas.microsoft.com/office/powerpoint/2010/main" val="3815391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8D616E-1346-4800-BDDE-9A43E6AF86F3}"/>
              </a:ext>
            </a:extLst>
          </p:cNvPr>
          <p:cNvSpPr>
            <a:spLocks noGrp="1"/>
          </p:cNvSpPr>
          <p:nvPr>
            <p:ph type="title"/>
          </p:nvPr>
        </p:nvSpPr>
        <p:spPr/>
        <p:txBody>
          <a:bodyPr/>
          <a:lstStyle/>
          <a:p>
            <a:r>
              <a:rPr lang="de-DE" dirty="0" err="1"/>
              <a:t>Moq</a:t>
            </a:r>
            <a:r>
              <a:rPr lang="de-DE" dirty="0"/>
              <a:t>-Properties</a:t>
            </a:r>
          </a:p>
        </p:txBody>
      </p:sp>
      <p:sp>
        <p:nvSpPr>
          <p:cNvPr id="3" name="Inhaltsplatzhalter 2">
            <a:extLst>
              <a:ext uri="{FF2B5EF4-FFF2-40B4-BE49-F238E27FC236}">
                <a16:creationId xmlns:a16="http://schemas.microsoft.com/office/drawing/2014/main" id="{981711A3-761A-47FC-A36A-03D976FCC931}"/>
              </a:ext>
            </a:extLst>
          </p:cNvPr>
          <p:cNvSpPr>
            <a:spLocks noGrp="1"/>
          </p:cNvSpPr>
          <p:nvPr>
            <p:ph sz="quarter" idx="16"/>
          </p:nvPr>
        </p:nvSpPr>
        <p:spPr/>
        <p:txBody>
          <a:bodyPr/>
          <a:lstStyle/>
          <a:p>
            <a:r>
              <a:rPr lang="de-DE" dirty="0"/>
              <a:t>Können </a:t>
            </a:r>
            <a:r>
              <a:rPr lang="de-DE" dirty="0" err="1"/>
              <a:t>gesetz</a:t>
            </a:r>
            <a:r>
              <a:rPr lang="de-DE" dirty="0"/>
              <a:t> werden </a:t>
            </a:r>
          </a:p>
          <a:p>
            <a:r>
              <a:rPr lang="de-DE" dirty="0"/>
              <a:t>Dürfen zur Laufzeit geändert werden</a:t>
            </a:r>
          </a:p>
        </p:txBody>
      </p:sp>
      <p:sp>
        <p:nvSpPr>
          <p:cNvPr id="4" name="Textfeld 3">
            <a:extLst>
              <a:ext uri="{FF2B5EF4-FFF2-40B4-BE49-F238E27FC236}">
                <a16:creationId xmlns:a16="http://schemas.microsoft.com/office/drawing/2014/main" id="{10B14A3B-D99A-4E28-AB7D-AE712B920D64}"/>
              </a:ext>
            </a:extLst>
          </p:cNvPr>
          <p:cNvSpPr txBox="1"/>
          <p:nvPr/>
        </p:nvSpPr>
        <p:spPr>
          <a:xfrm>
            <a:off x="1649760" y="2205389"/>
            <a:ext cx="4069447" cy="116955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de-DE" sz="1400" dirty="0" err="1"/>
              <a:t>mockPerson.SetupProperty</a:t>
            </a:r>
            <a:r>
              <a:rPr lang="de-DE" sz="1400" dirty="0"/>
              <a:t>(x =&gt; </a:t>
            </a:r>
            <a:r>
              <a:rPr lang="de-DE" sz="1400" dirty="0" err="1"/>
              <a:t>x.Vorname</a:t>
            </a:r>
            <a:r>
              <a:rPr lang="de-DE" sz="1400" dirty="0"/>
              <a:t>, "Peter");</a:t>
            </a:r>
          </a:p>
          <a:p>
            <a:endParaRPr lang="de-DE" sz="1400" dirty="0"/>
          </a:p>
          <a:p>
            <a:endParaRPr lang="de-DE" sz="1400" dirty="0"/>
          </a:p>
          <a:p>
            <a:r>
              <a:rPr lang="de-DE" sz="1400" dirty="0" err="1"/>
              <a:t>mockPerson.Object.Vorname</a:t>
            </a:r>
            <a:r>
              <a:rPr lang="de-DE" sz="1400" dirty="0"/>
              <a:t>=„x“;</a:t>
            </a:r>
          </a:p>
          <a:p>
            <a:endParaRPr lang="de-DE" sz="1400" dirty="0"/>
          </a:p>
        </p:txBody>
      </p:sp>
    </p:spTree>
    <p:extLst>
      <p:ext uri="{BB962C8B-B14F-4D97-AF65-F5344CB8AC3E}">
        <p14:creationId xmlns:p14="http://schemas.microsoft.com/office/powerpoint/2010/main" val="1075917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DD650-9DCE-4134-A2AE-F23D866FB51D}"/>
              </a:ext>
            </a:extLst>
          </p:cNvPr>
          <p:cNvSpPr>
            <a:spLocks noGrp="1"/>
          </p:cNvSpPr>
          <p:nvPr>
            <p:ph type="title"/>
          </p:nvPr>
        </p:nvSpPr>
        <p:spPr/>
        <p:txBody>
          <a:bodyPr/>
          <a:lstStyle/>
          <a:p>
            <a:r>
              <a:rPr lang="de-DE" dirty="0" err="1"/>
              <a:t>Moq</a:t>
            </a:r>
            <a:r>
              <a:rPr lang="de-DE" dirty="0"/>
              <a:t> - </a:t>
            </a:r>
            <a:r>
              <a:rPr lang="de-DE" dirty="0" err="1"/>
              <a:t>Callbacks</a:t>
            </a:r>
            <a:endParaRPr lang="de-DE" dirty="0"/>
          </a:p>
        </p:txBody>
      </p:sp>
      <p:sp>
        <p:nvSpPr>
          <p:cNvPr id="5" name="Textfeld 4">
            <a:extLst>
              <a:ext uri="{FF2B5EF4-FFF2-40B4-BE49-F238E27FC236}">
                <a16:creationId xmlns:a16="http://schemas.microsoft.com/office/drawing/2014/main" id="{EAB2C44B-1DC6-4FBD-B416-323BC03C91B5}"/>
              </a:ext>
            </a:extLst>
          </p:cNvPr>
          <p:cNvSpPr txBox="1"/>
          <p:nvPr/>
        </p:nvSpPr>
        <p:spPr>
          <a:xfrm>
            <a:off x="569640" y="1273324"/>
            <a:ext cx="4098623"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lang="en-US" sz="1400" dirty="0" err="1"/>
              <a:t>mock.Setup</a:t>
            </a:r>
            <a:r>
              <a:rPr lang="en-US" sz="1400" dirty="0"/>
              <a:t>(foo =&gt; </a:t>
            </a:r>
            <a:r>
              <a:rPr lang="en-US" sz="1400" dirty="0" err="1"/>
              <a:t>foo.DoSomething</a:t>
            </a:r>
            <a:r>
              <a:rPr lang="en-US" sz="1400" dirty="0"/>
              <a:t>("ping"))</a:t>
            </a:r>
          </a:p>
          <a:p>
            <a:r>
              <a:rPr lang="en-US" sz="1400" dirty="0"/>
              <a:t>    .Callback(() =&gt; </a:t>
            </a:r>
            <a:r>
              <a:rPr lang="en-US" sz="1400" dirty="0" err="1"/>
              <a:t>Console.WriteLine</a:t>
            </a:r>
            <a:r>
              <a:rPr lang="en-US" sz="1400" dirty="0"/>
              <a:t>("Before returns"))</a:t>
            </a:r>
          </a:p>
          <a:p>
            <a:r>
              <a:rPr lang="en-US" sz="1400" dirty="0"/>
              <a:t>    .Returns(true)</a:t>
            </a:r>
          </a:p>
          <a:p>
            <a:r>
              <a:rPr lang="en-US" sz="1400" dirty="0"/>
              <a:t>    .Callback(() =&gt; </a:t>
            </a:r>
            <a:r>
              <a:rPr lang="en-US" sz="1400" dirty="0" err="1"/>
              <a:t>Console.WriteLine</a:t>
            </a:r>
            <a:r>
              <a:rPr lang="en-US" sz="1400" dirty="0"/>
              <a:t>("After returns"));</a:t>
            </a:r>
          </a:p>
          <a:p>
            <a:endParaRPr lang="de-DE" sz="1400" dirty="0"/>
          </a:p>
        </p:txBody>
      </p:sp>
    </p:spTree>
    <p:extLst>
      <p:ext uri="{BB962C8B-B14F-4D97-AF65-F5344CB8AC3E}">
        <p14:creationId xmlns:p14="http://schemas.microsoft.com/office/powerpoint/2010/main" val="164426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372C7-B420-F1AA-4D0B-ED66CB2C70B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1FAECAC-EBDC-35D1-B12D-9DFDF981E83B}"/>
              </a:ext>
            </a:extLst>
          </p:cNvPr>
          <p:cNvSpPr>
            <a:spLocks noGrp="1"/>
          </p:cNvSpPr>
          <p:nvPr>
            <p:ph type="title"/>
          </p:nvPr>
        </p:nvSpPr>
        <p:spPr/>
        <p:txBody>
          <a:bodyPr/>
          <a:lstStyle/>
          <a:p>
            <a:r>
              <a:rPr lang="de-DE" dirty="0" err="1"/>
              <a:t>Moq</a:t>
            </a:r>
            <a:r>
              <a:rPr lang="de-DE" dirty="0"/>
              <a:t> - </a:t>
            </a:r>
            <a:r>
              <a:rPr lang="de-DE" dirty="0" err="1"/>
              <a:t>Callbacks</a:t>
            </a:r>
            <a:endParaRPr lang="de-DE" dirty="0"/>
          </a:p>
        </p:txBody>
      </p:sp>
      <p:sp>
        <p:nvSpPr>
          <p:cNvPr id="5" name="Textfeld 4">
            <a:extLst>
              <a:ext uri="{FF2B5EF4-FFF2-40B4-BE49-F238E27FC236}">
                <a16:creationId xmlns:a16="http://schemas.microsoft.com/office/drawing/2014/main" id="{85D09465-4DEA-782C-B12B-EA732CECBF50}"/>
              </a:ext>
            </a:extLst>
          </p:cNvPr>
          <p:cNvSpPr txBox="1"/>
          <p:nvPr/>
        </p:nvSpPr>
        <p:spPr>
          <a:xfrm>
            <a:off x="569640" y="1273324"/>
            <a:ext cx="4098623"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lang="en-US" sz="1400" dirty="0" err="1"/>
              <a:t>mock.Setup</a:t>
            </a:r>
            <a:r>
              <a:rPr lang="en-US" sz="1400" dirty="0"/>
              <a:t>(foo =&gt; </a:t>
            </a:r>
            <a:r>
              <a:rPr lang="en-US" sz="1400" dirty="0" err="1"/>
              <a:t>foo.DoSomething</a:t>
            </a:r>
            <a:r>
              <a:rPr lang="en-US" sz="1400" dirty="0"/>
              <a:t>("ping"))</a:t>
            </a:r>
          </a:p>
          <a:p>
            <a:r>
              <a:rPr lang="en-US" sz="1400" dirty="0"/>
              <a:t>    .Callback(() =&gt; </a:t>
            </a:r>
            <a:r>
              <a:rPr lang="en-US" sz="1400" dirty="0" err="1"/>
              <a:t>Console.WriteLine</a:t>
            </a:r>
            <a:r>
              <a:rPr lang="en-US" sz="1400" dirty="0"/>
              <a:t>("Before returns"))</a:t>
            </a:r>
          </a:p>
          <a:p>
            <a:r>
              <a:rPr lang="en-US" sz="1400" dirty="0"/>
              <a:t>    .Returns(true)</a:t>
            </a:r>
          </a:p>
          <a:p>
            <a:r>
              <a:rPr lang="en-US" sz="1400" dirty="0"/>
              <a:t>    .Callback(() =&gt; </a:t>
            </a:r>
            <a:r>
              <a:rPr lang="en-US" sz="1400" dirty="0" err="1"/>
              <a:t>Console.WriteLine</a:t>
            </a:r>
            <a:r>
              <a:rPr lang="en-US" sz="1400" dirty="0"/>
              <a:t>("After returns"));</a:t>
            </a:r>
          </a:p>
          <a:p>
            <a:endParaRPr lang="de-DE" sz="1400" dirty="0"/>
          </a:p>
        </p:txBody>
      </p:sp>
      <p:sp>
        <p:nvSpPr>
          <p:cNvPr id="3" name="Textfeld 2">
            <a:extLst>
              <a:ext uri="{FF2B5EF4-FFF2-40B4-BE49-F238E27FC236}">
                <a16:creationId xmlns:a16="http://schemas.microsoft.com/office/drawing/2014/main" id="{0628D970-FBA6-D5A3-B183-E7E213DB228B}"/>
              </a:ext>
            </a:extLst>
          </p:cNvPr>
          <p:cNvSpPr txBox="1"/>
          <p:nvPr/>
        </p:nvSpPr>
        <p:spPr>
          <a:xfrm>
            <a:off x="2182646" y="3071714"/>
            <a:ext cx="4646208" cy="181588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kumimoji="0" lang="en-DE" altLang="en-DE" sz="1400" b="0" i="0" u="none" strike="noStrike" cap="none" normalizeH="0" baseline="0" dirty="0">
                <a:ln>
                  <a:noFill/>
                </a:ln>
                <a:solidFill>
                  <a:schemeClr val="tx1"/>
                </a:solidFill>
                <a:effectLst/>
              </a:rPr>
              <a:t>var mock = new Mock&lt;</a:t>
            </a:r>
            <a:r>
              <a:rPr kumimoji="0" lang="en-DE" altLang="en-DE" sz="1400" b="0" i="0" u="none" strike="noStrike" cap="none" normalizeH="0" baseline="0" dirty="0" err="1">
                <a:ln>
                  <a:noFill/>
                </a:ln>
                <a:solidFill>
                  <a:schemeClr val="tx1"/>
                </a:solidFill>
                <a:effectLst/>
              </a:rPr>
              <a:t>IDataService</a:t>
            </a:r>
            <a:r>
              <a:rPr kumimoji="0" lang="en-DE" altLang="en-DE" sz="1400" b="0" i="0" u="none" strike="noStrike" cap="none" normalizeH="0" baseline="0" dirty="0">
                <a:ln>
                  <a:noFill/>
                </a:ln>
                <a:solidFill>
                  <a:schemeClr val="tx1"/>
                </a:solidFill>
                <a:effectLst/>
              </a:rPr>
              <a:t>&gt;();</a:t>
            </a:r>
            <a:endParaRPr kumimoji="0" lang="de-DE" altLang="en-DE" sz="1400" b="0" i="0" u="none" strike="noStrike" cap="none" normalizeH="0" baseline="0" dirty="0">
              <a:ln>
                <a:noFill/>
              </a:ln>
              <a:solidFill>
                <a:schemeClr val="tx1"/>
              </a:solidFill>
              <a:effectLst/>
            </a:endParaRPr>
          </a:p>
          <a:p>
            <a:r>
              <a:rPr kumimoji="0" lang="en-DE" altLang="en-DE" sz="1400" b="0" i="0" u="none" strike="noStrike" cap="none" normalizeH="0" baseline="0" dirty="0" err="1">
                <a:ln>
                  <a:noFill/>
                </a:ln>
                <a:solidFill>
                  <a:schemeClr val="tx1"/>
                </a:solidFill>
                <a:effectLst/>
              </a:rPr>
              <a:t>DataEntity</a:t>
            </a:r>
            <a:r>
              <a:rPr kumimoji="0" lang="en-DE" altLang="en-DE" sz="1400" b="0" i="0" u="none" strike="noStrike" cap="none" normalizeH="0" baseline="0" dirty="0">
                <a:ln>
                  <a:noFill/>
                </a:ln>
                <a:solidFill>
                  <a:schemeClr val="tx1"/>
                </a:solidFill>
                <a:effectLst/>
              </a:rPr>
              <a:t> </a:t>
            </a:r>
            <a:r>
              <a:rPr kumimoji="0" lang="en-DE" altLang="en-DE" sz="1400" b="0" i="0" u="none" strike="noStrike" cap="none" normalizeH="0" baseline="0" dirty="0" err="1">
                <a:ln>
                  <a:noFill/>
                </a:ln>
                <a:solidFill>
                  <a:schemeClr val="tx1"/>
                </a:solidFill>
                <a:effectLst/>
              </a:rPr>
              <a:t>insertedEntity</a:t>
            </a:r>
            <a:r>
              <a:rPr kumimoji="0" lang="en-DE" altLang="en-DE" sz="1400" b="0" i="0" u="none" strike="noStrike" cap="none" normalizeH="0" baseline="0" dirty="0">
                <a:ln>
                  <a:noFill/>
                </a:ln>
                <a:solidFill>
                  <a:schemeClr val="tx1"/>
                </a:solidFill>
                <a:effectLst/>
              </a:rPr>
              <a:t> = null;</a:t>
            </a:r>
            <a:endParaRPr kumimoji="0" lang="de-DE" altLang="en-DE" sz="1400" b="0" i="0" u="none" strike="noStrike" cap="none" normalizeH="0" baseline="0" dirty="0">
              <a:ln>
                <a:noFill/>
              </a:ln>
              <a:solidFill>
                <a:schemeClr val="tx1"/>
              </a:solidFill>
              <a:effectLst/>
            </a:endParaRPr>
          </a:p>
          <a:p>
            <a:endParaRPr lang="de-DE" altLang="en-DE" sz="1400" dirty="0">
              <a:solidFill>
                <a:schemeClr val="tx1"/>
              </a:solidFill>
            </a:endParaRPr>
          </a:p>
          <a:p>
            <a:r>
              <a:rPr kumimoji="0" lang="en-DE" altLang="en-DE" sz="1400" b="0" i="0" u="none" strike="noStrike" cap="none" normalizeH="0" baseline="0" dirty="0" err="1">
                <a:ln>
                  <a:noFill/>
                </a:ln>
                <a:solidFill>
                  <a:schemeClr val="tx1"/>
                </a:solidFill>
                <a:effectLst/>
              </a:rPr>
              <a:t>mock.Setup</a:t>
            </a:r>
            <a:r>
              <a:rPr kumimoji="0" lang="en-DE" altLang="en-DE" sz="1400" b="0" i="0" u="none" strike="noStrike" cap="none" normalizeH="0" baseline="0" dirty="0">
                <a:ln>
                  <a:noFill/>
                </a:ln>
                <a:solidFill>
                  <a:schemeClr val="tx1"/>
                </a:solidFill>
                <a:effectLst/>
              </a:rPr>
              <a:t>(x =&gt; </a:t>
            </a:r>
            <a:r>
              <a:rPr kumimoji="0" lang="en-DE" altLang="en-DE" sz="1400" b="0" i="0" u="none" strike="noStrike" cap="none" normalizeH="0" baseline="0" dirty="0" err="1">
                <a:ln>
                  <a:noFill/>
                </a:ln>
                <a:solidFill>
                  <a:schemeClr val="tx1"/>
                </a:solidFill>
                <a:effectLst/>
              </a:rPr>
              <a:t>x.Insert</a:t>
            </a:r>
            <a:r>
              <a:rPr kumimoji="0" lang="en-DE" altLang="en-DE" sz="1400" b="0" i="0" u="none" strike="noStrike" cap="none" normalizeH="0" baseline="0" dirty="0">
                <a:ln>
                  <a:noFill/>
                </a:ln>
                <a:solidFill>
                  <a:schemeClr val="tx1"/>
                </a:solidFill>
                <a:effectLst/>
              </a:rPr>
              <a:t>(</a:t>
            </a:r>
            <a:r>
              <a:rPr kumimoji="0" lang="en-DE" altLang="en-DE" sz="1400" b="0" i="0" u="none" strike="noStrike" cap="none" normalizeH="0" baseline="0" dirty="0" err="1">
                <a:ln>
                  <a:noFill/>
                </a:ln>
                <a:solidFill>
                  <a:schemeClr val="tx1"/>
                </a:solidFill>
                <a:effectLst/>
              </a:rPr>
              <a:t>It.IsAny</a:t>
            </a:r>
            <a:r>
              <a:rPr kumimoji="0" lang="en-DE" altLang="en-DE" sz="1400" b="0" i="0" u="none" strike="noStrike" cap="none" normalizeH="0" baseline="0" dirty="0">
                <a:ln>
                  <a:noFill/>
                </a:ln>
                <a:solidFill>
                  <a:schemeClr val="tx1"/>
                </a:solidFill>
                <a:effectLst/>
              </a:rPr>
              <a:t>&lt;</a:t>
            </a:r>
            <a:r>
              <a:rPr kumimoji="0" lang="en-DE" altLang="en-DE" sz="1400" b="0" i="0" u="none" strike="noStrike" cap="none" normalizeH="0" baseline="0" dirty="0" err="1">
                <a:ln>
                  <a:noFill/>
                </a:ln>
                <a:solidFill>
                  <a:schemeClr val="tx1"/>
                </a:solidFill>
                <a:effectLst/>
              </a:rPr>
              <a:t>DataEntity</a:t>
            </a:r>
            <a:r>
              <a:rPr kumimoji="0" lang="en-DE" altLang="en-DE" sz="1400" b="0" i="0" u="none" strike="noStrike" cap="none" normalizeH="0" baseline="0" dirty="0">
                <a:ln>
                  <a:noFill/>
                </a:ln>
                <a:solidFill>
                  <a:schemeClr val="tx1"/>
                </a:solidFill>
                <a:effectLst/>
              </a:rPr>
              <a:t>&gt;()))</a:t>
            </a:r>
            <a:endParaRPr kumimoji="0" lang="de-DE" altLang="en-DE" sz="1400" b="0" i="0" u="none" strike="noStrike" cap="none" normalizeH="0" baseline="0" dirty="0">
              <a:ln>
                <a:noFill/>
              </a:ln>
              <a:solidFill>
                <a:schemeClr val="tx1"/>
              </a:solidFill>
              <a:effectLst/>
            </a:endParaRPr>
          </a:p>
          <a:p>
            <a:r>
              <a:rPr lang="de-DE" altLang="en-DE" sz="1400" dirty="0">
                <a:solidFill>
                  <a:schemeClr val="tx1"/>
                </a:solidFill>
              </a:rPr>
              <a:t>	</a:t>
            </a:r>
            <a:r>
              <a:rPr kumimoji="0" lang="en-DE" altLang="en-DE" sz="1400" b="0" i="0" u="none" strike="noStrike" cap="none" normalizeH="0" baseline="0" dirty="0">
                <a:ln>
                  <a:noFill/>
                </a:ln>
                <a:solidFill>
                  <a:schemeClr val="tx1"/>
                </a:solidFill>
                <a:effectLst/>
              </a:rPr>
              <a:t>.Returns(1)</a:t>
            </a:r>
            <a:endParaRPr kumimoji="0" lang="de-DE" altLang="en-DE" sz="1400" b="0" i="0" u="none" strike="noStrike" cap="none" normalizeH="0" baseline="0" dirty="0">
              <a:ln>
                <a:noFill/>
              </a:ln>
              <a:solidFill>
                <a:schemeClr val="tx1"/>
              </a:solidFill>
              <a:effectLst/>
            </a:endParaRPr>
          </a:p>
          <a:p>
            <a:r>
              <a:rPr lang="de-DE" altLang="en-DE" sz="1400" dirty="0">
                <a:solidFill>
                  <a:schemeClr val="tx1"/>
                </a:solidFill>
              </a:rPr>
              <a:t>	</a:t>
            </a:r>
            <a:r>
              <a:rPr kumimoji="0" lang="en-DE" altLang="en-DE" sz="1400" b="0" i="0" u="none" strike="noStrike" cap="none" normalizeH="0" baseline="0" dirty="0">
                <a:ln>
                  <a:noFill/>
                </a:ln>
                <a:solidFill>
                  <a:schemeClr val="tx1"/>
                </a:solidFill>
                <a:effectLst/>
              </a:rPr>
              <a:t>.Callback((</a:t>
            </a:r>
            <a:r>
              <a:rPr kumimoji="0" lang="en-DE" altLang="en-DE" sz="1400" b="0" i="0" u="none" strike="noStrike" cap="none" normalizeH="0" baseline="0" dirty="0" err="1">
                <a:ln>
                  <a:noFill/>
                </a:ln>
                <a:solidFill>
                  <a:schemeClr val="tx1"/>
                </a:solidFill>
                <a:effectLst/>
              </a:rPr>
              <a:t>DataEntity</a:t>
            </a:r>
            <a:r>
              <a:rPr kumimoji="0" lang="en-DE" altLang="en-DE" sz="1400" b="0" i="0" u="none" strike="noStrike" cap="none" normalizeH="0" baseline="0" dirty="0">
                <a:ln>
                  <a:noFill/>
                </a:ln>
                <a:solidFill>
                  <a:schemeClr val="tx1"/>
                </a:solidFill>
                <a:effectLst/>
              </a:rPr>
              <a:t> de) =&gt; </a:t>
            </a:r>
            <a:r>
              <a:rPr kumimoji="0" lang="en-DE" altLang="en-DE" sz="1400" b="0" i="0" u="none" strike="noStrike" cap="none" normalizeH="0" baseline="0" dirty="0" err="1">
                <a:ln>
                  <a:noFill/>
                </a:ln>
                <a:solidFill>
                  <a:schemeClr val="tx1"/>
                </a:solidFill>
                <a:effectLst/>
              </a:rPr>
              <a:t>insertedEntity</a:t>
            </a:r>
            <a:r>
              <a:rPr kumimoji="0" lang="en-DE" altLang="en-DE" sz="1400" b="0" i="0" u="none" strike="noStrike" cap="none" normalizeH="0" baseline="0" dirty="0">
                <a:ln>
                  <a:noFill/>
                </a:ln>
                <a:solidFill>
                  <a:schemeClr val="tx1"/>
                </a:solidFill>
                <a:effectLst/>
              </a:rPr>
              <a:t> = de) </a:t>
            </a:r>
          </a:p>
          <a:p>
            <a:endParaRPr lang="de-DE" sz="1400" dirty="0"/>
          </a:p>
        </p:txBody>
      </p:sp>
    </p:spTree>
    <p:extLst>
      <p:ext uri="{BB962C8B-B14F-4D97-AF65-F5344CB8AC3E}">
        <p14:creationId xmlns:p14="http://schemas.microsoft.com/office/powerpoint/2010/main" val="1511624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6760E-7E3A-91FD-3577-0B2B290CA75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891B92C-5E6D-7FD1-729F-CE466D6968C4}"/>
              </a:ext>
            </a:extLst>
          </p:cNvPr>
          <p:cNvSpPr>
            <a:spLocks noGrp="1"/>
          </p:cNvSpPr>
          <p:nvPr>
            <p:ph type="title"/>
          </p:nvPr>
        </p:nvSpPr>
        <p:spPr/>
        <p:txBody>
          <a:bodyPr/>
          <a:lstStyle/>
          <a:p>
            <a:r>
              <a:rPr lang="de-DE" dirty="0" err="1"/>
              <a:t>Moq</a:t>
            </a:r>
            <a:r>
              <a:rPr lang="de-DE" dirty="0"/>
              <a:t> - </a:t>
            </a:r>
            <a:r>
              <a:rPr lang="de-DE" dirty="0" err="1"/>
              <a:t>Verify</a:t>
            </a:r>
            <a:endParaRPr lang="de-DE" dirty="0"/>
          </a:p>
        </p:txBody>
      </p:sp>
      <p:sp>
        <p:nvSpPr>
          <p:cNvPr id="5" name="Textfeld 4">
            <a:extLst>
              <a:ext uri="{FF2B5EF4-FFF2-40B4-BE49-F238E27FC236}">
                <a16:creationId xmlns:a16="http://schemas.microsoft.com/office/drawing/2014/main" id="{F5632A67-1DA8-EF50-79C7-EC893619E3F7}"/>
              </a:ext>
            </a:extLst>
          </p:cNvPr>
          <p:cNvSpPr txBox="1"/>
          <p:nvPr/>
        </p:nvSpPr>
        <p:spPr>
          <a:xfrm>
            <a:off x="346744" y="1518672"/>
            <a:ext cx="6926512" cy="267765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lang="de-DE" sz="1400" dirty="0">
                <a:solidFill>
                  <a:srgbClr val="008000"/>
                </a:solidFill>
              </a:rPr>
              <a:t>// </a:t>
            </a:r>
            <a:r>
              <a:rPr lang="de-DE" sz="1400" dirty="0" err="1">
                <a:solidFill>
                  <a:srgbClr val="008000"/>
                </a:solidFill>
              </a:rPr>
              <a:t>Arrange</a:t>
            </a:r>
            <a:endParaRPr lang="de-DE" sz="1400" dirty="0">
              <a:solidFill>
                <a:srgbClr val="008000"/>
              </a:solidFill>
            </a:endParaRPr>
          </a:p>
          <a:p>
            <a:r>
              <a:rPr lang="de-DE" sz="1400" dirty="0" err="1">
                <a:solidFill>
                  <a:srgbClr val="0000FF"/>
                </a:solidFill>
              </a:rPr>
              <a:t>var</a:t>
            </a:r>
            <a:r>
              <a:rPr lang="de-DE" sz="1400" dirty="0">
                <a:solidFill>
                  <a:srgbClr val="000000"/>
                </a:solidFill>
              </a:rPr>
              <a:t> </a:t>
            </a:r>
            <a:r>
              <a:rPr lang="de-DE" sz="1400" dirty="0" err="1">
                <a:solidFill>
                  <a:srgbClr val="000000"/>
                </a:solidFill>
              </a:rPr>
              <a:t>mockDataService</a:t>
            </a:r>
            <a:r>
              <a:rPr lang="de-DE" sz="1400" dirty="0">
                <a:solidFill>
                  <a:srgbClr val="000000"/>
                </a:solidFill>
              </a:rPr>
              <a:t> = </a:t>
            </a:r>
            <a:r>
              <a:rPr lang="de-DE" sz="1400" dirty="0" err="1">
                <a:solidFill>
                  <a:srgbClr val="0000FF"/>
                </a:solidFill>
              </a:rPr>
              <a:t>new</a:t>
            </a:r>
            <a:r>
              <a:rPr lang="de-DE" sz="1400" dirty="0">
                <a:solidFill>
                  <a:srgbClr val="000000"/>
                </a:solidFill>
              </a:rPr>
              <a:t> </a:t>
            </a:r>
            <a:r>
              <a:rPr lang="de-DE" sz="1400" dirty="0">
                <a:solidFill>
                  <a:srgbClr val="2B91AF"/>
                </a:solidFill>
              </a:rPr>
              <a:t>Mock</a:t>
            </a:r>
            <a:r>
              <a:rPr lang="de-DE" sz="1400" dirty="0">
                <a:solidFill>
                  <a:srgbClr val="000000"/>
                </a:solidFill>
              </a:rPr>
              <a:t>&lt;</a:t>
            </a:r>
            <a:r>
              <a:rPr lang="de-DE" sz="1400" dirty="0" err="1">
                <a:solidFill>
                  <a:srgbClr val="2B91AF"/>
                </a:solidFill>
              </a:rPr>
              <a:t>IDataService</a:t>
            </a:r>
            <a:r>
              <a:rPr lang="de-DE" sz="1400" dirty="0">
                <a:solidFill>
                  <a:srgbClr val="000000"/>
                </a:solidFill>
              </a:rPr>
              <a:t>&gt;();</a:t>
            </a:r>
          </a:p>
          <a:p>
            <a:r>
              <a:rPr lang="de-DE" sz="1400" dirty="0" err="1">
                <a:solidFill>
                  <a:srgbClr val="000000"/>
                </a:solidFill>
              </a:rPr>
              <a:t>mockDataService.Setup</a:t>
            </a:r>
            <a:r>
              <a:rPr lang="de-DE" sz="1400" dirty="0">
                <a:solidFill>
                  <a:srgbClr val="000000"/>
                </a:solidFill>
              </a:rPr>
              <a:t>(m =&gt; </a:t>
            </a:r>
            <a:r>
              <a:rPr lang="de-DE" sz="1400" dirty="0" err="1">
                <a:solidFill>
                  <a:srgbClr val="000000"/>
                </a:solidFill>
              </a:rPr>
              <a:t>m.GetData</a:t>
            </a:r>
            <a:r>
              <a:rPr lang="de-DE" sz="1400" dirty="0">
                <a:solidFill>
                  <a:srgbClr val="000000"/>
                </a:solidFill>
              </a:rPr>
              <a:t>()).Returns(</a:t>
            </a:r>
            <a:r>
              <a:rPr lang="de-DE" sz="1400" dirty="0" err="1">
                <a:solidFill>
                  <a:srgbClr val="0000FF"/>
                </a:solidFill>
              </a:rPr>
              <a:t>new</a:t>
            </a:r>
            <a:r>
              <a:rPr lang="de-DE" sz="1400" dirty="0">
                <a:solidFill>
                  <a:srgbClr val="000000"/>
                </a:solidFill>
              </a:rPr>
              <a:t> </a:t>
            </a:r>
            <a:r>
              <a:rPr lang="de-DE" sz="1400" dirty="0">
                <a:solidFill>
                  <a:srgbClr val="2B91AF"/>
                </a:solidFill>
              </a:rPr>
              <a:t>List</a:t>
            </a:r>
            <a:r>
              <a:rPr lang="de-DE" sz="1400" dirty="0">
                <a:solidFill>
                  <a:srgbClr val="000000"/>
                </a:solidFill>
              </a:rPr>
              <a:t>&lt;</a:t>
            </a:r>
            <a:r>
              <a:rPr lang="de-DE" sz="1400" dirty="0" err="1">
                <a:solidFill>
                  <a:srgbClr val="0000FF"/>
                </a:solidFill>
              </a:rPr>
              <a:t>int</a:t>
            </a:r>
            <a:r>
              <a:rPr lang="de-DE" sz="1400" dirty="0">
                <a:solidFill>
                  <a:srgbClr val="000000"/>
                </a:solidFill>
              </a:rPr>
              <a:t>&gt; { 1, 2, 3, 4, 5 }).</a:t>
            </a:r>
            <a:r>
              <a:rPr lang="de-DE" sz="1400" dirty="0" err="1">
                <a:solidFill>
                  <a:srgbClr val="000000"/>
                </a:solidFill>
              </a:rPr>
              <a:t>Verifiable</a:t>
            </a:r>
            <a:r>
              <a:rPr lang="de-DE" sz="1400" dirty="0">
                <a:solidFill>
                  <a:srgbClr val="000000"/>
                </a:solidFill>
              </a:rPr>
              <a:t>();</a:t>
            </a:r>
          </a:p>
          <a:p>
            <a:r>
              <a:rPr lang="en-US" sz="1400" dirty="0" err="1">
                <a:solidFill>
                  <a:srgbClr val="2B91AF"/>
                </a:solidFill>
              </a:rPr>
              <a:t>ICalcService</a:t>
            </a:r>
            <a:r>
              <a:rPr lang="en-US" sz="1400" dirty="0">
                <a:solidFill>
                  <a:srgbClr val="000000"/>
                </a:solidFill>
              </a:rPr>
              <a:t> </a:t>
            </a:r>
            <a:r>
              <a:rPr lang="en-US" sz="1400" dirty="0" err="1">
                <a:solidFill>
                  <a:srgbClr val="000000"/>
                </a:solidFill>
              </a:rPr>
              <a:t>calcService</a:t>
            </a:r>
            <a:r>
              <a:rPr lang="en-US" sz="1400" dirty="0">
                <a:solidFill>
                  <a:srgbClr val="000000"/>
                </a:solidFill>
              </a:rPr>
              <a:t> = </a:t>
            </a:r>
            <a:r>
              <a:rPr lang="en-US" sz="1400" dirty="0">
                <a:solidFill>
                  <a:srgbClr val="0000FF"/>
                </a:solidFill>
              </a:rPr>
              <a:t>new</a:t>
            </a:r>
            <a:r>
              <a:rPr lang="en-US" sz="1400" dirty="0">
                <a:solidFill>
                  <a:srgbClr val="000000"/>
                </a:solidFill>
              </a:rPr>
              <a:t> </a:t>
            </a:r>
            <a:r>
              <a:rPr lang="en-US" sz="1400" dirty="0" err="1">
                <a:solidFill>
                  <a:srgbClr val="2B91AF"/>
                </a:solidFill>
              </a:rPr>
              <a:t>CalcService</a:t>
            </a:r>
            <a:r>
              <a:rPr lang="en-US" sz="1400" dirty="0">
                <a:solidFill>
                  <a:srgbClr val="000000"/>
                </a:solidFill>
              </a:rPr>
              <a:t>(</a:t>
            </a:r>
            <a:r>
              <a:rPr lang="en-US" sz="1400" dirty="0" err="1">
                <a:solidFill>
                  <a:srgbClr val="000000"/>
                </a:solidFill>
              </a:rPr>
              <a:t>mockDataService.Object</a:t>
            </a:r>
            <a:r>
              <a:rPr lang="en-US" sz="1400" dirty="0">
                <a:solidFill>
                  <a:srgbClr val="000000"/>
                </a:solidFill>
              </a:rPr>
              <a:t>);</a:t>
            </a:r>
          </a:p>
          <a:p>
            <a:endParaRPr lang="en-DE" sz="1400" dirty="0">
              <a:solidFill>
                <a:srgbClr val="000000"/>
              </a:solidFill>
            </a:endParaRPr>
          </a:p>
          <a:p>
            <a:r>
              <a:rPr lang="de-DE" sz="1400" dirty="0">
                <a:solidFill>
                  <a:srgbClr val="008000"/>
                </a:solidFill>
              </a:rPr>
              <a:t>// Act</a:t>
            </a:r>
          </a:p>
          <a:p>
            <a:r>
              <a:rPr lang="de-DE" sz="1400" dirty="0" err="1">
                <a:solidFill>
                  <a:srgbClr val="0000FF"/>
                </a:solidFill>
              </a:rPr>
              <a:t>int</a:t>
            </a:r>
            <a:r>
              <a:rPr lang="de-DE" sz="1400" dirty="0">
                <a:solidFill>
                  <a:srgbClr val="000000"/>
                </a:solidFill>
              </a:rPr>
              <a:t> </a:t>
            </a:r>
            <a:r>
              <a:rPr lang="de-DE" sz="1400" dirty="0" err="1">
                <a:solidFill>
                  <a:srgbClr val="000000"/>
                </a:solidFill>
              </a:rPr>
              <a:t>result</a:t>
            </a:r>
            <a:r>
              <a:rPr lang="de-DE" sz="1400" dirty="0">
                <a:solidFill>
                  <a:srgbClr val="000000"/>
                </a:solidFill>
              </a:rPr>
              <a:t> = </a:t>
            </a:r>
            <a:r>
              <a:rPr lang="de-DE" sz="1400" dirty="0" err="1">
                <a:solidFill>
                  <a:srgbClr val="000000"/>
                </a:solidFill>
              </a:rPr>
              <a:t>calcService.DoCalc</a:t>
            </a:r>
            <a:r>
              <a:rPr lang="de-DE" sz="1400" dirty="0">
                <a:solidFill>
                  <a:srgbClr val="000000"/>
                </a:solidFill>
              </a:rPr>
              <a:t>();</a:t>
            </a:r>
          </a:p>
          <a:p>
            <a:endParaRPr lang="en-DE" sz="1400" dirty="0">
              <a:solidFill>
                <a:srgbClr val="000000"/>
              </a:solidFill>
            </a:endParaRPr>
          </a:p>
          <a:p>
            <a:r>
              <a:rPr lang="de-DE" sz="1400" dirty="0">
                <a:solidFill>
                  <a:srgbClr val="008000"/>
                </a:solidFill>
              </a:rPr>
              <a:t>// </a:t>
            </a:r>
            <a:r>
              <a:rPr lang="de-DE" sz="1400" dirty="0" err="1">
                <a:solidFill>
                  <a:srgbClr val="008000"/>
                </a:solidFill>
              </a:rPr>
              <a:t>Assert</a:t>
            </a:r>
            <a:endParaRPr lang="de-DE" sz="1400" dirty="0">
              <a:solidFill>
                <a:srgbClr val="008000"/>
              </a:solidFill>
            </a:endParaRPr>
          </a:p>
          <a:p>
            <a:r>
              <a:rPr lang="de-DE" sz="1400" dirty="0" err="1">
                <a:solidFill>
                  <a:srgbClr val="2B91AF"/>
                </a:solidFill>
              </a:rPr>
              <a:t>Assert</a:t>
            </a:r>
            <a:r>
              <a:rPr lang="de-DE" sz="1400" dirty="0" err="1">
                <a:solidFill>
                  <a:srgbClr val="000000"/>
                </a:solidFill>
              </a:rPr>
              <a:t>.AreEqual</a:t>
            </a:r>
            <a:r>
              <a:rPr lang="de-DE" sz="1400" dirty="0">
                <a:solidFill>
                  <a:srgbClr val="000000"/>
                </a:solidFill>
              </a:rPr>
              <a:t>(15, </a:t>
            </a:r>
            <a:r>
              <a:rPr lang="de-DE" sz="1400" dirty="0" err="1">
                <a:solidFill>
                  <a:srgbClr val="000000"/>
                </a:solidFill>
              </a:rPr>
              <a:t>result</a:t>
            </a:r>
            <a:r>
              <a:rPr lang="de-DE" sz="1400" dirty="0">
                <a:solidFill>
                  <a:srgbClr val="000000"/>
                </a:solidFill>
              </a:rPr>
              <a:t>);</a:t>
            </a:r>
          </a:p>
          <a:p>
            <a:r>
              <a:rPr lang="de-DE" sz="1400" dirty="0" err="1">
                <a:solidFill>
                  <a:srgbClr val="000000"/>
                </a:solidFill>
              </a:rPr>
              <a:t>mockDataService.Verify</a:t>
            </a:r>
            <a:r>
              <a:rPr lang="de-DE" sz="1400" dirty="0">
                <a:solidFill>
                  <a:srgbClr val="000000"/>
                </a:solidFill>
              </a:rPr>
              <a:t>();</a:t>
            </a:r>
            <a:endParaRPr lang="de-DE" sz="1400" dirty="0"/>
          </a:p>
        </p:txBody>
      </p:sp>
    </p:spTree>
    <p:extLst>
      <p:ext uri="{BB962C8B-B14F-4D97-AF65-F5344CB8AC3E}">
        <p14:creationId xmlns:p14="http://schemas.microsoft.com/office/powerpoint/2010/main" val="1795802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ECB2D-5005-B8F1-FE74-A2CA1DF3E0F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681BE7-8021-5BF8-A776-8CE15FE325DC}"/>
              </a:ext>
            </a:extLst>
          </p:cNvPr>
          <p:cNvSpPr>
            <a:spLocks noGrp="1"/>
          </p:cNvSpPr>
          <p:nvPr>
            <p:ph type="title"/>
          </p:nvPr>
        </p:nvSpPr>
        <p:spPr/>
        <p:txBody>
          <a:bodyPr/>
          <a:lstStyle/>
          <a:p>
            <a:r>
              <a:rPr lang="de-DE" dirty="0" err="1"/>
              <a:t>Moq</a:t>
            </a:r>
            <a:r>
              <a:rPr lang="de-DE" dirty="0"/>
              <a:t> - </a:t>
            </a:r>
            <a:r>
              <a:rPr lang="de-DE" dirty="0" err="1"/>
              <a:t>VerifyAll</a:t>
            </a:r>
            <a:endParaRPr lang="de-DE" dirty="0"/>
          </a:p>
        </p:txBody>
      </p:sp>
      <p:sp>
        <p:nvSpPr>
          <p:cNvPr id="5" name="Textfeld 4">
            <a:extLst>
              <a:ext uri="{FF2B5EF4-FFF2-40B4-BE49-F238E27FC236}">
                <a16:creationId xmlns:a16="http://schemas.microsoft.com/office/drawing/2014/main" id="{1C2515A4-24A9-98DC-3EB4-2DAD3DDDF29B}"/>
              </a:ext>
            </a:extLst>
          </p:cNvPr>
          <p:cNvSpPr txBox="1"/>
          <p:nvPr/>
        </p:nvSpPr>
        <p:spPr>
          <a:xfrm>
            <a:off x="657727" y="1518672"/>
            <a:ext cx="6304546" cy="267765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lang="de-DE" sz="1400" dirty="0">
                <a:solidFill>
                  <a:srgbClr val="008000"/>
                </a:solidFill>
              </a:rPr>
              <a:t>// </a:t>
            </a:r>
            <a:r>
              <a:rPr lang="de-DE" sz="1400" dirty="0" err="1">
                <a:solidFill>
                  <a:srgbClr val="008000"/>
                </a:solidFill>
              </a:rPr>
              <a:t>Arrange</a:t>
            </a:r>
            <a:endParaRPr lang="de-DE" sz="1400" dirty="0">
              <a:solidFill>
                <a:srgbClr val="008000"/>
              </a:solidFill>
            </a:endParaRPr>
          </a:p>
          <a:p>
            <a:r>
              <a:rPr lang="de-DE" sz="1400" dirty="0" err="1">
                <a:solidFill>
                  <a:srgbClr val="0000FF"/>
                </a:solidFill>
              </a:rPr>
              <a:t>var</a:t>
            </a:r>
            <a:r>
              <a:rPr lang="de-DE" sz="1400" dirty="0">
                <a:solidFill>
                  <a:srgbClr val="000000"/>
                </a:solidFill>
              </a:rPr>
              <a:t> </a:t>
            </a:r>
            <a:r>
              <a:rPr lang="de-DE" sz="1400" dirty="0" err="1">
                <a:solidFill>
                  <a:srgbClr val="000000"/>
                </a:solidFill>
              </a:rPr>
              <a:t>mockDataService</a:t>
            </a:r>
            <a:r>
              <a:rPr lang="de-DE" sz="1400" dirty="0">
                <a:solidFill>
                  <a:srgbClr val="000000"/>
                </a:solidFill>
              </a:rPr>
              <a:t> = </a:t>
            </a:r>
            <a:r>
              <a:rPr lang="de-DE" sz="1400" dirty="0" err="1">
                <a:solidFill>
                  <a:srgbClr val="0000FF"/>
                </a:solidFill>
              </a:rPr>
              <a:t>new</a:t>
            </a:r>
            <a:r>
              <a:rPr lang="de-DE" sz="1400" dirty="0">
                <a:solidFill>
                  <a:srgbClr val="000000"/>
                </a:solidFill>
              </a:rPr>
              <a:t> </a:t>
            </a:r>
            <a:r>
              <a:rPr lang="de-DE" sz="1400" dirty="0">
                <a:solidFill>
                  <a:srgbClr val="2B91AF"/>
                </a:solidFill>
              </a:rPr>
              <a:t>Mock</a:t>
            </a:r>
            <a:r>
              <a:rPr lang="de-DE" sz="1400" dirty="0">
                <a:solidFill>
                  <a:srgbClr val="000000"/>
                </a:solidFill>
              </a:rPr>
              <a:t>&lt;</a:t>
            </a:r>
            <a:r>
              <a:rPr lang="de-DE" sz="1400" dirty="0" err="1">
                <a:solidFill>
                  <a:srgbClr val="2B91AF"/>
                </a:solidFill>
              </a:rPr>
              <a:t>IDataService</a:t>
            </a:r>
            <a:r>
              <a:rPr lang="de-DE" sz="1400" dirty="0">
                <a:solidFill>
                  <a:srgbClr val="000000"/>
                </a:solidFill>
              </a:rPr>
              <a:t>&gt;();</a:t>
            </a:r>
          </a:p>
          <a:p>
            <a:r>
              <a:rPr lang="de-DE" sz="1400" dirty="0" err="1">
                <a:solidFill>
                  <a:srgbClr val="000000"/>
                </a:solidFill>
              </a:rPr>
              <a:t>mockDataService.Setup</a:t>
            </a:r>
            <a:r>
              <a:rPr lang="de-DE" sz="1400" dirty="0">
                <a:solidFill>
                  <a:srgbClr val="000000"/>
                </a:solidFill>
              </a:rPr>
              <a:t>(m =&gt; </a:t>
            </a:r>
            <a:r>
              <a:rPr lang="de-DE" sz="1400" dirty="0" err="1">
                <a:solidFill>
                  <a:srgbClr val="000000"/>
                </a:solidFill>
              </a:rPr>
              <a:t>m.GetData</a:t>
            </a:r>
            <a:r>
              <a:rPr lang="de-DE" sz="1400" dirty="0">
                <a:solidFill>
                  <a:srgbClr val="000000"/>
                </a:solidFill>
              </a:rPr>
              <a:t>()).Returns(</a:t>
            </a:r>
            <a:r>
              <a:rPr lang="de-DE" sz="1400" dirty="0" err="1">
                <a:solidFill>
                  <a:srgbClr val="0000FF"/>
                </a:solidFill>
              </a:rPr>
              <a:t>new</a:t>
            </a:r>
            <a:r>
              <a:rPr lang="de-DE" sz="1400" dirty="0">
                <a:solidFill>
                  <a:srgbClr val="000000"/>
                </a:solidFill>
              </a:rPr>
              <a:t> </a:t>
            </a:r>
            <a:r>
              <a:rPr lang="de-DE" sz="1400" dirty="0">
                <a:solidFill>
                  <a:srgbClr val="2B91AF"/>
                </a:solidFill>
              </a:rPr>
              <a:t>List</a:t>
            </a:r>
            <a:r>
              <a:rPr lang="de-DE" sz="1400" dirty="0">
                <a:solidFill>
                  <a:srgbClr val="000000"/>
                </a:solidFill>
              </a:rPr>
              <a:t>&lt;</a:t>
            </a:r>
            <a:r>
              <a:rPr lang="de-DE" sz="1400" dirty="0" err="1">
                <a:solidFill>
                  <a:srgbClr val="0000FF"/>
                </a:solidFill>
              </a:rPr>
              <a:t>int</a:t>
            </a:r>
            <a:r>
              <a:rPr lang="de-DE" sz="1400" dirty="0">
                <a:solidFill>
                  <a:srgbClr val="000000"/>
                </a:solidFill>
              </a:rPr>
              <a:t>&gt; { 1, 2, 3, 4, 5 });</a:t>
            </a:r>
          </a:p>
          <a:p>
            <a:r>
              <a:rPr lang="en-US" sz="1400" dirty="0" err="1">
                <a:solidFill>
                  <a:srgbClr val="2B91AF"/>
                </a:solidFill>
              </a:rPr>
              <a:t>ICalcService</a:t>
            </a:r>
            <a:r>
              <a:rPr lang="en-US" sz="1400" dirty="0">
                <a:solidFill>
                  <a:srgbClr val="000000"/>
                </a:solidFill>
              </a:rPr>
              <a:t> </a:t>
            </a:r>
            <a:r>
              <a:rPr lang="en-US" sz="1400" dirty="0" err="1">
                <a:solidFill>
                  <a:srgbClr val="000000"/>
                </a:solidFill>
              </a:rPr>
              <a:t>calcService</a:t>
            </a:r>
            <a:r>
              <a:rPr lang="en-US" sz="1400" dirty="0">
                <a:solidFill>
                  <a:srgbClr val="000000"/>
                </a:solidFill>
              </a:rPr>
              <a:t> = </a:t>
            </a:r>
            <a:r>
              <a:rPr lang="en-US" sz="1400" dirty="0">
                <a:solidFill>
                  <a:srgbClr val="0000FF"/>
                </a:solidFill>
              </a:rPr>
              <a:t>new</a:t>
            </a:r>
            <a:r>
              <a:rPr lang="en-US" sz="1400" dirty="0">
                <a:solidFill>
                  <a:srgbClr val="000000"/>
                </a:solidFill>
              </a:rPr>
              <a:t> </a:t>
            </a:r>
            <a:r>
              <a:rPr lang="en-US" sz="1400" dirty="0" err="1">
                <a:solidFill>
                  <a:srgbClr val="2B91AF"/>
                </a:solidFill>
              </a:rPr>
              <a:t>CalcService</a:t>
            </a:r>
            <a:r>
              <a:rPr lang="en-US" sz="1400" dirty="0">
                <a:solidFill>
                  <a:srgbClr val="000000"/>
                </a:solidFill>
              </a:rPr>
              <a:t>(</a:t>
            </a:r>
            <a:r>
              <a:rPr lang="en-US" sz="1400" dirty="0" err="1">
                <a:solidFill>
                  <a:srgbClr val="000000"/>
                </a:solidFill>
              </a:rPr>
              <a:t>mockDataService.Object</a:t>
            </a:r>
            <a:r>
              <a:rPr lang="en-US" sz="1400" dirty="0">
                <a:solidFill>
                  <a:srgbClr val="000000"/>
                </a:solidFill>
              </a:rPr>
              <a:t>);</a:t>
            </a:r>
          </a:p>
          <a:p>
            <a:endParaRPr lang="en-DE" sz="1400" dirty="0">
              <a:solidFill>
                <a:srgbClr val="000000"/>
              </a:solidFill>
            </a:endParaRPr>
          </a:p>
          <a:p>
            <a:r>
              <a:rPr lang="de-DE" sz="1400" dirty="0">
                <a:solidFill>
                  <a:srgbClr val="008000"/>
                </a:solidFill>
              </a:rPr>
              <a:t>// Act</a:t>
            </a:r>
          </a:p>
          <a:p>
            <a:r>
              <a:rPr lang="de-DE" sz="1400" dirty="0" err="1">
                <a:solidFill>
                  <a:srgbClr val="0000FF"/>
                </a:solidFill>
              </a:rPr>
              <a:t>int</a:t>
            </a:r>
            <a:r>
              <a:rPr lang="de-DE" sz="1400" dirty="0">
                <a:solidFill>
                  <a:srgbClr val="000000"/>
                </a:solidFill>
              </a:rPr>
              <a:t> </a:t>
            </a:r>
            <a:r>
              <a:rPr lang="de-DE" sz="1400" dirty="0" err="1">
                <a:solidFill>
                  <a:srgbClr val="000000"/>
                </a:solidFill>
              </a:rPr>
              <a:t>result</a:t>
            </a:r>
            <a:r>
              <a:rPr lang="de-DE" sz="1400" dirty="0">
                <a:solidFill>
                  <a:srgbClr val="000000"/>
                </a:solidFill>
              </a:rPr>
              <a:t> = </a:t>
            </a:r>
            <a:r>
              <a:rPr lang="de-DE" sz="1400" dirty="0" err="1">
                <a:solidFill>
                  <a:srgbClr val="000000"/>
                </a:solidFill>
              </a:rPr>
              <a:t>calcService.DoCalc</a:t>
            </a:r>
            <a:r>
              <a:rPr lang="de-DE" sz="1400" dirty="0">
                <a:solidFill>
                  <a:srgbClr val="000000"/>
                </a:solidFill>
              </a:rPr>
              <a:t>();</a:t>
            </a:r>
          </a:p>
          <a:p>
            <a:endParaRPr lang="en-DE" sz="1400" dirty="0">
              <a:solidFill>
                <a:srgbClr val="000000"/>
              </a:solidFill>
            </a:endParaRPr>
          </a:p>
          <a:p>
            <a:r>
              <a:rPr lang="de-DE" sz="1400" dirty="0">
                <a:solidFill>
                  <a:srgbClr val="008000"/>
                </a:solidFill>
              </a:rPr>
              <a:t>// </a:t>
            </a:r>
            <a:r>
              <a:rPr lang="de-DE" sz="1400" dirty="0" err="1">
                <a:solidFill>
                  <a:srgbClr val="008000"/>
                </a:solidFill>
              </a:rPr>
              <a:t>Assert</a:t>
            </a:r>
            <a:endParaRPr lang="de-DE" sz="1400" dirty="0">
              <a:solidFill>
                <a:srgbClr val="008000"/>
              </a:solidFill>
            </a:endParaRPr>
          </a:p>
          <a:p>
            <a:r>
              <a:rPr lang="de-DE" sz="1400" dirty="0" err="1">
                <a:solidFill>
                  <a:srgbClr val="2B91AF"/>
                </a:solidFill>
              </a:rPr>
              <a:t>Assert</a:t>
            </a:r>
            <a:r>
              <a:rPr lang="de-DE" sz="1400" dirty="0" err="1">
                <a:solidFill>
                  <a:srgbClr val="000000"/>
                </a:solidFill>
              </a:rPr>
              <a:t>.AreEqual</a:t>
            </a:r>
            <a:r>
              <a:rPr lang="de-DE" sz="1400" dirty="0">
                <a:solidFill>
                  <a:srgbClr val="000000"/>
                </a:solidFill>
              </a:rPr>
              <a:t>(15, </a:t>
            </a:r>
            <a:r>
              <a:rPr lang="de-DE" sz="1400" dirty="0" err="1">
                <a:solidFill>
                  <a:srgbClr val="000000"/>
                </a:solidFill>
              </a:rPr>
              <a:t>result</a:t>
            </a:r>
            <a:r>
              <a:rPr lang="de-DE" sz="1400" dirty="0">
                <a:solidFill>
                  <a:srgbClr val="000000"/>
                </a:solidFill>
              </a:rPr>
              <a:t>);</a:t>
            </a:r>
          </a:p>
          <a:p>
            <a:r>
              <a:rPr lang="de-DE" sz="1400" dirty="0" err="1">
                <a:solidFill>
                  <a:srgbClr val="000000"/>
                </a:solidFill>
              </a:rPr>
              <a:t>mockDataService.VerifyAll</a:t>
            </a:r>
            <a:r>
              <a:rPr lang="de-DE" sz="1400" dirty="0">
                <a:solidFill>
                  <a:srgbClr val="000000"/>
                </a:solidFill>
              </a:rPr>
              <a:t>();</a:t>
            </a:r>
            <a:endParaRPr lang="de-DE" sz="1400" dirty="0"/>
          </a:p>
        </p:txBody>
      </p:sp>
    </p:spTree>
    <p:extLst>
      <p:ext uri="{BB962C8B-B14F-4D97-AF65-F5344CB8AC3E}">
        <p14:creationId xmlns:p14="http://schemas.microsoft.com/office/powerpoint/2010/main" val="1826687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2B37A-4105-F041-58F1-052B82E4C8F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C31B456-CD81-0113-B7A1-0A8B806A8033}"/>
              </a:ext>
            </a:extLst>
          </p:cNvPr>
          <p:cNvSpPr>
            <a:spLocks noGrp="1"/>
          </p:cNvSpPr>
          <p:nvPr>
            <p:ph type="title"/>
          </p:nvPr>
        </p:nvSpPr>
        <p:spPr/>
        <p:txBody>
          <a:bodyPr/>
          <a:lstStyle/>
          <a:p>
            <a:r>
              <a:rPr lang="de-DE" dirty="0"/>
              <a:t>Demo</a:t>
            </a:r>
          </a:p>
        </p:txBody>
      </p:sp>
      <p:sp>
        <p:nvSpPr>
          <p:cNvPr id="3" name="Inhaltsplatzhalter 2">
            <a:extLst>
              <a:ext uri="{FF2B5EF4-FFF2-40B4-BE49-F238E27FC236}">
                <a16:creationId xmlns:a16="http://schemas.microsoft.com/office/drawing/2014/main" id="{CB4AD649-8666-46F9-CFC5-672E2531EB78}"/>
              </a:ext>
            </a:extLst>
          </p:cNvPr>
          <p:cNvSpPr>
            <a:spLocks noGrp="1"/>
          </p:cNvSpPr>
          <p:nvPr>
            <p:ph sz="quarter" idx="16"/>
          </p:nvPr>
        </p:nvSpPr>
        <p:spPr>
          <a:xfrm>
            <a:off x="282224" y="941527"/>
            <a:ext cx="7055554" cy="4128162"/>
          </a:xfrm>
        </p:spPr>
        <p:txBody>
          <a:bodyPr/>
          <a:lstStyle/>
          <a:p>
            <a:pPr marL="0" indent="0">
              <a:buNone/>
            </a:pPr>
            <a:r>
              <a:rPr lang="de-DE" dirty="0"/>
              <a:t>DEMO – </a:t>
            </a:r>
            <a:r>
              <a:rPr lang="de-DE" dirty="0" err="1"/>
              <a:t>Mocking</a:t>
            </a:r>
            <a:r>
              <a:rPr lang="de-DE" dirty="0"/>
              <a:t> (</a:t>
            </a:r>
            <a:r>
              <a:rPr lang="de-DE" dirty="0" err="1"/>
              <a:t>Moq</a:t>
            </a:r>
            <a:r>
              <a:rPr lang="de-DE" dirty="0"/>
              <a:t>)</a:t>
            </a:r>
          </a:p>
        </p:txBody>
      </p:sp>
    </p:spTree>
    <p:extLst>
      <p:ext uri="{BB962C8B-B14F-4D97-AF65-F5344CB8AC3E}">
        <p14:creationId xmlns:p14="http://schemas.microsoft.com/office/powerpoint/2010/main" val="3613123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35364-71DE-53F5-888F-9996C7CCC63C}"/>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87A4161-4A8B-761D-08D2-6F231B68A50E}"/>
              </a:ext>
            </a:extLst>
          </p:cNvPr>
          <p:cNvSpPr>
            <a:spLocks noGrp="1"/>
          </p:cNvSpPr>
          <p:nvPr>
            <p:ph type="ctrTitle"/>
          </p:nvPr>
        </p:nvSpPr>
        <p:spPr/>
        <p:txBody>
          <a:bodyPr/>
          <a:lstStyle/>
          <a:p>
            <a:r>
              <a:rPr lang="de-DE" dirty="0" err="1"/>
              <a:t>bUnit</a:t>
            </a:r>
            <a:endParaRPr lang="de-DE" dirty="0"/>
          </a:p>
        </p:txBody>
      </p:sp>
      <p:sp>
        <p:nvSpPr>
          <p:cNvPr id="5" name="Untertitel 4">
            <a:extLst>
              <a:ext uri="{FF2B5EF4-FFF2-40B4-BE49-F238E27FC236}">
                <a16:creationId xmlns:a16="http://schemas.microsoft.com/office/drawing/2014/main" id="{E7AD16EF-6DF0-8A36-B2AE-F7CF74BE3D15}"/>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680091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CD6A637-3976-4FF6-A756-3D21284330A7}"/>
              </a:ext>
            </a:extLst>
          </p:cNvPr>
          <p:cNvSpPr>
            <a:spLocks noGrp="1"/>
          </p:cNvSpPr>
          <p:nvPr>
            <p:ph type="title"/>
          </p:nvPr>
        </p:nvSpPr>
        <p:spPr/>
        <p:txBody>
          <a:bodyPr/>
          <a:lstStyle/>
          <a:p>
            <a:r>
              <a:rPr lang="de-DE" dirty="0"/>
              <a:t>Motivation Unittest</a:t>
            </a:r>
          </a:p>
        </p:txBody>
      </p:sp>
      <p:sp>
        <p:nvSpPr>
          <p:cNvPr id="5" name="Inhaltsplatzhalter 4">
            <a:extLst>
              <a:ext uri="{FF2B5EF4-FFF2-40B4-BE49-F238E27FC236}">
                <a16:creationId xmlns:a16="http://schemas.microsoft.com/office/drawing/2014/main" id="{29E0E04F-4131-4B63-AB20-A495F4869616}"/>
              </a:ext>
            </a:extLst>
          </p:cNvPr>
          <p:cNvSpPr>
            <a:spLocks noGrp="1"/>
          </p:cNvSpPr>
          <p:nvPr>
            <p:ph sz="quarter" idx="16"/>
          </p:nvPr>
        </p:nvSpPr>
        <p:spPr/>
        <p:txBody>
          <a:bodyPr/>
          <a:lstStyle/>
          <a:p>
            <a:r>
              <a:rPr lang="de-DE" dirty="0"/>
              <a:t>Abgeschlossene Einheiten auf Korrektheit prüfen</a:t>
            </a:r>
          </a:p>
          <a:p>
            <a:r>
              <a:rPr lang="de-DE" dirty="0"/>
              <a:t>Anforderungen in </a:t>
            </a:r>
            <a:r>
              <a:rPr lang="de-DE" dirty="0" err="1"/>
              <a:t>Testcases</a:t>
            </a:r>
            <a:r>
              <a:rPr lang="de-DE" dirty="0"/>
              <a:t> formulieren </a:t>
            </a:r>
          </a:p>
          <a:p>
            <a:r>
              <a:rPr lang="de-DE" dirty="0"/>
              <a:t>Automatischer Testlauf</a:t>
            </a:r>
          </a:p>
          <a:p>
            <a:r>
              <a:rPr lang="de-DE" dirty="0"/>
              <a:t>Code Qualität erhöhen</a:t>
            </a:r>
          </a:p>
          <a:p>
            <a:r>
              <a:rPr lang="de-DE" dirty="0"/>
              <a:t>Change </a:t>
            </a:r>
            <a:r>
              <a:rPr lang="de-DE" dirty="0" err="1"/>
              <a:t>Requests</a:t>
            </a:r>
            <a:r>
              <a:rPr lang="de-DE" dirty="0"/>
              <a:t> sicher implementieren</a:t>
            </a:r>
          </a:p>
          <a:p>
            <a:endParaRPr lang="de-DE" dirty="0"/>
          </a:p>
        </p:txBody>
      </p:sp>
    </p:spTree>
    <p:extLst>
      <p:ext uri="{BB962C8B-B14F-4D97-AF65-F5344CB8AC3E}">
        <p14:creationId xmlns:p14="http://schemas.microsoft.com/office/powerpoint/2010/main" val="257371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5346A-CB52-FF27-E456-F23FFA6A68B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89AF8F-1E57-BE33-5F33-F34B4D41A7D9}"/>
              </a:ext>
            </a:extLst>
          </p:cNvPr>
          <p:cNvSpPr>
            <a:spLocks noGrp="1"/>
          </p:cNvSpPr>
          <p:nvPr>
            <p:ph type="title"/>
          </p:nvPr>
        </p:nvSpPr>
        <p:spPr/>
        <p:txBody>
          <a:bodyPr/>
          <a:lstStyle/>
          <a:p>
            <a:r>
              <a:rPr lang="de-DE" dirty="0" err="1"/>
              <a:t>bUnit</a:t>
            </a:r>
            <a:endParaRPr lang="de-DE" dirty="0"/>
          </a:p>
        </p:txBody>
      </p:sp>
      <p:sp>
        <p:nvSpPr>
          <p:cNvPr id="3" name="Inhaltsplatzhalter 2">
            <a:extLst>
              <a:ext uri="{FF2B5EF4-FFF2-40B4-BE49-F238E27FC236}">
                <a16:creationId xmlns:a16="http://schemas.microsoft.com/office/drawing/2014/main" id="{A19304AB-BA1A-29B5-0C1E-E07E147A2BFE}"/>
              </a:ext>
            </a:extLst>
          </p:cNvPr>
          <p:cNvSpPr>
            <a:spLocks noGrp="1"/>
          </p:cNvSpPr>
          <p:nvPr>
            <p:ph sz="quarter" idx="16"/>
          </p:nvPr>
        </p:nvSpPr>
        <p:spPr>
          <a:xfrm>
            <a:off x="282224" y="941527"/>
            <a:ext cx="7055554" cy="4128162"/>
          </a:xfrm>
        </p:spPr>
        <p:txBody>
          <a:bodyPr/>
          <a:lstStyle/>
          <a:p>
            <a:r>
              <a:rPr lang="de-DE" dirty="0"/>
              <a:t>Testframework zum UI </a:t>
            </a:r>
            <a:r>
              <a:rPr lang="de-DE" dirty="0" err="1"/>
              <a:t>Testing</a:t>
            </a:r>
            <a:r>
              <a:rPr lang="de-DE" dirty="0"/>
              <a:t> von Razor Komponenten</a:t>
            </a:r>
            <a:endParaRPr lang="de-DE" dirty="0">
              <a:sym typeface="Wingdings" panose="05000000000000000000" pitchFamily="2" charset="2"/>
            </a:endParaRPr>
          </a:p>
          <a:p>
            <a:r>
              <a:rPr lang="de-DE" dirty="0">
                <a:sym typeface="Wingdings" panose="05000000000000000000" pitchFamily="2" charset="2"/>
              </a:rPr>
              <a:t>Muss als </a:t>
            </a:r>
            <a:r>
              <a:rPr lang="de-DE" dirty="0" err="1">
                <a:sym typeface="Wingdings" panose="05000000000000000000" pitchFamily="2" charset="2"/>
              </a:rPr>
              <a:t>Nuget</a:t>
            </a:r>
            <a:r>
              <a:rPr lang="de-DE" dirty="0">
                <a:sym typeface="Wingdings" panose="05000000000000000000" pitchFamily="2" charset="2"/>
              </a:rPr>
              <a:t> Paket hinzugefügt werden</a:t>
            </a:r>
          </a:p>
          <a:p>
            <a:r>
              <a:rPr lang="de-DE" dirty="0">
                <a:sym typeface="Wingdings" panose="05000000000000000000" pitchFamily="2" charset="2"/>
              </a:rPr>
              <a:t>Kann in Kombination mit MS Test und </a:t>
            </a:r>
            <a:r>
              <a:rPr lang="de-DE" dirty="0" err="1">
                <a:sym typeface="Wingdings" panose="05000000000000000000" pitchFamily="2" charset="2"/>
              </a:rPr>
              <a:t>Moq</a:t>
            </a:r>
            <a:r>
              <a:rPr lang="de-DE" dirty="0">
                <a:sym typeface="Wingdings" panose="05000000000000000000" pitchFamily="2" charset="2"/>
              </a:rPr>
              <a:t> genutzt werden</a:t>
            </a:r>
          </a:p>
          <a:p>
            <a:pPr marL="0" indent="0">
              <a:buNone/>
            </a:pPr>
            <a:endParaRPr lang="de-DE" dirty="0"/>
          </a:p>
          <a:p>
            <a:r>
              <a:rPr lang="de-DE" dirty="0" err="1"/>
              <a:t>MarkupMatches</a:t>
            </a:r>
            <a:endParaRPr lang="de-DE" dirty="0"/>
          </a:p>
          <a:p>
            <a:pPr lvl="1"/>
            <a:r>
              <a:rPr lang="de-DE" dirty="0"/>
              <a:t>Überprüft tatsächliches HTML </a:t>
            </a:r>
            <a:r>
              <a:rPr lang="de-DE" dirty="0">
                <a:sym typeface="Wingdings" panose="05000000000000000000" pitchFamily="2" charset="2"/>
              </a:rPr>
              <a:t> problematisch!?</a:t>
            </a:r>
          </a:p>
          <a:p>
            <a:r>
              <a:rPr lang="de-DE" dirty="0" err="1">
                <a:sym typeface="Wingdings" panose="05000000000000000000" pitchFamily="2" charset="2"/>
              </a:rPr>
              <a:t>HasComponent</a:t>
            </a:r>
            <a:r>
              <a:rPr lang="de-DE" dirty="0">
                <a:sym typeface="Wingdings" panose="05000000000000000000" pitchFamily="2" charset="2"/>
              </a:rPr>
              <a:t> / </a:t>
            </a:r>
            <a:r>
              <a:rPr lang="de-DE" dirty="0" err="1">
                <a:sym typeface="Wingdings" panose="05000000000000000000" pitchFamily="2" charset="2"/>
              </a:rPr>
              <a:t>FindComponents</a:t>
            </a:r>
            <a:endParaRPr lang="de-DE" dirty="0">
              <a:sym typeface="Wingdings" panose="05000000000000000000" pitchFamily="2" charset="2"/>
            </a:endParaRPr>
          </a:p>
          <a:p>
            <a:pPr lvl="1"/>
            <a:r>
              <a:rPr lang="de-DE" dirty="0">
                <a:sym typeface="Wingdings" panose="05000000000000000000" pitchFamily="2" charset="2"/>
              </a:rPr>
              <a:t>Überprüfung, dass Komponente gerendert wird</a:t>
            </a:r>
          </a:p>
          <a:p>
            <a:r>
              <a:rPr lang="de-DE" dirty="0">
                <a:sym typeface="Wingdings" panose="05000000000000000000" pitchFamily="2" charset="2"/>
              </a:rPr>
              <a:t>…</a:t>
            </a:r>
          </a:p>
          <a:p>
            <a:pPr lvl="1"/>
            <a:endParaRPr lang="de-DE" dirty="0"/>
          </a:p>
          <a:p>
            <a:endParaRPr lang="de-DE" dirty="0"/>
          </a:p>
        </p:txBody>
      </p:sp>
    </p:spTree>
    <p:extLst>
      <p:ext uri="{BB962C8B-B14F-4D97-AF65-F5344CB8AC3E}">
        <p14:creationId xmlns:p14="http://schemas.microsoft.com/office/powerpoint/2010/main" val="971828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10337-65AB-B5EE-5F7F-8AAE751941D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E355308-C903-B46B-FD03-6231086E7AC9}"/>
              </a:ext>
            </a:extLst>
          </p:cNvPr>
          <p:cNvSpPr>
            <a:spLocks noGrp="1"/>
          </p:cNvSpPr>
          <p:nvPr>
            <p:ph type="title"/>
          </p:nvPr>
        </p:nvSpPr>
        <p:spPr/>
        <p:txBody>
          <a:bodyPr/>
          <a:lstStyle/>
          <a:p>
            <a:r>
              <a:rPr lang="de-DE" dirty="0" err="1"/>
              <a:t>bUnit</a:t>
            </a:r>
            <a:endParaRPr lang="de-DE" dirty="0"/>
          </a:p>
        </p:txBody>
      </p:sp>
      <p:sp>
        <p:nvSpPr>
          <p:cNvPr id="3" name="Inhaltsplatzhalter 2">
            <a:extLst>
              <a:ext uri="{FF2B5EF4-FFF2-40B4-BE49-F238E27FC236}">
                <a16:creationId xmlns:a16="http://schemas.microsoft.com/office/drawing/2014/main" id="{13062BD4-A9A7-8E83-1822-E60FB6900D97}"/>
              </a:ext>
            </a:extLst>
          </p:cNvPr>
          <p:cNvSpPr>
            <a:spLocks noGrp="1"/>
          </p:cNvSpPr>
          <p:nvPr>
            <p:ph sz="quarter" idx="16"/>
          </p:nvPr>
        </p:nvSpPr>
        <p:spPr>
          <a:xfrm>
            <a:off x="282224" y="941527"/>
            <a:ext cx="7055554" cy="4128162"/>
          </a:xfrm>
        </p:spPr>
        <p:txBody>
          <a:bodyPr/>
          <a:lstStyle/>
          <a:p>
            <a:r>
              <a:rPr lang="de-DE" dirty="0" err="1"/>
              <a:t>Arrange</a:t>
            </a:r>
            <a:r>
              <a:rPr lang="de-DE" dirty="0"/>
              <a:t>:</a:t>
            </a:r>
          </a:p>
          <a:p>
            <a:pPr lvl="1"/>
            <a:r>
              <a:rPr lang="de-DE" dirty="0" err="1"/>
              <a:t>Bunit.TestContext</a:t>
            </a:r>
            <a:r>
              <a:rPr lang="de-DE" dirty="0"/>
              <a:t>()</a:t>
            </a:r>
          </a:p>
          <a:p>
            <a:pPr lvl="1"/>
            <a:r>
              <a:rPr lang="de-DE" dirty="0"/>
              <a:t>Services </a:t>
            </a:r>
            <a:r>
              <a:rPr lang="de-DE" dirty="0" err="1"/>
              <a:t>mocken</a:t>
            </a:r>
            <a:endParaRPr lang="de-DE" dirty="0"/>
          </a:p>
          <a:p>
            <a:pPr lvl="1"/>
            <a:endParaRPr lang="de-DE" dirty="0"/>
          </a:p>
          <a:p>
            <a:r>
              <a:rPr lang="de-DE" dirty="0"/>
              <a:t>Act:</a:t>
            </a:r>
          </a:p>
          <a:p>
            <a:pPr lvl="1"/>
            <a:r>
              <a:rPr lang="de-DE" dirty="0"/>
              <a:t>Rendern der Komponente</a:t>
            </a:r>
          </a:p>
          <a:p>
            <a:pPr lvl="1"/>
            <a:r>
              <a:rPr lang="de-DE" dirty="0"/>
              <a:t>Ausführen von Aktionen/Events (</a:t>
            </a:r>
            <a:r>
              <a:rPr lang="de-DE" dirty="0" err="1"/>
              <a:t>ButtonClick</a:t>
            </a:r>
            <a:r>
              <a:rPr lang="de-DE" dirty="0"/>
              <a:t>, etc.)</a:t>
            </a:r>
          </a:p>
          <a:p>
            <a:pPr lvl="1"/>
            <a:endParaRPr lang="de-DE" dirty="0"/>
          </a:p>
          <a:p>
            <a:r>
              <a:rPr lang="de-DE" dirty="0" err="1"/>
              <a:t>Assert</a:t>
            </a:r>
            <a:r>
              <a:rPr lang="de-DE" dirty="0"/>
              <a:t>:</a:t>
            </a:r>
          </a:p>
          <a:p>
            <a:pPr lvl="1"/>
            <a:r>
              <a:rPr lang="de-DE" dirty="0"/>
              <a:t>Auswertung der Ergebnisse</a:t>
            </a:r>
          </a:p>
        </p:txBody>
      </p:sp>
    </p:spTree>
    <p:extLst>
      <p:ext uri="{BB962C8B-B14F-4D97-AF65-F5344CB8AC3E}">
        <p14:creationId xmlns:p14="http://schemas.microsoft.com/office/powerpoint/2010/main" val="3921175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1889A-711E-A61B-21DC-B0681D6A2B4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EDBFD0-B1D3-B6E8-993D-F3528546686D}"/>
              </a:ext>
            </a:extLst>
          </p:cNvPr>
          <p:cNvSpPr>
            <a:spLocks noGrp="1"/>
          </p:cNvSpPr>
          <p:nvPr>
            <p:ph type="title"/>
          </p:nvPr>
        </p:nvSpPr>
        <p:spPr/>
        <p:txBody>
          <a:bodyPr/>
          <a:lstStyle/>
          <a:p>
            <a:r>
              <a:rPr lang="de-DE" dirty="0" err="1"/>
              <a:t>bUnit</a:t>
            </a:r>
            <a:endParaRPr lang="de-DE" dirty="0"/>
          </a:p>
        </p:txBody>
      </p:sp>
      <p:sp>
        <p:nvSpPr>
          <p:cNvPr id="5" name="Textfeld 4">
            <a:extLst>
              <a:ext uri="{FF2B5EF4-FFF2-40B4-BE49-F238E27FC236}">
                <a16:creationId xmlns:a16="http://schemas.microsoft.com/office/drawing/2014/main" id="{8D74048E-09FE-61CD-9CCA-30FE4469A8D7}"/>
              </a:ext>
            </a:extLst>
          </p:cNvPr>
          <p:cNvSpPr txBox="1"/>
          <p:nvPr/>
        </p:nvSpPr>
        <p:spPr>
          <a:xfrm>
            <a:off x="1091659" y="1303228"/>
            <a:ext cx="5436681" cy="35394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lang="de-DE" sz="1400" dirty="0">
                <a:solidFill>
                  <a:srgbClr val="008000"/>
                </a:solidFill>
              </a:rPr>
              <a:t>// </a:t>
            </a:r>
            <a:r>
              <a:rPr lang="de-DE" sz="1400" dirty="0" err="1">
                <a:solidFill>
                  <a:srgbClr val="008000"/>
                </a:solidFill>
              </a:rPr>
              <a:t>Arrange</a:t>
            </a:r>
            <a:endParaRPr lang="de-DE" sz="1400" dirty="0">
              <a:solidFill>
                <a:srgbClr val="008000"/>
              </a:solidFill>
            </a:endParaRPr>
          </a:p>
          <a:p>
            <a:r>
              <a:rPr lang="en-US" sz="1400" dirty="0">
                <a:solidFill>
                  <a:srgbClr val="0000FF"/>
                </a:solidFill>
              </a:rPr>
              <a:t>var</a:t>
            </a:r>
            <a:r>
              <a:rPr lang="en-US" sz="1400" dirty="0">
                <a:solidFill>
                  <a:srgbClr val="000000"/>
                </a:solidFill>
              </a:rPr>
              <a:t> context = </a:t>
            </a:r>
            <a:r>
              <a:rPr lang="en-US" sz="1400" dirty="0">
                <a:solidFill>
                  <a:srgbClr val="0000FF"/>
                </a:solidFill>
              </a:rPr>
              <a:t>new</a:t>
            </a:r>
            <a:r>
              <a:rPr lang="en-US" sz="1400" dirty="0">
                <a:solidFill>
                  <a:srgbClr val="000000"/>
                </a:solidFill>
              </a:rPr>
              <a:t> </a:t>
            </a:r>
            <a:r>
              <a:rPr lang="en-US" sz="1400" dirty="0" err="1">
                <a:solidFill>
                  <a:srgbClr val="000000"/>
                </a:solidFill>
              </a:rPr>
              <a:t>Bunit.</a:t>
            </a:r>
            <a:r>
              <a:rPr lang="en-US" sz="1400" dirty="0" err="1">
                <a:solidFill>
                  <a:srgbClr val="2B91AF"/>
                </a:solidFill>
              </a:rPr>
              <a:t>TestContext</a:t>
            </a:r>
            <a:r>
              <a:rPr lang="en-US" sz="1400" dirty="0">
                <a:solidFill>
                  <a:srgbClr val="000000"/>
                </a:solidFill>
              </a:rPr>
              <a:t>();</a:t>
            </a:r>
          </a:p>
          <a:p>
            <a:r>
              <a:rPr lang="en-US" sz="1400" dirty="0">
                <a:solidFill>
                  <a:srgbClr val="0000FF"/>
                </a:solidFill>
              </a:rPr>
              <a:t>var</a:t>
            </a:r>
            <a:r>
              <a:rPr lang="en-US" sz="1400" dirty="0">
                <a:solidFill>
                  <a:srgbClr val="000000"/>
                </a:solidFill>
              </a:rPr>
              <a:t> </a:t>
            </a:r>
            <a:r>
              <a:rPr lang="en-US" sz="1400" dirty="0" err="1">
                <a:solidFill>
                  <a:srgbClr val="000000"/>
                </a:solidFill>
              </a:rPr>
              <a:t>IAppStateService</a:t>
            </a:r>
            <a:r>
              <a:rPr lang="en-US" sz="1400" dirty="0">
                <a:solidFill>
                  <a:srgbClr val="000000"/>
                </a:solidFill>
              </a:rPr>
              <a:t> = </a:t>
            </a:r>
            <a:r>
              <a:rPr lang="en-US" sz="1400" dirty="0">
                <a:solidFill>
                  <a:srgbClr val="0000FF"/>
                </a:solidFill>
              </a:rPr>
              <a:t>new</a:t>
            </a:r>
            <a:r>
              <a:rPr lang="en-US" sz="1400" dirty="0">
                <a:solidFill>
                  <a:srgbClr val="000000"/>
                </a:solidFill>
              </a:rPr>
              <a:t> </a:t>
            </a:r>
            <a:r>
              <a:rPr lang="en-US" sz="1400" dirty="0">
                <a:solidFill>
                  <a:srgbClr val="2B91AF"/>
                </a:solidFill>
              </a:rPr>
              <a:t>Mock</a:t>
            </a:r>
            <a:r>
              <a:rPr lang="en-US" sz="1400" dirty="0">
                <a:solidFill>
                  <a:srgbClr val="000000"/>
                </a:solidFill>
              </a:rPr>
              <a:t>&lt;</a:t>
            </a:r>
            <a:r>
              <a:rPr lang="en-US" sz="1400" dirty="0" err="1">
                <a:solidFill>
                  <a:srgbClr val="2B91AF"/>
                </a:solidFill>
              </a:rPr>
              <a:t>IAppStateService</a:t>
            </a:r>
            <a:r>
              <a:rPr lang="en-US" sz="1400" dirty="0">
                <a:solidFill>
                  <a:srgbClr val="000000"/>
                </a:solidFill>
              </a:rPr>
              <a:t>&gt;();</a:t>
            </a:r>
            <a:endParaRPr lang="en-DE" sz="1400" dirty="0">
              <a:solidFill>
                <a:srgbClr val="000000"/>
              </a:solidFill>
            </a:endParaRPr>
          </a:p>
          <a:p>
            <a:r>
              <a:rPr lang="de-DE" sz="1400" dirty="0" err="1">
                <a:solidFill>
                  <a:srgbClr val="000000"/>
                </a:solidFill>
              </a:rPr>
              <a:t>context.Services.AddSingleton</a:t>
            </a:r>
            <a:r>
              <a:rPr lang="de-DE" sz="1400" dirty="0">
                <a:solidFill>
                  <a:srgbClr val="000000"/>
                </a:solidFill>
              </a:rPr>
              <a:t>(</a:t>
            </a:r>
            <a:r>
              <a:rPr lang="de-DE" sz="1400" dirty="0" err="1">
                <a:solidFill>
                  <a:srgbClr val="000000"/>
                </a:solidFill>
              </a:rPr>
              <a:t>IAppStateService.Object</a:t>
            </a:r>
            <a:r>
              <a:rPr lang="de-DE" sz="1400" dirty="0">
                <a:solidFill>
                  <a:srgbClr val="000000"/>
                </a:solidFill>
              </a:rPr>
              <a:t>);</a:t>
            </a:r>
            <a:endParaRPr lang="en-DE" sz="1400" dirty="0">
              <a:solidFill>
                <a:srgbClr val="000000"/>
              </a:solidFill>
            </a:endParaRPr>
          </a:p>
          <a:p>
            <a:endParaRPr lang="en-DE" sz="1400" dirty="0">
              <a:solidFill>
                <a:srgbClr val="000000"/>
              </a:solidFill>
            </a:endParaRPr>
          </a:p>
          <a:p>
            <a:r>
              <a:rPr lang="de-DE" sz="1400" dirty="0">
                <a:solidFill>
                  <a:srgbClr val="008000"/>
                </a:solidFill>
              </a:rPr>
              <a:t>// Act</a:t>
            </a:r>
          </a:p>
          <a:p>
            <a:r>
              <a:rPr lang="de-DE" sz="1400" dirty="0" err="1">
                <a:solidFill>
                  <a:srgbClr val="0000FF"/>
                </a:solidFill>
              </a:rPr>
              <a:t>var</a:t>
            </a:r>
            <a:r>
              <a:rPr lang="de-DE" sz="1400" dirty="0">
                <a:solidFill>
                  <a:srgbClr val="000000"/>
                </a:solidFill>
              </a:rPr>
              <a:t> </a:t>
            </a:r>
            <a:r>
              <a:rPr lang="de-DE" sz="1400" dirty="0" err="1">
                <a:solidFill>
                  <a:srgbClr val="000000"/>
                </a:solidFill>
              </a:rPr>
              <a:t>component</a:t>
            </a:r>
            <a:r>
              <a:rPr lang="de-DE" sz="1400" dirty="0">
                <a:solidFill>
                  <a:srgbClr val="000000"/>
                </a:solidFill>
              </a:rPr>
              <a:t> = </a:t>
            </a:r>
            <a:r>
              <a:rPr lang="de-DE" sz="1400" dirty="0" err="1">
                <a:solidFill>
                  <a:srgbClr val="000000"/>
                </a:solidFill>
              </a:rPr>
              <a:t>context.RenderComponent</a:t>
            </a:r>
            <a:r>
              <a:rPr lang="de-DE" sz="1400" dirty="0">
                <a:solidFill>
                  <a:srgbClr val="000000"/>
                </a:solidFill>
              </a:rPr>
              <a:t>&lt;</a:t>
            </a:r>
            <a:r>
              <a:rPr lang="de-DE" sz="1400" dirty="0" err="1">
                <a:solidFill>
                  <a:srgbClr val="2B91AF"/>
                </a:solidFill>
              </a:rPr>
              <a:t>Component</a:t>
            </a:r>
            <a:r>
              <a:rPr lang="de-DE" sz="1400" dirty="0">
                <a:solidFill>
                  <a:srgbClr val="000000"/>
                </a:solidFill>
              </a:rPr>
              <a:t>&gt;();</a:t>
            </a:r>
          </a:p>
          <a:p>
            <a:r>
              <a:rPr lang="de-DE" sz="1400" dirty="0" err="1">
                <a:solidFill>
                  <a:srgbClr val="000000"/>
                </a:solidFill>
              </a:rPr>
              <a:t>component.Find</a:t>
            </a:r>
            <a:r>
              <a:rPr lang="de-DE" sz="1400" dirty="0">
                <a:solidFill>
                  <a:srgbClr val="000000"/>
                </a:solidFill>
              </a:rPr>
              <a:t>(</a:t>
            </a:r>
            <a:r>
              <a:rPr lang="de-DE" sz="1400" dirty="0">
                <a:solidFill>
                  <a:srgbClr val="A31515"/>
                </a:solidFill>
              </a:rPr>
              <a:t>"</a:t>
            </a:r>
            <a:r>
              <a:rPr lang="de-DE" sz="1400" dirty="0" err="1">
                <a:solidFill>
                  <a:srgbClr val="A31515"/>
                </a:solidFill>
              </a:rPr>
              <a:t>button</a:t>
            </a:r>
            <a:r>
              <a:rPr lang="de-DE" sz="1400" dirty="0">
                <a:solidFill>
                  <a:srgbClr val="A31515"/>
                </a:solidFill>
              </a:rPr>
              <a:t>"</a:t>
            </a:r>
            <a:r>
              <a:rPr lang="de-DE" sz="1400" dirty="0">
                <a:solidFill>
                  <a:srgbClr val="000000"/>
                </a:solidFill>
              </a:rPr>
              <a:t>).Click();</a:t>
            </a:r>
          </a:p>
          <a:p>
            <a:endParaRPr lang="en-DE" sz="1400" dirty="0">
              <a:solidFill>
                <a:srgbClr val="000000"/>
              </a:solidFill>
            </a:endParaRPr>
          </a:p>
          <a:p>
            <a:r>
              <a:rPr lang="de-DE" sz="1400" dirty="0">
                <a:solidFill>
                  <a:srgbClr val="008000"/>
                </a:solidFill>
              </a:rPr>
              <a:t>// </a:t>
            </a:r>
            <a:r>
              <a:rPr lang="de-DE" sz="1400" dirty="0" err="1">
                <a:solidFill>
                  <a:srgbClr val="008000"/>
                </a:solidFill>
              </a:rPr>
              <a:t>Assert</a:t>
            </a:r>
            <a:endParaRPr lang="de-DE" sz="1400" dirty="0">
              <a:solidFill>
                <a:srgbClr val="008000"/>
              </a:solidFill>
            </a:endParaRPr>
          </a:p>
          <a:p>
            <a:r>
              <a:rPr lang="en-US" sz="1400" dirty="0" err="1">
                <a:solidFill>
                  <a:srgbClr val="000000"/>
                </a:solidFill>
              </a:rPr>
              <a:t>component.Find</a:t>
            </a:r>
            <a:r>
              <a:rPr lang="en-US" sz="1400" dirty="0">
                <a:solidFill>
                  <a:srgbClr val="000000"/>
                </a:solidFill>
              </a:rPr>
              <a:t>(</a:t>
            </a:r>
            <a:r>
              <a:rPr lang="en-US" sz="1400" dirty="0">
                <a:solidFill>
                  <a:srgbClr val="A31515"/>
                </a:solidFill>
              </a:rPr>
              <a:t>"p"</a:t>
            </a:r>
            <a:r>
              <a:rPr lang="en-US" sz="1400" dirty="0">
                <a:solidFill>
                  <a:srgbClr val="000000"/>
                </a:solidFill>
              </a:rPr>
              <a:t>).</a:t>
            </a:r>
            <a:r>
              <a:rPr lang="en-US" sz="1400" dirty="0" err="1">
                <a:solidFill>
                  <a:srgbClr val="000000"/>
                </a:solidFill>
              </a:rPr>
              <a:t>MarkupMatches</a:t>
            </a:r>
            <a:r>
              <a:rPr lang="en-US" sz="1400" dirty="0">
                <a:solidFill>
                  <a:srgbClr val="000000"/>
                </a:solidFill>
              </a:rPr>
              <a:t>(</a:t>
            </a:r>
            <a:r>
              <a:rPr lang="en-US" sz="1400" dirty="0">
                <a:solidFill>
                  <a:srgbClr val="A31515"/>
                </a:solidFill>
              </a:rPr>
              <a:t>"&lt;p&gt; Current count: 1 &lt;/p&gt;"</a:t>
            </a:r>
            <a:r>
              <a:rPr lang="en-US" sz="1400" dirty="0">
                <a:solidFill>
                  <a:srgbClr val="000000"/>
                </a:solidFill>
              </a:rPr>
              <a:t>);</a:t>
            </a:r>
            <a:endParaRPr lang="de-DE" sz="1400" dirty="0">
              <a:solidFill>
                <a:srgbClr val="008000"/>
              </a:solidFill>
            </a:endParaRPr>
          </a:p>
          <a:p>
            <a:r>
              <a:rPr lang="de-DE" sz="1400" dirty="0" err="1">
                <a:solidFill>
                  <a:srgbClr val="2B91AF"/>
                </a:solidFill>
              </a:rPr>
              <a:t>Assert</a:t>
            </a:r>
            <a:r>
              <a:rPr lang="de-DE" sz="1400" dirty="0" err="1">
                <a:solidFill>
                  <a:srgbClr val="000000"/>
                </a:solidFill>
              </a:rPr>
              <a:t>.IsTrue</a:t>
            </a:r>
            <a:r>
              <a:rPr lang="de-DE" sz="1400" dirty="0">
                <a:solidFill>
                  <a:srgbClr val="000000"/>
                </a:solidFill>
              </a:rPr>
              <a:t>(…, …);</a:t>
            </a:r>
          </a:p>
          <a:p>
            <a:r>
              <a:rPr lang="de-DE" sz="1400" dirty="0" err="1">
                <a:solidFill>
                  <a:srgbClr val="2B91AF"/>
                </a:solidFill>
              </a:rPr>
              <a:t>Assert</a:t>
            </a:r>
            <a:r>
              <a:rPr lang="de-DE" sz="1400" dirty="0" err="1">
                <a:solidFill>
                  <a:srgbClr val="000000"/>
                </a:solidFill>
              </a:rPr>
              <a:t>.IsTrue</a:t>
            </a:r>
            <a:r>
              <a:rPr lang="de-DE" sz="1400" dirty="0">
                <a:solidFill>
                  <a:srgbClr val="000000"/>
                </a:solidFill>
              </a:rPr>
              <a:t>(</a:t>
            </a:r>
            <a:r>
              <a:rPr lang="de-DE" sz="1400" dirty="0" err="1">
                <a:solidFill>
                  <a:srgbClr val="000000"/>
                </a:solidFill>
              </a:rPr>
              <a:t>component.HasComponent</a:t>
            </a:r>
            <a:r>
              <a:rPr lang="de-DE" sz="1400" dirty="0">
                <a:solidFill>
                  <a:srgbClr val="000000"/>
                </a:solidFill>
              </a:rPr>
              <a:t>&lt;</a:t>
            </a:r>
            <a:r>
              <a:rPr lang="de-DE" sz="1400" dirty="0" err="1">
                <a:solidFill>
                  <a:srgbClr val="2B91AF"/>
                </a:solidFill>
              </a:rPr>
              <a:t>Component</a:t>
            </a:r>
            <a:r>
              <a:rPr lang="de-DE" sz="1400" dirty="0">
                <a:solidFill>
                  <a:srgbClr val="000000"/>
                </a:solidFill>
              </a:rPr>
              <a:t>&gt;());</a:t>
            </a:r>
          </a:p>
          <a:p>
            <a:r>
              <a:rPr lang="de-DE" sz="1400" dirty="0" err="1">
                <a:solidFill>
                  <a:srgbClr val="2B91AF"/>
                </a:solidFill>
              </a:rPr>
              <a:t>Assert</a:t>
            </a:r>
            <a:r>
              <a:rPr lang="de-DE" sz="1400" dirty="0" err="1">
                <a:solidFill>
                  <a:srgbClr val="000000"/>
                </a:solidFill>
              </a:rPr>
              <a:t>.AreEqual</a:t>
            </a:r>
            <a:r>
              <a:rPr lang="de-DE" sz="1400" dirty="0">
                <a:solidFill>
                  <a:srgbClr val="000000"/>
                </a:solidFill>
              </a:rPr>
              <a:t>(2, </a:t>
            </a:r>
            <a:r>
              <a:rPr lang="de-DE" sz="1400" dirty="0" err="1">
                <a:solidFill>
                  <a:srgbClr val="000000"/>
                </a:solidFill>
              </a:rPr>
              <a:t>component.FindComponents</a:t>
            </a:r>
            <a:r>
              <a:rPr lang="de-DE" sz="1400" dirty="0">
                <a:solidFill>
                  <a:srgbClr val="000000"/>
                </a:solidFill>
              </a:rPr>
              <a:t>&lt;</a:t>
            </a:r>
            <a:r>
              <a:rPr lang="de-DE" sz="1400" dirty="0" err="1">
                <a:solidFill>
                  <a:srgbClr val="2B91AF"/>
                </a:solidFill>
              </a:rPr>
              <a:t>Component</a:t>
            </a:r>
            <a:r>
              <a:rPr lang="de-DE" sz="1400" dirty="0">
                <a:solidFill>
                  <a:srgbClr val="000000"/>
                </a:solidFill>
              </a:rPr>
              <a:t>&gt;().Count);</a:t>
            </a:r>
          </a:p>
          <a:p>
            <a:endParaRPr lang="de-DE" sz="1400" dirty="0"/>
          </a:p>
        </p:txBody>
      </p:sp>
    </p:spTree>
    <p:extLst>
      <p:ext uri="{BB962C8B-B14F-4D97-AF65-F5344CB8AC3E}">
        <p14:creationId xmlns:p14="http://schemas.microsoft.com/office/powerpoint/2010/main" val="3765815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DE064-33BD-7C3B-7307-A4FC13C37A9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F573AD-B5A2-EC1F-439B-5BD9862C8EB3}"/>
              </a:ext>
            </a:extLst>
          </p:cNvPr>
          <p:cNvSpPr>
            <a:spLocks noGrp="1"/>
          </p:cNvSpPr>
          <p:nvPr>
            <p:ph type="title"/>
          </p:nvPr>
        </p:nvSpPr>
        <p:spPr/>
        <p:txBody>
          <a:bodyPr/>
          <a:lstStyle/>
          <a:p>
            <a:r>
              <a:rPr lang="de-DE" dirty="0"/>
              <a:t>Demo</a:t>
            </a:r>
          </a:p>
        </p:txBody>
      </p:sp>
      <p:sp>
        <p:nvSpPr>
          <p:cNvPr id="3" name="Inhaltsplatzhalter 2">
            <a:extLst>
              <a:ext uri="{FF2B5EF4-FFF2-40B4-BE49-F238E27FC236}">
                <a16:creationId xmlns:a16="http://schemas.microsoft.com/office/drawing/2014/main" id="{E6559226-DD10-89B0-4462-E67B8D16B8E3}"/>
              </a:ext>
            </a:extLst>
          </p:cNvPr>
          <p:cNvSpPr>
            <a:spLocks noGrp="1"/>
          </p:cNvSpPr>
          <p:nvPr>
            <p:ph sz="quarter" idx="16"/>
          </p:nvPr>
        </p:nvSpPr>
        <p:spPr>
          <a:xfrm>
            <a:off x="282224" y="941527"/>
            <a:ext cx="7055554" cy="4128162"/>
          </a:xfrm>
        </p:spPr>
        <p:txBody>
          <a:bodyPr/>
          <a:lstStyle/>
          <a:p>
            <a:pPr marL="0" indent="0">
              <a:buNone/>
            </a:pPr>
            <a:r>
              <a:rPr lang="de-DE" dirty="0"/>
              <a:t>DEMO - </a:t>
            </a:r>
            <a:r>
              <a:rPr lang="de-DE" dirty="0" err="1"/>
              <a:t>bUnit</a:t>
            </a:r>
            <a:endParaRPr lang="de-DE" dirty="0"/>
          </a:p>
        </p:txBody>
      </p:sp>
    </p:spTree>
    <p:extLst>
      <p:ext uri="{BB962C8B-B14F-4D97-AF65-F5344CB8AC3E}">
        <p14:creationId xmlns:p14="http://schemas.microsoft.com/office/powerpoint/2010/main" val="3692958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A8FAC-61E3-FDC3-F6A5-C9B571720F7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BD7E687-FBAE-032E-69C2-EAB2DC83938F}"/>
              </a:ext>
            </a:extLst>
          </p:cNvPr>
          <p:cNvSpPr>
            <a:spLocks noGrp="1"/>
          </p:cNvSpPr>
          <p:nvPr>
            <p:ph type="ctrTitle"/>
          </p:nvPr>
        </p:nvSpPr>
        <p:spPr/>
        <p:txBody>
          <a:bodyPr/>
          <a:lstStyle/>
          <a:p>
            <a:r>
              <a:rPr lang="de-DE" dirty="0"/>
              <a:t>Konkrete Szenarien</a:t>
            </a:r>
          </a:p>
        </p:txBody>
      </p:sp>
      <p:sp>
        <p:nvSpPr>
          <p:cNvPr id="5" name="Untertitel 4">
            <a:extLst>
              <a:ext uri="{FF2B5EF4-FFF2-40B4-BE49-F238E27FC236}">
                <a16:creationId xmlns:a16="http://schemas.microsoft.com/office/drawing/2014/main" id="{49D48B15-DF0A-85C9-1A46-8028E77C74A1}"/>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295661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Kontakt</a:t>
            </a:r>
            <a:endParaRPr lang="de-DE" dirty="0"/>
          </a:p>
        </p:txBody>
      </p:sp>
      <p:sp>
        <p:nvSpPr>
          <p:cNvPr id="3" name="Inhaltsplatzhalter 2"/>
          <p:cNvSpPr>
            <a:spLocks noGrp="1"/>
          </p:cNvSpPr>
          <p:nvPr>
            <p:ph idx="1"/>
          </p:nvPr>
        </p:nvSpPr>
        <p:spPr/>
        <p:txBody>
          <a:bodyPr>
            <a:normAutofit fontScale="85000" lnSpcReduction="20000"/>
          </a:bodyPr>
          <a:lstStyle/>
          <a:p>
            <a:pPr marL="0" indent="0">
              <a:buNone/>
            </a:pPr>
            <a:r>
              <a:rPr lang="de-DE" dirty="0"/>
              <a:t>Ihr Referent</a:t>
            </a:r>
          </a:p>
          <a:p>
            <a:pPr marL="0" indent="0">
              <a:buNone/>
            </a:pPr>
            <a:endParaRPr lang="de-DE" dirty="0"/>
          </a:p>
          <a:p>
            <a:pPr marL="0" indent="0">
              <a:buNone/>
            </a:pPr>
            <a:r>
              <a:rPr lang="de-DE" dirty="0"/>
              <a:t>Darius Sadeghi</a:t>
            </a:r>
          </a:p>
          <a:p>
            <a:pPr marL="0" indent="0">
              <a:buNone/>
            </a:pPr>
            <a:r>
              <a:rPr lang="de-DE" dirty="0">
                <a:hlinkClick r:id="rId3"/>
              </a:rPr>
              <a:t>d.sadeghi@devware.de</a:t>
            </a:r>
            <a:endParaRPr lang="de-DE" dirty="0"/>
          </a:p>
          <a:p>
            <a:pPr marL="0" indent="0">
              <a:buNone/>
            </a:pPr>
            <a:endParaRPr lang="de-DE" dirty="0"/>
          </a:p>
          <a:p>
            <a:pPr marL="0" indent="0">
              <a:buNone/>
            </a:pPr>
            <a:r>
              <a:rPr lang="de-DE" dirty="0"/>
              <a:t>DEVWARE GmbH</a:t>
            </a:r>
          </a:p>
          <a:p>
            <a:pPr marL="0" indent="0">
              <a:buNone/>
            </a:pPr>
            <a:r>
              <a:rPr lang="de-DE" dirty="0"/>
              <a:t>Güterstr. 20</a:t>
            </a:r>
          </a:p>
          <a:p>
            <a:pPr marL="0" indent="0">
              <a:buNone/>
            </a:pPr>
            <a:r>
              <a:rPr lang="de-DE" dirty="0"/>
              <a:t>42117 Wuppertal</a:t>
            </a:r>
          </a:p>
          <a:p>
            <a:pPr marL="0" indent="0">
              <a:buNone/>
            </a:pPr>
            <a:r>
              <a:rPr lang="de-DE" dirty="0"/>
              <a:t>Kommunikation</a:t>
            </a:r>
          </a:p>
          <a:p>
            <a:pPr marL="0" indent="0">
              <a:buNone/>
            </a:pPr>
            <a:r>
              <a:rPr lang="de-DE" dirty="0"/>
              <a:t>Telefon 0202-478 269 - 0</a:t>
            </a:r>
          </a:p>
          <a:p>
            <a:pPr marL="0" indent="0">
              <a:buNone/>
            </a:pPr>
            <a:r>
              <a:rPr lang="de-DE" dirty="0"/>
              <a:t>Fax 0202-478 269 19</a:t>
            </a:r>
          </a:p>
          <a:p>
            <a:pPr marL="0" indent="0">
              <a:buNone/>
            </a:pPr>
            <a:r>
              <a:rPr lang="de-DE">
                <a:hlinkClick r:id="rId4"/>
              </a:rPr>
              <a:t>www.Devware.de</a:t>
            </a:r>
            <a:endParaRPr lang="de-DE"/>
          </a:p>
          <a:p>
            <a:pPr marL="0" indent="0">
              <a:buNone/>
            </a:pPr>
            <a:endParaRPr lang="de-DE" dirty="0"/>
          </a:p>
        </p:txBody>
      </p:sp>
    </p:spTree>
    <p:extLst>
      <p:ext uri="{BB962C8B-B14F-4D97-AF65-F5344CB8AC3E}">
        <p14:creationId xmlns:p14="http://schemas.microsoft.com/office/powerpoint/2010/main" val="318408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4BC67F-DD98-4C93-98CC-AC9322941CC2}"/>
              </a:ext>
            </a:extLst>
          </p:cNvPr>
          <p:cNvSpPr>
            <a:spLocks noGrp="1"/>
          </p:cNvSpPr>
          <p:nvPr>
            <p:ph type="title"/>
          </p:nvPr>
        </p:nvSpPr>
        <p:spPr/>
        <p:txBody>
          <a:bodyPr/>
          <a:lstStyle/>
          <a:p>
            <a:r>
              <a:rPr lang="de-DE" dirty="0"/>
              <a:t>Applikation Test</a:t>
            </a:r>
          </a:p>
        </p:txBody>
      </p:sp>
      <p:sp>
        <p:nvSpPr>
          <p:cNvPr id="3" name="Inhaltsplatzhalter 2">
            <a:extLst>
              <a:ext uri="{FF2B5EF4-FFF2-40B4-BE49-F238E27FC236}">
                <a16:creationId xmlns:a16="http://schemas.microsoft.com/office/drawing/2014/main" id="{5B5C6919-D606-4F0C-8D2A-88E87F816DC0}"/>
              </a:ext>
            </a:extLst>
          </p:cNvPr>
          <p:cNvSpPr>
            <a:spLocks noGrp="1"/>
          </p:cNvSpPr>
          <p:nvPr>
            <p:ph sz="quarter" idx="16"/>
          </p:nvPr>
        </p:nvSpPr>
        <p:spPr>
          <a:xfrm>
            <a:off x="282224" y="941527"/>
            <a:ext cx="3959824" cy="4128162"/>
          </a:xfrm>
        </p:spPr>
        <p:txBody>
          <a:bodyPr/>
          <a:lstStyle/>
          <a:p>
            <a:r>
              <a:rPr lang="de-DE" dirty="0"/>
              <a:t>Die Applikation als Ganzes</a:t>
            </a:r>
          </a:p>
          <a:p>
            <a:r>
              <a:rPr lang="de-DE" dirty="0"/>
              <a:t>Einzelne Bereiche werden getestet</a:t>
            </a:r>
          </a:p>
          <a:p>
            <a:r>
              <a:rPr lang="de-DE" dirty="0"/>
              <a:t>Fehler bleiben unerkannt</a:t>
            </a:r>
          </a:p>
          <a:p>
            <a:r>
              <a:rPr lang="de-DE" dirty="0"/>
              <a:t>Fehler deuten nicht auf die Ursache</a:t>
            </a:r>
          </a:p>
        </p:txBody>
      </p:sp>
      <p:pic>
        <p:nvPicPr>
          <p:cNvPr id="4" name="Grafik 3">
            <a:extLst>
              <a:ext uri="{FF2B5EF4-FFF2-40B4-BE49-F238E27FC236}">
                <a16:creationId xmlns:a16="http://schemas.microsoft.com/office/drawing/2014/main" id="{042E6607-0780-4876-BE49-D8F9316482BF}"/>
              </a:ext>
            </a:extLst>
          </p:cNvPr>
          <p:cNvPicPr>
            <a:picLocks noChangeAspect="1"/>
          </p:cNvPicPr>
          <p:nvPr/>
        </p:nvPicPr>
        <p:blipFill>
          <a:blip r:embed="rId2"/>
          <a:stretch>
            <a:fillRect/>
          </a:stretch>
        </p:blipFill>
        <p:spPr>
          <a:xfrm>
            <a:off x="4098032" y="1417340"/>
            <a:ext cx="2847975" cy="2790825"/>
          </a:xfrm>
          <a:prstGeom prst="rect">
            <a:avLst/>
          </a:prstGeom>
        </p:spPr>
      </p:pic>
    </p:spTree>
    <p:extLst>
      <p:ext uri="{BB962C8B-B14F-4D97-AF65-F5344CB8AC3E}">
        <p14:creationId xmlns:p14="http://schemas.microsoft.com/office/powerpoint/2010/main" val="265634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30E323-58E0-4706-A631-0FF075FD67B6}"/>
              </a:ext>
            </a:extLst>
          </p:cNvPr>
          <p:cNvSpPr>
            <a:spLocks noGrp="1"/>
          </p:cNvSpPr>
          <p:nvPr>
            <p:ph type="title"/>
          </p:nvPr>
        </p:nvSpPr>
        <p:spPr/>
        <p:txBody>
          <a:bodyPr/>
          <a:lstStyle/>
          <a:p>
            <a:r>
              <a:rPr lang="de-DE" dirty="0"/>
              <a:t>Unit </a:t>
            </a:r>
            <a:r>
              <a:rPr lang="de-DE" dirty="0" err="1"/>
              <a:t>Testing</a:t>
            </a:r>
            <a:endParaRPr lang="de-DE" dirty="0"/>
          </a:p>
        </p:txBody>
      </p:sp>
      <p:sp>
        <p:nvSpPr>
          <p:cNvPr id="3" name="Inhaltsplatzhalter 2">
            <a:extLst>
              <a:ext uri="{FF2B5EF4-FFF2-40B4-BE49-F238E27FC236}">
                <a16:creationId xmlns:a16="http://schemas.microsoft.com/office/drawing/2014/main" id="{5FC388EA-FDDA-4B7E-A0B5-7FAC612E78F5}"/>
              </a:ext>
            </a:extLst>
          </p:cNvPr>
          <p:cNvSpPr>
            <a:spLocks noGrp="1"/>
          </p:cNvSpPr>
          <p:nvPr>
            <p:ph sz="quarter" idx="16"/>
          </p:nvPr>
        </p:nvSpPr>
        <p:spPr>
          <a:xfrm>
            <a:off x="282224" y="941527"/>
            <a:ext cx="3815808" cy="4128162"/>
          </a:xfrm>
        </p:spPr>
        <p:txBody>
          <a:bodyPr/>
          <a:lstStyle/>
          <a:p>
            <a:r>
              <a:rPr lang="de-DE" dirty="0"/>
              <a:t>Jeder Teil wird getestet</a:t>
            </a:r>
          </a:p>
          <a:p>
            <a:r>
              <a:rPr lang="de-DE" dirty="0"/>
              <a:t>Fehler sind qualifizierter</a:t>
            </a:r>
          </a:p>
          <a:p>
            <a:r>
              <a:rPr lang="de-DE" dirty="0"/>
              <a:t>Einfache Herstellung wegen geringerer Komplexität</a:t>
            </a:r>
          </a:p>
        </p:txBody>
      </p:sp>
      <p:pic>
        <p:nvPicPr>
          <p:cNvPr id="4" name="Grafik 3">
            <a:extLst>
              <a:ext uri="{FF2B5EF4-FFF2-40B4-BE49-F238E27FC236}">
                <a16:creationId xmlns:a16="http://schemas.microsoft.com/office/drawing/2014/main" id="{3EE7DBD6-CD07-4E86-84B5-BCCB94A271D5}"/>
              </a:ext>
            </a:extLst>
          </p:cNvPr>
          <p:cNvPicPr>
            <a:picLocks noChangeAspect="1"/>
          </p:cNvPicPr>
          <p:nvPr/>
        </p:nvPicPr>
        <p:blipFill>
          <a:blip r:embed="rId2"/>
          <a:stretch>
            <a:fillRect/>
          </a:stretch>
        </p:blipFill>
        <p:spPr>
          <a:xfrm>
            <a:off x="4746104" y="1633364"/>
            <a:ext cx="1733550" cy="2276475"/>
          </a:xfrm>
          <a:prstGeom prst="rect">
            <a:avLst/>
          </a:prstGeom>
        </p:spPr>
      </p:pic>
    </p:spTree>
    <p:extLst>
      <p:ext uri="{BB962C8B-B14F-4D97-AF65-F5344CB8AC3E}">
        <p14:creationId xmlns:p14="http://schemas.microsoft.com/office/powerpoint/2010/main" val="62138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892EA0-396C-4373-B44A-FB4BF99F3649}"/>
              </a:ext>
            </a:extLst>
          </p:cNvPr>
          <p:cNvSpPr>
            <a:spLocks noGrp="1"/>
          </p:cNvSpPr>
          <p:nvPr>
            <p:ph type="title"/>
          </p:nvPr>
        </p:nvSpPr>
        <p:spPr/>
        <p:txBody>
          <a:bodyPr/>
          <a:lstStyle/>
          <a:p>
            <a:r>
              <a:rPr lang="de-DE" dirty="0"/>
              <a:t>Unit </a:t>
            </a:r>
            <a:r>
              <a:rPr lang="de-DE" dirty="0" err="1"/>
              <a:t>Testing</a:t>
            </a:r>
            <a:r>
              <a:rPr lang="de-DE" dirty="0"/>
              <a:t> Prinzipien</a:t>
            </a:r>
          </a:p>
        </p:txBody>
      </p:sp>
      <p:sp>
        <p:nvSpPr>
          <p:cNvPr id="3" name="Inhaltsplatzhalter 2">
            <a:extLst>
              <a:ext uri="{FF2B5EF4-FFF2-40B4-BE49-F238E27FC236}">
                <a16:creationId xmlns:a16="http://schemas.microsoft.com/office/drawing/2014/main" id="{6C4A467A-4D4D-454B-B1DC-8AD77813F740}"/>
              </a:ext>
            </a:extLst>
          </p:cNvPr>
          <p:cNvSpPr>
            <a:spLocks noGrp="1"/>
          </p:cNvSpPr>
          <p:nvPr>
            <p:ph sz="quarter" idx="16"/>
          </p:nvPr>
        </p:nvSpPr>
        <p:spPr/>
        <p:txBody>
          <a:bodyPr/>
          <a:lstStyle/>
          <a:p>
            <a:r>
              <a:rPr lang="de-DE" dirty="0"/>
              <a:t>Isoliert</a:t>
            </a:r>
          </a:p>
          <a:p>
            <a:r>
              <a:rPr lang="de-DE" dirty="0"/>
              <a:t>Wiederholbar</a:t>
            </a:r>
          </a:p>
          <a:p>
            <a:r>
              <a:rPr lang="de-DE" dirty="0"/>
              <a:t>Automatisiert</a:t>
            </a:r>
          </a:p>
          <a:p>
            <a:r>
              <a:rPr lang="de-DE" dirty="0"/>
              <a:t>Einfach zu schreiben</a:t>
            </a:r>
          </a:p>
        </p:txBody>
      </p:sp>
    </p:spTree>
    <p:extLst>
      <p:ext uri="{BB962C8B-B14F-4D97-AF65-F5344CB8AC3E}">
        <p14:creationId xmlns:p14="http://schemas.microsoft.com/office/powerpoint/2010/main" val="205679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402D3-3F94-40DA-A0CD-7C5A8224F60B}"/>
              </a:ext>
            </a:extLst>
          </p:cNvPr>
          <p:cNvSpPr>
            <a:spLocks noGrp="1"/>
          </p:cNvSpPr>
          <p:nvPr>
            <p:ph type="title"/>
          </p:nvPr>
        </p:nvSpPr>
        <p:spPr/>
        <p:txBody>
          <a:bodyPr/>
          <a:lstStyle/>
          <a:p>
            <a:r>
              <a:rPr lang="de-DE" dirty="0"/>
              <a:t>Richtlinien</a:t>
            </a:r>
          </a:p>
        </p:txBody>
      </p:sp>
      <p:sp>
        <p:nvSpPr>
          <p:cNvPr id="3" name="Inhaltsplatzhalter 2">
            <a:extLst>
              <a:ext uri="{FF2B5EF4-FFF2-40B4-BE49-F238E27FC236}">
                <a16:creationId xmlns:a16="http://schemas.microsoft.com/office/drawing/2014/main" id="{36B1F9D2-4A2D-4CD7-83DF-129DE83C4D4B}"/>
              </a:ext>
            </a:extLst>
          </p:cNvPr>
          <p:cNvSpPr>
            <a:spLocks noGrp="1"/>
          </p:cNvSpPr>
          <p:nvPr>
            <p:ph sz="quarter" idx="16"/>
          </p:nvPr>
        </p:nvSpPr>
        <p:spPr/>
        <p:txBody>
          <a:bodyPr/>
          <a:lstStyle/>
          <a:p>
            <a:r>
              <a:rPr lang="de-DE" dirty="0"/>
              <a:t>Unit Tests sollen klein und schnell sein</a:t>
            </a:r>
          </a:p>
          <a:p>
            <a:r>
              <a:rPr lang="de-DE" dirty="0"/>
              <a:t>Unit Tests sollen voll automatisch ablaufen und ohne Interaktion</a:t>
            </a:r>
          </a:p>
          <a:p>
            <a:r>
              <a:rPr lang="de-DE" dirty="0"/>
              <a:t>Unit Tests sollen einfach ausgeführt werden können</a:t>
            </a:r>
          </a:p>
          <a:p>
            <a:r>
              <a:rPr lang="de-DE" dirty="0"/>
              <a:t>Unit Tests sollen messbar sein</a:t>
            </a:r>
          </a:p>
          <a:p>
            <a:r>
              <a:rPr lang="de-DE" dirty="0"/>
              <a:t>Unit Tests sollen unabhängig sein</a:t>
            </a:r>
          </a:p>
          <a:p>
            <a:r>
              <a:rPr lang="de-DE" dirty="0"/>
              <a:t>Unit Tests sollen sprechende Namen haben</a:t>
            </a:r>
          </a:p>
          <a:p>
            <a:r>
              <a:rPr lang="de-DE" dirty="0"/>
              <a:t>Unit Tests sollen getrennt von produktivem Code assembliert sein</a:t>
            </a:r>
          </a:p>
        </p:txBody>
      </p:sp>
    </p:spTree>
    <p:extLst>
      <p:ext uri="{BB962C8B-B14F-4D97-AF65-F5344CB8AC3E}">
        <p14:creationId xmlns:p14="http://schemas.microsoft.com/office/powerpoint/2010/main" val="424553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F1E3AC-119D-4228-8DFD-D8C4D2B3FCD9}"/>
              </a:ext>
            </a:extLst>
          </p:cNvPr>
          <p:cNvSpPr>
            <a:spLocks noGrp="1"/>
          </p:cNvSpPr>
          <p:nvPr>
            <p:ph type="ctrTitle"/>
          </p:nvPr>
        </p:nvSpPr>
        <p:spPr/>
        <p:txBody>
          <a:bodyPr/>
          <a:lstStyle/>
          <a:p>
            <a:r>
              <a:rPr lang="de-DE" dirty="0"/>
              <a:t>Aufbau einer Testklasse</a:t>
            </a:r>
          </a:p>
        </p:txBody>
      </p:sp>
      <p:sp>
        <p:nvSpPr>
          <p:cNvPr id="3" name="Untertitel 2">
            <a:extLst>
              <a:ext uri="{FF2B5EF4-FFF2-40B4-BE49-F238E27FC236}">
                <a16:creationId xmlns:a16="http://schemas.microsoft.com/office/drawing/2014/main" id="{1FDE8BB2-9D8C-4CC4-B5EE-E94C4B6371C0}"/>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19074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6AD91D8D4DE894EBAD47719A3C264BC" ma:contentTypeVersion="0" ma:contentTypeDescription="Create a new document." ma:contentTypeScope="" ma:versionID="97aef50d91f1b101f69d1a9e2b819b3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Control xmlns="http://schemas.microsoft.com/VisualStudio/2011/storyboarding/control">
  <Id Name="0eeb7cd6-0ce7-493d-a937-fc0f06537b83" Revision="1" Stencil="System.MyShapes" StencilVersion="1.0"/>
</Control>
</file>

<file path=customXml/itemProps1.xml><?xml version="1.0" encoding="utf-8"?>
<ds:datastoreItem xmlns:ds="http://schemas.openxmlformats.org/officeDocument/2006/customXml" ds:itemID="{1831EB87-91CF-4F2D-BF5B-4BD82EC9A567}">
  <ds:schemaRefs>
    <ds:schemaRef ds:uri="http://schemas.microsoft.com/sharepoint/v3/contenttype/forms"/>
  </ds:schemaRefs>
</ds:datastoreItem>
</file>

<file path=customXml/itemProps2.xml><?xml version="1.0" encoding="utf-8"?>
<ds:datastoreItem xmlns:ds="http://schemas.openxmlformats.org/officeDocument/2006/customXml" ds:itemID="{A0548314-14AF-4BCF-98CB-3A440C1B4137}">
  <ds:schemaRefs>
    <ds:schemaRef ds:uri="http://schemas.microsoft.com/office/2006/documentManagement/types"/>
    <ds:schemaRef ds:uri="http://purl.org/dc/dcmitype/"/>
    <ds:schemaRef ds:uri="http://purl.org/dc/terms/"/>
    <ds:schemaRef ds:uri="http://www.w3.org/XML/1998/namespace"/>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69539BA9-8039-4EF1-A013-ED008E7B4E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7C6143AF-337C-4A31-8FE0-52EFD1D663C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1449</Words>
  <Application>Microsoft Office PowerPoint</Application>
  <PresentationFormat>Benutzerdefiniert</PresentationFormat>
  <Paragraphs>283</Paragraphs>
  <Slides>45</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45</vt:i4>
      </vt:variant>
    </vt:vector>
  </HeadingPairs>
  <TitlesOfParts>
    <vt:vector size="50" baseType="lpstr">
      <vt:lpstr>Arial</vt:lpstr>
      <vt:lpstr>Calibri</vt:lpstr>
      <vt:lpstr>HelveticaNeue LT 45 Light</vt:lpstr>
      <vt:lpstr>Wingdings</vt:lpstr>
      <vt:lpstr>Office</vt:lpstr>
      <vt:lpstr>DevTrain UnitTesting</vt:lpstr>
      <vt:lpstr>Agenda</vt:lpstr>
      <vt:lpstr>Grundkonzept Unit Testing</vt:lpstr>
      <vt:lpstr>Motivation Unittest</vt:lpstr>
      <vt:lpstr>Applikation Test</vt:lpstr>
      <vt:lpstr>Unit Testing</vt:lpstr>
      <vt:lpstr>Unit Testing Prinzipien</vt:lpstr>
      <vt:lpstr>Richtlinien</vt:lpstr>
      <vt:lpstr>Aufbau einer Testklasse</vt:lpstr>
      <vt:lpstr>Testklasse</vt:lpstr>
      <vt:lpstr>Schreiben einer Testmethode</vt:lpstr>
      <vt:lpstr>Test</vt:lpstr>
      <vt:lpstr>Testabdeckung</vt:lpstr>
      <vt:lpstr>Code Coverage</vt:lpstr>
      <vt:lpstr>Not Covered Code visualisieren</vt:lpstr>
      <vt:lpstr>Wann schreiben wir Tests?</vt:lpstr>
      <vt:lpstr>Richtlinien</vt:lpstr>
      <vt:lpstr>Richtlinien</vt:lpstr>
      <vt:lpstr>Richtlinien – Beispiele</vt:lpstr>
      <vt:lpstr>Einführung von Mocking</vt:lpstr>
      <vt:lpstr>Typen</vt:lpstr>
      <vt:lpstr>Konkret sind Mock-Objekte sinnvoll, wenn das „echte“ Objekt </vt:lpstr>
      <vt:lpstr>Mock-Frameworks</vt:lpstr>
      <vt:lpstr>Frameworks</vt:lpstr>
      <vt:lpstr>Ein Mock Framework</vt:lpstr>
      <vt:lpstr>Mocking von einfachen Units</vt:lpstr>
      <vt:lpstr>Erstellen eines Mock Objekts</vt:lpstr>
      <vt:lpstr>Regeln für Eigenschaften</vt:lpstr>
      <vt:lpstr>Regeln für Methoden (1)</vt:lpstr>
      <vt:lpstr>Regeln für Methoden (2)</vt:lpstr>
      <vt:lpstr>Mock Controller</vt:lpstr>
      <vt:lpstr>Moq-Setup</vt:lpstr>
      <vt:lpstr>Moq-Properties</vt:lpstr>
      <vt:lpstr>Moq - Callbacks</vt:lpstr>
      <vt:lpstr>Moq - Callbacks</vt:lpstr>
      <vt:lpstr>Moq - Verify</vt:lpstr>
      <vt:lpstr>Moq - VerifyAll</vt:lpstr>
      <vt:lpstr>Demo</vt:lpstr>
      <vt:lpstr>bUnit</vt:lpstr>
      <vt:lpstr>bUnit</vt:lpstr>
      <vt:lpstr>bUnit</vt:lpstr>
      <vt:lpstr>bUnit</vt:lpstr>
      <vt:lpstr>Demo</vt:lpstr>
      <vt:lpstr>Konkrete Szenarien</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PPT-Vorlage</dc:title>
  <dc:creator>Tibor Csizmadia</dc:creator>
  <cp:lastModifiedBy>Darius Sadeghi</cp:lastModifiedBy>
  <cp:revision>142</cp:revision>
  <cp:lastPrinted>2012-01-31T07:23:08Z</cp:lastPrinted>
  <dcterms:created xsi:type="dcterms:W3CDTF">2007-09-30T18:14:31Z</dcterms:created>
  <dcterms:modified xsi:type="dcterms:W3CDTF">2025-01-30T23:46:32Z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0x01010046AD91D8D4DE894EBAD47719A3C264BC</vt:lpwstr>
  </property>
</Properties>
</file>