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7"/>
    <p:restoredTop sz="94674"/>
  </p:normalViewPr>
  <p:slideViewPr>
    <p:cSldViewPr snapToGrid="0">
      <p:cViewPr varScale="1">
        <p:scale>
          <a:sx n="148" d="100"/>
          <a:sy n="148" d="100"/>
        </p:scale>
        <p:origin x="21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3D130-C820-CD49-867F-FDEB024AEC88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2F3C4-E87C-2447-9725-4B86A0F142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729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2F3C4-E87C-2447-9725-4B86A0F142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20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8D452-D4D7-22AC-394D-0A0B3BDE7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94CC4C-CA76-B775-3416-4795D19BD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ECAF42-514B-05D6-5223-0E60C0CB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552-AFE1-F743-B0A2-01321546F1F8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C8A876-FE64-4E8C-63BE-64CCD8AF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672ABF-4A13-5663-132C-62DBC9FF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C4B-11F4-DE47-8D7B-2697C5862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34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8BF25-0A97-F1AB-8D12-99B1B05C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58774D-E29C-83FF-A7D4-3EC40343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E566F3-B062-10BB-C929-160ED19A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552-AFE1-F743-B0A2-01321546F1F8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82E35-2425-29E0-A87F-BDD7333B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695404-24E7-AC51-4B81-2A61C923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C4B-11F4-DE47-8D7B-2697C5862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03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CE84EF-8B54-8DA8-EA03-11D86755F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7A93F-3FD5-3EBD-41B5-21CE0694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5BAB2-F5B3-824C-8839-DCAB05D9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552-AFE1-F743-B0A2-01321546F1F8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9439F-A326-285E-9C97-1C000FE4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F96987-C4E0-1C82-4F68-A0994222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C4B-11F4-DE47-8D7B-2697C5862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32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6E885-84DA-ED11-D74B-ECD0E7AF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D04FC-86F9-3073-0710-70D4D066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C1F28-707A-6504-ACD1-CF08A3DEF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552-AFE1-F743-B0A2-01321546F1F8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B6AAFD-FB04-A705-9BA1-CC4E03D1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5C9A2D-C0EE-9BE6-893D-4A2A0E88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C4B-11F4-DE47-8D7B-2697C5862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18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CA7C4-FC42-5A32-8493-532D93FF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90B07C-DCE7-6D1A-CEC1-D28A2E4B9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CB1936-E65B-C352-D6AD-086627D5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552-AFE1-F743-B0A2-01321546F1F8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D1B04-E0AE-B992-7A09-BD69FE4A7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5BCEFF-469D-089F-7A03-FAB7E21E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C4B-11F4-DE47-8D7B-2697C5862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72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8EEBD-8052-7DB8-4621-F4BCA9D4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C213CC-AF8C-2DA2-79F2-D2A75C292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F68E7E-18D3-64F4-37A7-CCA415A71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4582C-C2F4-CDC4-A514-8F2C484E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552-AFE1-F743-B0A2-01321546F1F8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60DDD-DBEB-E17B-D720-563C0F94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C14BA6-82C9-62B9-E171-B8647805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C4B-11F4-DE47-8D7B-2697C5862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8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6D491-1D36-1F84-B072-270BC734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CFC1FB-204E-3043-16D7-FE77F1302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0D6690-5BA8-FC24-A9CD-D82A5D89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0DEECC-B0FA-CEF9-CA43-FBC0547B3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3DA370-857B-82CB-87D5-D36BA11A6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713B5B-D665-6C8F-1CA0-A242ACD5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552-AFE1-F743-B0A2-01321546F1F8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A9D241-F407-EF13-65B7-BBFCCA56A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5306489-3F25-40C7-17F6-7E32FA41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C4B-11F4-DE47-8D7B-2697C5862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58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B1471-5E71-7C94-D729-26FB8DAA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26FC30-E669-EAC9-05AA-318D330B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552-AFE1-F743-B0A2-01321546F1F8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1FAA20-D5C1-AB64-9C68-D986D842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254775-F611-CD0D-B78D-2B003F86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C4B-11F4-DE47-8D7B-2697C5862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7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1D47C6-E1B7-2AA6-66FF-76BC2D8D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552-AFE1-F743-B0A2-01321546F1F8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FEE34E-ACD8-A97A-CB96-A5250A3D1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6D34F-1061-6CB9-FCB7-4B3EDC75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C4B-11F4-DE47-8D7B-2697C5862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63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53E63-CF39-1C92-CD4C-9A856BBD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F670B-7071-39AA-4362-9391F4129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E76AE0-BF62-750C-BE4C-454B44D1B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D38F1C-D549-696A-3271-3004626A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552-AFE1-F743-B0A2-01321546F1F8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CAC8FF-5DDC-6180-ED28-CDBB4361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999572-6AE3-4F9E-D8B2-F9AC3F02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C4B-11F4-DE47-8D7B-2697C5862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74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C499D-0631-4D2E-98A5-0F57812A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E7CEE2-DC7B-FD15-4EE2-9C6D252DE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852759-6C4B-4118-B44A-A55D6447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A36AAB-95EA-D548-88C8-1B30EA83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9552-AFE1-F743-B0A2-01321546F1F8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8D9AD9-FA93-BF19-F097-879C7DEE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2C8C53-DDA8-CE6B-5693-4F92851F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53C4B-11F4-DE47-8D7B-2697C5862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60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63C140-17FC-E7DF-9E6B-06209495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040403-CCAD-357E-1EE2-FCA2B2C6E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17D62-5BB1-2BEF-C3D6-A3540A785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19552-AFE1-F743-B0A2-01321546F1F8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279A0-F2D0-70D4-3BF8-D1040C397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5903FC-05A0-E631-2CF1-B55070F01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53C4B-11F4-DE47-8D7B-2697C586281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13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135E5-2347-DB56-E4B0-4235A4727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IHostedService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FA6844-B982-802E-74E1-5A390BBAB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8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8C98FA-C14A-48F0-62BF-74609581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5400"/>
              <a:t>Was ist IHostedService?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95FF79-1C5E-5D14-EEE0-8FBB309E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de-DE" sz="2200" b="1" dirty="0"/>
              <a:t>Ein Interface</a:t>
            </a:r>
            <a:r>
              <a:rPr lang="de-DE" sz="2200" dirty="0"/>
              <a:t> zur Erstellung von </a:t>
            </a:r>
            <a:r>
              <a:rPr lang="de-DE" sz="2200" b="1" dirty="0"/>
              <a:t>Hintergrunddiensten</a:t>
            </a:r>
            <a:r>
              <a:rPr lang="de-DE" sz="2200" dirty="0"/>
              <a:t> in .NET</a:t>
            </a:r>
          </a:p>
          <a:p>
            <a:r>
              <a:rPr lang="de-DE" sz="2200" b="1" dirty="0"/>
              <a:t>.NET Core 2.0</a:t>
            </a:r>
          </a:p>
          <a:p>
            <a:r>
              <a:rPr lang="de-DE" sz="2200" dirty="0"/>
              <a:t>Wird verwendet, um </a:t>
            </a:r>
            <a:r>
              <a:rPr lang="de-DE" sz="2200" b="1" dirty="0"/>
              <a:t>Aufgaben im Hintergrund</a:t>
            </a:r>
            <a:r>
              <a:rPr lang="de-DE" sz="2200" dirty="0"/>
              <a:t> während der Laufzeit einer Anwendung auszuführen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1E663-DF9E-899F-0FB8-0AE21240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43" r="17860" b="2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0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8AE937-F90F-039E-E7E9-C158F955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de-DE" sz="3400">
                <a:solidFill>
                  <a:srgbClr val="FFFFFF"/>
                </a:solidFill>
              </a:rPr>
              <a:t>Anwendungsfälle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E2362-A827-2948-D0E6-C0FE77EE0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de-DE" dirty="0"/>
              <a:t>Zeitgesteuerte Hintergrundjobs</a:t>
            </a:r>
          </a:p>
          <a:p>
            <a:r>
              <a:rPr lang="de-DE" dirty="0"/>
              <a:t>Verarbeiten von Nachrichten aus Warteschlangen</a:t>
            </a:r>
          </a:p>
          <a:p>
            <a:r>
              <a:rPr lang="de-DE" dirty="0"/>
              <a:t>Dauerhafte Überwachungsdienste</a:t>
            </a:r>
          </a:p>
          <a:p>
            <a:r>
              <a:rPr lang="de-DE" dirty="0"/>
              <a:t>Synchronisation mit externen Systemen</a:t>
            </a:r>
          </a:p>
          <a:p>
            <a:endParaRPr lang="de-DE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3B63EA-77DA-5ABA-213C-6F1C9019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 sz="3700">
                <a:solidFill>
                  <a:srgbClr val="FFFFFF"/>
                </a:solidFill>
              </a:rPr>
              <a:t>IHostedService Methoden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113453-F554-9280-9582-30C5E163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200" b="1" dirty="0" err="1"/>
              <a:t>StartAsync</a:t>
            </a:r>
            <a:r>
              <a:rPr lang="de-DE" sz="2200" b="1" dirty="0"/>
              <a:t>(</a:t>
            </a:r>
            <a:r>
              <a:rPr lang="de-DE" sz="2200" b="1" dirty="0" err="1"/>
              <a:t>CancellationToken</a:t>
            </a:r>
            <a:r>
              <a:rPr lang="de-DE" sz="2200" b="1" dirty="0"/>
              <a:t>):</a:t>
            </a:r>
          </a:p>
          <a:p>
            <a:r>
              <a:rPr lang="de-DE" sz="2200" dirty="0"/>
              <a:t>Wird beim Start der Anwendung aufgerufen</a:t>
            </a:r>
          </a:p>
          <a:p>
            <a:r>
              <a:rPr lang="de-DE" sz="2200" dirty="0"/>
              <a:t>Startet die Hintergrundaufgabe</a:t>
            </a:r>
          </a:p>
          <a:p>
            <a:r>
              <a:rPr lang="de-DE" sz="2200" b="1" dirty="0"/>
              <a:t>Wichtig:</a:t>
            </a:r>
            <a:r>
              <a:rPr lang="de-DE" sz="2200" dirty="0"/>
              <a:t> Solange </a:t>
            </a:r>
            <a:r>
              <a:rPr lang="de-DE" sz="2200" dirty="0" err="1"/>
              <a:t>StartAsync</a:t>
            </a:r>
            <a:r>
              <a:rPr lang="de-DE" sz="2200" dirty="0"/>
              <a:t>() nicht abgeschlossen ist, startet der Host keine weiteren Dienste</a:t>
            </a:r>
          </a:p>
          <a:p>
            <a:pPr marL="0" indent="0">
              <a:buNone/>
            </a:pPr>
            <a:endParaRPr lang="de-DE" sz="2200" dirty="0"/>
          </a:p>
          <a:p>
            <a:pPr marL="0" indent="0">
              <a:buNone/>
            </a:pPr>
            <a:r>
              <a:rPr lang="de-DE" sz="2200" b="1" dirty="0" err="1"/>
              <a:t>StopAsync</a:t>
            </a:r>
            <a:r>
              <a:rPr lang="de-DE" sz="2200" b="1" dirty="0"/>
              <a:t>(</a:t>
            </a:r>
            <a:r>
              <a:rPr lang="de-DE" sz="2200" b="1" dirty="0" err="1"/>
              <a:t>CancellationToken</a:t>
            </a:r>
            <a:r>
              <a:rPr lang="de-DE" sz="2200" b="1" dirty="0"/>
              <a:t>):</a:t>
            </a:r>
          </a:p>
          <a:p>
            <a:r>
              <a:rPr lang="de-DE" sz="2200" dirty="0"/>
              <a:t>Wird beim Herunterfahren der Anwendung ausgelöst</a:t>
            </a:r>
          </a:p>
          <a:p>
            <a:r>
              <a:rPr lang="de-DE" sz="2200" dirty="0"/>
              <a:t>Ermöglicht die saubere Beendigung laufender Aufgaben</a:t>
            </a:r>
          </a:p>
          <a:p>
            <a:r>
              <a:rPr lang="de-DE" sz="2200" b="1" dirty="0"/>
              <a:t>Hinweis:</a:t>
            </a:r>
            <a:r>
              <a:rPr lang="de-DE" sz="2200" dirty="0"/>
              <a:t> Bei plötzlichen Abstürzen oder Fehlern wird </a:t>
            </a:r>
            <a:r>
              <a:rPr lang="de-DE" sz="2200" dirty="0" err="1"/>
              <a:t>StopAsync</a:t>
            </a:r>
            <a:r>
              <a:rPr lang="de-DE" sz="2200" dirty="0"/>
              <a:t>() evtl. nicht aufgerufen</a:t>
            </a:r>
          </a:p>
        </p:txBody>
      </p:sp>
    </p:spTree>
    <p:extLst>
      <p:ext uri="{BB962C8B-B14F-4D97-AF65-F5344CB8AC3E}">
        <p14:creationId xmlns:p14="http://schemas.microsoft.com/office/powerpoint/2010/main" val="81662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69AC60-2856-2A28-67B0-F0B3CAD0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de-DE" sz="3400">
                <a:solidFill>
                  <a:srgbClr val="FFFFFF"/>
                </a:solidFill>
              </a:rPr>
              <a:t>Was ist BackgroundService?</a:t>
            </a:r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F8BE8-98A0-8B0B-07F1-AF063326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200" b="1" dirty="0"/>
              <a:t>Vereinfachte Variante von </a:t>
            </a:r>
            <a:r>
              <a:rPr lang="de-DE" sz="2200" b="1" dirty="0" err="1"/>
              <a:t>IHostedService</a:t>
            </a:r>
            <a:endParaRPr lang="de-DE" sz="2200" b="1" dirty="0"/>
          </a:p>
          <a:p>
            <a:r>
              <a:rPr lang="de-DE" sz="2200" dirty="0"/>
              <a:t>Abstrakte Klasse, die bereits Start- und </a:t>
            </a:r>
            <a:r>
              <a:rPr lang="de-DE" sz="2200" dirty="0" err="1"/>
              <a:t>Stop</a:t>
            </a:r>
            <a:r>
              <a:rPr lang="de-DE" sz="2200" dirty="0"/>
              <a:t>-Logik enthält</a:t>
            </a:r>
          </a:p>
          <a:p>
            <a:r>
              <a:rPr lang="de-DE" sz="2200" dirty="0"/>
              <a:t>Es muss nur die Methode </a:t>
            </a:r>
            <a:r>
              <a:rPr lang="de-DE" sz="2200" dirty="0" err="1"/>
              <a:t>ExecuteAsync</a:t>
            </a:r>
            <a:r>
              <a:rPr lang="de-DE" sz="2200" dirty="0"/>
              <a:t>(</a:t>
            </a:r>
            <a:r>
              <a:rPr lang="de-DE" sz="2200" dirty="0" err="1"/>
              <a:t>CancellationToken</a:t>
            </a:r>
            <a:r>
              <a:rPr lang="de-DE" sz="2200" dirty="0"/>
              <a:t>) implementiert werden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2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B3CD2-4107-8914-6348-3042E86C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Verwendung bei Traperto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C1C512-EA39-052D-2526-4DE9A1E0F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RabbitMqMessageReceiver</a:t>
            </a:r>
            <a:endParaRPr lang="de-DE" b="1" dirty="0"/>
          </a:p>
          <a:p>
            <a:pPr lvl="1"/>
            <a:r>
              <a:rPr lang="de-DE" dirty="0" err="1"/>
              <a:t>StartAsync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Stellt Verbindung zu </a:t>
            </a:r>
            <a:r>
              <a:rPr lang="de-DE" dirty="0" err="1"/>
              <a:t>RabbitMQ</a:t>
            </a:r>
            <a:r>
              <a:rPr lang="de-DE" dirty="0"/>
              <a:t> her</a:t>
            </a:r>
          </a:p>
          <a:p>
            <a:pPr lvl="1"/>
            <a:r>
              <a:rPr lang="de-DE" dirty="0" err="1"/>
              <a:t>StopAsync</a:t>
            </a:r>
            <a:r>
              <a:rPr lang="de-DE" dirty="0"/>
              <a:t>:</a:t>
            </a:r>
          </a:p>
          <a:p>
            <a:pPr lvl="2"/>
            <a:r>
              <a:rPr lang="de-DE" dirty="0" err="1"/>
              <a:t>RabbitMQ</a:t>
            </a:r>
            <a:r>
              <a:rPr lang="de-DE" dirty="0"/>
              <a:t>-Verbindung und Channel werden geschlossen</a:t>
            </a:r>
          </a:p>
        </p:txBody>
      </p:sp>
    </p:spTree>
    <p:extLst>
      <p:ext uri="{BB962C8B-B14F-4D97-AF65-F5344CB8AC3E}">
        <p14:creationId xmlns:p14="http://schemas.microsoft.com/office/powerpoint/2010/main" val="85636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Macintosh PowerPoint</Application>
  <PresentationFormat>Breitbild</PresentationFormat>
  <Paragraphs>31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</vt:lpstr>
      <vt:lpstr>IHostedService</vt:lpstr>
      <vt:lpstr>Was ist IHostedService?</vt:lpstr>
      <vt:lpstr>Anwendungsfälle</vt:lpstr>
      <vt:lpstr>IHostedService Methoden</vt:lpstr>
      <vt:lpstr>Was ist BackgroundService?</vt:lpstr>
      <vt:lpstr>Verwendung bei Traperto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Darius Stoffele</dc:creator>
  <cp:lastModifiedBy>Darius Stoffele</cp:lastModifiedBy>
  <cp:revision>2</cp:revision>
  <dcterms:created xsi:type="dcterms:W3CDTF">2025-05-05T08:53:16Z</dcterms:created>
  <dcterms:modified xsi:type="dcterms:W3CDTF">2025-06-03T12:40:15Z</dcterms:modified>
</cp:coreProperties>
</file>