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F5019-7348-AE9E-542E-61A5FC1A7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Quartz</a:t>
            </a:r>
            <a:r>
              <a:rPr lang="de-DE" dirty="0"/>
              <a:t> Scheduler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C5FAEA-C5C9-9AF1-9FC1-1952A7412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18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12044-4B03-0F16-6243-49EF09CD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Quartz.NET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CD8C52-D087-70A4-35F9-A3AA0DC3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Open-Source Scheduling Library für .NET</a:t>
            </a:r>
          </a:p>
          <a:p>
            <a:r>
              <a:rPr lang="de-DE" dirty="0"/>
              <a:t>Ermöglicht zeitgesteuerte Task-Ausführung</a:t>
            </a:r>
          </a:p>
          <a:p>
            <a:r>
              <a:rPr lang="de-DE" dirty="0"/>
              <a:t>Unterstützt komplexe Zeitpläne (Cron, Intervalle, Kalender)</a:t>
            </a:r>
          </a:p>
        </p:txBody>
      </p:sp>
    </p:spTree>
    <p:extLst>
      <p:ext uri="{BB962C8B-B14F-4D97-AF65-F5344CB8AC3E}">
        <p14:creationId xmlns:p14="http://schemas.microsoft.com/office/powerpoint/2010/main" val="375724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C292E-9B7E-9BF0-57EA-9EC926C2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Quartz.NET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782766-E9CA-EF88-9E13-9226E906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Geplante Aufgaben automatisch ausführen</a:t>
            </a:r>
          </a:p>
          <a:p>
            <a:r>
              <a:rPr lang="de-DE" dirty="0"/>
              <a:t>Wiederkehrende oder einmalige Jobs definieren</a:t>
            </a:r>
          </a:p>
          <a:p>
            <a:r>
              <a:rPr lang="de-DE" dirty="0"/>
              <a:t>Unterstützung für Cron-Syntax</a:t>
            </a:r>
          </a:p>
          <a:p>
            <a:r>
              <a:rPr lang="de-DE" dirty="0"/>
              <a:t>Persistente Speicherung möglich</a:t>
            </a:r>
          </a:p>
          <a:p>
            <a:r>
              <a:rPr lang="de-DE" dirty="0"/>
              <a:t>Skalierbar mit Clustering</a:t>
            </a:r>
          </a:p>
        </p:txBody>
      </p:sp>
    </p:spTree>
    <p:extLst>
      <p:ext uri="{BB962C8B-B14F-4D97-AF65-F5344CB8AC3E}">
        <p14:creationId xmlns:p14="http://schemas.microsoft.com/office/powerpoint/2010/main" val="127151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83E27-6012-DB39-7144-B5E80211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6309" cy="4601183"/>
          </a:xfrm>
        </p:spPr>
        <p:txBody>
          <a:bodyPr/>
          <a:lstStyle/>
          <a:p>
            <a:r>
              <a:rPr lang="de-DE" dirty="0"/>
              <a:t>Grundkonzepte von </a:t>
            </a:r>
            <a:r>
              <a:rPr lang="de-DE" dirty="0" err="1"/>
              <a:t>Quartz.NET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0A93-F05F-8946-0B96-C2BC33B4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Scheduler: Verwaltet die geplanten Jobs</a:t>
            </a:r>
          </a:p>
          <a:p>
            <a:r>
              <a:rPr lang="de-DE" dirty="0"/>
              <a:t>Job: Die auszuführende Aufgabe</a:t>
            </a:r>
          </a:p>
          <a:p>
            <a:r>
              <a:rPr lang="de-DE" dirty="0"/>
              <a:t>Trigger: Bestimmt, wann der Job ausgeführt wird</a:t>
            </a:r>
          </a:p>
          <a:p>
            <a:r>
              <a:rPr lang="de-DE" dirty="0"/>
              <a:t>Job Store: Speichert Job-Daten in Speicher oder DB</a:t>
            </a:r>
          </a:p>
        </p:txBody>
      </p:sp>
    </p:spTree>
    <p:extLst>
      <p:ext uri="{BB962C8B-B14F-4D97-AF65-F5344CB8AC3E}">
        <p14:creationId xmlns:p14="http://schemas.microsoft.com/office/powerpoint/2010/main" val="288357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BB3C8-993E-5191-3405-9B88F93E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sind persistente Jobs wichtig?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A1044-334E-0B15-587E-FC415A40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AdoJobStore</a:t>
            </a:r>
            <a:r>
              <a:rPr lang="de-DE" dirty="0"/>
              <a:t> als </a:t>
            </a:r>
            <a:r>
              <a:rPr lang="de-DE" dirty="0" err="1"/>
              <a:t>JobStore</a:t>
            </a:r>
            <a:r>
              <a:rPr lang="de-DE" dirty="0"/>
              <a:t>-Implementierung in </a:t>
            </a:r>
            <a:r>
              <a:rPr lang="de-DE" dirty="0" err="1"/>
              <a:t>Quartz.NET</a:t>
            </a:r>
            <a:endParaRPr lang="de-DE" dirty="0"/>
          </a:p>
          <a:p>
            <a:pPr lvl="1"/>
            <a:r>
              <a:rPr lang="de-DE" dirty="0"/>
              <a:t>Jobs- und Trigger-Daten in relationalen Datenbanken speichern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Robustheit bei Neustarts und Abstürzen</a:t>
            </a:r>
          </a:p>
          <a:p>
            <a:pPr lvl="1"/>
            <a:r>
              <a:rPr lang="de-DE" dirty="0"/>
              <a:t>Fehlerbehandlung und Wiederaufnahme</a:t>
            </a:r>
          </a:p>
          <a:p>
            <a:pPr lvl="1"/>
            <a:r>
              <a:rPr lang="de-DE" dirty="0"/>
              <a:t>Zentrale Verwaltung</a:t>
            </a:r>
          </a:p>
        </p:txBody>
      </p:sp>
    </p:spTree>
    <p:extLst>
      <p:ext uri="{BB962C8B-B14F-4D97-AF65-F5344CB8AC3E}">
        <p14:creationId xmlns:p14="http://schemas.microsoft.com/office/powerpoint/2010/main" val="241833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FA6D-1320-2273-4BE8-20B7CE1C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chemeClr val="bg1"/>
                </a:solidFill>
                <a:effectLst/>
                <a:latin typeface="ui-sans-serif"/>
              </a:rPr>
              <a:t>Wie verwenden wir </a:t>
            </a:r>
            <a:r>
              <a:rPr lang="de-DE" b="0" i="0" dirty="0" err="1">
                <a:solidFill>
                  <a:schemeClr val="bg1"/>
                </a:solidFill>
                <a:effectLst/>
                <a:latin typeface="ui-sans-serif"/>
              </a:rPr>
              <a:t>Quartz.NET</a:t>
            </a:r>
            <a:r>
              <a:rPr lang="de-DE" b="0" i="0" dirty="0">
                <a:solidFill>
                  <a:schemeClr val="bg1"/>
                </a:solidFill>
                <a:effectLst/>
                <a:latin typeface="ui-sans-serif"/>
              </a:rPr>
              <a:t> bei </a:t>
            </a:r>
            <a:r>
              <a:rPr lang="de-DE" b="0" i="0" dirty="0" err="1">
                <a:solidFill>
                  <a:schemeClr val="bg1"/>
                </a:solidFill>
                <a:effectLst/>
                <a:latin typeface="ui-sans-serif"/>
              </a:rPr>
              <a:t>Traperto</a:t>
            </a:r>
            <a:r>
              <a:rPr lang="de-DE" b="0" i="0" dirty="0">
                <a:solidFill>
                  <a:schemeClr val="bg1"/>
                </a:solidFill>
                <a:effectLst/>
                <a:latin typeface="ui-sans-serif"/>
              </a:rPr>
              <a:t>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A34173-6B67-4FBE-F7BD-6C778590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Traperto.CronJobScheduling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833173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Rahmen</Template>
  <TotalTime>0</TotalTime>
  <Words>128</Words>
  <Application>Microsoft Macintosh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Corbel</vt:lpstr>
      <vt:lpstr>ui-sans-serif</vt:lpstr>
      <vt:lpstr>Wingdings 2</vt:lpstr>
      <vt:lpstr>Rahmen</vt:lpstr>
      <vt:lpstr>Quartz Scheduler</vt:lpstr>
      <vt:lpstr>Was ist Quartz.NET?</vt:lpstr>
      <vt:lpstr>Warum Quartz.NET?</vt:lpstr>
      <vt:lpstr>Grundkonzepte von Quartz.NET</vt:lpstr>
      <vt:lpstr>Warum sind persistente Jobs wichtig?</vt:lpstr>
      <vt:lpstr>Wie verwenden wir Quartz.NET bei Traperto?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 Stoffele</dc:creator>
  <cp:lastModifiedBy>Darius Stoffele</cp:lastModifiedBy>
  <cp:revision>1</cp:revision>
  <dcterms:created xsi:type="dcterms:W3CDTF">2025-03-31T06:06:05Z</dcterms:created>
  <dcterms:modified xsi:type="dcterms:W3CDTF">2025-03-31T09:35:57Z</dcterms:modified>
</cp:coreProperties>
</file>