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3F6F0-BD16-426C-B591-70F66FF0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1F8752-C91F-428D-AA48-66FA9F1A3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DD5D3-6FDC-478C-8EFC-0727D4FF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6D4AA-08D8-4245-8C20-445ED609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1DB763-E446-4B8A-89F0-41F208D6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017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B9C5B-BA71-43D0-BEE6-4F98CB3E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DCB65A-E43F-42FC-A981-2D90B42F0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2F901-C0DD-4114-A05A-B65711C5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8FAD1-947B-486F-A890-56B503B8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9B2164-1124-46D2-9B68-546BA33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10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DF5866-B5ED-4952-B469-9347769B2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3B66FE-8920-4B9C-B25B-227A3DF00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61AD9C-C83D-4372-A672-C1FDF0D1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190DE-BD26-44DC-9E03-2BF5005C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1EF67A-8DE7-4031-86BD-2FD32F5A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99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D7BDD-7720-48E7-9F81-4E1E71BF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6FC9D3-7BC3-4FBC-B2F6-636B89A9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DA66CF-8395-4065-BCA8-A7F07692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65B8A-89DE-439C-8061-109A5A6A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8541D-1BE0-491B-A90D-25329098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58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42164-0E67-4016-BF3B-091DE1C2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33EA81-E829-42CE-9DD5-ABB18531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1281D-E298-4D86-B802-96E645E3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53F6F-2A51-43A4-A956-36BA4F70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92907-3667-40A0-B3A1-988AC982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55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1C377-58E5-46B1-A020-80002044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1B29C-EAB2-4331-B89F-4E99E431B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F7D233-4650-442F-9A4A-669D4661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00CDA-8530-4C3D-9676-0BDE6F36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2CA52C-A0B4-4367-80F1-8D8A0EBE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4B3594-2A46-47FA-A370-5FF0FB04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53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01F9A-915A-4D68-AB09-EB48DC22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16F6B5-2413-4B5B-AC2F-22D0836B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35E4F1-27AB-4520-99D6-23B9050D7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8D1E80-8C72-4D7C-B988-C265DE925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73CD45-55C4-4E1D-8F0E-9F89421B4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EA3AF7-4C73-49EA-9528-912DD6F0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F4A058-8AE9-4CDC-BC50-C6FE5203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56935B-9D0E-48A9-8C90-B9DE44DF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96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43861-9C42-4A7B-A6F8-8EB3E648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E617F4-B3E3-4941-B3AF-C0D1EFE9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9F2194-E966-4F95-B8AB-99B5CB42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7060A-1260-4F52-91AC-4D321D21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22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77053C-3BB9-4647-A4F6-0A5C9B16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C0879B-40EE-460C-B6EA-439857C7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E01E8-552D-49FE-853B-CA1ECB26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02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63A05-41D8-4C8E-9234-71A86791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488D9-59D5-4045-A9A1-D2E41B13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B19CCC-9B9D-4D57-BCBA-E5FA42940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EA2245-24FE-424B-95A3-D3C96CE2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478F5E-16E3-45A2-8D4F-B3EE1231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4EECAC-46EF-4010-BDE6-9AD1631C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52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50F32-1ABC-4A2D-8426-48AF7639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54070A-5FC3-4DB0-BC96-3E564D4E3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A7E7F7-A9D1-4A5D-9CE0-9FCFCBB4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EC5E57-5839-46BA-B003-A6F9A294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E28C5B-4DEA-4EDB-8EE7-A33E0152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C2931-FCB6-4A60-A1F7-63CD32DE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52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50134F-493E-4EFC-BA8D-C3A55ED9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2B2135-F4DA-4978-8618-5CB40A8F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CE7B6-DF7A-4CD1-B6F8-626775C21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4461-E876-4913-81C3-B681DC35308D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A0208-138B-4250-92E7-DF5A8B4C4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E592D1-DD7B-4BB8-81DC-678D11017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3367-6640-4EE9-AD5A-FFE04879C6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72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B6EC280-B06E-4485-94F5-9424CE137027}"/>
              </a:ext>
            </a:extLst>
          </p:cNvPr>
          <p:cNvSpPr/>
          <p:nvPr/>
        </p:nvSpPr>
        <p:spPr>
          <a:xfrm>
            <a:off x="3275427" y="129092"/>
            <a:ext cx="5641145" cy="6302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A2D14B-C9D9-437D-B088-45DD39C333B9}"/>
              </a:ext>
            </a:extLst>
          </p:cNvPr>
          <p:cNvSpPr/>
          <p:nvPr/>
        </p:nvSpPr>
        <p:spPr>
          <a:xfrm>
            <a:off x="5275729" y="5217459"/>
            <a:ext cx="1640542" cy="632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195CDB-8E9A-48C3-83B4-8382F48EAB29}"/>
              </a:ext>
            </a:extLst>
          </p:cNvPr>
          <p:cNvSpPr txBox="1"/>
          <p:nvPr/>
        </p:nvSpPr>
        <p:spPr>
          <a:xfrm>
            <a:off x="5419165" y="5348798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Iniciar </a:t>
            </a:r>
            <a:r>
              <a:rPr lang="es-CO" dirty="0" err="1"/>
              <a:t>Sesion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9E5B1C-A1EC-444E-BB36-D92E8D482C12}"/>
              </a:ext>
            </a:extLst>
          </p:cNvPr>
          <p:cNvSpPr/>
          <p:nvPr/>
        </p:nvSpPr>
        <p:spPr>
          <a:xfrm>
            <a:off x="4235824" y="2084294"/>
            <a:ext cx="3778623" cy="47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highlight>
                <a:srgbClr val="C0C0C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32B3993-9313-4470-89AE-4CEB50E014DD}"/>
              </a:ext>
            </a:extLst>
          </p:cNvPr>
          <p:cNvSpPr/>
          <p:nvPr/>
        </p:nvSpPr>
        <p:spPr>
          <a:xfrm>
            <a:off x="4235824" y="3092823"/>
            <a:ext cx="3778623" cy="47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2FD6D1-2C5B-4DDC-B82D-679BEF7D7976}"/>
              </a:ext>
            </a:extLst>
          </p:cNvPr>
          <p:cNvSpPr txBox="1"/>
          <p:nvPr/>
        </p:nvSpPr>
        <p:spPr>
          <a:xfrm>
            <a:off x="4235824" y="753035"/>
            <a:ext cx="377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Iniciar </a:t>
            </a:r>
            <a:r>
              <a:rPr lang="es-CO" dirty="0" err="1"/>
              <a:t>Sesion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326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4C4554A-AD47-4829-B902-1CB7C07BE1A2}"/>
              </a:ext>
            </a:extLst>
          </p:cNvPr>
          <p:cNvSpPr/>
          <p:nvPr/>
        </p:nvSpPr>
        <p:spPr>
          <a:xfrm>
            <a:off x="3166781" y="235325"/>
            <a:ext cx="5163670" cy="576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F921984-83CE-4DA7-95C8-74123C513976}"/>
              </a:ext>
            </a:extLst>
          </p:cNvPr>
          <p:cNvSpPr/>
          <p:nvPr/>
        </p:nvSpPr>
        <p:spPr>
          <a:xfrm>
            <a:off x="3442447" y="786652"/>
            <a:ext cx="4612341" cy="793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1 - Aceites</a:t>
            </a: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A7A776F7-D99E-4816-9C45-DD552C34B608}"/>
              </a:ext>
            </a:extLst>
          </p:cNvPr>
          <p:cNvSpPr/>
          <p:nvPr/>
        </p:nvSpPr>
        <p:spPr>
          <a:xfrm>
            <a:off x="7503458" y="1028698"/>
            <a:ext cx="268941" cy="309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B95C51F-4590-4EDB-A625-68C39DACFEF7}"/>
              </a:ext>
            </a:extLst>
          </p:cNvPr>
          <p:cNvSpPr/>
          <p:nvPr/>
        </p:nvSpPr>
        <p:spPr>
          <a:xfrm>
            <a:off x="4558553" y="3139889"/>
            <a:ext cx="2514600" cy="793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7AFD6DB-0B86-44F6-A63F-874D944E811B}"/>
              </a:ext>
            </a:extLst>
          </p:cNvPr>
          <p:cNvSpPr/>
          <p:nvPr/>
        </p:nvSpPr>
        <p:spPr>
          <a:xfrm>
            <a:off x="3442446" y="1860734"/>
            <a:ext cx="4612341" cy="793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1 - Aceites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D337F65-1366-4103-9B66-31FD6F00AF57}"/>
              </a:ext>
            </a:extLst>
          </p:cNvPr>
          <p:cNvSpPr/>
          <p:nvPr/>
        </p:nvSpPr>
        <p:spPr>
          <a:xfrm>
            <a:off x="3576919" y="3223932"/>
            <a:ext cx="853890" cy="62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+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527616C-4E21-4F8E-8DA5-9C82C6CC072B}"/>
              </a:ext>
            </a:extLst>
          </p:cNvPr>
          <p:cNvSpPr/>
          <p:nvPr/>
        </p:nvSpPr>
        <p:spPr>
          <a:xfrm>
            <a:off x="7382435" y="3223932"/>
            <a:ext cx="820271" cy="62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-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677BCCE-F275-4595-B5F7-DE39B190B8AF}"/>
              </a:ext>
            </a:extLst>
          </p:cNvPr>
          <p:cNvSpPr/>
          <p:nvPr/>
        </p:nvSpPr>
        <p:spPr>
          <a:xfrm>
            <a:off x="4837577" y="4419044"/>
            <a:ext cx="1822078" cy="793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Actualizar cantidad</a:t>
            </a:r>
          </a:p>
        </p:txBody>
      </p:sp>
    </p:spTree>
    <p:extLst>
      <p:ext uri="{BB962C8B-B14F-4D97-AF65-F5344CB8AC3E}">
        <p14:creationId xmlns:p14="http://schemas.microsoft.com/office/powerpoint/2010/main" val="2020844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MOSQUERA RIVAS</dc:creator>
  <cp:lastModifiedBy>LUIS FERNANDO MOSQUERA RIVAS</cp:lastModifiedBy>
  <cp:revision>1</cp:revision>
  <dcterms:created xsi:type="dcterms:W3CDTF">2021-10-28T22:48:43Z</dcterms:created>
  <dcterms:modified xsi:type="dcterms:W3CDTF">2021-10-28T23:52:39Z</dcterms:modified>
</cp:coreProperties>
</file>