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57" r:id="rId3"/>
    <p:sldId id="278" r:id="rId4"/>
    <p:sldId id="335" r:id="rId5"/>
    <p:sldId id="281" r:id="rId6"/>
    <p:sldId id="324" r:id="rId7"/>
    <p:sldId id="325" r:id="rId8"/>
    <p:sldId id="326" r:id="rId9"/>
    <p:sldId id="334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6" r:id="rId18"/>
    <p:sldId id="340" r:id="rId19"/>
    <p:sldId id="306" r:id="rId20"/>
    <p:sldId id="337" r:id="rId21"/>
    <p:sldId id="339" r:id="rId22"/>
    <p:sldId id="338" r:id="rId23"/>
    <p:sldId id="341" r:id="rId24"/>
    <p:sldId id="286" r:id="rId25"/>
    <p:sldId id="323" r:id="rId26"/>
    <p:sldId id="344" r:id="rId27"/>
    <p:sldId id="342" r:id="rId28"/>
    <p:sldId id="343" r:id="rId29"/>
    <p:sldId id="2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1E181-31F0-4E45-9904-E1BA8F73A578}" v="7" dt="2020-09-17T10:53:07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" userId="0e178c38-5aaa-43c0-91d8-c268ff8686e5" providerId="ADAL" clId="{B77857A0-34DA-4E9F-A0A8-BF9CBC4C5A8E}"/>
    <pc:docChg chg="custSel addSld delSld modSld sldOrd">
      <pc:chgData name="Darius" userId="0e178c38-5aaa-43c0-91d8-c268ff8686e5" providerId="ADAL" clId="{B77857A0-34DA-4E9F-A0A8-BF9CBC4C5A8E}" dt="2020-07-30T05:08:38.609" v="157" actId="47"/>
      <pc:docMkLst>
        <pc:docMk/>
      </pc:docMkLst>
      <pc:sldChg chg="modSp mod">
        <pc:chgData name="Darius" userId="0e178c38-5aaa-43c0-91d8-c268ff8686e5" providerId="ADAL" clId="{B77857A0-34DA-4E9F-A0A8-BF9CBC4C5A8E}" dt="2020-07-28T06:18:00.023" v="31" actId="27636"/>
        <pc:sldMkLst>
          <pc:docMk/>
          <pc:sldMk cId="2578096754" sldId="256"/>
        </pc:sldMkLst>
        <pc:spChg chg="mod">
          <ac:chgData name="Darius" userId="0e178c38-5aaa-43c0-91d8-c268ff8686e5" providerId="ADAL" clId="{B77857A0-34DA-4E9F-A0A8-BF9CBC4C5A8E}" dt="2020-07-28T06:18:00.023" v="31" actId="27636"/>
          <ac:spMkLst>
            <pc:docMk/>
            <pc:sldMk cId="2578096754" sldId="256"/>
            <ac:spMk id="3" creationId="{FECE8CCC-4247-4CCE-A408-BED454B8AC82}"/>
          </ac:spMkLst>
        </pc:spChg>
      </pc:sldChg>
      <pc:sldChg chg="modSp mod">
        <pc:chgData name="Darius" userId="0e178c38-5aaa-43c0-91d8-c268ff8686e5" providerId="ADAL" clId="{B77857A0-34DA-4E9F-A0A8-BF9CBC4C5A8E}" dt="2020-07-30T05:06:52.266" v="47" actId="20577"/>
        <pc:sldMkLst>
          <pc:docMk/>
          <pc:sldMk cId="857391645" sldId="257"/>
        </pc:sldMkLst>
        <pc:spChg chg="mod">
          <ac:chgData name="Darius" userId="0e178c38-5aaa-43c0-91d8-c268ff8686e5" providerId="ADAL" clId="{B77857A0-34DA-4E9F-A0A8-BF9CBC4C5A8E}" dt="2020-07-30T05:06:52.266" v="47" actId="20577"/>
          <ac:spMkLst>
            <pc:docMk/>
            <pc:sldMk cId="857391645" sldId="257"/>
            <ac:spMk id="2" creationId="{7F5CD355-0B6A-4ED3-93F5-802B5D5D5AE6}"/>
          </ac:spMkLst>
        </pc:spChg>
      </pc:sldChg>
      <pc:sldChg chg="del">
        <pc:chgData name="Darius" userId="0e178c38-5aaa-43c0-91d8-c268ff8686e5" providerId="ADAL" clId="{B77857A0-34DA-4E9F-A0A8-BF9CBC4C5A8E}" dt="2020-07-30T05:08:38.609" v="157" actId="47"/>
        <pc:sldMkLst>
          <pc:docMk/>
          <pc:sldMk cId="2147719424" sldId="258"/>
        </pc:sldMkLst>
      </pc:sldChg>
      <pc:sldChg chg="modSp add mod ord">
        <pc:chgData name="Darius" userId="0e178c38-5aaa-43c0-91d8-c268ff8686e5" providerId="ADAL" clId="{B77857A0-34DA-4E9F-A0A8-BF9CBC4C5A8E}" dt="2020-07-28T06:25:44.473" v="35" actId="20577"/>
        <pc:sldMkLst>
          <pc:docMk/>
          <pc:sldMk cId="3564963328" sldId="259"/>
        </pc:sldMkLst>
        <pc:spChg chg="mod">
          <ac:chgData name="Darius" userId="0e178c38-5aaa-43c0-91d8-c268ff8686e5" providerId="ADAL" clId="{B77857A0-34DA-4E9F-A0A8-BF9CBC4C5A8E}" dt="2020-07-28T06:25:44.473" v="35" actId="20577"/>
          <ac:spMkLst>
            <pc:docMk/>
            <pc:sldMk cId="3564963328" sldId="259"/>
            <ac:spMk id="3" creationId="{58393FCB-06BF-4151-B71F-299CBF7B9D5C}"/>
          </ac:spMkLst>
        </pc:spChg>
      </pc:sldChg>
      <pc:sldChg chg="modSp add mod">
        <pc:chgData name="Darius" userId="0e178c38-5aaa-43c0-91d8-c268ff8686e5" providerId="ADAL" clId="{B77857A0-34DA-4E9F-A0A8-BF9CBC4C5A8E}" dt="2020-07-30T05:07:45.628" v="100" actId="20577"/>
        <pc:sldMkLst>
          <pc:docMk/>
          <pc:sldMk cId="2487088032" sldId="260"/>
        </pc:sldMkLst>
        <pc:spChg chg="mod">
          <ac:chgData name="Darius" userId="0e178c38-5aaa-43c0-91d8-c268ff8686e5" providerId="ADAL" clId="{B77857A0-34DA-4E9F-A0A8-BF9CBC4C5A8E}" dt="2020-07-30T05:07:45.628" v="100" actId="20577"/>
          <ac:spMkLst>
            <pc:docMk/>
            <pc:sldMk cId="2487088032" sldId="260"/>
            <ac:spMk id="2" creationId="{9C1EDE03-5CD6-4892-80C5-4F64A2609DCC}"/>
          </ac:spMkLst>
        </pc:spChg>
        <pc:spChg chg="mod">
          <ac:chgData name="Darius" userId="0e178c38-5aaa-43c0-91d8-c268ff8686e5" providerId="ADAL" clId="{B77857A0-34DA-4E9F-A0A8-BF9CBC4C5A8E}" dt="2020-07-30T05:07:29.247" v="87" actId="20577"/>
          <ac:spMkLst>
            <pc:docMk/>
            <pc:sldMk cId="2487088032" sldId="260"/>
            <ac:spMk id="3" creationId="{58393FCB-06BF-4151-B71F-299CBF7B9D5C}"/>
          </ac:spMkLst>
        </pc:spChg>
      </pc:sldChg>
      <pc:sldChg chg="modSp add mod">
        <pc:chgData name="Darius" userId="0e178c38-5aaa-43c0-91d8-c268ff8686e5" providerId="ADAL" clId="{B77857A0-34DA-4E9F-A0A8-BF9CBC4C5A8E}" dt="2020-07-30T05:07:59.539" v="120" actId="20577"/>
        <pc:sldMkLst>
          <pc:docMk/>
          <pc:sldMk cId="504916361" sldId="261"/>
        </pc:sldMkLst>
        <pc:spChg chg="mod">
          <ac:chgData name="Darius" userId="0e178c38-5aaa-43c0-91d8-c268ff8686e5" providerId="ADAL" clId="{B77857A0-34DA-4E9F-A0A8-BF9CBC4C5A8E}" dt="2020-07-30T05:07:53.387" v="114" actId="20577"/>
          <ac:spMkLst>
            <pc:docMk/>
            <pc:sldMk cId="504916361" sldId="261"/>
            <ac:spMk id="2" creationId="{9C1EDE03-5CD6-4892-80C5-4F64A2609DCC}"/>
          </ac:spMkLst>
        </pc:spChg>
        <pc:spChg chg="mod">
          <ac:chgData name="Darius" userId="0e178c38-5aaa-43c0-91d8-c268ff8686e5" providerId="ADAL" clId="{B77857A0-34DA-4E9F-A0A8-BF9CBC4C5A8E}" dt="2020-07-30T05:07:59.539" v="120" actId="20577"/>
          <ac:spMkLst>
            <pc:docMk/>
            <pc:sldMk cId="504916361" sldId="261"/>
            <ac:spMk id="3" creationId="{58393FCB-06BF-4151-B71F-299CBF7B9D5C}"/>
          </ac:spMkLst>
        </pc:spChg>
      </pc:sldChg>
      <pc:sldChg chg="modSp add mod">
        <pc:chgData name="Darius" userId="0e178c38-5aaa-43c0-91d8-c268ff8686e5" providerId="ADAL" clId="{B77857A0-34DA-4E9F-A0A8-BF9CBC4C5A8E}" dt="2020-07-30T05:08:10.539" v="125" actId="20577"/>
        <pc:sldMkLst>
          <pc:docMk/>
          <pc:sldMk cId="3261954767" sldId="262"/>
        </pc:sldMkLst>
        <pc:spChg chg="mod">
          <ac:chgData name="Darius" userId="0e178c38-5aaa-43c0-91d8-c268ff8686e5" providerId="ADAL" clId="{B77857A0-34DA-4E9F-A0A8-BF9CBC4C5A8E}" dt="2020-07-30T05:08:10.539" v="125" actId="20577"/>
          <ac:spMkLst>
            <pc:docMk/>
            <pc:sldMk cId="3261954767" sldId="262"/>
            <ac:spMk id="2" creationId="{9C1EDE03-5CD6-4892-80C5-4F64A2609DCC}"/>
          </ac:spMkLst>
        </pc:spChg>
      </pc:sldChg>
      <pc:sldChg chg="modSp add mod">
        <pc:chgData name="Darius" userId="0e178c38-5aaa-43c0-91d8-c268ff8686e5" providerId="ADAL" clId="{B77857A0-34DA-4E9F-A0A8-BF9CBC4C5A8E}" dt="2020-07-30T05:08:14.999" v="137" actId="20577"/>
        <pc:sldMkLst>
          <pc:docMk/>
          <pc:sldMk cId="1941691648" sldId="263"/>
        </pc:sldMkLst>
        <pc:spChg chg="mod">
          <ac:chgData name="Darius" userId="0e178c38-5aaa-43c0-91d8-c268ff8686e5" providerId="ADAL" clId="{B77857A0-34DA-4E9F-A0A8-BF9CBC4C5A8E}" dt="2020-07-30T05:08:14.999" v="137" actId="20577"/>
          <ac:spMkLst>
            <pc:docMk/>
            <pc:sldMk cId="1941691648" sldId="263"/>
            <ac:spMk id="2" creationId="{9C1EDE03-5CD6-4892-80C5-4F64A2609DCC}"/>
          </ac:spMkLst>
        </pc:spChg>
      </pc:sldChg>
      <pc:sldChg chg="modSp add mod">
        <pc:chgData name="Darius" userId="0e178c38-5aaa-43c0-91d8-c268ff8686e5" providerId="ADAL" clId="{B77857A0-34DA-4E9F-A0A8-BF9CBC4C5A8E}" dt="2020-07-30T05:08:23.263" v="148" actId="20577"/>
        <pc:sldMkLst>
          <pc:docMk/>
          <pc:sldMk cId="2476077792" sldId="264"/>
        </pc:sldMkLst>
        <pc:spChg chg="mod">
          <ac:chgData name="Darius" userId="0e178c38-5aaa-43c0-91d8-c268ff8686e5" providerId="ADAL" clId="{B77857A0-34DA-4E9F-A0A8-BF9CBC4C5A8E}" dt="2020-07-30T05:08:23.263" v="148" actId="20577"/>
          <ac:spMkLst>
            <pc:docMk/>
            <pc:sldMk cId="2476077792" sldId="264"/>
            <ac:spMk id="2" creationId="{9C1EDE03-5CD6-4892-80C5-4F64A2609DCC}"/>
          </ac:spMkLst>
        </pc:spChg>
      </pc:sldChg>
      <pc:sldChg chg="modSp add mod">
        <pc:chgData name="Darius" userId="0e178c38-5aaa-43c0-91d8-c268ff8686e5" providerId="ADAL" clId="{B77857A0-34DA-4E9F-A0A8-BF9CBC4C5A8E}" dt="2020-07-30T05:08:28.901" v="156" actId="20577"/>
        <pc:sldMkLst>
          <pc:docMk/>
          <pc:sldMk cId="1295724729" sldId="265"/>
        </pc:sldMkLst>
        <pc:spChg chg="mod">
          <ac:chgData name="Darius" userId="0e178c38-5aaa-43c0-91d8-c268ff8686e5" providerId="ADAL" clId="{B77857A0-34DA-4E9F-A0A8-BF9CBC4C5A8E}" dt="2020-07-30T05:08:28.901" v="156" actId="20577"/>
          <ac:spMkLst>
            <pc:docMk/>
            <pc:sldMk cId="1295724729" sldId="265"/>
            <ac:spMk id="2" creationId="{9C1EDE03-5CD6-4892-80C5-4F64A2609DCC}"/>
          </ac:spMkLst>
        </pc:spChg>
      </pc:sldChg>
    </pc:docChg>
  </pc:docChgLst>
  <pc:docChgLst>
    <pc:chgData name="Darius" userId="0e178c38-5aaa-43c0-91d8-c268ff8686e5" providerId="ADAL" clId="{96A1E181-31F0-4E45-9904-E1BA8F73A578}"/>
    <pc:docChg chg="undo custSel addSld delSld modSld">
      <pc:chgData name="Darius" userId="0e178c38-5aaa-43c0-91d8-c268ff8686e5" providerId="ADAL" clId="{96A1E181-31F0-4E45-9904-E1BA8F73A578}" dt="2020-09-17T10:55:18.667" v="3683" actId="20577"/>
      <pc:docMkLst>
        <pc:docMk/>
      </pc:docMkLst>
      <pc:sldChg chg="modSp mod">
        <pc:chgData name="Darius" userId="0e178c38-5aaa-43c0-91d8-c268ff8686e5" providerId="ADAL" clId="{96A1E181-31F0-4E45-9904-E1BA8F73A578}" dt="2020-09-17T10:21:18.183" v="66" actId="20577"/>
        <pc:sldMkLst>
          <pc:docMk/>
          <pc:sldMk cId="2578096754" sldId="256"/>
        </pc:sldMkLst>
        <pc:spChg chg="mod">
          <ac:chgData name="Darius" userId="0e178c38-5aaa-43c0-91d8-c268ff8686e5" providerId="ADAL" clId="{96A1E181-31F0-4E45-9904-E1BA8F73A578}" dt="2020-09-17T10:21:18.183" v="66" actId="20577"/>
          <ac:spMkLst>
            <pc:docMk/>
            <pc:sldMk cId="2578096754" sldId="256"/>
            <ac:spMk id="3" creationId="{FECE8CCC-4247-4CCE-A408-BED454B8AC82}"/>
          </ac:spMkLst>
        </pc:spChg>
      </pc:sldChg>
      <pc:sldChg chg="modSp mod">
        <pc:chgData name="Darius" userId="0e178c38-5aaa-43c0-91d8-c268ff8686e5" providerId="ADAL" clId="{96A1E181-31F0-4E45-9904-E1BA8F73A578}" dt="2020-09-17T10:39:04.777" v="1298" actId="6549"/>
        <pc:sldMkLst>
          <pc:docMk/>
          <pc:sldMk cId="857391645" sldId="257"/>
        </pc:sldMkLst>
        <pc:spChg chg="mod">
          <ac:chgData name="Darius" userId="0e178c38-5aaa-43c0-91d8-c268ff8686e5" providerId="ADAL" clId="{96A1E181-31F0-4E45-9904-E1BA8F73A578}" dt="2020-09-17T10:28:43.919" v="84" actId="20577"/>
          <ac:spMkLst>
            <pc:docMk/>
            <pc:sldMk cId="857391645" sldId="257"/>
            <ac:spMk id="2" creationId="{7F5CD355-0B6A-4ED3-93F5-802B5D5D5AE6}"/>
          </ac:spMkLst>
        </pc:spChg>
        <pc:spChg chg="mod">
          <ac:chgData name="Darius" userId="0e178c38-5aaa-43c0-91d8-c268ff8686e5" providerId="ADAL" clId="{96A1E181-31F0-4E45-9904-E1BA8F73A578}" dt="2020-09-17T10:39:04.777" v="1298" actId="6549"/>
          <ac:spMkLst>
            <pc:docMk/>
            <pc:sldMk cId="857391645" sldId="257"/>
            <ac:spMk id="3" creationId="{8F87A3BB-4F12-4FEB-B7D2-BA2CC372E9C6}"/>
          </ac:spMkLst>
        </pc:spChg>
      </pc:sldChg>
      <pc:sldChg chg="del">
        <pc:chgData name="Darius" userId="0e178c38-5aaa-43c0-91d8-c268ff8686e5" providerId="ADAL" clId="{96A1E181-31F0-4E45-9904-E1BA8F73A578}" dt="2020-09-17T10:31:15.344" v="282" actId="47"/>
        <pc:sldMkLst>
          <pc:docMk/>
          <pc:sldMk cId="2487088032" sldId="260"/>
        </pc:sldMkLst>
      </pc:sldChg>
      <pc:sldChg chg="modSp add mod">
        <pc:chgData name="Darius" userId="0e178c38-5aaa-43c0-91d8-c268ff8686e5" providerId="ADAL" clId="{96A1E181-31F0-4E45-9904-E1BA8F73A578}" dt="2020-09-17T10:34:58.506" v="748" actId="20577"/>
        <pc:sldMkLst>
          <pc:docMk/>
          <pc:sldMk cId="2556057150" sldId="260"/>
        </pc:sldMkLst>
        <pc:spChg chg="mod">
          <ac:chgData name="Darius" userId="0e178c38-5aaa-43c0-91d8-c268ff8686e5" providerId="ADAL" clId="{96A1E181-31F0-4E45-9904-E1BA8F73A578}" dt="2020-09-17T10:32:52.423" v="291" actId="20577"/>
          <ac:spMkLst>
            <pc:docMk/>
            <pc:sldMk cId="2556057150" sldId="260"/>
            <ac:spMk id="2" creationId="{7F5CD355-0B6A-4ED3-93F5-802B5D5D5AE6}"/>
          </ac:spMkLst>
        </pc:spChg>
        <pc:spChg chg="mod">
          <ac:chgData name="Darius" userId="0e178c38-5aaa-43c0-91d8-c268ff8686e5" providerId="ADAL" clId="{96A1E181-31F0-4E45-9904-E1BA8F73A578}" dt="2020-09-17T10:34:58.506" v="748" actId="20577"/>
          <ac:spMkLst>
            <pc:docMk/>
            <pc:sldMk cId="2556057150" sldId="260"/>
            <ac:spMk id="3" creationId="{8F87A3BB-4F12-4FEB-B7D2-BA2CC372E9C6}"/>
          </ac:spMkLst>
        </pc:spChg>
      </pc:sldChg>
      <pc:sldChg chg="del">
        <pc:chgData name="Darius" userId="0e178c38-5aaa-43c0-91d8-c268ff8686e5" providerId="ADAL" clId="{96A1E181-31F0-4E45-9904-E1BA8F73A578}" dt="2020-09-17T10:31:15.344" v="282" actId="47"/>
        <pc:sldMkLst>
          <pc:docMk/>
          <pc:sldMk cId="504916361" sldId="261"/>
        </pc:sldMkLst>
      </pc:sldChg>
      <pc:sldChg chg="modSp add mod">
        <pc:chgData name="Darius" userId="0e178c38-5aaa-43c0-91d8-c268ff8686e5" providerId="ADAL" clId="{96A1E181-31F0-4E45-9904-E1BA8F73A578}" dt="2020-09-17T10:38:40.929" v="1283" actId="20577"/>
        <pc:sldMkLst>
          <pc:docMk/>
          <pc:sldMk cId="2814568733" sldId="261"/>
        </pc:sldMkLst>
        <pc:spChg chg="mod">
          <ac:chgData name="Darius" userId="0e178c38-5aaa-43c0-91d8-c268ff8686e5" providerId="ADAL" clId="{96A1E181-31F0-4E45-9904-E1BA8F73A578}" dt="2020-09-17T10:35:19.576" v="775" actId="5793"/>
          <ac:spMkLst>
            <pc:docMk/>
            <pc:sldMk cId="2814568733" sldId="261"/>
            <ac:spMk id="2" creationId="{7F5CD355-0B6A-4ED3-93F5-802B5D5D5AE6}"/>
          </ac:spMkLst>
        </pc:spChg>
        <pc:spChg chg="mod">
          <ac:chgData name="Darius" userId="0e178c38-5aaa-43c0-91d8-c268ff8686e5" providerId="ADAL" clId="{96A1E181-31F0-4E45-9904-E1BA8F73A578}" dt="2020-09-17T10:38:40.929" v="1283" actId="20577"/>
          <ac:spMkLst>
            <pc:docMk/>
            <pc:sldMk cId="2814568733" sldId="261"/>
            <ac:spMk id="3" creationId="{8F87A3BB-4F12-4FEB-B7D2-BA2CC372E9C6}"/>
          </ac:spMkLst>
        </pc:spChg>
      </pc:sldChg>
      <pc:sldChg chg="del">
        <pc:chgData name="Darius" userId="0e178c38-5aaa-43c0-91d8-c268ff8686e5" providerId="ADAL" clId="{96A1E181-31F0-4E45-9904-E1BA8F73A578}" dt="2020-09-17T10:31:15.344" v="282" actId="47"/>
        <pc:sldMkLst>
          <pc:docMk/>
          <pc:sldMk cId="3261954767" sldId="262"/>
        </pc:sldMkLst>
      </pc:sldChg>
      <pc:sldChg chg="modSp add mod">
        <pc:chgData name="Darius" userId="0e178c38-5aaa-43c0-91d8-c268ff8686e5" providerId="ADAL" clId="{96A1E181-31F0-4E45-9904-E1BA8F73A578}" dt="2020-09-17T10:39:52.479" v="1452"/>
        <pc:sldMkLst>
          <pc:docMk/>
          <pc:sldMk cId="3969117686" sldId="262"/>
        </pc:sldMkLst>
        <pc:spChg chg="mod">
          <ac:chgData name="Darius" userId="0e178c38-5aaa-43c0-91d8-c268ff8686e5" providerId="ADAL" clId="{96A1E181-31F0-4E45-9904-E1BA8F73A578}" dt="2020-09-17T10:38:50.936" v="1294" actId="20577"/>
          <ac:spMkLst>
            <pc:docMk/>
            <pc:sldMk cId="3969117686" sldId="262"/>
            <ac:spMk id="2" creationId="{7F5CD355-0B6A-4ED3-93F5-802B5D5D5AE6}"/>
          </ac:spMkLst>
        </pc:spChg>
        <pc:spChg chg="mod">
          <ac:chgData name="Darius" userId="0e178c38-5aaa-43c0-91d8-c268ff8686e5" providerId="ADAL" clId="{96A1E181-31F0-4E45-9904-E1BA8F73A578}" dt="2020-09-17T10:39:52.479" v="1452"/>
          <ac:spMkLst>
            <pc:docMk/>
            <pc:sldMk cId="3969117686" sldId="262"/>
            <ac:spMk id="3" creationId="{8F87A3BB-4F12-4FEB-B7D2-BA2CC372E9C6}"/>
          </ac:spMkLst>
        </pc:spChg>
      </pc:sldChg>
      <pc:sldChg chg="modSp add mod">
        <pc:chgData name="Darius" userId="0e178c38-5aaa-43c0-91d8-c268ff8686e5" providerId="ADAL" clId="{96A1E181-31F0-4E45-9904-E1BA8F73A578}" dt="2020-09-17T10:47:07.779" v="2059" actId="20577"/>
        <pc:sldMkLst>
          <pc:docMk/>
          <pc:sldMk cId="195776028" sldId="263"/>
        </pc:sldMkLst>
        <pc:spChg chg="mod">
          <ac:chgData name="Darius" userId="0e178c38-5aaa-43c0-91d8-c268ff8686e5" providerId="ADAL" clId="{96A1E181-31F0-4E45-9904-E1BA8F73A578}" dt="2020-09-17T10:39:58.149" v="1463" actId="20577"/>
          <ac:spMkLst>
            <pc:docMk/>
            <pc:sldMk cId="195776028" sldId="263"/>
            <ac:spMk id="2" creationId="{7F5CD355-0B6A-4ED3-93F5-802B5D5D5AE6}"/>
          </ac:spMkLst>
        </pc:spChg>
        <pc:spChg chg="mod">
          <ac:chgData name="Darius" userId="0e178c38-5aaa-43c0-91d8-c268ff8686e5" providerId="ADAL" clId="{96A1E181-31F0-4E45-9904-E1BA8F73A578}" dt="2020-09-17T10:47:07.779" v="2059" actId="20577"/>
          <ac:spMkLst>
            <pc:docMk/>
            <pc:sldMk cId="195776028" sldId="263"/>
            <ac:spMk id="3" creationId="{8F87A3BB-4F12-4FEB-B7D2-BA2CC372E9C6}"/>
          </ac:spMkLst>
        </pc:spChg>
      </pc:sldChg>
      <pc:sldChg chg="del">
        <pc:chgData name="Darius" userId="0e178c38-5aaa-43c0-91d8-c268ff8686e5" providerId="ADAL" clId="{96A1E181-31F0-4E45-9904-E1BA8F73A578}" dt="2020-09-17T10:31:15.344" v="282" actId="47"/>
        <pc:sldMkLst>
          <pc:docMk/>
          <pc:sldMk cId="1941691648" sldId="263"/>
        </pc:sldMkLst>
      </pc:sldChg>
      <pc:sldChg chg="modSp add mod">
        <pc:chgData name="Darius" userId="0e178c38-5aaa-43c0-91d8-c268ff8686e5" providerId="ADAL" clId="{96A1E181-31F0-4E45-9904-E1BA8F73A578}" dt="2020-09-17T10:50:47.914" v="2620" actId="20577"/>
        <pc:sldMkLst>
          <pc:docMk/>
          <pc:sldMk cId="1160165311" sldId="264"/>
        </pc:sldMkLst>
        <pc:spChg chg="mod">
          <ac:chgData name="Darius" userId="0e178c38-5aaa-43c0-91d8-c268ff8686e5" providerId="ADAL" clId="{96A1E181-31F0-4E45-9904-E1BA8F73A578}" dt="2020-09-17T10:44:05.113" v="1808" actId="20577"/>
          <ac:spMkLst>
            <pc:docMk/>
            <pc:sldMk cId="1160165311" sldId="264"/>
            <ac:spMk id="2" creationId="{7F5CD355-0B6A-4ED3-93F5-802B5D5D5AE6}"/>
          </ac:spMkLst>
        </pc:spChg>
        <pc:spChg chg="mod">
          <ac:chgData name="Darius" userId="0e178c38-5aaa-43c0-91d8-c268ff8686e5" providerId="ADAL" clId="{96A1E181-31F0-4E45-9904-E1BA8F73A578}" dt="2020-09-17T10:50:47.914" v="2620" actId="20577"/>
          <ac:spMkLst>
            <pc:docMk/>
            <pc:sldMk cId="1160165311" sldId="264"/>
            <ac:spMk id="3" creationId="{8F87A3BB-4F12-4FEB-B7D2-BA2CC372E9C6}"/>
          </ac:spMkLst>
        </pc:spChg>
      </pc:sldChg>
      <pc:sldChg chg="del">
        <pc:chgData name="Darius" userId="0e178c38-5aaa-43c0-91d8-c268ff8686e5" providerId="ADAL" clId="{96A1E181-31F0-4E45-9904-E1BA8F73A578}" dt="2020-09-17T10:31:15.344" v="282" actId="47"/>
        <pc:sldMkLst>
          <pc:docMk/>
          <pc:sldMk cId="2476077792" sldId="264"/>
        </pc:sldMkLst>
      </pc:sldChg>
      <pc:sldChg chg="del">
        <pc:chgData name="Darius" userId="0e178c38-5aaa-43c0-91d8-c268ff8686e5" providerId="ADAL" clId="{96A1E181-31F0-4E45-9904-E1BA8F73A578}" dt="2020-09-17T10:31:15.344" v="282" actId="47"/>
        <pc:sldMkLst>
          <pc:docMk/>
          <pc:sldMk cId="1295724729" sldId="265"/>
        </pc:sldMkLst>
      </pc:sldChg>
      <pc:sldChg chg="modSp add mod">
        <pc:chgData name="Darius" userId="0e178c38-5aaa-43c0-91d8-c268ff8686e5" providerId="ADAL" clId="{96A1E181-31F0-4E45-9904-E1BA8F73A578}" dt="2020-09-17T10:55:18.667" v="3683" actId="20577"/>
        <pc:sldMkLst>
          <pc:docMk/>
          <pc:sldMk cId="2977087573" sldId="265"/>
        </pc:sldMkLst>
        <pc:spChg chg="mod">
          <ac:chgData name="Darius" userId="0e178c38-5aaa-43c0-91d8-c268ff8686e5" providerId="ADAL" clId="{96A1E181-31F0-4E45-9904-E1BA8F73A578}" dt="2020-09-17T10:50:53.944" v="2633" actId="20577"/>
          <ac:spMkLst>
            <pc:docMk/>
            <pc:sldMk cId="2977087573" sldId="265"/>
            <ac:spMk id="2" creationId="{7F5CD355-0B6A-4ED3-93F5-802B5D5D5AE6}"/>
          </ac:spMkLst>
        </pc:spChg>
        <pc:spChg chg="mod">
          <ac:chgData name="Darius" userId="0e178c38-5aaa-43c0-91d8-c268ff8686e5" providerId="ADAL" clId="{96A1E181-31F0-4E45-9904-E1BA8F73A578}" dt="2020-09-17T10:55:18.667" v="3683" actId="20577"/>
          <ac:spMkLst>
            <pc:docMk/>
            <pc:sldMk cId="2977087573" sldId="265"/>
            <ac:spMk id="3" creationId="{8F87A3BB-4F12-4FEB-B7D2-BA2CC372E9C6}"/>
          </ac:spMkLst>
        </pc:spChg>
      </pc:sldChg>
      <pc:sldChg chg="modSp add mod">
        <pc:chgData name="Darius" userId="0e178c38-5aaa-43c0-91d8-c268ff8686e5" providerId="ADAL" clId="{96A1E181-31F0-4E45-9904-E1BA8F73A578}" dt="2020-09-17T10:54:35.847" v="3609" actId="20577"/>
        <pc:sldMkLst>
          <pc:docMk/>
          <pc:sldMk cId="3135682095" sldId="266"/>
        </pc:sldMkLst>
        <pc:spChg chg="mod">
          <ac:chgData name="Darius" userId="0e178c38-5aaa-43c0-91d8-c268ff8686e5" providerId="ADAL" clId="{96A1E181-31F0-4E45-9904-E1BA8F73A578}" dt="2020-09-17T10:54:35.847" v="3609" actId="20577"/>
          <ac:spMkLst>
            <pc:docMk/>
            <pc:sldMk cId="3135682095" sldId="266"/>
            <ac:spMk id="3" creationId="{8F87A3BB-4F12-4FEB-B7D2-BA2CC372E9C6}"/>
          </ac:spMkLst>
        </pc:spChg>
      </pc:sldChg>
    </pc:docChg>
  </pc:docChgLst>
  <pc:docChgLst>
    <pc:chgData name="Darius" userId="0e178c38-5aaa-43c0-91d8-c268ff8686e5" providerId="ADAL" clId="{CC9465ED-314D-481C-A8FE-77F03621E63E}"/>
    <pc:docChg chg="custSel modSld">
      <pc:chgData name="Darius" userId="0e178c38-5aaa-43c0-91d8-c268ff8686e5" providerId="ADAL" clId="{CC9465ED-314D-481C-A8FE-77F03621E63E}" dt="2020-09-10T02:44:53.328" v="18" actId="478"/>
      <pc:docMkLst>
        <pc:docMk/>
      </pc:docMkLst>
      <pc:sldChg chg="addSp delSp modSp mod">
        <pc:chgData name="Darius" userId="0e178c38-5aaa-43c0-91d8-c268ff8686e5" providerId="ADAL" clId="{CC9465ED-314D-481C-A8FE-77F03621E63E}" dt="2020-09-10T02:44:29.555" v="10" actId="478"/>
        <pc:sldMkLst>
          <pc:docMk/>
          <pc:sldMk cId="857391645" sldId="257"/>
        </pc:sldMkLst>
        <pc:picChg chg="add del mod">
          <ac:chgData name="Darius" userId="0e178c38-5aaa-43c0-91d8-c268ff8686e5" providerId="ADAL" clId="{CC9465ED-314D-481C-A8FE-77F03621E63E}" dt="2020-09-10T02:44:29.555" v="10" actId="478"/>
          <ac:picMkLst>
            <pc:docMk/>
            <pc:sldMk cId="857391645" sldId="257"/>
            <ac:picMk id="4" creationId="{C8AA85B2-CC9F-472E-80E6-2B5C853285CF}"/>
          </ac:picMkLst>
        </pc:picChg>
      </pc:sldChg>
      <pc:sldChg chg="addSp delSp mod">
        <pc:chgData name="Darius" userId="0e178c38-5aaa-43c0-91d8-c268ff8686e5" providerId="ADAL" clId="{CC9465ED-314D-481C-A8FE-77F03621E63E}" dt="2020-09-10T02:44:33.240" v="11" actId="478"/>
        <pc:sldMkLst>
          <pc:docMk/>
          <pc:sldMk cId="3564963328" sldId="259"/>
        </pc:sldMkLst>
        <pc:picChg chg="add del">
          <ac:chgData name="Darius" userId="0e178c38-5aaa-43c0-91d8-c268ff8686e5" providerId="ADAL" clId="{CC9465ED-314D-481C-A8FE-77F03621E63E}" dt="2020-09-10T02:44:33.240" v="11" actId="478"/>
          <ac:picMkLst>
            <pc:docMk/>
            <pc:sldMk cId="3564963328" sldId="259"/>
            <ac:picMk id="5" creationId="{41616459-01A8-4F09-8E1A-49FCAF7BFC1B}"/>
          </ac:picMkLst>
        </pc:picChg>
      </pc:sldChg>
      <pc:sldChg chg="addSp delSp mod">
        <pc:chgData name="Darius" userId="0e178c38-5aaa-43c0-91d8-c268ff8686e5" providerId="ADAL" clId="{CC9465ED-314D-481C-A8FE-77F03621E63E}" dt="2020-09-10T02:44:36.598" v="12" actId="478"/>
        <pc:sldMkLst>
          <pc:docMk/>
          <pc:sldMk cId="2487088032" sldId="260"/>
        </pc:sldMkLst>
        <pc:picChg chg="add del">
          <ac:chgData name="Darius" userId="0e178c38-5aaa-43c0-91d8-c268ff8686e5" providerId="ADAL" clId="{CC9465ED-314D-481C-A8FE-77F03621E63E}" dt="2020-09-10T02:44:36.598" v="12" actId="478"/>
          <ac:picMkLst>
            <pc:docMk/>
            <pc:sldMk cId="2487088032" sldId="260"/>
            <ac:picMk id="5" creationId="{76B3765F-6A82-4194-A9ED-EC3B4BED5C97}"/>
          </ac:picMkLst>
        </pc:picChg>
      </pc:sldChg>
      <pc:sldChg chg="addSp delSp mod">
        <pc:chgData name="Darius" userId="0e178c38-5aaa-43c0-91d8-c268ff8686e5" providerId="ADAL" clId="{CC9465ED-314D-481C-A8FE-77F03621E63E}" dt="2020-09-10T02:44:39.636" v="13" actId="478"/>
        <pc:sldMkLst>
          <pc:docMk/>
          <pc:sldMk cId="504916361" sldId="261"/>
        </pc:sldMkLst>
        <pc:picChg chg="add del">
          <ac:chgData name="Darius" userId="0e178c38-5aaa-43c0-91d8-c268ff8686e5" providerId="ADAL" clId="{CC9465ED-314D-481C-A8FE-77F03621E63E}" dt="2020-09-10T02:44:39.636" v="13" actId="478"/>
          <ac:picMkLst>
            <pc:docMk/>
            <pc:sldMk cId="504916361" sldId="261"/>
            <ac:picMk id="5" creationId="{F80339BE-5192-450C-8045-13004D199C7C}"/>
          </ac:picMkLst>
        </pc:picChg>
      </pc:sldChg>
      <pc:sldChg chg="addSp delSp modSp mod">
        <pc:chgData name="Darius" userId="0e178c38-5aaa-43c0-91d8-c268ff8686e5" providerId="ADAL" clId="{CC9465ED-314D-481C-A8FE-77F03621E63E}" dt="2020-09-10T02:44:43.190" v="15" actId="478"/>
        <pc:sldMkLst>
          <pc:docMk/>
          <pc:sldMk cId="3261954767" sldId="262"/>
        </pc:sldMkLst>
        <pc:picChg chg="add del mod">
          <ac:chgData name="Darius" userId="0e178c38-5aaa-43c0-91d8-c268ff8686e5" providerId="ADAL" clId="{CC9465ED-314D-481C-A8FE-77F03621E63E}" dt="2020-09-10T02:44:43.190" v="15" actId="478"/>
          <ac:picMkLst>
            <pc:docMk/>
            <pc:sldMk cId="3261954767" sldId="262"/>
            <ac:picMk id="5" creationId="{3B251271-0A2A-4459-AFEB-5A4F0260F861}"/>
          </ac:picMkLst>
        </pc:picChg>
      </pc:sldChg>
      <pc:sldChg chg="addSp delSp mod">
        <pc:chgData name="Darius" userId="0e178c38-5aaa-43c0-91d8-c268ff8686e5" providerId="ADAL" clId="{CC9465ED-314D-481C-A8FE-77F03621E63E}" dt="2020-09-10T02:44:46.271" v="16" actId="478"/>
        <pc:sldMkLst>
          <pc:docMk/>
          <pc:sldMk cId="1941691648" sldId="263"/>
        </pc:sldMkLst>
        <pc:picChg chg="add del">
          <ac:chgData name="Darius" userId="0e178c38-5aaa-43c0-91d8-c268ff8686e5" providerId="ADAL" clId="{CC9465ED-314D-481C-A8FE-77F03621E63E}" dt="2020-09-10T02:44:46.271" v="16" actId="478"/>
          <ac:picMkLst>
            <pc:docMk/>
            <pc:sldMk cId="1941691648" sldId="263"/>
            <ac:picMk id="5" creationId="{70E87A03-EF1C-496F-8A98-48A792B200E8}"/>
          </ac:picMkLst>
        </pc:picChg>
      </pc:sldChg>
      <pc:sldChg chg="addSp delSp mod">
        <pc:chgData name="Darius" userId="0e178c38-5aaa-43c0-91d8-c268ff8686e5" providerId="ADAL" clId="{CC9465ED-314D-481C-A8FE-77F03621E63E}" dt="2020-09-10T02:44:50.429" v="17" actId="478"/>
        <pc:sldMkLst>
          <pc:docMk/>
          <pc:sldMk cId="2476077792" sldId="264"/>
        </pc:sldMkLst>
        <pc:picChg chg="add del">
          <ac:chgData name="Darius" userId="0e178c38-5aaa-43c0-91d8-c268ff8686e5" providerId="ADAL" clId="{CC9465ED-314D-481C-A8FE-77F03621E63E}" dt="2020-09-10T02:44:50.429" v="17" actId="478"/>
          <ac:picMkLst>
            <pc:docMk/>
            <pc:sldMk cId="2476077792" sldId="264"/>
            <ac:picMk id="5" creationId="{7B774AF0-0FE3-4A20-B965-B965AB730024}"/>
          </ac:picMkLst>
        </pc:picChg>
      </pc:sldChg>
      <pc:sldChg chg="addSp delSp mod">
        <pc:chgData name="Darius" userId="0e178c38-5aaa-43c0-91d8-c268ff8686e5" providerId="ADAL" clId="{CC9465ED-314D-481C-A8FE-77F03621E63E}" dt="2020-09-10T02:44:53.328" v="18" actId="478"/>
        <pc:sldMkLst>
          <pc:docMk/>
          <pc:sldMk cId="1295724729" sldId="265"/>
        </pc:sldMkLst>
        <pc:picChg chg="add del">
          <ac:chgData name="Darius" userId="0e178c38-5aaa-43c0-91d8-c268ff8686e5" providerId="ADAL" clId="{CC9465ED-314D-481C-A8FE-77F03621E63E}" dt="2020-09-10T02:44:53.328" v="18" actId="478"/>
          <ac:picMkLst>
            <pc:docMk/>
            <pc:sldMk cId="1295724729" sldId="265"/>
            <ac:picMk id="5" creationId="{F5FE9170-940A-4945-8639-96924FA4EF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30764-2E93-40D4-9536-CEC63B7F7732}" type="datetimeFigureOut">
              <a:rPr lang="en-AU" smtClean="0"/>
              <a:t>8/01/2021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F3E5-7E31-4D29-B2C2-18CF2C797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78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darius@chatlegal.com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E540-9346-46BB-A835-D9858179F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Let’s 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8CCC-4247-4CCE-A408-BED454B8A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Asset protection, investment structuring and tax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09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Personal name</a:t>
            </a:r>
          </a:p>
          <a:p>
            <a:pPr lvl="0"/>
            <a:r>
              <a:rPr lang="en-AU" dirty="0"/>
              <a:t>Partnership</a:t>
            </a:r>
          </a:p>
          <a:p>
            <a:pPr lvl="0"/>
            <a:r>
              <a:rPr lang="en-AU" dirty="0"/>
              <a:t>Trust</a:t>
            </a:r>
          </a:p>
          <a:p>
            <a:pPr lvl="0"/>
            <a:r>
              <a:rPr lang="en-AU" dirty="0"/>
              <a:t>Company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964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‘In your own name’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</a:pPr>
            <a:r>
              <a:rPr lang="en-AU" dirty="0"/>
              <a:t>It’s just you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</a:pPr>
            <a:r>
              <a:rPr lang="en-AU" dirty="0"/>
              <a:t>You enter into contracts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</a:pPr>
            <a:r>
              <a:rPr lang="en-AU" dirty="0"/>
              <a:t>Asset protection – it’s all in one pot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</a:pPr>
            <a:r>
              <a:rPr lang="en-AU" dirty="0"/>
              <a:t>Tax linked to ‘self’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</a:pPr>
            <a:r>
              <a:rPr lang="en-AU" dirty="0"/>
              <a:t>No separation of risk with property 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</a:pPr>
            <a:r>
              <a:rPr lang="en-AU" dirty="0"/>
              <a:t>Succession done through Will</a:t>
            </a:r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</a:pPr>
            <a:r>
              <a:rPr lang="en-AU" dirty="0"/>
              <a:t>No compliance costs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186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Complexity depends on type of arrangement and entity representing you (see further slides about trusts and companies)</a:t>
            </a:r>
          </a:p>
          <a:p>
            <a:pPr lvl="0"/>
            <a:r>
              <a:rPr lang="en-AU" dirty="0"/>
              <a:t>All the other factors based on the entity in the partnership representing you</a:t>
            </a:r>
          </a:p>
          <a:p>
            <a:pPr lvl="0"/>
            <a:r>
              <a:rPr lang="en-AU" dirty="0"/>
              <a:t>Acknowledge difference from partnership and joint venture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27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Separate legal entity</a:t>
            </a:r>
          </a:p>
          <a:p>
            <a:pPr lvl="0"/>
            <a:r>
              <a:rPr lang="en-AU" dirty="0"/>
              <a:t>Directors (managers) v shareholders/members (owners)</a:t>
            </a:r>
          </a:p>
          <a:p>
            <a:pPr lvl="0"/>
            <a:r>
              <a:rPr lang="en-AU" dirty="0"/>
              <a:t>Directors responsible for actions of the company</a:t>
            </a:r>
          </a:p>
          <a:p>
            <a:pPr lvl="0"/>
            <a:r>
              <a:rPr lang="en-AU" dirty="0"/>
              <a:t>Assets in company segregated from assets held outside of company*</a:t>
            </a:r>
          </a:p>
          <a:p>
            <a:r>
              <a:rPr lang="en-AU" dirty="0"/>
              <a:t>30% or small business entity tax rate, as well as potential for franked distributions to shareholders</a:t>
            </a:r>
          </a:p>
          <a:p>
            <a:pPr lvl="0"/>
            <a:r>
              <a:rPr lang="en-AU" dirty="0"/>
              <a:t>Succession done through shareholder or governing company document (allows for passing of control prior to death potentially**)</a:t>
            </a:r>
          </a:p>
          <a:p>
            <a:pPr lvl="0"/>
            <a:r>
              <a:rPr lang="en-AU" dirty="0"/>
              <a:t>Highest compliance costs due to Government fees needing to be paid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828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‘Family’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Reasons for tax planning, asset protection and succession planning</a:t>
            </a:r>
          </a:p>
          <a:p>
            <a:pPr lvl="0"/>
            <a:r>
              <a:rPr lang="en-AU" dirty="0"/>
              <a:t>Nature of a trust: Someone (called the </a:t>
            </a:r>
            <a:r>
              <a:rPr lang="en-AU" b="1" dirty="0"/>
              <a:t>trustee</a:t>
            </a:r>
            <a:r>
              <a:rPr lang="en-AU" dirty="0"/>
              <a:t>) legally holds things (the </a:t>
            </a:r>
            <a:r>
              <a:rPr lang="en-AU" b="1" dirty="0"/>
              <a:t>trust property</a:t>
            </a:r>
            <a:r>
              <a:rPr lang="en-AU" dirty="0"/>
              <a:t>) for the benefit of others (being the </a:t>
            </a:r>
            <a:r>
              <a:rPr lang="en-AU" b="1" dirty="0"/>
              <a:t>beneficiaries</a:t>
            </a:r>
            <a:r>
              <a:rPr lang="en-AU" dirty="0"/>
              <a:t>) | it’s a </a:t>
            </a:r>
            <a:r>
              <a:rPr lang="en-AU" b="1" dirty="0"/>
              <a:t>relationship</a:t>
            </a:r>
            <a:endParaRPr lang="en-AU" dirty="0"/>
          </a:p>
          <a:p>
            <a:pPr lvl="0"/>
            <a:r>
              <a:rPr lang="en-AU" dirty="0"/>
              <a:t>Beneficiaries </a:t>
            </a:r>
            <a:r>
              <a:rPr lang="en-AU" b="1" dirty="0"/>
              <a:t>don’t have to be fixed</a:t>
            </a:r>
            <a:r>
              <a:rPr lang="en-AU" dirty="0"/>
              <a:t> but rather a range of people who the </a:t>
            </a:r>
            <a:r>
              <a:rPr lang="en-AU" b="1" dirty="0"/>
              <a:t>trustee </a:t>
            </a:r>
            <a:r>
              <a:rPr lang="en-AU" dirty="0"/>
              <a:t>can pick to benefit! (Consider proper tax advice prior to making people benefit from a trust)</a:t>
            </a:r>
          </a:p>
          <a:p>
            <a:pPr lvl="0"/>
            <a:r>
              <a:rPr lang="en-AU" dirty="0"/>
              <a:t>Risk of litigation against beneficiaries separated from assets held by the trustee in the trust.</a:t>
            </a:r>
          </a:p>
          <a:p>
            <a:pPr lvl="0"/>
            <a:r>
              <a:rPr lang="en-AU" dirty="0"/>
              <a:t>NOTE: Someone needs to be liable for issues arising from the trust -&gt; the legal owner (trustee)</a:t>
            </a:r>
          </a:p>
          <a:p>
            <a:pPr lvl="0"/>
            <a:r>
              <a:rPr lang="en-AU" dirty="0"/>
              <a:t>Appointor role who is someone who can change the trustee at will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013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‘Family’ trust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 lnSpcReduction="10000"/>
          </a:bodyPr>
          <a:lstStyle/>
          <a:p>
            <a:pPr lvl="0"/>
            <a:r>
              <a:rPr lang="en-AU" dirty="0"/>
              <a:t>Beneficiary class often requires naming one or more persons (defined as the Primary Beneficiary)</a:t>
            </a:r>
          </a:p>
          <a:p>
            <a:pPr lvl="0"/>
            <a:r>
              <a:rPr lang="en-AU" dirty="0"/>
              <a:t>Additional beneficiaries also included:</a:t>
            </a:r>
          </a:p>
          <a:p>
            <a:pPr lvl="1"/>
            <a:r>
              <a:rPr lang="en-AU" dirty="0"/>
              <a:t>Spouse of Primary Beneficiary</a:t>
            </a:r>
          </a:p>
          <a:p>
            <a:pPr lvl="1"/>
            <a:r>
              <a:rPr lang="en-AU" dirty="0"/>
              <a:t>Children, grandchildren and great-grandchildren of Primary Beneficiary</a:t>
            </a:r>
          </a:p>
          <a:p>
            <a:pPr lvl="1"/>
            <a:r>
              <a:rPr lang="en-AU" dirty="0"/>
              <a:t>Partners and grandparents of above people</a:t>
            </a:r>
          </a:p>
          <a:p>
            <a:pPr lvl="1"/>
            <a:r>
              <a:rPr lang="en-AU" dirty="0"/>
              <a:t>Brothers, sisters, nieces, nephews, uncles and aunties of above people</a:t>
            </a:r>
          </a:p>
          <a:p>
            <a:pPr lvl="1"/>
            <a:r>
              <a:rPr lang="en-AU" dirty="0"/>
              <a:t>Related trusts, companies and partnerships</a:t>
            </a:r>
          </a:p>
          <a:p>
            <a:pPr lvl="1"/>
            <a:r>
              <a:rPr lang="en-AU" dirty="0"/>
              <a:t>Charities</a:t>
            </a:r>
          </a:p>
          <a:p>
            <a:r>
              <a:rPr lang="en-AU" dirty="0"/>
              <a:t>Also known as ‘discretionary trust’ because trustee (the legal owner) has the </a:t>
            </a:r>
            <a:r>
              <a:rPr lang="en-AU" b="1" dirty="0"/>
              <a:t>discretion</a:t>
            </a:r>
            <a:r>
              <a:rPr lang="en-AU" dirty="0"/>
              <a:t> to pick and choose which beneficiaries can benefit</a:t>
            </a:r>
          </a:p>
          <a:p>
            <a:r>
              <a:rPr lang="en-AU" dirty="0"/>
              <a:t>Trust laws operate over the relationship (can’t do things out of bad faith)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001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Just a trust where people have a fixed benefit in the income and underlying assets</a:t>
            </a:r>
          </a:p>
          <a:p>
            <a:pPr lvl="0"/>
            <a:r>
              <a:rPr lang="en-AU" dirty="0"/>
              <a:t>Complex to understand (given same trust law issues as a ‘family trust’)</a:t>
            </a:r>
          </a:p>
          <a:p>
            <a:pPr lvl="0"/>
            <a:r>
              <a:rPr lang="en-AU" dirty="0"/>
              <a:t>Tax linked to people with the fixed benefit (we call them ‘unitholders’)</a:t>
            </a:r>
          </a:p>
          <a:p>
            <a:pPr lvl="0"/>
            <a:r>
              <a:rPr lang="en-AU" dirty="0"/>
              <a:t>Assets in trust segregated from assets held outside of trust*</a:t>
            </a:r>
          </a:p>
          <a:p>
            <a:pPr lvl="0"/>
            <a:r>
              <a:rPr lang="en-AU" dirty="0"/>
              <a:t>Succession done through unitholder (or some kind of unitholders agreement)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158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926" y="2272468"/>
            <a:ext cx="9692640" cy="1397124"/>
          </a:xfrm>
        </p:spPr>
        <p:txBody>
          <a:bodyPr/>
          <a:lstStyle/>
          <a:p>
            <a:r>
              <a:rPr lang="en-AU" dirty="0"/>
              <a:t>Investment asset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95618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Complexity</a:t>
            </a:r>
          </a:p>
          <a:p>
            <a:r>
              <a:rPr lang="en-AU" dirty="0"/>
              <a:t>Ability to fund</a:t>
            </a:r>
          </a:p>
          <a:p>
            <a:r>
              <a:rPr lang="en-AU" dirty="0"/>
              <a:t>Joint investment</a:t>
            </a:r>
          </a:p>
          <a:p>
            <a:r>
              <a:rPr lang="en-AU" dirty="0"/>
              <a:t>Tax flexibility</a:t>
            </a:r>
          </a:p>
          <a:p>
            <a:r>
              <a:rPr lang="en-AU" dirty="0"/>
              <a:t>Asset protection</a:t>
            </a:r>
          </a:p>
          <a:p>
            <a:r>
              <a:rPr lang="en-AU" dirty="0"/>
              <a:t>Succession</a:t>
            </a:r>
          </a:p>
          <a:p>
            <a:r>
              <a:rPr lang="en-AU" dirty="0"/>
              <a:t>Compliance costs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83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1CCC8A-A16A-4FC8-BCD2-CD25F08C0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92042"/>
              </p:ext>
            </p:extLst>
          </p:nvPr>
        </p:nvGraphicFramePr>
        <p:xfrm>
          <a:off x="1261872" y="2139730"/>
          <a:ext cx="9315276" cy="41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360">
                  <a:extLst>
                    <a:ext uri="{9D8B030D-6E8A-4147-A177-3AD203B41FA5}">
                      <a16:colId xmlns:a16="http://schemas.microsoft.com/office/drawing/2014/main" val="3289297008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864526991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3202230177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2023201057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3840985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‘Family trust’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Unit trust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Complexity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Low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Moderate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</a:t>
                      </a: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0678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Ability to fund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Easy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Loan or share issue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Gift or loan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Loan or unit issue</a:t>
                      </a: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99929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‘Joint investment’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No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Yes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Difficult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Yes (stamp duty)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317155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Tax flexibility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None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Company tax rate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Depends on unitholder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08396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Asset protection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Low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 subject to directorship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 subject to correct trustee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 subject to correct trustee and unitholders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27435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Succession planning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Will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Depends on shareholder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Outside Will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Various documents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26109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Compliance costs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Low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Moderate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b="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Moderate</a:t>
                      </a:r>
                      <a:endParaRPr sz="14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50501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2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House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Recording?</a:t>
            </a:r>
          </a:p>
          <a:p>
            <a:r>
              <a:rPr lang="en-AU" dirty="0"/>
              <a:t>Intentionally ‘non-technical’, but ask if you are curious</a:t>
            </a:r>
          </a:p>
          <a:p>
            <a:r>
              <a:rPr lang="en-AU" dirty="0"/>
              <a:t>Feel free to ask questions at any point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739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Property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Property found and signed?</a:t>
            </a:r>
          </a:p>
          <a:p>
            <a:pPr lvl="1"/>
            <a:r>
              <a:rPr lang="en-AU" dirty="0"/>
              <a:t>If yes – consider stamp duty consequences</a:t>
            </a:r>
          </a:p>
          <a:p>
            <a:pPr lvl="1"/>
            <a:r>
              <a:rPr lang="en-AU" dirty="0"/>
              <a:t>If no – still good to get structure set up now</a:t>
            </a:r>
          </a:p>
          <a:p>
            <a:pPr lvl="0"/>
            <a:r>
              <a:rPr lang="en-AU" dirty="0"/>
              <a:t>Negative gearing</a:t>
            </a:r>
          </a:p>
          <a:p>
            <a:pPr lvl="0"/>
            <a:r>
              <a:rPr lang="en-AU" dirty="0"/>
              <a:t>Capital gains tax/income considerations</a:t>
            </a:r>
          </a:p>
          <a:p>
            <a:pPr lvl="0"/>
            <a:r>
              <a:rPr lang="en-AU" dirty="0"/>
              <a:t>Stamp duty and foreign surcharges</a:t>
            </a:r>
          </a:p>
          <a:p>
            <a:pPr lvl="0"/>
            <a:r>
              <a:rPr lang="en-AU" dirty="0"/>
              <a:t>Land tax (and foreign surcharges)</a:t>
            </a:r>
          </a:p>
          <a:p>
            <a:pPr lvl="1"/>
            <a:r>
              <a:rPr lang="en-AU" dirty="0"/>
              <a:t>Home v investment</a:t>
            </a:r>
          </a:p>
          <a:p>
            <a:r>
              <a:rPr lang="en-AU" dirty="0"/>
              <a:t>Long-term objectives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487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Share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Dividend franking</a:t>
            </a:r>
          </a:p>
          <a:p>
            <a:r>
              <a:rPr lang="en-AU" dirty="0"/>
              <a:t>Capital gains tax/income tax considerations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091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Think now or think for the future</a:t>
            </a:r>
          </a:p>
          <a:p>
            <a:r>
              <a:rPr lang="en-AU" dirty="0"/>
              <a:t>How to pay a wage </a:t>
            </a:r>
          </a:p>
          <a:p>
            <a:r>
              <a:rPr lang="en-AU" dirty="0"/>
              <a:t>Think for the future:</a:t>
            </a:r>
          </a:p>
          <a:p>
            <a:pPr lvl="1"/>
            <a:r>
              <a:rPr lang="en-AU" dirty="0"/>
              <a:t>Payroll tax</a:t>
            </a:r>
          </a:p>
          <a:p>
            <a:pPr lvl="1"/>
            <a:r>
              <a:rPr lang="en-AU" dirty="0"/>
              <a:t>Introducing new partners</a:t>
            </a:r>
          </a:p>
          <a:p>
            <a:pPr lvl="1"/>
            <a:r>
              <a:rPr lang="en-AU" dirty="0"/>
              <a:t>Risk segregation</a:t>
            </a:r>
          </a:p>
          <a:p>
            <a:pPr lvl="1"/>
            <a:r>
              <a:rPr lang="en-AU" dirty="0"/>
              <a:t>Restructure costs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862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tax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Flat tax rate </a:t>
            </a:r>
            <a:r>
              <a:rPr lang="en-AU" dirty="0">
                <a:sym typeface="Wingdings" panose="05000000000000000000" pitchFamily="2" charset="2"/>
              </a:rPr>
              <a:t> Company</a:t>
            </a:r>
          </a:p>
          <a:p>
            <a:r>
              <a:rPr lang="en-AU" dirty="0">
                <a:sym typeface="Wingdings" panose="05000000000000000000" pitchFamily="2" charset="2"/>
              </a:rPr>
              <a:t>Tax flexibility  Family trust; or Company with family trust as shareholder</a:t>
            </a:r>
          </a:p>
          <a:p>
            <a:r>
              <a:rPr lang="en-AU" dirty="0">
                <a:sym typeface="Wingdings" panose="05000000000000000000" pitchFamily="2" charset="2"/>
              </a:rPr>
              <a:t>Capital gains tax discount potential  Family trust</a:t>
            </a:r>
          </a:p>
          <a:p>
            <a:r>
              <a:rPr lang="en-AU" dirty="0">
                <a:sym typeface="Wingdings" panose="05000000000000000000" pitchFamily="2" charset="2"/>
              </a:rPr>
              <a:t>Ease of business owner concessions  Family trust</a:t>
            </a:r>
          </a:p>
          <a:p>
            <a:r>
              <a:rPr lang="en-AU" dirty="0">
                <a:sym typeface="Wingdings" panose="05000000000000000000" pitchFamily="2" charset="2"/>
              </a:rPr>
              <a:t>Asset protection  Company with family trust shareholder, or family trust with company trustee</a:t>
            </a:r>
          </a:p>
          <a:p>
            <a:r>
              <a:rPr lang="en-AU" dirty="0">
                <a:sym typeface="Wingdings" panose="05000000000000000000" pitchFamily="2" charset="2"/>
              </a:rPr>
              <a:t>Succession planning  Company with family trust shareholder, or family trust with company trustee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5618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926" y="2272468"/>
            <a:ext cx="9692640" cy="1397124"/>
          </a:xfrm>
        </p:spPr>
        <p:txBody>
          <a:bodyPr/>
          <a:lstStyle/>
          <a:p>
            <a:r>
              <a:rPr lang="en-AU" dirty="0"/>
              <a:t>Recommendations/instructions</a:t>
            </a:r>
          </a:p>
        </p:txBody>
      </p:sp>
    </p:spTree>
    <p:extLst>
      <p:ext uri="{BB962C8B-B14F-4D97-AF65-F5344CB8AC3E}">
        <p14:creationId xmlns:p14="http://schemas.microsoft.com/office/powerpoint/2010/main" val="1847836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7257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Family trust instruction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1CCC8A-A16A-4FC8-BCD2-CD25F08C0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60767"/>
              </p:ext>
            </p:extLst>
          </p:nvPr>
        </p:nvGraphicFramePr>
        <p:xfrm>
          <a:off x="1261872" y="1953723"/>
          <a:ext cx="9420785" cy="4312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02">
                  <a:extLst>
                    <a:ext uri="{9D8B030D-6E8A-4147-A177-3AD203B41FA5}">
                      <a16:colId xmlns:a16="http://schemas.microsoft.com/office/drawing/2014/main" val="3289297008"/>
                    </a:ext>
                  </a:extLst>
                </a:gridCol>
                <a:gridCol w="2544127">
                  <a:extLst>
                    <a:ext uri="{9D8B030D-6E8A-4147-A177-3AD203B41FA5}">
                      <a16:colId xmlns:a16="http://schemas.microsoft.com/office/drawing/2014/main" val="864526991"/>
                    </a:ext>
                  </a:extLst>
                </a:gridCol>
                <a:gridCol w="1272064">
                  <a:extLst>
                    <a:ext uri="{9D8B030D-6E8A-4147-A177-3AD203B41FA5}">
                      <a16:colId xmlns:a16="http://schemas.microsoft.com/office/drawing/2014/main" val="3202230177"/>
                    </a:ext>
                  </a:extLst>
                </a:gridCol>
                <a:gridCol w="1272064">
                  <a:extLst>
                    <a:ext uri="{9D8B030D-6E8A-4147-A177-3AD203B41FA5}">
                      <a16:colId xmlns:a16="http://schemas.microsoft.com/office/drawing/2014/main" val="2349804416"/>
                    </a:ext>
                  </a:extLst>
                </a:gridCol>
                <a:gridCol w="1471463">
                  <a:extLst>
                    <a:ext uri="{9D8B030D-6E8A-4147-A177-3AD203B41FA5}">
                      <a16:colId xmlns:a16="http://schemas.microsoft.com/office/drawing/2014/main" val="2023201057"/>
                    </a:ext>
                  </a:extLst>
                </a:gridCol>
                <a:gridCol w="1072665">
                  <a:extLst>
                    <a:ext uri="{9D8B030D-6E8A-4147-A177-3AD203B41FA5}">
                      <a16:colId xmlns:a16="http://schemas.microsoft.com/office/drawing/2014/main" val="411500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Trust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Trust 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Settlement sum: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1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Role</a:t>
                      </a:r>
                      <a:endParaRPr sz="1100" b="1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Name</a:t>
                      </a: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i="0" kern="1200" dirty="0">
                          <a:solidFill>
                            <a:srgbClr val="272A35"/>
                          </a:solidFill>
                          <a:latin typeface="+mj-lt"/>
                          <a:sym typeface="Tinos"/>
                        </a:rPr>
                        <a:t>Address</a:t>
                      </a: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High</a:t>
                      </a: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1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Settlor</a:t>
                      </a:r>
                      <a:endParaRPr sz="1100" b="1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kern="120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kern="120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kern="120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964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rgbClr val="272A35"/>
                          </a:solidFill>
                          <a:latin typeface="+mn-lt"/>
                          <a:ea typeface="Tinos"/>
                          <a:cs typeface="Tinos"/>
                          <a:sym typeface="Tinos"/>
                        </a:rPr>
                        <a:t>Trustee</a:t>
                      </a:r>
                      <a:endParaRPr sz="1100" b="1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38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676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1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Appointor</a:t>
                      </a:r>
                      <a:endParaRPr sz="1100" b="1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517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9501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rgbClr val="272A35"/>
                          </a:solidFill>
                          <a:latin typeface="+mn-lt"/>
                          <a:ea typeface="Tinos"/>
                          <a:cs typeface="Tinos"/>
                          <a:sym typeface="Tinos"/>
                        </a:rPr>
                        <a:t>Primary beneficiary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123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1243"/>
                  </a:ext>
                </a:extLst>
              </a:tr>
              <a:tr h="47647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1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Note beneficiary class:</a:t>
                      </a:r>
                      <a:endParaRPr sz="1100" b="1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rowSpan="2">
                  <a:txBody>
                    <a:bodyPr/>
                    <a:lstStyle/>
                    <a:p>
                      <a:pPr lvl="0" fontAlgn="base"/>
                      <a:r>
                        <a:rPr lang="en-AU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primary beneficiary named above as well as their spouse, parents, grandparents, siblings, lineal descendants, niece, nephews, trusts, companies and charities.</a:t>
                      </a: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1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Exclude foreigners from benefiting?</a:t>
                      </a:r>
                      <a:endParaRPr sz="1100" b="1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14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1" dirty="0">
                          <a:solidFill>
                            <a:srgbClr val="272A35"/>
                          </a:solidFill>
                          <a:latin typeface="+mj-lt"/>
                          <a:ea typeface="Tinos"/>
                          <a:cs typeface="Tinos"/>
                          <a:sym typeface="Tinos"/>
                        </a:rPr>
                        <a:t>Specifically exclude others?</a:t>
                      </a:r>
                      <a:endParaRPr sz="1100" b="1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rgbClr val="272A35"/>
                        </a:solidFill>
                        <a:latin typeface="+mj-lt"/>
                        <a:ea typeface="Tinos"/>
                        <a:cs typeface="Tinos"/>
                        <a:sym typeface="Tinos"/>
                      </a:endParaRPr>
                    </a:p>
                  </a:txBody>
                  <a:tcPr marL="91425" marR="91425" marT="68575" marB="6857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2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94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04447"/>
            <a:ext cx="9692640" cy="838468"/>
          </a:xfrm>
        </p:spPr>
        <p:txBody>
          <a:bodyPr/>
          <a:lstStyle/>
          <a:p>
            <a:r>
              <a:rPr lang="en-AU" dirty="0"/>
              <a:t>Company instruction table #1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1CCC8A-A16A-4FC8-BCD2-CD25F08C0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53429"/>
              </p:ext>
            </p:extLst>
          </p:nvPr>
        </p:nvGraphicFramePr>
        <p:xfrm>
          <a:off x="1261872" y="1242915"/>
          <a:ext cx="9315276" cy="544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360">
                  <a:extLst>
                    <a:ext uri="{9D8B030D-6E8A-4147-A177-3AD203B41FA5}">
                      <a16:colId xmlns:a16="http://schemas.microsoft.com/office/drawing/2014/main" val="3289297008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864526991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3202230177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2023201057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3895574113"/>
                    </a:ext>
                  </a:extLst>
                </a:gridCol>
              </a:tblGrid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Company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Registered office: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13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State registration: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Principal place of business: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46672"/>
                  </a:ext>
                </a:extLst>
              </a:tr>
              <a:tr h="438854">
                <a:tc rowSpan="5">
                  <a:txBody>
                    <a:bodyPr/>
                    <a:lstStyle/>
                    <a:p>
                      <a:pPr algn="ctr"/>
                      <a:r>
                        <a:rPr lang="en-AU" sz="1200" b="1" i="0" dirty="0"/>
                        <a:t>Director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Full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20138"/>
                  </a:ext>
                </a:extLst>
              </a:tr>
              <a:tr h="438854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Street address: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036784"/>
                  </a:ext>
                </a:extLst>
              </a:tr>
              <a:tr h="438854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Date of birth: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74412"/>
                  </a:ext>
                </a:extLst>
              </a:tr>
              <a:tr h="438854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Place of birth: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54552"/>
                  </a:ext>
                </a:extLst>
              </a:tr>
              <a:tr h="541053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Director/secretary/public officer: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13084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AU" sz="1200" b="1" i="0" dirty="0"/>
                        <a:t>Shareholder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Full name (include if held on trust):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91430"/>
                  </a:ext>
                </a:extLst>
              </a:tr>
              <a:tr h="438854">
                <a:tc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Street address: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2181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No. and type of shares (e.g. 5 ORD shares):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92883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Fully paid: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7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04447"/>
            <a:ext cx="9692640" cy="838468"/>
          </a:xfrm>
        </p:spPr>
        <p:txBody>
          <a:bodyPr/>
          <a:lstStyle/>
          <a:p>
            <a:r>
              <a:rPr lang="en-AU" dirty="0"/>
              <a:t>Company instruction table #2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1CCC8A-A16A-4FC8-BCD2-CD25F08C05F7}"/>
              </a:ext>
            </a:extLst>
          </p:cNvPr>
          <p:cNvGraphicFramePr>
            <a:graphicFrameLocks noGrp="1"/>
          </p:cNvGraphicFramePr>
          <p:nvPr/>
        </p:nvGraphicFramePr>
        <p:xfrm>
          <a:off x="1261872" y="1242915"/>
          <a:ext cx="9315276" cy="544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360">
                  <a:extLst>
                    <a:ext uri="{9D8B030D-6E8A-4147-A177-3AD203B41FA5}">
                      <a16:colId xmlns:a16="http://schemas.microsoft.com/office/drawing/2014/main" val="3289297008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864526991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3202230177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2023201057"/>
                    </a:ext>
                  </a:extLst>
                </a:gridCol>
                <a:gridCol w="1980729">
                  <a:extLst>
                    <a:ext uri="{9D8B030D-6E8A-4147-A177-3AD203B41FA5}">
                      <a16:colId xmlns:a16="http://schemas.microsoft.com/office/drawing/2014/main" val="3895574113"/>
                    </a:ext>
                  </a:extLst>
                </a:gridCol>
              </a:tblGrid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Company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Registered office: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13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State registration: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/>
                        <a:t>Principal place of business: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46672"/>
                  </a:ext>
                </a:extLst>
              </a:tr>
              <a:tr h="438854">
                <a:tc rowSpan="5">
                  <a:txBody>
                    <a:bodyPr/>
                    <a:lstStyle/>
                    <a:p>
                      <a:pPr algn="ctr"/>
                      <a:r>
                        <a:rPr lang="en-AU" sz="1200" b="1" i="0" dirty="0"/>
                        <a:t>Director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Full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20138"/>
                  </a:ext>
                </a:extLst>
              </a:tr>
              <a:tr h="438854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Street address: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036784"/>
                  </a:ext>
                </a:extLst>
              </a:tr>
              <a:tr h="438854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Date of birth: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74412"/>
                  </a:ext>
                </a:extLst>
              </a:tr>
              <a:tr h="438854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Place of birth: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54552"/>
                  </a:ext>
                </a:extLst>
              </a:tr>
              <a:tr h="541053">
                <a:tc vMerge="1"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Director/secretary/public officer: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13084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r>
                        <a:rPr lang="en-AU" sz="1200" b="1" i="0" dirty="0"/>
                        <a:t>Shareholder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Full name (include if held on trust):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91430"/>
                  </a:ext>
                </a:extLst>
              </a:tr>
              <a:tr h="438854">
                <a:tc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Street address: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2181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No. and type of shares (e.g. 5 ORD shares):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92883"/>
                  </a:ext>
                </a:extLst>
              </a:tr>
              <a:tr h="541053">
                <a:tc>
                  <a:txBody>
                    <a:bodyPr/>
                    <a:lstStyle/>
                    <a:p>
                      <a:pPr algn="ctr"/>
                      <a:endParaRPr lang="en-A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i="1" dirty="0"/>
                        <a:t>Fully paid: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7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67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DE03-5CD6-4892-80C5-4F64A26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3FCB-06BF-4151-B71F-299CBF7B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Darius Hii</a:t>
            </a:r>
            <a:endParaRPr lang="en-AU" dirty="0"/>
          </a:p>
          <a:p>
            <a:pPr marL="274320" lvl="1" indent="0">
              <a:buNone/>
            </a:pPr>
            <a:r>
              <a:rPr lang="en-AU" dirty="0"/>
              <a:t>Tax and estate planning lawyer; Chartered Tax Advisor; and Director at Chat Legal</a:t>
            </a:r>
          </a:p>
          <a:p>
            <a:pPr marL="274320" lvl="1" indent="0">
              <a:buNone/>
            </a:pPr>
            <a:r>
              <a:rPr lang="en-AU" dirty="0"/>
              <a:t>E: </a:t>
            </a:r>
            <a:r>
              <a:rPr lang="en-AU" dirty="0">
                <a:hlinkClick r:id="rId2"/>
              </a:rPr>
              <a:t>darius@chatlegal.com.au</a:t>
            </a:r>
            <a:endParaRPr lang="en-AU" dirty="0"/>
          </a:p>
          <a:p>
            <a:pPr marL="274320" lvl="1" indent="0">
              <a:buNone/>
            </a:pPr>
            <a:r>
              <a:rPr lang="en-AU" dirty="0"/>
              <a:t>P: 0403923374</a:t>
            </a:r>
          </a:p>
          <a:p>
            <a:pPr marL="274320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27432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9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AU" dirty="0"/>
              <a:t>Objectives</a:t>
            </a:r>
          </a:p>
          <a:p>
            <a:r>
              <a:rPr lang="en-AU" dirty="0"/>
              <a:t>Structuring options</a:t>
            </a:r>
          </a:p>
          <a:p>
            <a:r>
              <a:rPr lang="en-AU" dirty="0"/>
              <a:t>Investment asset considerations</a:t>
            </a:r>
          </a:p>
          <a:p>
            <a:r>
              <a:rPr lang="en-AU" dirty="0"/>
              <a:t>Recommendations/instructions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585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926" y="2272468"/>
            <a:ext cx="9692640" cy="1397124"/>
          </a:xfrm>
        </p:spPr>
        <p:txBody>
          <a:bodyPr/>
          <a:lstStyle/>
          <a:p>
            <a:r>
              <a:rPr lang="en-AU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69501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use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Asset protection</a:t>
            </a:r>
          </a:p>
          <a:p>
            <a:pPr lvl="0"/>
            <a:r>
              <a:rPr lang="en-AU" dirty="0"/>
              <a:t>Tax planning</a:t>
            </a:r>
          </a:p>
          <a:p>
            <a:pPr lvl="0"/>
            <a:r>
              <a:rPr lang="en-AU" dirty="0"/>
              <a:t>Succession planning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4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Separating risk from wealth</a:t>
            </a:r>
          </a:p>
          <a:p>
            <a:pPr lvl="0"/>
            <a:r>
              <a:rPr lang="en-AU" dirty="0"/>
              <a:t>*Need to ensure structures set up correctly to ensure actually effective</a:t>
            </a:r>
          </a:p>
          <a:p>
            <a:pPr lvl="0"/>
            <a:r>
              <a:rPr lang="en-AU" dirty="0"/>
              <a:t>**Need to ensure transactions done correctly to ensure no unwinding – clawback provisions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730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Tax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Structuring done right</a:t>
            </a:r>
          </a:p>
          <a:p>
            <a:pPr lvl="0"/>
            <a:r>
              <a:rPr lang="en-AU" dirty="0"/>
              <a:t>Tax anti-avoidance provisions:</a:t>
            </a:r>
          </a:p>
          <a:p>
            <a:pPr lvl="1"/>
            <a:r>
              <a:rPr lang="en-AU" dirty="0"/>
              <a:t>Personal services income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85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A3BB-4F12-4FEB-B7D2-BA2CC372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Passing assets down at a later point in time</a:t>
            </a:r>
          </a:p>
          <a:p>
            <a:pPr lvl="0"/>
            <a:r>
              <a:rPr lang="en-AU" dirty="0"/>
              <a:t>While living v on passing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402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355-0B6A-4ED3-93F5-802B5D5D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926" y="2272468"/>
            <a:ext cx="9692640" cy="1397124"/>
          </a:xfrm>
        </p:spPr>
        <p:txBody>
          <a:bodyPr/>
          <a:lstStyle/>
          <a:p>
            <a:r>
              <a:rPr lang="en-AU" dirty="0"/>
              <a:t>Structuring options</a:t>
            </a:r>
          </a:p>
        </p:txBody>
      </p:sp>
    </p:spTree>
    <p:extLst>
      <p:ext uri="{BB962C8B-B14F-4D97-AF65-F5344CB8AC3E}">
        <p14:creationId xmlns:p14="http://schemas.microsoft.com/office/powerpoint/2010/main" val="38205354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594</TotalTime>
  <Words>1098</Words>
  <Application>Microsoft Office PowerPoint</Application>
  <PresentationFormat>Widescreen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Schoolbook</vt:lpstr>
      <vt:lpstr>Wingdings 2</vt:lpstr>
      <vt:lpstr>View</vt:lpstr>
      <vt:lpstr>Let’s chat</vt:lpstr>
      <vt:lpstr>House keeping</vt:lpstr>
      <vt:lpstr>Overview</vt:lpstr>
      <vt:lpstr>Objectives</vt:lpstr>
      <vt:lpstr>Why use structures</vt:lpstr>
      <vt:lpstr>Asset protection</vt:lpstr>
      <vt:lpstr>Tax planning</vt:lpstr>
      <vt:lpstr>Succession planning</vt:lpstr>
      <vt:lpstr>Structuring options</vt:lpstr>
      <vt:lpstr>Structuring options</vt:lpstr>
      <vt:lpstr>‘In your own name’</vt:lpstr>
      <vt:lpstr>Partnerships</vt:lpstr>
      <vt:lpstr>Company</vt:lpstr>
      <vt:lpstr>‘Family’ trust</vt:lpstr>
      <vt:lpstr>‘Family’ trust cont.</vt:lpstr>
      <vt:lpstr>Unit trust</vt:lpstr>
      <vt:lpstr>Investment asset considerations</vt:lpstr>
      <vt:lpstr>General factors</vt:lpstr>
      <vt:lpstr>Comparison table</vt:lpstr>
      <vt:lpstr>Property investment</vt:lpstr>
      <vt:lpstr>Share investment</vt:lpstr>
      <vt:lpstr>Business investment</vt:lpstr>
      <vt:lpstr>General tax rule of thumb</vt:lpstr>
      <vt:lpstr>Recommendations/instructions</vt:lpstr>
      <vt:lpstr>Recommendations</vt:lpstr>
      <vt:lpstr>Family trust instruction table</vt:lpstr>
      <vt:lpstr>Company instruction table #1</vt:lpstr>
      <vt:lpstr>Company instruction table #2</vt:lpstr>
      <vt:lpstr>Contact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chat</dc:title>
  <dc:creator>Darius Hii</dc:creator>
  <cp:lastModifiedBy>Darius Hii</cp:lastModifiedBy>
  <cp:revision>23</cp:revision>
  <dcterms:created xsi:type="dcterms:W3CDTF">2020-03-23T01:53:02Z</dcterms:created>
  <dcterms:modified xsi:type="dcterms:W3CDTF">2021-01-08T10:56:21Z</dcterms:modified>
</cp:coreProperties>
</file>