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4"/>
  </p:sldMasterIdLst>
  <p:notesMasterIdLst>
    <p:notesMasterId r:id="rId22"/>
  </p:notesMasterIdLst>
  <p:sldIdLst>
    <p:sldId id="256" r:id="rId5"/>
    <p:sldId id="259" r:id="rId6"/>
    <p:sldId id="306" r:id="rId7"/>
    <p:sldId id="307" r:id="rId8"/>
    <p:sldId id="308" r:id="rId9"/>
    <p:sldId id="261" r:id="rId10"/>
    <p:sldId id="260" r:id="rId11"/>
    <p:sldId id="271" r:id="rId12"/>
    <p:sldId id="264" r:id="rId13"/>
    <p:sldId id="262" r:id="rId14"/>
    <p:sldId id="309" r:id="rId15"/>
    <p:sldId id="310" r:id="rId16"/>
    <p:sldId id="311" r:id="rId17"/>
    <p:sldId id="312" r:id="rId18"/>
    <p:sldId id="313" r:id="rId19"/>
    <p:sldId id="314" r:id="rId20"/>
    <p:sldId id="284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6CFF2B-BF7B-A4C1-CE08-F7262D32FBEB}" v="586" dt="2024-12-10T23:53:49.178"/>
    <p1510:client id="{4C4B7489-CDAE-2EA4-4D3E-67E021AB999B}" v="7" dt="2024-12-11T00:56:45.494"/>
    <p1510:client id="{CAB3E417-5317-F8E5-EDDA-E69F8E282181}" v="2" dt="2024-12-11T02:52:50.704"/>
    <p1510:client id="{D60EEDF7-0E1E-1F8E-57F4-1C608E6C5FEE}" v="18" dt="2024-12-10T23:23:31.137"/>
  </p1510:revLst>
</p1510:revInfo>
</file>

<file path=ppt/tableStyles.xml><?xml version="1.0" encoding="utf-8"?>
<a:tblStyleLst xmlns:a="http://schemas.openxmlformats.org/drawingml/2006/main" def="{7B9BE4D2-7F24-4C32-8846-FE2D5A585A79}">
  <a:tblStyle styleId="{7B9BE4D2-7F24-4C32-8846-FE2D5A585A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ius Parker" userId="S::dparke06@syr.edu::1de77263-34f0-4ef1-896f-f599c07b93bc" providerId="AD" clId="Web-{2B6CFF2B-BF7B-A4C1-CE08-F7262D32FBEB}"/>
    <pc:docChg chg="addSld modSld">
      <pc:chgData name="Darius Parker" userId="S::dparke06@syr.edu::1de77263-34f0-4ef1-896f-f599c07b93bc" providerId="AD" clId="Web-{2B6CFF2B-BF7B-A4C1-CE08-F7262D32FBEB}" dt="2024-12-10T23:53:48.085" v="365" actId="20577"/>
      <pc:docMkLst>
        <pc:docMk/>
      </pc:docMkLst>
      <pc:sldChg chg="addSp delSp modSp">
        <pc:chgData name="Darius Parker" userId="S::dparke06@syr.edu::1de77263-34f0-4ef1-896f-f599c07b93bc" providerId="AD" clId="Web-{2B6CFF2B-BF7B-A4C1-CE08-F7262D32FBEB}" dt="2024-12-10T23:30:36.035" v="25" actId="1076"/>
        <pc:sldMkLst>
          <pc:docMk/>
          <pc:sldMk cId="15436800" sldId="310"/>
        </pc:sldMkLst>
        <pc:spChg chg="mod">
          <ac:chgData name="Darius Parker" userId="S::dparke06@syr.edu::1de77263-34f0-4ef1-896f-f599c07b93bc" providerId="AD" clId="Web-{2B6CFF2B-BF7B-A4C1-CE08-F7262D32FBEB}" dt="2024-12-10T23:26:55.246" v="4" actId="1076"/>
          <ac:spMkLst>
            <pc:docMk/>
            <pc:sldMk cId="15436800" sldId="310"/>
            <ac:spMk id="2" creationId="{048CBE29-6EC8-EC60-5EE5-68AB357F84A3}"/>
          </ac:spMkLst>
        </pc:spChg>
        <pc:graphicFrameChg chg="add del mod modGraphic">
          <ac:chgData name="Darius Parker" userId="S::dparke06@syr.edu::1de77263-34f0-4ef1-896f-f599c07b93bc" providerId="AD" clId="Web-{2B6CFF2B-BF7B-A4C1-CE08-F7262D32FBEB}" dt="2024-12-10T23:27:41.717" v="9"/>
          <ac:graphicFrameMkLst>
            <pc:docMk/>
            <pc:sldMk cId="15436800" sldId="310"/>
            <ac:graphicFrameMk id="4" creationId="{F66034E5-B0C4-CDCE-04A9-B1C566222020}"/>
          </ac:graphicFrameMkLst>
        </pc:graphicFrameChg>
        <pc:graphicFrameChg chg="add del mod">
          <ac:chgData name="Darius Parker" userId="S::dparke06@syr.edu::1de77263-34f0-4ef1-896f-f599c07b93bc" providerId="AD" clId="Web-{2B6CFF2B-BF7B-A4C1-CE08-F7262D32FBEB}" dt="2024-12-10T23:29:33.174" v="17"/>
          <ac:graphicFrameMkLst>
            <pc:docMk/>
            <pc:sldMk cId="15436800" sldId="310"/>
            <ac:graphicFrameMk id="6" creationId="{C2B0F897-C725-C57B-4D7C-BBED4E96B78A}"/>
          </ac:graphicFrameMkLst>
        </pc:graphicFrameChg>
        <pc:graphicFrameChg chg="add del mod">
          <ac:chgData name="Darius Parker" userId="S::dparke06@syr.edu::1de77263-34f0-4ef1-896f-f599c07b93bc" providerId="AD" clId="Web-{2B6CFF2B-BF7B-A4C1-CE08-F7262D32FBEB}" dt="2024-12-10T23:29:34.549" v="18"/>
          <ac:graphicFrameMkLst>
            <pc:docMk/>
            <pc:sldMk cId="15436800" sldId="310"/>
            <ac:graphicFrameMk id="8" creationId="{687CDBE4-C51E-25B6-4D21-F901B1E9FBA2}"/>
          </ac:graphicFrameMkLst>
        </pc:graphicFrameChg>
        <pc:graphicFrameChg chg="add del mod">
          <ac:chgData name="Darius Parker" userId="S::dparke06@syr.edu::1de77263-34f0-4ef1-896f-f599c07b93bc" providerId="AD" clId="Web-{2B6CFF2B-BF7B-A4C1-CE08-F7262D32FBEB}" dt="2024-12-10T23:29:35.643" v="19"/>
          <ac:graphicFrameMkLst>
            <pc:docMk/>
            <pc:sldMk cId="15436800" sldId="310"/>
            <ac:graphicFrameMk id="10" creationId="{AEF80B82-28E3-50AD-D07A-4F1923FDAE1C}"/>
          </ac:graphicFrameMkLst>
        </pc:graphicFrameChg>
        <pc:graphicFrameChg chg="add mod">
          <ac:chgData name="Darius Parker" userId="S::dparke06@syr.edu::1de77263-34f0-4ef1-896f-f599c07b93bc" providerId="AD" clId="Web-{2B6CFF2B-BF7B-A4C1-CE08-F7262D32FBEB}" dt="2024-12-10T23:30:09.800" v="21" actId="1076"/>
          <ac:graphicFrameMkLst>
            <pc:docMk/>
            <pc:sldMk cId="15436800" sldId="310"/>
            <ac:graphicFrameMk id="12" creationId="{8A92F208-4CC4-A3AA-CFB9-30300226F81C}"/>
          </ac:graphicFrameMkLst>
        </pc:graphicFrameChg>
        <pc:graphicFrameChg chg="add mod">
          <ac:chgData name="Darius Parker" userId="S::dparke06@syr.edu::1de77263-34f0-4ef1-896f-f599c07b93bc" providerId="AD" clId="Web-{2B6CFF2B-BF7B-A4C1-CE08-F7262D32FBEB}" dt="2024-12-10T23:30:20.691" v="23" actId="1076"/>
          <ac:graphicFrameMkLst>
            <pc:docMk/>
            <pc:sldMk cId="15436800" sldId="310"/>
            <ac:graphicFrameMk id="14" creationId="{A072CE4D-418C-D221-F7E7-994370F229FE}"/>
          </ac:graphicFrameMkLst>
        </pc:graphicFrameChg>
        <pc:graphicFrameChg chg="add mod">
          <ac:chgData name="Darius Parker" userId="S::dparke06@syr.edu::1de77263-34f0-4ef1-896f-f599c07b93bc" providerId="AD" clId="Web-{2B6CFF2B-BF7B-A4C1-CE08-F7262D32FBEB}" dt="2024-12-10T23:30:36.035" v="25" actId="1076"/>
          <ac:graphicFrameMkLst>
            <pc:docMk/>
            <pc:sldMk cId="15436800" sldId="310"/>
            <ac:graphicFrameMk id="16" creationId="{90E11DDF-E7A0-E9FC-D07E-1DFBBA4D54DD}"/>
          </ac:graphicFrameMkLst>
        </pc:graphicFrameChg>
      </pc:sldChg>
      <pc:sldChg chg="addSp delSp modSp new">
        <pc:chgData name="Darius Parker" userId="S::dparke06@syr.edu::1de77263-34f0-4ef1-896f-f599c07b93bc" providerId="AD" clId="Web-{2B6CFF2B-BF7B-A4C1-CE08-F7262D32FBEB}" dt="2024-12-10T23:33:36.089" v="50" actId="1076"/>
        <pc:sldMkLst>
          <pc:docMk/>
          <pc:sldMk cId="1115811922" sldId="311"/>
        </pc:sldMkLst>
        <pc:spChg chg="mod">
          <ac:chgData name="Darius Parker" userId="S::dparke06@syr.edu::1de77263-34f0-4ef1-896f-f599c07b93bc" providerId="AD" clId="Web-{2B6CFF2B-BF7B-A4C1-CE08-F7262D32FBEB}" dt="2024-12-10T23:31:33.959" v="40" actId="1076"/>
          <ac:spMkLst>
            <pc:docMk/>
            <pc:sldMk cId="1115811922" sldId="311"/>
            <ac:spMk id="2" creationId="{334FC474-4681-75F7-3A69-E8B8F8F704FD}"/>
          </ac:spMkLst>
        </pc:spChg>
        <pc:graphicFrameChg chg="add mod">
          <ac:chgData name="Darius Parker" userId="S::dparke06@syr.edu::1de77263-34f0-4ef1-896f-f599c07b93bc" providerId="AD" clId="Web-{2B6CFF2B-BF7B-A4C1-CE08-F7262D32FBEB}" dt="2024-12-10T23:31:36.397" v="41" actId="1076"/>
          <ac:graphicFrameMkLst>
            <pc:docMk/>
            <pc:sldMk cId="1115811922" sldId="311"/>
            <ac:graphicFrameMk id="4" creationId="{6583B9F7-CD3B-6B3D-AEFF-C5518BAD0EB3}"/>
          </ac:graphicFrameMkLst>
        </pc:graphicFrameChg>
        <pc:graphicFrameChg chg="add mod">
          <ac:chgData name="Darius Parker" userId="S::dparke06@syr.edu::1de77263-34f0-4ef1-896f-f599c07b93bc" providerId="AD" clId="Web-{2B6CFF2B-BF7B-A4C1-CE08-F7262D32FBEB}" dt="2024-12-10T23:31:39.256" v="42" actId="1076"/>
          <ac:graphicFrameMkLst>
            <pc:docMk/>
            <pc:sldMk cId="1115811922" sldId="311"/>
            <ac:graphicFrameMk id="6" creationId="{D53C142E-73DD-7EA6-C8A7-DCBB15D8A18F}"/>
          </ac:graphicFrameMkLst>
        </pc:graphicFrameChg>
        <pc:graphicFrameChg chg="add del mod modGraphic">
          <ac:chgData name="Darius Parker" userId="S::dparke06@syr.edu::1de77263-34f0-4ef1-896f-f599c07b93bc" providerId="AD" clId="Web-{2B6CFF2B-BF7B-A4C1-CE08-F7262D32FBEB}" dt="2024-12-10T23:33:18.572" v="48"/>
          <ac:graphicFrameMkLst>
            <pc:docMk/>
            <pc:sldMk cId="1115811922" sldId="311"/>
            <ac:graphicFrameMk id="8" creationId="{66ADDB2F-9417-840A-F46A-D68989630A5F}"/>
          </ac:graphicFrameMkLst>
        </pc:graphicFrameChg>
        <pc:graphicFrameChg chg="add mod">
          <ac:chgData name="Darius Parker" userId="S::dparke06@syr.edu::1de77263-34f0-4ef1-896f-f599c07b93bc" providerId="AD" clId="Web-{2B6CFF2B-BF7B-A4C1-CE08-F7262D32FBEB}" dt="2024-12-10T23:33:36.089" v="50" actId="1076"/>
          <ac:graphicFrameMkLst>
            <pc:docMk/>
            <pc:sldMk cId="1115811922" sldId="311"/>
            <ac:graphicFrameMk id="10" creationId="{DD31A4B4-9DAE-CA1E-E0FA-4AA919A4D24E}"/>
          </ac:graphicFrameMkLst>
        </pc:graphicFrameChg>
      </pc:sldChg>
      <pc:sldChg chg="addSp modSp new">
        <pc:chgData name="Darius Parker" userId="S::dparke06@syr.edu::1de77263-34f0-4ef1-896f-f599c07b93bc" providerId="AD" clId="Web-{2B6CFF2B-BF7B-A4C1-CE08-F7262D32FBEB}" dt="2024-12-10T23:38:25.302" v="76" actId="1076"/>
        <pc:sldMkLst>
          <pc:docMk/>
          <pc:sldMk cId="2473235913" sldId="312"/>
        </pc:sldMkLst>
        <pc:spChg chg="mod">
          <ac:chgData name="Darius Parker" userId="S::dparke06@syr.edu::1de77263-34f0-4ef1-896f-f599c07b93bc" providerId="AD" clId="Web-{2B6CFF2B-BF7B-A4C1-CE08-F7262D32FBEB}" dt="2024-12-10T23:36:13.547" v="67" actId="20577"/>
          <ac:spMkLst>
            <pc:docMk/>
            <pc:sldMk cId="2473235913" sldId="312"/>
            <ac:spMk id="2" creationId="{1B3A4249-B47A-9C25-017C-3B6DEC55CA01}"/>
          </ac:spMkLst>
        </pc:spChg>
        <pc:graphicFrameChg chg="add mod">
          <ac:chgData name="Darius Parker" userId="S::dparke06@syr.edu::1de77263-34f0-4ef1-896f-f599c07b93bc" providerId="AD" clId="Web-{2B6CFF2B-BF7B-A4C1-CE08-F7262D32FBEB}" dt="2024-12-10T23:38:25.302" v="76" actId="1076"/>
          <ac:graphicFrameMkLst>
            <pc:docMk/>
            <pc:sldMk cId="2473235913" sldId="312"/>
            <ac:graphicFrameMk id="4" creationId="{38ABA963-8AFC-EFC5-3C20-48E2FD835D68}"/>
          </ac:graphicFrameMkLst>
        </pc:graphicFrameChg>
        <pc:graphicFrameChg chg="add mod">
          <ac:chgData name="Darius Parker" userId="S::dparke06@syr.edu::1de77263-34f0-4ef1-896f-f599c07b93bc" providerId="AD" clId="Web-{2B6CFF2B-BF7B-A4C1-CE08-F7262D32FBEB}" dt="2024-12-10T23:37:17.222" v="71" actId="1076"/>
          <ac:graphicFrameMkLst>
            <pc:docMk/>
            <pc:sldMk cId="2473235913" sldId="312"/>
            <ac:graphicFrameMk id="6" creationId="{57B90136-DE7F-E341-FBE5-439E5961CAD4}"/>
          </ac:graphicFrameMkLst>
        </pc:graphicFrameChg>
        <pc:graphicFrameChg chg="add mod">
          <ac:chgData name="Darius Parker" userId="S::dparke06@syr.edu::1de77263-34f0-4ef1-896f-f599c07b93bc" providerId="AD" clId="Web-{2B6CFF2B-BF7B-A4C1-CE08-F7262D32FBEB}" dt="2024-12-10T23:38:18.614" v="74" actId="1076"/>
          <ac:graphicFrameMkLst>
            <pc:docMk/>
            <pc:sldMk cId="2473235913" sldId="312"/>
            <ac:graphicFrameMk id="8" creationId="{7917DB9E-C680-88BC-514A-6681E7A453BD}"/>
          </ac:graphicFrameMkLst>
        </pc:graphicFrameChg>
      </pc:sldChg>
      <pc:sldChg chg="addSp modSp new">
        <pc:chgData name="Darius Parker" userId="S::dparke06@syr.edu::1de77263-34f0-4ef1-896f-f599c07b93bc" providerId="AD" clId="Web-{2B6CFF2B-BF7B-A4C1-CE08-F7262D32FBEB}" dt="2024-12-10T23:50:04.030" v="258" actId="20577"/>
        <pc:sldMkLst>
          <pc:docMk/>
          <pc:sldMk cId="3285493946" sldId="313"/>
        </pc:sldMkLst>
        <pc:spChg chg="mod">
          <ac:chgData name="Darius Parker" userId="S::dparke06@syr.edu::1de77263-34f0-4ef1-896f-f599c07b93bc" providerId="AD" clId="Web-{2B6CFF2B-BF7B-A4C1-CE08-F7262D32FBEB}" dt="2024-12-10T23:47:34.306" v="104" actId="1076"/>
          <ac:spMkLst>
            <pc:docMk/>
            <pc:sldMk cId="3285493946" sldId="313"/>
            <ac:spMk id="2" creationId="{3FE42370-C2B4-094C-6B8E-3E0859C54199}"/>
          </ac:spMkLst>
        </pc:spChg>
        <pc:spChg chg="add mod">
          <ac:chgData name="Darius Parker" userId="S::dparke06@syr.edu::1de77263-34f0-4ef1-896f-f599c07b93bc" providerId="AD" clId="Web-{2B6CFF2B-BF7B-A4C1-CE08-F7262D32FBEB}" dt="2024-12-10T23:50:04.030" v="258" actId="20577"/>
          <ac:spMkLst>
            <pc:docMk/>
            <pc:sldMk cId="3285493946" sldId="313"/>
            <ac:spMk id="7" creationId="{6E06627F-4461-D04E-3B22-703F96D8D6E3}"/>
          </ac:spMkLst>
        </pc:spChg>
        <pc:graphicFrameChg chg="add mod">
          <ac:chgData name="Darius Parker" userId="S::dparke06@syr.edu::1de77263-34f0-4ef1-896f-f599c07b93bc" providerId="AD" clId="Web-{2B6CFF2B-BF7B-A4C1-CE08-F7262D32FBEB}" dt="2024-12-10T23:47:39.884" v="105" actId="1076"/>
          <ac:graphicFrameMkLst>
            <pc:docMk/>
            <pc:sldMk cId="3285493946" sldId="313"/>
            <ac:graphicFrameMk id="4" creationId="{C81096B7-DD3E-A148-D4A4-7793808E549F}"/>
          </ac:graphicFrameMkLst>
        </pc:graphicFrameChg>
        <pc:graphicFrameChg chg="add mod">
          <ac:chgData name="Darius Parker" userId="S::dparke06@syr.edu::1de77263-34f0-4ef1-896f-f599c07b93bc" providerId="AD" clId="Web-{2B6CFF2B-BF7B-A4C1-CE08-F7262D32FBEB}" dt="2024-12-10T23:47:51.056" v="107" actId="1076"/>
          <ac:graphicFrameMkLst>
            <pc:docMk/>
            <pc:sldMk cId="3285493946" sldId="313"/>
            <ac:graphicFrameMk id="6" creationId="{23BB1B4E-B3F9-F321-32A1-F3E5FA3F2C59}"/>
          </ac:graphicFrameMkLst>
        </pc:graphicFrameChg>
      </pc:sldChg>
      <pc:sldChg chg="addSp delSp modSp new">
        <pc:chgData name="Darius Parker" userId="S::dparke06@syr.edu::1de77263-34f0-4ef1-896f-f599c07b93bc" providerId="AD" clId="Web-{2B6CFF2B-BF7B-A4C1-CE08-F7262D32FBEB}" dt="2024-12-10T23:53:48.085" v="365" actId="20577"/>
        <pc:sldMkLst>
          <pc:docMk/>
          <pc:sldMk cId="3935898805" sldId="314"/>
        </pc:sldMkLst>
        <pc:spChg chg="mod">
          <ac:chgData name="Darius Parker" userId="S::dparke06@syr.edu::1de77263-34f0-4ef1-896f-f599c07b93bc" providerId="AD" clId="Web-{2B6CFF2B-BF7B-A4C1-CE08-F7262D32FBEB}" dt="2024-12-10T23:50:35.578" v="279" actId="1076"/>
          <ac:spMkLst>
            <pc:docMk/>
            <pc:sldMk cId="3935898805" sldId="314"/>
            <ac:spMk id="2" creationId="{2C3979B3-9E37-C232-7C57-9F716E324CF9}"/>
          </ac:spMkLst>
        </pc:spChg>
        <pc:spChg chg="add del">
          <ac:chgData name="Darius Parker" userId="S::dparke06@syr.edu::1de77263-34f0-4ef1-896f-f599c07b93bc" providerId="AD" clId="Web-{2B6CFF2B-BF7B-A4C1-CE08-F7262D32FBEB}" dt="2024-12-10T23:51:20.439" v="281"/>
          <ac:spMkLst>
            <pc:docMk/>
            <pc:sldMk cId="3935898805" sldId="314"/>
            <ac:spMk id="3" creationId="{A284B662-6CDE-052C-A060-F5F92057E762}"/>
          </ac:spMkLst>
        </pc:spChg>
        <pc:spChg chg="add mod">
          <ac:chgData name="Darius Parker" userId="S::dparke06@syr.edu::1de77263-34f0-4ef1-896f-f599c07b93bc" providerId="AD" clId="Web-{2B6CFF2B-BF7B-A4C1-CE08-F7262D32FBEB}" dt="2024-12-10T23:53:48.085" v="365" actId="20577"/>
          <ac:spMkLst>
            <pc:docMk/>
            <pc:sldMk cId="3935898805" sldId="314"/>
            <ac:spMk id="4" creationId="{FE2DCAA3-589E-4B2B-96D7-1AEC68F20C55}"/>
          </ac:spMkLst>
        </pc:spChg>
      </pc:sldChg>
    </pc:docChg>
  </pc:docChgLst>
  <pc:docChgLst>
    <pc:chgData name="Josh Edwards" userId="S::jedwar21@syr.edu::b1e77ea4-4515-4639-a72e-2088d3472969" providerId="AD" clId="Web-{67727FB3-6346-C169-390E-D4E147B92075}"/>
    <pc:docChg chg="modSld">
      <pc:chgData name="Josh Edwards" userId="S::jedwar21@syr.edu::b1e77ea4-4515-4639-a72e-2088d3472969" providerId="AD" clId="Web-{67727FB3-6346-C169-390E-D4E147B92075}" dt="2024-11-17T17:10:30.816" v="4"/>
      <pc:docMkLst>
        <pc:docMk/>
      </pc:docMkLst>
      <pc:sldChg chg="addSp delSp modSp">
        <pc:chgData name="Josh Edwards" userId="S::jedwar21@syr.edu::b1e77ea4-4515-4639-a72e-2088d3472969" providerId="AD" clId="Web-{67727FB3-6346-C169-390E-D4E147B92075}" dt="2024-11-17T17:10:30.816" v="4"/>
        <pc:sldMkLst>
          <pc:docMk/>
          <pc:sldMk cId="0" sldId="284"/>
        </pc:sldMkLst>
        <pc:spChg chg="mod">
          <ac:chgData name="Josh Edwards" userId="S::jedwar21@syr.edu::b1e77ea4-4515-4639-a72e-2088d3472969" providerId="AD" clId="Web-{67727FB3-6346-C169-390E-D4E147B92075}" dt="2024-11-17T17:10:12.753" v="2" actId="14100"/>
          <ac:spMkLst>
            <pc:docMk/>
            <pc:sldMk cId="0" sldId="284"/>
            <ac:spMk id="1697" creationId="{00000000-0000-0000-0000-000000000000}"/>
          </ac:spMkLst>
        </pc:spChg>
        <pc:cxnChg chg="mod">
          <ac:chgData name="Josh Edwards" userId="S::jedwar21@syr.edu::b1e77ea4-4515-4639-a72e-2088d3472969" providerId="AD" clId="Web-{67727FB3-6346-C169-390E-D4E147B92075}" dt="2024-11-17T17:10:12.753" v="2" actId="14100"/>
          <ac:cxnSpMkLst>
            <pc:docMk/>
            <pc:sldMk cId="0" sldId="284"/>
            <ac:cxnSpMk id="1709" creationId="{00000000-0000-0000-0000-000000000000}"/>
          </ac:cxnSpMkLst>
        </pc:cxnChg>
      </pc:sldChg>
    </pc:docChg>
  </pc:docChgLst>
  <pc:docChgLst>
    <pc:chgData name="Josh Edwards" userId="S::jedwar21@syr.edu::b1e77ea4-4515-4639-a72e-2088d3472969" providerId="AD" clId="Web-{69098BE0-E313-81F3-3650-DB2803147105}"/>
    <pc:docChg chg="modSld">
      <pc:chgData name="Josh Edwards" userId="S::jedwar21@syr.edu::b1e77ea4-4515-4639-a72e-2088d3472969" providerId="AD" clId="Web-{69098BE0-E313-81F3-3650-DB2803147105}" dt="2024-11-30T19:05:21.017" v="3"/>
      <pc:docMkLst>
        <pc:docMk/>
      </pc:docMkLst>
      <pc:sldChg chg="addSp delSp modSp">
        <pc:chgData name="Josh Edwards" userId="S::jedwar21@syr.edu::b1e77ea4-4515-4639-a72e-2088d3472969" providerId="AD" clId="Web-{69098BE0-E313-81F3-3650-DB2803147105}" dt="2024-11-30T19:05:21.017" v="3"/>
        <pc:sldMkLst>
          <pc:docMk/>
          <pc:sldMk cId="0" sldId="256"/>
        </pc:sldMkLst>
        <pc:spChg chg="add del">
          <ac:chgData name="Josh Edwards" userId="S::jedwar21@syr.edu::b1e77ea4-4515-4639-a72e-2088d3472969" providerId="AD" clId="Web-{69098BE0-E313-81F3-3650-DB2803147105}" dt="2024-11-30T19:05:21.017" v="3"/>
          <ac:spMkLst>
            <pc:docMk/>
            <pc:sldMk cId="0" sldId="256"/>
            <ac:spMk id="3" creationId="{C872755A-335D-BCC1-7E2B-5A605E4F5FCF}"/>
          </ac:spMkLst>
        </pc:spChg>
      </pc:sldChg>
    </pc:docChg>
  </pc:docChgLst>
  <pc:docChgLst>
    <pc:chgData name="Eboni Mangum" userId="S::emangum@syr.edu::69bc3bf4-2125-4bd5-982b-39f0fa9b5e09" providerId="AD" clId="Web-{CAB3E417-5317-F8E5-EDDA-E69F8E282181}"/>
    <pc:docChg chg="modSld">
      <pc:chgData name="Eboni Mangum" userId="S::emangum@syr.edu::69bc3bf4-2125-4bd5-982b-39f0fa9b5e09" providerId="AD" clId="Web-{CAB3E417-5317-F8E5-EDDA-E69F8E282181}" dt="2024-12-11T02:52:50.704" v="1" actId="14100"/>
      <pc:docMkLst>
        <pc:docMk/>
      </pc:docMkLst>
      <pc:sldChg chg="modSp">
        <pc:chgData name="Eboni Mangum" userId="S::emangum@syr.edu::69bc3bf4-2125-4bd5-982b-39f0fa9b5e09" providerId="AD" clId="Web-{CAB3E417-5317-F8E5-EDDA-E69F8E282181}" dt="2024-12-11T02:52:50.704" v="1" actId="14100"/>
        <pc:sldMkLst>
          <pc:docMk/>
          <pc:sldMk cId="1115811922" sldId="311"/>
        </pc:sldMkLst>
        <pc:spChg chg="mod">
          <ac:chgData name="Eboni Mangum" userId="S::emangum@syr.edu::69bc3bf4-2125-4bd5-982b-39f0fa9b5e09" providerId="AD" clId="Web-{CAB3E417-5317-F8E5-EDDA-E69F8E282181}" dt="2024-12-11T02:52:50.704" v="1" actId="14100"/>
          <ac:spMkLst>
            <pc:docMk/>
            <pc:sldMk cId="1115811922" sldId="311"/>
            <ac:spMk id="2" creationId="{334FC474-4681-75F7-3A69-E8B8F8F704FD}"/>
          </ac:spMkLst>
        </pc:spChg>
      </pc:sldChg>
      <pc:sldChg chg="modSp">
        <pc:chgData name="Eboni Mangum" userId="S::emangum@syr.edu::69bc3bf4-2125-4bd5-982b-39f0fa9b5e09" providerId="AD" clId="Web-{CAB3E417-5317-F8E5-EDDA-E69F8E282181}" dt="2024-12-11T02:52:20.344" v="0" actId="14100"/>
        <pc:sldMkLst>
          <pc:docMk/>
          <pc:sldMk cId="2473235913" sldId="312"/>
        </pc:sldMkLst>
        <pc:spChg chg="mod">
          <ac:chgData name="Eboni Mangum" userId="S::emangum@syr.edu::69bc3bf4-2125-4bd5-982b-39f0fa9b5e09" providerId="AD" clId="Web-{CAB3E417-5317-F8E5-EDDA-E69F8E282181}" dt="2024-12-11T02:52:20.344" v="0" actId="14100"/>
          <ac:spMkLst>
            <pc:docMk/>
            <pc:sldMk cId="2473235913" sldId="312"/>
            <ac:spMk id="2" creationId="{1B3A4249-B47A-9C25-017C-3B6DEC55CA01}"/>
          </ac:spMkLst>
        </pc:spChg>
      </pc:sldChg>
    </pc:docChg>
  </pc:docChgLst>
  <pc:docChgLst>
    <pc:chgData name="Josh Edwards" userId="S::jedwar21@syr.edu::b1e77ea4-4515-4639-a72e-2088d3472969" providerId="AD" clId="Web-{525540B7-3A53-3BC4-098C-137EB47169CF}"/>
    <pc:docChg chg="addSld modSld">
      <pc:chgData name="Josh Edwards" userId="S::jedwar21@syr.edu::b1e77ea4-4515-4639-a72e-2088d3472969" providerId="AD" clId="Web-{525540B7-3A53-3BC4-098C-137EB47169CF}" dt="2024-11-24T00:24:07.840" v="462" actId="20577"/>
      <pc:docMkLst>
        <pc:docMk/>
      </pc:docMkLst>
      <pc:sldChg chg="delSp modSp">
        <pc:chgData name="Josh Edwards" userId="S::jedwar21@syr.edu::b1e77ea4-4515-4639-a72e-2088d3472969" providerId="AD" clId="Web-{525540B7-3A53-3BC4-098C-137EB47169CF}" dt="2024-11-24T00:24:07.840" v="462" actId="20577"/>
        <pc:sldMkLst>
          <pc:docMk/>
          <pc:sldMk cId="0" sldId="259"/>
        </pc:sldMkLst>
        <pc:spChg chg="mod">
          <ac:chgData name="Josh Edwards" userId="S::jedwar21@syr.edu::b1e77ea4-4515-4639-a72e-2088d3472969" providerId="AD" clId="Web-{525540B7-3A53-3BC4-098C-137EB47169CF}" dt="2024-11-23T22:03:58.509" v="106" actId="1076"/>
          <ac:spMkLst>
            <pc:docMk/>
            <pc:sldMk cId="0" sldId="259"/>
            <ac:spMk id="222" creationId="{00000000-0000-0000-0000-000000000000}"/>
          </ac:spMkLst>
        </pc:spChg>
        <pc:spChg chg="mod">
          <ac:chgData name="Josh Edwards" userId="S::jedwar21@syr.edu::b1e77ea4-4515-4639-a72e-2088d3472969" providerId="AD" clId="Web-{525540B7-3A53-3BC4-098C-137EB47169CF}" dt="2024-11-24T00:24:07.840" v="462" actId="20577"/>
          <ac:spMkLst>
            <pc:docMk/>
            <pc:sldMk cId="0" sldId="259"/>
            <ac:spMk id="223" creationId="{00000000-0000-0000-0000-000000000000}"/>
          </ac:spMkLst>
        </pc:spChg>
      </pc:sldChg>
      <pc:sldChg chg="add replId">
        <pc:chgData name="Josh Edwards" userId="S::jedwar21@syr.edu::b1e77ea4-4515-4639-a72e-2088d3472969" providerId="AD" clId="Web-{525540B7-3A53-3BC4-098C-137EB47169CF}" dt="2024-11-23T21:58:03.931" v="0"/>
        <pc:sldMkLst>
          <pc:docMk/>
          <pc:sldMk cId="1643079362" sldId="305"/>
        </pc:sldMkLst>
      </pc:sldChg>
      <pc:sldChg chg="modSp add replId">
        <pc:chgData name="Josh Edwards" userId="S::jedwar21@syr.edu::b1e77ea4-4515-4639-a72e-2088d3472969" providerId="AD" clId="Web-{525540B7-3A53-3BC4-098C-137EB47169CF}" dt="2024-11-23T22:08:39.503" v="218" actId="20577"/>
        <pc:sldMkLst>
          <pc:docMk/>
          <pc:sldMk cId="1603271204" sldId="306"/>
        </pc:sldMkLst>
        <pc:spChg chg="mod">
          <ac:chgData name="Josh Edwards" userId="S::jedwar21@syr.edu::b1e77ea4-4515-4639-a72e-2088d3472969" providerId="AD" clId="Web-{525540B7-3A53-3BC4-098C-137EB47169CF}" dt="2024-11-23T22:08:39.503" v="218" actId="20577"/>
          <ac:spMkLst>
            <pc:docMk/>
            <pc:sldMk cId="1603271204" sldId="306"/>
            <ac:spMk id="222" creationId="{00000000-0000-0000-0000-000000000000}"/>
          </ac:spMkLst>
        </pc:spChg>
        <pc:spChg chg="mod">
          <ac:chgData name="Josh Edwards" userId="S::jedwar21@syr.edu::b1e77ea4-4515-4639-a72e-2088d3472969" providerId="AD" clId="Web-{525540B7-3A53-3BC4-098C-137EB47169CF}" dt="2024-11-23T22:07:27.513" v="212" actId="20577"/>
          <ac:spMkLst>
            <pc:docMk/>
            <pc:sldMk cId="1603271204" sldId="306"/>
            <ac:spMk id="223" creationId="{00000000-0000-0000-0000-000000000000}"/>
          </ac:spMkLst>
        </pc:spChg>
      </pc:sldChg>
      <pc:sldChg chg="modSp add replId">
        <pc:chgData name="Josh Edwards" userId="S::jedwar21@syr.edu::b1e77ea4-4515-4639-a72e-2088d3472969" providerId="AD" clId="Web-{525540B7-3A53-3BC4-098C-137EB47169CF}" dt="2024-11-23T22:17:43.467" v="437" actId="20577"/>
        <pc:sldMkLst>
          <pc:docMk/>
          <pc:sldMk cId="1775745232" sldId="307"/>
        </pc:sldMkLst>
        <pc:spChg chg="mod">
          <ac:chgData name="Josh Edwards" userId="S::jedwar21@syr.edu::b1e77ea4-4515-4639-a72e-2088d3472969" providerId="AD" clId="Web-{525540B7-3A53-3BC4-098C-137EB47169CF}" dt="2024-11-23T22:16:11.011" v="395" actId="20577"/>
          <ac:spMkLst>
            <pc:docMk/>
            <pc:sldMk cId="1775745232" sldId="307"/>
            <ac:spMk id="222" creationId="{00000000-0000-0000-0000-000000000000}"/>
          </ac:spMkLst>
        </pc:spChg>
        <pc:spChg chg="mod">
          <ac:chgData name="Josh Edwards" userId="S::jedwar21@syr.edu::b1e77ea4-4515-4639-a72e-2088d3472969" providerId="AD" clId="Web-{525540B7-3A53-3BC4-098C-137EB47169CF}" dt="2024-11-23T22:17:43.467" v="437" actId="20577"/>
          <ac:spMkLst>
            <pc:docMk/>
            <pc:sldMk cId="1775745232" sldId="307"/>
            <ac:spMk id="223" creationId="{00000000-0000-0000-0000-000000000000}"/>
          </ac:spMkLst>
        </pc:spChg>
      </pc:sldChg>
      <pc:sldChg chg="modSp add replId">
        <pc:chgData name="Josh Edwards" userId="S::jedwar21@syr.edu::b1e77ea4-4515-4639-a72e-2088d3472969" providerId="AD" clId="Web-{525540B7-3A53-3BC4-098C-137EB47169CF}" dt="2024-11-23T22:18:37.329" v="461" actId="20577"/>
        <pc:sldMkLst>
          <pc:docMk/>
          <pc:sldMk cId="489508784" sldId="308"/>
        </pc:sldMkLst>
        <pc:spChg chg="mod">
          <ac:chgData name="Josh Edwards" userId="S::jedwar21@syr.edu::b1e77ea4-4515-4639-a72e-2088d3472969" providerId="AD" clId="Web-{525540B7-3A53-3BC4-098C-137EB47169CF}" dt="2024-11-23T22:18:37.329" v="461" actId="20577"/>
          <ac:spMkLst>
            <pc:docMk/>
            <pc:sldMk cId="489508784" sldId="308"/>
            <ac:spMk id="222" creationId="{00000000-0000-0000-0000-000000000000}"/>
          </ac:spMkLst>
        </pc:spChg>
        <pc:spChg chg="mod">
          <ac:chgData name="Josh Edwards" userId="S::jedwar21@syr.edu::b1e77ea4-4515-4639-a72e-2088d3472969" providerId="AD" clId="Web-{525540B7-3A53-3BC4-098C-137EB47169CF}" dt="2024-11-23T22:18:23.641" v="440" actId="20577"/>
          <ac:spMkLst>
            <pc:docMk/>
            <pc:sldMk cId="489508784" sldId="308"/>
            <ac:spMk id="223" creationId="{00000000-0000-0000-0000-000000000000}"/>
          </ac:spMkLst>
        </pc:spChg>
      </pc:sldChg>
    </pc:docChg>
  </pc:docChgLst>
  <pc:docChgLst>
    <pc:chgData name="Eboni Mangum" userId="S::emangum@syr.edu::69bc3bf4-2125-4bd5-982b-39f0fa9b5e09" providerId="AD" clId="Web-{5831C5A4-9C26-2B94-633D-56FB077A192F}"/>
    <pc:docChg chg="modSld">
      <pc:chgData name="Eboni Mangum" userId="S::emangum@syr.edu::69bc3bf4-2125-4bd5-982b-39f0fa9b5e09" providerId="AD" clId="Web-{5831C5A4-9C26-2B94-633D-56FB077A192F}" dt="2024-12-03T17:55:15.409" v="0" actId="20577"/>
      <pc:docMkLst>
        <pc:docMk/>
      </pc:docMkLst>
      <pc:sldChg chg="modSp">
        <pc:chgData name="Eboni Mangum" userId="S::emangum@syr.edu::69bc3bf4-2125-4bd5-982b-39f0fa9b5e09" providerId="AD" clId="Web-{5831C5A4-9C26-2B94-633D-56FB077A192F}" dt="2024-12-03T17:55:15.409" v="0" actId="20577"/>
        <pc:sldMkLst>
          <pc:docMk/>
          <pc:sldMk cId="0" sldId="261"/>
        </pc:sldMkLst>
        <pc:spChg chg="mod">
          <ac:chgData name="Eboni Mangum" userId="S::emangum@syr.edu::69bc3bf4-2125-4bd5-982b-39f0fa9b5e09" providerId="AD" clId="Web-{5831C5A4-9C26-2B94-633D-56FB077A192F}" dt="2024-12-03T17:55:15.409" v="0" actId="20577"/>
          <ac:spMkLst>
            <pc:docMk/>
            <pc:sldMk cId="0" sldId="261"/>
            <ac:spMk id="302" creationId="{00000000-0000-0000-0000-000000000000}"/>
          </ac:spMkLst>
        </pc:spChg>
      </pc:sldChg>
    </pc:docChg>
  </pc:docChgLst>
  <pc:docChgLst>
    <pc:chgData name="Darius Parker" userId="S::dparke06@syr.edu::1de77263-34f0-4ef1-896f-f599c07b93bc" providerId="AD" clId="Web-{4C4B7489-CDAE-2EA4-4D3E-67E021AB999B}"/>
    <pc:docChg chg="modSld">
      <pc:chgData name="Darius Parker" userId="S::dparke06@syr.edu::1de77263-34f0-4ef1-896f-f599c07b93bc" providerId="AD" clId="Web-{4C4B7489-CDAE-2EA4-4D3E-67E021AB999B}" dt="2024-12-11T00:56:45.244" v="2" actId="20577"/>
      <pc:docMkLst>
        <pc:docMk/>
      </pc:docMkLst>
      <pc:sldChg chg="modSp">
        <pc:chgData name="Darius Parker" userId="S::dparke06@syr.edu::1de77263-34f0-4ef1-896f-f599c07b93bc" providerId="AD" clId="Web-{4C4B7489-CDAE-2EA4-4D3E-67E021AB999B}" dt="2024-12-11T00:56:45.244" v="2" actId="20577"/>
        <pc:sldMkLst>
          <pc:docMk/>
          <pc:sldMk cId="3285493946" sldId="313"/>
        </pc:sldMkLst>
        <pc:spChg chg="mod">
          <ac:chgData name="Darius Parker" userId="S::dparke06@syr.edu::1de77263-34f0-4ef1-896f-f599c07b93bc" providerId="AD" clId="Web-{4C4B7489-CDAE-2EA4-4D3E-67E021AB999B}" dt="2024-12-11T00:56:45.244" v="2" actId="20577"/>
          <ac:spMkLst>
            <pc:docMk/>
            <pc:sldMk cId="3285493946" sldId="313"/>
            <ac:spMk id="7" creationId="{6E06627F-4461-D04E-3B22-703F96D8D6E3}"/>
          </ac:spMkLst>
        </pc:spChg>
      </pc:sldChg>
    </pc:docChg>
  </pc:docChgLst>
  <pc:docChgLst>
    <pc:chgData name="Josh Edwards" userId="S::jedwar21@syr.edu::b1e77ea4-4515-4639-a72e-2088d3472969" providerId="AD" clId="Web-{5F6A18F9-DBA5-406A-CBFB-1DD3A259CC55}"/>
    <pc:docChg chg="addSld delSld modSld sldOrd">
      <pc:chgData name="Josh Edwards" userId="S::jedwar21@syr.edu::b1e77ea4-4515-4639-a72e-2088d3472969" providerId="AD" clId="Web-{5F6A18F9-DBA5-406A-CBFB-1DD3A259CC55}" dt="2024-11-24T01:14:39.168" v="776" actId="14100"/>
      <pc:docMkLst>
        <pc:docMk/>
      </pc:docMkLst>
      <pc:sldChg chg="delSp">
        <pc:chgData name="Josh Edwards" userId="S::jedwar21@syr.edu::b1e77ea4-4515-4639-a72e-2088d3472969" providerId="AD" clId="Web-{5F6A18F9-DBA5-406A-CBFB-1DD3A259CC55}" dt="2024-11-24T00:38:12.742" v="310"/>
        <pc:sldMkLst>
          <pc:docMk/>
          <pc:sldMk cId="0" sldId="260"/>
        </pc:sldMkLst>
      </pc:sldChg>
      <pc:sldChg chg="addSp delSp modSp ord">
        <pc:chgData name="Josh Edwards" userId="S::jedwar21@syr.edu::b1e77ea4-4515-4639-a72e-2088d3472969" providerId="AD" clId="Web-{5F6A18F9-DBA5-406A-CBFB-1DD3A259CC55}" dt="2024-11-24T00:44:12.549" v="466" actId="1076"/>
        <pc:sldMkLst>
          <pc:docMk/>
          <pc:sldMk cId="0" sldId="261"/>
        </pc:sldMkLst>
        <pc:spChg chg="mod">
          <ac:chgData name="Josh Edwards" userId="S::jedwar21@syr.edu::b1e77ea4-4515-4639-a72e-2088d3472969" providerId="AD" clId="Web-{5F6A18F9-DBA5-406A-CBFB-1DD3A259CC55}" dt="2024-11-24T00:44:02.205" v="464" actId="1076"/>
          <ac:spMkLst>
            <pc:docMk/>
            <pc:sldMk cId="0" sldId="261"/>
            <ac:spMk id="298" creationId="{00000000-0000-0000-0000-000000000000}"/>
          </ac:spMkLst>
        </pc:spChg>
        <pc:spChg chg="mod">
          <ac:chgData name="Josh Edwards" userId="S::jedwar21@syr.edu::b1e77ea4-4515-4639-a72e-2088d3472969" providerId="AD" clId="Web-{5F6A18F9-DBA5-406A-CBFB-1DD3A259CC55}" dt="2024-11-24T00:44:07.612" v="465" actId="1076"/>
          <ac:spMkLst>
            <pc:docMk/>
            <pc:sldMk cId="0" sldId="261"/>
            <ac:spMk id="300" creationId="{00000000-0000-0000-0000-000000000000}"/>
          </ac:spMkLst>
        </pc:spChg>
        <pc:spChg chg="mod">
          <ac:chgData name="Josh Edwards" userId="S::jedwar21@syr.edu::b1e77ea4-4515-4639-a72e-2088d3472969" providerId="AD" clId="Web-{5F6A18F9-DBA5-406A-CBFB-1DD3A259CC55}" dt="2024-11-24T00:44:12.549" v="466" actId="1076"/>
          <ac:spMkLst>
            <pc:docMk/>
            <pc:sldMk cId="0" sldId="261"/>
            <ac:spMk id="302" creationId="{00000000-0000-0000-0000-000000000000}"/>
          </ac:spMkLst>
        </pc:spChg>
      </pc:sldChg>
      <pc:sldChg chg="addSp delSp modSp mod modClrScheme chgLayout">
        <pc:chgData name="Josh Edwards" userId="S::jedwar21@syr.edu::b1e77ea4-4515-4639-a72e-2088d3472969" providerId="AD" clId="Web-{5F6A18F9-DBA5-406A-CBFB-1DD3A259CC55}" dt="2024-11-24T01:13:17.618" v="721" actId="20577"/>
        <pc:sldMkLst>
          <pc:docMk/>
          <pc:sldMk cId="0" sldId="262"/>
        </pc:sldMkLst>
        <pc:spChg chg="add mod">
          <ac:chgData name="Josh Edwards" userId="S::jedwar21@syr.edu::b1e77ea4-4515-4639-a72e-2088d3472969" providerId="AD" clId="Web-{5F6A18F9-DBA5-406A-CBFB-1DD3A259CC55}" dt="2024-11-24T01:13:17.618" v="721" actId="20577"/>
          <ac:spMkLst>
            <pc:docMk/>
            <pc:sldMk cId="0" sldId="262"/>
            <ac:spMk id="9" creationId="{00FD1021-CBC4-21EE-DAB0-83871F251242}"/>
          </ac:spMkLst>
        </pc:spChg>
        <pc:spChg chg="mod">
          <ac:chgData name="Josh Edwards" userId="S::jedwar21@syr.edu::b1e77ea4-4515-4639-a72e-2088d3472969" providerId="AD" clId="Web-{5F6A18F9-DBA5-406A-CBFB-1DD3A259CC55}" dt="2024-11-24T01:03:42.803" v="575" actId="1076"/>
          <ac:spMkLst>
            <pc:docMk/>
            <pc:sldMk cId="0" sldId="262"/>
            <ac:spMk id="314" creationId="{00000000-0000-0000-0000-000000000000}"/>
          </ac:spMkLst>
        </pc:spChg>
        <pc:graphicFrameChg chg="add mod modGraphic">
          <ac:chgData name="Josh Edwards" userId="S::jedwar21@syr.edu::b1e77ea4-4515-4639-a72e-2088d3472969" providerId="AD" clId="Web-{5F6A18F9-DBA5-406A-CBFB-1DD3A259CC55}" dt="2024-11-24T01:12:21.022" v="661" actId="1076"/>
          <ac:graphicFrameMkLst>
            <pc:docMk/>
            <pc:sldMk cId="0" sldId="262"/>
            <ac:graphicFrameMk id="7" creationId="{FB9A95CF-631B-CDDA-1634-95D3E08FBDFF}"/>
          </ac:graphicFrameMkLst>
        </pc:graphicFrameChg>
      </pc:sldChg>
      <pc:sldChg chg="del">
        <pc:chgData name="Josh Edwards" userId="S::jedwar21@syr.edu::b1e77ea4-4515-4639-a72e-2088d3472969" providerId="AD" clId="Web-{5F6A18F9-DBA5-406A-CBFB-1DD3A259CC55}" dt="2024-11-24T00:48:31.183" v="506"/>
        <pc:sldMkLst>
          <pc:docMk/>
          <pc:sldMk cId="0" sldId="263"/>
        </pc:sldMkLst>
      </pc:sldChg>
      <pc:sldChg chg="modSp">
        <pc:chgData name="Josh Edwards" userId="S::jedwar21@syr.edu::b1e77ea4-4515-4639-a72e-2088d3472969" providerId="AD" clId="Web-{5F6A18F9-DBA5-406A-CBFB-1DD3A259CC55}" dt="2024-11-24T00:54:14.419" v="524" actId="14100"/>
        <pc:sldMkLst>
          <pc:docMk/>
          <pc:sldMk cId="0" sldId="264"/>
        </pc:sldMkLst>
        <pc:spChg chg="mod">
          <ac:chgData name="Josh Edwards" userId="S::jedwar21@syr.edu::b1e77ea4-4515-4639-a72e-2088d3472969" providerId="AD" clId="Web-{5F6A18F9-DBA5-406A-CBFB-1DD3A259CC55}" dt="2024-11-24T00:51:48.852" v="507" actId="14100"/>
          <ac:spMkLst>
            <pc:docMk/>
            <pc:sldMk cId="0" sldId="264"/>
            <ac:spMk id="366" creationId="{00000000-0000-0000-0000-000000000000}"/>
          </ac:spMkLst>
        </pc:spChg>
        <pc:spChg chg="mod">
          <ac:chgData name="Josh Edwards" userId="S::jedwar21@syr.edu::b1e77ea4-4515-4639-a72e-2088d3472969" providerId="AD" clId="Web-{5F6A18F9-DBA5-406A-CBFB-1DD3A259CC55}" dt="2024-11-24T00:54:14.419" v="524" actId="14100"/>
          <ac:spMkLst>
            <pc:docMk/>
            <pc:sldMk cId="0" sldId="264"/>
            <ac:spMk id="375" creationId="{00000000-0000-0000-0000-000000000000}"/>
          </ac:spMkLst>
        </pc:spChg>
      </pc:sldChg>
      <pc:sldChg chg="del">
        <pc:chgData name="Josh Edwards" userId="S::jedwar21@syr.edu::b1e77ea4-4515-4639-a72e-2088d3472969" providerId="AD" clId="Web-{5F6A18F9-DBA5-406A-CBFB-1DD3A259CC55}" dt="2024-11-24T00:48:28.105" v="505"/>
        <pc:sldMkLst>
          <pc:docMk/>
          <pc:sldMk cId="0" sldId="265"/>
        </pc:sldMkLst>
      </pc:sldChg>
      <pc:sldChg chg="del">
        <pc:chgData name="Josh Edwards" userId="S::jedwar21@syr.edu::b1e77ea4-4515-4639-a72e-2088d3472969" providerId="AD" clId="Web-{5F6A18F9-DBA5-406A-CBFB-1DD3A259CC55}" dt="2024-11-24T00:48:23.886" v="504"/>
        <pc:sldMkLst>
          <pc:docMk/>
          <pc:sldMk cId="0" sldId="266"/>
        </pc:sldMkLst>
      </pc:sldChg>
      <pc:sldChg chg="del">
        <pc:chgData name="Josh Edwards" userId="S::jedwar21@syr.edu::b1e77ea4-4515-4639-a72e-2088d3472969" providerId="AD" clId="Web-{5F6A18F9-DBA5-406A-CBFB-1DD3A259CC55}" dt="2024-11-24T00:48:21.948" v="503"/>
        <pc:sldMkLst>
          <pc:docMk/>
          <pc:sldMk cId="0" sldId="267"/>
        </pc:sldMkLst>
      </pc:sldChg>
      <pc:sldChg chg="del">
        <pc:chgData name="Josh Edwards" userId="S::jedwar21@syr.edu::b1e77ea4-4515-4639-a72e-2088d3472969" providerId="AD" clId="Web-{5F6A18F9-DBA5-406A-CBFB-1DD3A259CC55}" dt="2024-11-24T00:44:37.769" v="467"/>
        <pc:sldMkLst>
          <pc:docMk/>
          <pc:sldMk cId="0" sldId="268"/>
        </pc:sldMkLst>
      </pc:sldChg>
      <pc:sldChg chg="del">
        <pc:chgData name="Josh Edwards" userId="S::jedwar21@syr.edu::b1e77ea4-4515-4639-a72e-2088d3472969" providerId="AD" clId="Web-{5F6A18F9-DBA5-406A-CBFB-1DD3A259CC55}" dt="2024-11-24T00:48:20.245" v="502"/>
        <pc:sldMkLst>
          <pc:docMk/>
          <pc:sldMk cId="0" sldId="269"/>
        </pc:sldMkLst>
      </pc:sldChg>
      <pc:sldChg chg="del">
        <pc:chgData name="Josh Edwards" userId="S::jedwar21@syr.edu::b1e77ea4-4515-4639-a72e-2088d3472969" providerId="AD" clId="Web-{5F6A18F9-DBA5-406A-CBFB-1DD3A259CC55}" dt="2024-11-24T00:48:19.308" v="501"/>
        <pc:sldMkLst>
          <pc:docMk/>
          <pc:sldMk cId="0" sldId="270"/>
        </pc:sldMkLst>
      </pc:sldChg>
      <pc:sldChg chg="addSp delSp modSp">
        <pc:chgData name="Josh Edwards" userId="S::jedwar21@syr.edu::b1e77ea4-4515-4639-a72e-2088d3472969" providerId="AD" clId="Web-{5F6A18F9-DBA5-406A-CBFB-1DD3A259CC55}" dt="2024-11-24T00:37:18.037" v="308" actId="14100"/>
        <pc:sldMkLst>
          <pc:docMk/>
          <pc:sldMk cId="0" sldId="271"/>
        </pc:sldMkLst>
        <pc:spChg chg="mod">
          <ac:chgData name="Josh Edwards" userId="S::jedwar21@syr.edu::b1e77ea4-4515-4639-a72e-2088d3472969" providerId="AD" clId="Web-{5F6A18F9-DBA5-406A-CBFB-1DD3A259CC55}" dt="2024-11-24T00:34:51.845" v="264" actId="20577"/>
          <ac:spMkLst>
            <pc:docMk/>
            <pc:sldMk cId="0" sldId="271"/>
            <ac:spMk id="7" creationId="{B75708D8-D260-B1CD-CA94-4C0C86D82526}"/>
          </ac:spMkLst>
        </pc:spChg>
        <pc:spChg chg="mod">
          <ac:chgData name="Josh Edwards" userId="S::jedwar21@syr.edu::b1e77ea4-4515-4639-a72e-2088d3472969" providerId="AD" clId="Web-{5F6A18F9-DBA5-406A-CBFB-1DD3A259CC55}" dt="2024-11-24T00:35:18.424" v="283" actId="20577"/>
          <ac:spMkLst>
            <pc:docMk/>
            <pc:sldMk cId="0" sldId="271"/>
            <ac:spMk id="9" creationId="{7E6B278A-D428-3488-F75D-A6B414CF06E2}"/>
          </ac:spMkLst>
        </pc:spChg>
        <pc:spChg chg="mod">
          <ac:chgData name="Josh Edwards" userId="S::jedwar21@syr.edu::b1e77ea4-4515-4639-a72e-2088d3472969" providerId="AD" clId="Web-{5F6A18F9-DBA5-406A-CBFB-1DD3A259CC55}" dt="2024-11-24T00:36:40.708" v="298" actId="1076"/>
          <ac:spMkLst>
            <pc:docMk/>
            <pc:sldMk cId="0" sldId="271"/>
            <ac:spMk id="853" creationId="{00000000-0000-0000-0000-000000000000}"/>
          </ac:spMkLst>
        </pc:spChg>
        <pc:spChg chg="mod">
          <ac:chgData name="Josh Edwards" userId="S::jedwar21@syr.edu::b1e77ea4-4515-4639-a72e-2088d3472969" providerId="AD" clId="Web-{5F6A18F9-DBA5-406A-CBFB-1DD3A259CC55}" dt="2024-11-24T00:36:45.083" v="299" actId="1076"/>
          <ac:spMkLst>
            <pc:docMk/>
            <pc:sldMk cId="0" sldId="271"/>
            <ac:spMk id="854" creationId="{00000000-0000-0000-0000-000000000000}"/>
          </ac:spMkLst>
        </pc:spChg>
        <pc:cxnChg chg="add mod">
          <ac:chgData name="Josh Edwards" userId="S::jedwar21@syr.edu::b1e77ea4-4515-4639-a72e-2088d3472969" providerId="AD" clId="Web-{5F6A18F9-DBA5-406A-CBFB-1DD3A259CC55}" dt="2024-11-24T00:37:18.037" v="308" actId="14100"/>
          <ac:cxnSpMkLst>
            <pc:docMk/>
            <pc:sldMk cId="0" sldId="271"/>
            <ac:cxnSpMk id="4" creationId="{7E2560C8-360D-5BD8-5ABB-B80153CFC166}"/>
          </ac:cxnSpMkLst>
        </pc:cxnChg>
      </pc:sldChg>
      <pc:sldChg chg="del">
        <pc:chgData name="Josh Edwards" userId="S::jedwar21@syr.edu::b1e77ea4-4515-4639-a72e-2088d3472969" providerId="AD" clId="Web-{5F6A18F9-DBA5-406A-CBFB-1DD3A259CC55}" dt="2024-11-24T00:48:16.542" v="500"/>
        <pc:sldMkLst>
          <pc:docMk/>
          <pc:sldMk cId="0" sldId="272"/>
        </pc:sldMkLst>
      </pc:sldChg>
      <pc:sldChg chg="del">
        <pc:chgData name="Josh Edwards" userId="S::jedwar21@syr.edu::b1e77ea4-4515-4639-a72e-2088d3472969" providerId="AD" clId="Web-{5F6A18F9-DBA5-406A-CBFB-1DD3A259CC55}" dt="2024-11-24T00:48:14.917" v="499"/>
        <pc:sldMkLst>
          <pc:docMk/>
          <pc:sldMk cId="0" sldId="273"/>
        </pc:sldMkLst>
      </pc:sldChg>
      <pc:sldChg chg="del">
        <pc:chgData name="Josh Edwards" userId="S::jedwar21@syr.edu::b1e77ea4-4515-4639-a72e-2088d3472969" providerId="AD" clId="Web-{5F6A18F9-DBA5-406A-CBFB-1DD3A259CC55}" dt="2024-11-24T00:48:12.823" v="498"/>
        <pc:sldMkLst>
          <pc:docMk/>
          <pc:sldMk cId="0" sldId="274"/>
        </pc:sldMkLst>
      </pc:sldChg>
      <pc:sldChg chg="del">
        <pc:chgData name="Josh Edwards" userId="S::jedwar21@syr.edu::b1e77ea4-4515-4639-a72e-2088d3472969" providerId="AD" clId="Web-{5F6A18F9-DBA5-406A-CBFB-1DD3A259CC55}" dt="2024-11-24T00:48:10.698" v="497"/>
        <pc:sldMkLst>
          <pc:docMk/>
          <pc:sldMk cId="0" sldId="275"/>
        </pc:sldMkLst>
      </pc:sldChg>
      <pc:sldChg chg="del">
        <pc:chgData name="Josh Edwards" userId="S::jedwar21@syr.edu::b1e77ea4-4515-4639-a72e-2088d3472969" providerId="AD" clId="Web-{5F6A18F9-DBA5-406A-CBFB-1DD3A259CC55}" dt="2024-11-24T00:48:08.261" v="496"/>
        <pc:sldMkLst>
          <pc:docMk/>
          <pc:sldMk cId="0" sldId="276"/>
        </pc:sldMkLst>
      </pc:sldChg>
      <pc:sldChg chg="del">
        <pc:chgData name="Josh Edwards" userId="S::jedwar21@syr.edu::b1e77ea4-4515-4639-a72e-2088d3472969" providerId="AD" clId="Web-{5F6A18F9-DBA5-406A-CBFB-1DD3A259CC55}" dt="2024-11-24T00:48:04.823" v="495"/>
        <pc:sldMkLst>
          <pc:docMk/>
          <pc:sldMk cId="0" sldId="277"/>
        </pc:sldMkLst>
      </pc:sldChg>
      <pc:sldChg chg="del">
        <pc:chgData name="Josh Edwards" userId="S::jedwar21@syr.edu::b1e77ea4-4515-4639-a72e-2088d3472969" providerId="AD" clId="Web-{5F6A18F9-DBA5-406A-CBFB-1DD3A259CC55}" dt="2024-11-24T00:48:02.135" v="494"/>
        <pc:sldMkLst>
          <pc:docMk/>
          <pc:sldMk cId="0" sldId="278"/>
        </pc:sldMkLst>
      </pc:sldChg>
      <pc:sldChg chg="del">
        <pc:chgData name="Josh Edwards" userId="S::jedwar21@syr.edu::b1e77ea4-4515-4639-a72e-2088d3472969" providerId="AD" clId="Web-{5F6A18F9-DBA5-406A-CBFB-1DD3A259CC55}" dt="2024-11-24T00:48:00.370" v="493"/>
        <pc:sldMkLst>
          <pc:docMk/>
          <pc:sldMk cId="0" sldId="279"/>
        </pc:sldMkLst>
      </pc:sldChg>
      <pc:sldChg chg="del">
        <pc:chgData name="Josh Edwards" userId="S::jedwar21@syr.edu::b1e77ea4-4515-4639-a72e-2088d3472969" providerId="AD" clId="Web-{5F6A18F9-DBA5-406A-CBFB-1DD3A259CC55}" dt="2024-11-24T00:47:57.073" v="492"/>
        <pc:sldMkLst>
          <pc:docMk/>
          <pc:sldMk cId="0" sldId="280"/>
        </pc:sldMkLst>
      </pc:sldChg>
      <pc:sldChg chg="del">
        <pc:chgData name="Josh Edwards" userId="S::jedwar21@syr.edu::b1e77ea4-4515-4639-a72e-2088d3472969" providerId="AD" clId="Web-{5F6A18F9-DBA5-406A-CBFB-1DD3A259CC55}" dt="2024-11-24T00:47:55.448" v="491"/>
        <pc:sldMkLst>
          <pc:docMk/>
          <pc:sldMk cId="0" sldId="281"/>
        </pc:sldMkLst>
      </pc:sldChg>
      <pc:sldChg chg="del">
        <pc:chgData name="Josh Edwards" userId="S::jedwar21@syr.edu::b1e77ea4-4515-4639-a72e-2088d3472969" providerId="AD" clId="Web-{5F6A18F9-DBA5-406A-CBFB-1DD3A259CC55}" dt="2024-11-24T00:47:50.604" v="490"/>
        <pc:sldMkLst>
          <pc:docMk/>
          <pc:sldMk cId="0" sldId="282"/>
        </pc:sldMkLst>
      </pc:sldChg>
      <pc:sldChg chg="del ord">
        <pc:chgData name="Josh Edwards" userId="S::jedwar21@syr.edu::b1e77ea4-4515-4639-a72e-2088d3472969" providerId="AD" clId="Web-{5F6A18F9-DBA5-406A-CBFB-1DD3A259CC55}" dt="2024-11-24T00:45:25.567" v="469"/>
        <pc:sldMkLst>
          <pc:docMk/>
          <pc:sldMk cId="0" sldId="283"/>
        </pc:sldMkLst>
      </pc:sldChg>
      <pc:sldChg chg="del">
        <pc:chgData name="Josh Edwards" userId="S::jedwar21@syr.edu::b1e77ea4-4515-4639-a72e-2088d3472969" providerId="AD" clId="Web-{5F6A18F9-DBA5-406A-CBFB-1DD3A259CC55}" dt="2024-11-24T00:47:46.213" v="488"/>
        <pc:sldMkLst>
          <pc:docMk/>
          <pc:sldMk cId="0" sldId="285"/>
        </pc:sldMkLst>
      </pc:sldChg>
      <pc:sldChg chg="del">
        <pc:chgData name="Josh Edwards" userId="S::jedwar21@syr.edu::b1e77ea4-4515-4639-a72e-2088d3472969" providerId="AD" clId="Web-{5F6A18F9-DBA5-406A-CBFB-1DD3A259CC55}" dt="2024-11-24T00:47:48.197" v="489"/>
        <pc:sldMkLst>
          <pc:docMk/>
          <pc:sldMk cId="0" sldId="286"/>
        </pc:sldMkLst>
      </pc:sldChg>
      <pc:sldChg chg="del">
        <pc:chgData name="Josh Edwards" userId="S::jedwar21@syr.edu::b1e77ea4-4515-4639-a72e-2088d3472969" providerId="AD" clId="Web-{5F6A18F9-DBA5-406A-CBFB-1DD3A259CC55}" dt="2024-11-24T00:47:36.556" v="487"/>
        <pc:sldMkLst>
          <pc:docMk/>
          <pc:sldMk cId="0" sldId="287"/>
        </pc:sldMkLst>
      </pc:sldChg>
      <pc:sldChg chg="del">
        <pc:chgData name="Josh Edwards" userId="S::jedwar21@syr.edu::b1e77ea4-4515-4639-a72e-2088d3472969" providerId="AD" clId="Web-{5F6A18F9-DBA5-406A-CBFB-1DD3A259CC55}" dt="2024-11-24T00:47:27.369" v="486"/>
        <pc:sldMkLst>
          <pc:docMk/>
          <pc:sldMk cId="0" sldId="288"/>
        </pc:sldMkLst>
      </pc:sldChg>
      <pc:sldChg chg="del">
        <pc:chgData name="Josh Edwards" userId="S::jedwar21@syr.edu::b1e77ea4-4515-4639-a72e-2088d3472969" providerId="AD" clId="Web-{5F6A18F9-DBA5-406A-CBFB-1DD3A259CC55}" dt="2024-11-24T00:47:27.353" v="485"/>
        <pc:sldMkLst>
          <pc:docMk/>
          <pc:sldMk cId="0" sldId="289"/>
        </pc:sldMkLst>
      </pc:sldChg>
      <pc:sldChg chg="del">
        <pc:chgData name="Josh Edwards" userId="S::jedwar21@syr.edu::b1e77ea4-4515-4639-a72e-2088d3472969" providerId="AD" clId="Web-{5F6A18F9-DBA5-406A-CBFB-1DD3A259CC55}" dt="2024-11-24T00:47:27.353" v="484"/>
        <pc:sldMkLst>
          <pc:docMk/>
          <pc:sldMk cId="0" sldId="290"/>
        </pc:sldMkLst>
      </pc:sldChg>
      <pc:sldChg chg="del">
        <pc:chgData name="Josh Edwards" userId="S::jedwar21@syr.edu::b1e77ea4-4515-4639-a72e-2088d3472969" providerId="AD" clId="Web-{5F6A18F9-DBA5-406A-CBFB-1DD3A259CC55}" dt="2024-11-24T00:47:27.353" v="483"/>
        <pc:sldMkLst>
          <pc:docMk/>
          <pc:sldMk cId="0" sldId="291"/>
        </pc:sldMkLst>
      </pc:sldChg>
      <pc:sldChg chg="del">
        <pc:chgData name="Josh Edwards" userId="S::jedwar21@syr.edu::b1e77ea4-4515-4639-a72e-2088d3472969" providerId="AD" clId="Web-{5F6A18F9-DBA5-406A-CBFB-1DD3A259CC55}" dt="2024-11-24T00:47:27.337" v="482"/>
        <pc:sldMkLst>
          <pc:docMk/>
          <pc:sldMk cId="0" sldId="292"/>
        </pc:sldMkLst>
      </pc:sldChg>
      <pc:sldChg chg="del">
        <pc:chgData name="Josh Edwards" userId="S::jedwar21@syr.edu::b1e77ea4-4515-4639-a72e-2088d3472969" providerId="AD" clId="Web-{5F6A18F9-DBA5-406A-CBFB-1DD3A259CC55}" dt="2024-11-24T00:47:27.197" v="481"/>
        <pc:sldMkLst>
          <pc:docMk/>
          <pc:sldMk cId="0" sldId="293"/>
        </pc:sldMkLst>
      </pc:sldChg>
      <pc:sldChg chg="del">
        <pc:chgData name="Josh Edwards" userId="S::jedwar21@syr.edu::b1e77ea4-4515-4639-a72e-2088d3472969" providerId="AD" clId="Web-{5F6A18F9-DBA5-406A-CBFB-1DD3A259CC55}" dt="2024-11-24T00:47:27.181" v="480"/>
        <pc:sldMkLst>
          <pc:docMk/>
          <pc:sldMk cId="0" sldId="294"/>
        </pc:sldMkLst>
      </pc:sldChg>
      <pc:sldChg chg="del">
        <pc:chgData name="Josh Edwards" userId="S::jedwar21@syr.edu::b1e77ea4-4515-4639-a72e-2088d3472969" providerId="AD" clId="Web-{5F6A18F9-DBA5-406A-CBFB-1DD3A259CC55}" dt="2024-11-24T00:47:27.166" v="479"/>
        <pc:sldMkLst>
          <pc:docMk/>
          <pc:sldMk cId="0" sldId="295"/>
        </pc:sldMkLst>
      </pc:sldChg>
      <pc:sldChg chg="del">
        <pc:chgData name="Josh Edwards" userId="S::jedwar21@syr.edu::b1e77ea4-4515-4639-a72e-2088d3472969" providerId="AD" clId="Web-{5F6A18F9-DBA5-406A-CBFB-1DD3A259CC55}" dt="2024-11-24T00:47:27.150" v="478"/>
        <pc:sldMkLst>
          <pc:docMk/>
          <pc:sldMk cId="0" sldId="296"/>
        </pc:sldMkLst>
      </pc:sldChg>
      <pc:sldChg chg="del">
        <pc:chgData name="Josh Edwards" userId="S::jedwar21@syr.edu::b1e77ea4-4515-4639-a72e-2088d3472969" providerId="AD" clId="Web-{5F6A18F9-DBA5-406A-CBFB-1DD3A259CC55}" dt="2024-11-24T00:47:27.150" v="477"/>
        <pc:sldMkLst>
          <pc:docMk/>
          <pc:sldMk cId="0" sldId="297"/>
        </pc:sldMkLst>
      </pc:sldChg>
      <pc:sldChg chg="del">
        <pc:chgData name="Josh Edwards" userId="S::jedwar21@syr.edu::b1e77ea4-4515-4639-a72e-2088d3472969" providerId="AD" clId="Web-{5F6A18F9-DBA5-406A-CBFB-1DD3A259CC55}" dt="2024-11-24T00:47:27.103" v="476"/>
        <pc:sldMkLst>
          <pc:docMk/>
          <pc:sldMk cId="0" sldId="298"/>
        </pc:sldMkLst>
      </pc:sldChg>
      <pc:sldChg chg="del">
        <pc:chgData name="Josh Edwards" userId="S::jedwar21@syr.edu::b1e77ea4-4515-4639-a72e-2088d3472969" providerId="AD" clId="Web-{5F6A18F9-DBA5-406A-CBFB-1DD3A259CC55}" dt="2024-11-24T00:47:27.041" v="475"/>
        <pc:sldMkLst>
          <pc:docMk/>
          <pc:sldMk cId="0" sldId="299"/>
        </pc:sldMkLst>
      </pc:sldChg>
      <pc:sldChg chg="del">
        <pc:chgData name="Josh Edwards" userId="S::jedwar21@syr.edu::b1e77ea4-4515-4639-a72e-2088d3472969" providerId="AD" clId="Web-{5F6A18F9-DBA5-406A-CBFB-1DD3A259CC55}" dt="2024-11-24T00:47:26.947" v="474"/>
        <pc:sldMkLst>
          <pc:docMk/>
          <pc:sldMk cId="0" sldId="300"/>
        </pc:sldMkLst>
      </pc:sldChg>
      <pc:sldChg chg="del">
        <pc:chgData name="Josh Edwards" userId="S::jedwar21@syr.edu::b1e77ea4-4515-4639-a72e-2088d3472969" providerId="AD" clId="Web-{5F6A18F9-DBA5-406A-CBFB-1DD3A259CC55}" dt="2024-11-24T00:47:26.853" v="473"/>
        <pc:sldMkLst>
          <pc:docMk/>
          <pc:sldMk cId="0" sldId="301"/>
        </pc:sldMkLst>
      </pc:sldChg>
      <pc:sldChg chg="del">
        <pc:chgData name="Josh Edwards" userId="S::jedwar21@syr.edu::b1e77ea4-4515-4639-a72e-2088d3472969" providerId="AD" clId="Web-{5F6A18F9-DBA5-406A-CBFB-1DD3A259CC55}" dt="2024-11-24T00:47:26.775" v="472"/>
        <pc:sldMkLst>
          <pc:docMk/>
          <pc:sldMk cId="0" sldId="302"/>
        </pc:sldMkLst>
      </pc:sldChg>
      <pc:sldChg chg="del">
        <pc:chgData name="Josh Edwards" userId="S::jedwar21@syr.edu::b1e77ea4-4515-4639-a72e-2088d3472969" providerId="AD" clId="Web-{5F6A18F9-DBA5-406A-CBFB-1DD3A259CC55}" dt="2024-11-24T00:47:26.728" v="471"/>
        <pc:sldMkLst>
          <pc:docMk/>
          <pc:sldMk cId="0" sldId="303"/>
        </pc:sldMkLst>
      </pc:sldChg>
      <pc:sldChg chg="del">
        <pc:chgData name="Josh Edwards" userId="S::jedwar21@syr.edu::b1e77ea4-4515-4639-a72e-2088d3472969" providerId="AD" clId="Web-{5F6A18F9-DBA5-406A-CBFB-1DD3A259CC55}" dt="2024-11-24T00:47:26.666" v="470"/>
        <pc:sldMkLst>
          <pc:docMk/>
          <pc:sldMk cId="0" sldId="304"/>
        </pc:sldMkLst>
      </pc:sldChg>
      <pc:sldChg chg="del">
        <pc:chgData name="Josh Edwards" userId="S::jedwar21@syr.edu::b1e77ea4-4515-4639-a72e-2088d3472969" providerId="AD" clId="Web-{5F6A18F9-DBA5-406A-CBFB-1DD3A259CC55}" dt="2024-11-24T00:38:08.179" v="309"/>
        <pc:sldMkLst>
          <pc:docMk/>
          <pc:sldMk cId="1643079362" sldId="305"/>
        </pc:sldMkLst>
      </pc:sldChg>
      <pc:sldChg chg="modSp">
        <pc:chgData name="Josh Edwards" userId="S::jedwar21@syr.edu::b1e77ea4-4515-4639-a72e-2088d3472969" providerId="AD" clId="Web-{5F6A18F9-DBA5-406A-CBFB-1DD3A259CC55}" dt="2024-11-24T00:33:11.512" v="254" actId="20577"/>
        <pc:sldMkLst>
          <pc:docMk/>
          <pc:sldMk cId="1775745232" sldId="307"/>
        </pc:sldMkLst>
        <pc:spChg chg="mod">
          <ac:chgData name="Josh Edwards" userId="S::jedwar21@syr.edu::b1e77ea4-4515-4639-a72e-2088d3472969" providerId="AD" clId="Web-{5F6A18F9-DBA5-406A-CBFB-1DD3A259CC55}" dt="2024-11-24T00:33:11.512" v="254" actId="20577"/>
          <ac:spMkLst>
            <pc:docMk/>
            <pc:sldMk cId="1775745232" sldId="307"/>
            <ac:spMk id="223" creationId="{00000000-0000-0000-0000-000000000000}"/>
          </ac:spMkLst>
        </pc:spChg>
      </pc:sldChg>
      <pc:sldChg chg="modSp">
        <pc:chgData name="Josh Edwards" userId="S::jedwar21@syr.edu::b1e77ea4-4515-4639-a72e-2088d3472969" providerId="AD" clId="Web-{5F6A18F9-DBA5-406A-CBFB-1DD3A259CC55}" dt="2024-11-24T00:33:20.904" v="256" actId="20577"/>
        <pc:sldMkLst>
          <pc:docMk/>
          <pc:sldMk cId="489508784" sldId="308"/>
        </pc:sldMkLst>
        <pc:spChg chg="mod">
          <ac:chgData name="Josh Edwards" userId="S::jedwar21@syr.edu::b1e77ea4-4515-4639-a72e-2088d3472969" providerId="AD" clId="Web-{5F6A18F9-DBA5-406A-CBFB-1DD3A259CC55}" dt="2024-11-24T00:33:20.904" v="256" actId="20577"/>
          <ac:spMkLst>
            <pc:docMk/>
            <pc:sldMk cId="489508784" sldId="308"/>
            <ac:spMk id="223" creationId="{00000000-0000-0000-0000-000000000000}"/>
          </ac:spMkLst>
        </pc:spChg>
      </pc:sldChg>
      <pc:sldChg chg="addSp delSp modSp add replId">
        <pc:chgData name="Josh Edwards" userId="S::jedwar21@syr.edu::b1e77ea4-4515-4639-a72e-2088d3472969" providerId="AD" clId="Web-{5F6A18F9-DBA5-406A-CBFB-1DD3A259CC55}" dt="2024-11-24T01:14:39.168" v="776" actId="14100"/>
        <pc:sldMkLst>
          <pc:docMk/>
          <pc:sldMk cId="1448890933" sldId="309"/>
        </pc:sldMkLst>
        <pc:spChg chg="add mod">
          <ac:chgData name="Josh Edwards" userId="S::jedwar21@syr.edu::b1e77ea4-4515-4639-a72e-2088d3472969" providerId="AD" clId="Web-{5F6A18F9-DBA5-406A-CBFB-1DD3A259CC55}" dt="2024-11-24T01:14:39.168" v="776" actId="14100"/>
          <ac:spMkLst>
            <pc:docMk/>
            <pc:sldMk cId="1448890933" sldId="309"/>
            <ac:spMk id="5" creationId="{08E3503B-3CB3-F0FA-C2BA-F73A4E763AAD}"/>
          </ac:spMkLst>
        </pc:spChg>
        <pc:spChg chg="mod">
          <ac:chgData name="Josh Edwards" userId="S::jedwar21@syr.edu::b1e77ea4-4515-4639-a72e-2088d3472969" providerId="AD" clId="Web-{5F6A18F9-DBA5-406A-CBFB-1DD3A259CC55}" dt="2024-11-24T01:05:56.682" v="619" actId="20577"/>
          <ac:spMkLst>
            <pc:docMk/>
            <pc:sldMk cId="1448890933" sldId="309"/>
            <ac:spMk id="314" creationId="{00000000-0000-0000-0000-000000000000}"/>
          </ac:spMkLst>
        </pc:spChg>
        <pc:graphicFrameChg chg="add mod modGraphic">
          <ac:chgData name="Josh Edwards" userId="S::jedwar21@syr.edu::b1e77ea4-4515-4639-a72e-2088d3472969" providerId="AD" clId="Web-{5F6A18F9-DBA5-406A-CBFB-1DD3A259CC55}" dt="2024-11-24T01:11:26.099" v="660"/>
          <ac:graphicFrameMkLst>
            <pc:docMk/>
            <pc:sldMk cId="1448890933" sldId="309"/>
            <ac:graphicFrameMk id="3" creationId="{538694E7-BBA1-DB5B-76D4-D47B3487C7A3}"/>
          </ac:graphicFrameMkLst>
        </pc:graphicFrameChg>
      </pc:sldChg>
    </pc:docChg>
  </pc:docChgLst>
  <pc:docChgLst>
    <pc:chgData name="Darius Parker" userId="S::dparke06@syr.edu::1de77263-34f0-4ef1-896f-f599c07b93bc" providerId="AD" clId="Web-{D60EEDF7-0E1E-1F8E-57F4-1C608E6C5FEE}"/>
    <pc:docChg chg="addSld modSld">
      <pc:chgData name="Darius Parker" userId="S::dparke06@syr.edu::1de77263-34f0-4ef1-896f-f599c07b93bc" providerId="AD" clId="Web-{D60EEDF7-0E1E-1F8E-57F4-1C608E6C5FEE}" dt="2024-12-10T23:23:31.137" v="16"/>
      <pc:docMkLst>
        <pc:docMk/>
      </pc:docMkLst>
      <pc:sldChg chg="addSp delSp modSp new">
        <pc:chgData name="Darius Parker" userId="S::dparke06@syr.edu::1de77263-34f0-4ef1-896f-f599c07b93bc" providerId="AD" clId="Web-{D60EEDF7-0E1E-1F8E-57F4-1C608E6C5FEE}" dt="2024-12-10T23:23:31.137" v="16"/>
        <pc:sldMkLst>
          <pc:docMk/>
          <pc:sldMk cId="15436800" sldId="310"/>
        </pc:sldMkLst>
        <pc:spChg chg="mod">
          <ac:chgData name="Darius Parker" userId="S::dparke06@syr.edu::1de77263-34f0-4ef1-896f-f599c07b93bc" providerId="AD" clId="Web-{D60EEDF7-0E1E-1F8E-57F4-1C608E6C5FEE}" dt="2024-12-10T23:11:39.241" v="14" actId="14100"/>
          <ac:spMkLst>
            <pc:docMk/>
            <pc:sldMk cId="15436800" sldId="310"/>
            <ac:spMk id="2" creationId="{048CBE29-6EC8-EC60-5EE5-68AB357F84A3}"/>
          </ac:spMkLst>
        </pc:spChg>
        <pc:graphicFrameChg chg="add del mod">
          <ac:chgData name="Darius Parker" userId="S::dparke06@syr.edu::1de77263-34f0-4ef1-896f-f599c07b93bc" providerId="AD" clId="Web-{D60EEDF7-0E1E-1F8E-57F4-1C608E6C5FEE}" dt="2024-12-10T23:23:31.137" v="16"/>
          <ac:graphicFrameMkLst>
            <pc:docMk/>
            <pc:sldMk cId="15436800" sldId="310"/>
            <ac:graphicFrameMk id="4" creationId="{1C38248F-C7E0-E984-2C62-4C38DD8CEE25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ba719071f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ba719071f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bd6306544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6bd6306544_1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bd6306544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6bd6306544_1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663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g7592669a89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5" name="Google Shape;1695;g7592669a89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592669a8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592669a8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592669a8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592669a8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331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592669a8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592669a8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174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592669a8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592669a8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044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592669a89_0_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592669a89_0_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592669a8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592669a8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7592669a8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7592669a8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592669a8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7592669a8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1871850" y="777375"/>
            <a:ext cx="5400300" cy="12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2167950" y="497056"/>
            <a:ext cx="4808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607090" y="384590"/>
            <a:ext cx="2122200" cy="8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ctrTitle" idx="2"/>
          </p:nvPr>
        </p:nvSpPr>
        <p:spPr>
          <a:xfrm>
            <a:off x="5415697" y="1004700"/>
            <a:ext cx="2122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5608008" y="1112256"/>
            <a:ext cx="19299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ctrTitle" idx="3"/>
          </p:nvPr>
        </p:nvSpPr>
        <p:spPr>
          <a:xfrm>
            <a:off x="2936751" y="3140225"/>
            <a:ext cx="20328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4"/>
          </p:nvPr>
        </p:nvSpPr>
        <p:spPr>
          <a:xfrm>
            <a:off x="2936747" y="3261446"/>
            <a:ext cx="19299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ctrTitle"/>
          </p:nvPr>
        </p:nvSpPr>
        <p:spPr>
          <a:xfrm>
            <a:off x="2139250" y="134800"/>
            <a:ext cx="48657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2"/>
          </p:nvPr>
        </p:nvSpPr>
        <p:spPr>
          <a:xfrm>
            <a:off x="1646297" y="1774745"/>
            <a:ext cx="11271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1"/>
          </p:nvPr>
        </p:nvSpPr>
        <p:spPr>
          <a:xfrm>
            <a:off x="1566688" y="2060250"/>
            <a:ext cx="13341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ctrTitle" idx="3"/>
          </p:nvPr>
        </p:nvSpPr>
        <p:spPr>
          <a:xfrm>
            <a:off x="4032514" y="1772024"/>
            <a:ext cx="11271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4"/>
          </p:nvPr>
        </p:nvSpPr>
        <p:spPr>
          <a:xfrm>
            <a:off x="3696550" y="2060250"/>
            <a:ext cx="18468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ctrTitle" idx="5"/>
          </p:nvPr>
        </p:nvSpPr>
        <p:spPr>
          <a:xfrm>
            <a:off x="6362136" y="1764354"/>
            <a:ext cx="11271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6"/>
          </p:nvPr>
        </p:nvSpPr>
        <p:spPr>
          <a:xfrm>
            <a:off x="6282522" y="2060250"/>
            <a:ext cx="13341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list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617552" y="393697"/>
            <a:ext cx="3182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ctrTitle" idx="2"/>
          </p:nvPr>
        </p:nvSpPr>
        <p:spPr>
          <a:xfrm>
            <a:off x="1622705" y="1726225"/>
            <a:ext cx="1379400" cy="5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913355" y="2151245"/>
            <a:ext cx="2798100" cy="19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ctrTitle" idx="3"/>
          </p:nvPr>
        </p:nvSpPr>
        <p:spPr>
          <a:xfrm>
            <a:off x="6148860" y="1726225"/>
            <a:ext cx="1379400" cy="5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4"/>
          </p:nvPr>
        </p:nvSpPr>
        <p:spPr>
          <a:xfrm>
            <a:off x="5439530" y="2151245"/>
            <a:ext cx="2798100" cy="19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 three columns 2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4586100" y="3086743"/>
            <a:ext cx="21765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2"/>
          </p:nvPr>
        </p:nvSpPr>
        <p:spPr>
          <a:xfrm>
            <a:off x="4055125" y="3381539"/>
            <a:ext cx="2707500" cy="9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623351" y="383374"/>
            <a:ext cx="5231700" cy="9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3"/>
          </p:nvPr>
        </p:nvSpPr>
        <p:spPr>
          <a:xfrm>
            <a:off x="4939800" y="791265"/>
            <a:ext cx="18228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4"/>
          </p:nvPr>
        </p:nvSpPr>
        <p:spPr>
          <a:xfrm>
            <a:off x="4055125" y="1076167"/>
            <a:ext cx="2707500" cy="9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5"/>
          </p:nvPr>
        </p:nvSpPr>
        <p:spPr>
          <a:xfrm>
            <a:off x="4939800" y="1938401"/>
            <a:ext cx="18228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6"/>
          </p:nvPr>
        </p:nvSpPr>
        <p:spPr>
          <a:xfrm>
            <a:off x="4055125" y="2223303"/>
            <a:ext cx="2707500" cy="9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subTitle" idx="1"/>
          </p:nvPr>
        </p:nvSpPr>
        <p:spPr>
          <a:xfrm>
            <a:off x="1393875" y="1369175"/>
            <a:ext cx="10461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2"/>
          </p:nvPr>
        </p:nvSpPr>
        <p:spPr>
          <a:xfrm>
            <a:off x="952062" y="1768775"/>
            <a:ext cx="19296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618034" y="392023"/>
            <a:ext cx="1491300" cy="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ubTitle" idx="3"/>
          </p:nvPr>
        </p:nvSpPr>
        <p:spPr>
          <a:xfrm>
            <a:off x="3646425" y="1369175"/>
            <a:ext cx="13791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4"/>
          </p:nvPr>
        </p:nvSpPr>
        <p:spPr>
          <a:xfrm>
            <a:off x="3371237" y="1768775"/>
            <a:ext cx="19296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5"/>
          </p:nvPr>
        </p:nvSpPr>
        <p:spPr>
          <a:xfrm>
            <a:off x="1343300" y="2786350"/>
            <a:ext cx="11472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6"/>
          </p:nvPr>
        </p:nvSpPr>
        <p:spPr>
          <a:xfrm>
            <a:off x="952062" y="3198160"/>
            <a:ext cx="19296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7"/>
          </p:nvPr>
        </p:nvSpPr>
        <p:spPr>
          <a:xfrm>
            <a:off x="3792575" y="2786350"/>
            <a:ext cx="10869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8"/>
          </p:nvPr>
        </p:nvSpPr>
        <p:spPr>
          <a:xfrm>
            <a:off x="3371237" y="3198150"/>
            <a:ext cx="19296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617927" y="384812"/>
            <a:ext cx="390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ctrTitle" idx="2"/>
          </p:nvPr>
        </p:nvSpPr>
        <p:spPr>
          <a:xfrm>
            <a:off x="3459778" y="1290268"/>
            <a:ext cx="2136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1"/>
          </p:nvPr>
        </p:nvSpPr>
        <p:spPr>
          <a:xfrm>
            <a:off x="3556078" y="1680110"/>
            <a:ext cx="19434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ctrTitle" idx="3"/>
          </p:nvPr>
        </p:nvSpPr>
        <p:spPr>
          <a:xfrm>
            <a:off x="6064910" y="3157278"/>
            <a:ext cx="2136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4"/>
          </p:nvPr>
        </p:nvSpPr>
        <p:spPr>
          <a:xfrm>
            <a:off x="6064910" y="3540324"/>
            <a:ext cx="21360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ctrTitle" idx="5"/>
          </p:nvPr>
        </p:nvSpPr>
        <p:spPr>
          <a:xfrm>
            <a:off x="991638" y="3157273"/>
            <a:ext cx="2136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6"/>
          </p:nvPr>
        </p:nvSpPr>
        <p:spPr>
          <a:xfrm>
            <a:off x="1182888" y="3546316"/>
            <a:ext cx="1753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ctrTitle" idx="7"/>
          </p:nvPr>
        </p:nvSpPr>
        <p:spPr>
          <a:xfrm>
            <a:off x="3459778" y="3157273"/>
            <a:ext cx="2136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8"/>
          </p:nvPr>
        </p:nvSpPr>
        <p:spPr>
          <a:xfrm>
            <a:off x="3518728" y="3546316"/>
            <a:ext cx="20181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ctrTitle" idx="9"/>
          </p:nvPr>
        </p:nvSpPr>
        <p:spPr>
          <a:xfrm>
            <a:off x="959238" y="1290268"/>
            <a:ext cx="2200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13"/>
          </p:nvPr>
        </p:nvSpPr>
        <p:spPr>
          <a:xfrm>
            <a:off x="1087938" y="1680110"/>
            <a:ext cx="19434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ctrTitle" idx="14"/>
          </p:nvPr>
        </p:nvSpPr>
        <p:spPr>
          <a:xfrm>
            <a:off x="6064913" y="1290278"/>
            <a:ext cx="2136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15"/>
          </p:nvPr>
        </p:nvSpPr>
        <p:spPr>
          <a:xfrm>
            <a:off x="6223763" y="1680110"/>
            <a:ext cx="18183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ctrTitle"/>
          </p:nvPr>
        </p:nvSpPr>
        <p:spPr>
          <a:xfrm>
            <a:off x="5150576" y="347401"/>
            <a:ext cx="2736600" cy="124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1"/>
          </p:nvPr>
        </p:nvSpPr>
        <p:spPr>
          <a:xfrm flipH="1">
            <a:off x="5034176" y="1650000"/>
            <a:ext cx="2969400" cy="3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4954526" y="3238425"/>
            <a:ext cx="31287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CREDITS: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, including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, and infographics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>
  <p:cSld name="MAIN_POINT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4919600" y="3167175"/>
            <a:ext cx="3473100" cy="17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622279" y="392748"/>
            <a:ext cx="435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604325" y="1268806"/>
            <a:ext cx="31968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Nunito Light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2"/>
          </p:nvPr>
        </p:nvSpPr>
        <p:spPr>
          <a:xfrm>
            <a:off x="4626925" y="588981"/>
            <a:ext cx="33468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572248" y="1137613"/>
            <a:ext cx="2157300" cy="9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369622" y="3498913"/>
            <a:ext cx="2280900" cy="10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1269681" y="1137613"/>
            <a:ext cx="1415700" cy="95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615268" y="393300"/>
            <a:ext cx="225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15277" y="393300"/>
            <a:ext cx="279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615278" y="393300"/>
            <a:ext cx="33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5424000" y="805850"/>
            <a:ext cx="1804500" cy="9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5164800" y="2336943"/>
            <a:ext cx="2322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635521" y="393300"/>
            <a:ext cx="40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ctrTitle" idx="2"/>
          </p:nvPr>
        </p:nvSpPr>
        <p:spPr>
          <a:xfrm>
            <a:off x="2705628" y="2085875"/>
            <a:ext cx="1379400" cy="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1286928" y="1339418"/>
            <a:ext cx="27981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ctrTitle" idx="3"/>
          </p:nvPr>
        </p:nvSpPr>
        <p:spPr>
          <a:xfrm>
            <a:off x="5068844" y="2622027"/>
            <a:ext cx="1379400" cy="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5068844" y="2971463"/>
            <a:ext cx="27981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615268" y="393300"/>
            <a:ext cx="225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ctrTitle"/>
          </p:nvPr>
        </p:nvSpPr>
        <p:spPr>
          <a:xfrm>
            <a:off x="915800" y="503467"/>
            <a:ext cx="2489100" cy="128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915650" y="2324539"/>
            <a:ext cx="24894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6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3926800" y="450150"/>
            <a:ext cx="3473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2940900" y="3795275"/>
            <a:ext cx="3262200" cy="2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ctrTitle"/>
          </p:nvPr>
        </p:nvSpPr>
        <p:spPr>
          <a:xfrm>
            <a:off x="624257" y="392332"/>
            <a:ext cx="37299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sz="2800" b="1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sz="2800" b="1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sz="2800" b="1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sz="2800" b="1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sz="2800" b="1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sz="2800" b="1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sz="2800" b="1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sz="2800" b="1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sz="2800" b="1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Light"/>
              <a:buChar char="●"/>
              <a:defRPr sz="1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Light"/>
              <a:buChar char="○"/>
              <a:defRPr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Light"/>
              <a:buChar char="■"/>
              <a:defRPr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Light"/>
              <a:buChar char="●"/>
              <a:defRPr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Light"/>
              <a:buChar char="○"/>
              <a:defRPr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Light"/>
              <a:buChar char="■"/>
              <a:defRPr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Light"/>
              <a:buChar char="●"/>
              <a:defRPr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Light"/>
              <a:buChar char="○"/>
              <a:defRPr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 Sans Light"/>
              <a:buChar char="■"/>
              <a:defRPr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8" r:id="rId19"/>
    <p:sldLayoutId id="2147483669" r:id="rId20"/>
    <p:sldLayoutId id="2147483670" r:id="rId21"/>
    <p:sldLayoutId id="2147483671" r:id="rId22"/>
    <p:sldLayoutId id="2147483672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9"/>
          <p:cNvGrpSpPr/>
          <p:nvPr/>
        </p:nvGrpSpPr>
        <p:grpSpPr>
          <a:xfrm>
            <a:off x="2586537" y="1860883"/>
            <a:ext cx="3970926" cy="3506948"/>
            <a:chOff x="871500" y="3643775"/>
            <a:chExt cx="1327625" cy="1172500"/>
          </a:xfrm>
        </p:grpSpPr>
        <p:sp>
          <p:nvSpPr>
            <p:cNvPr id="144" name="Google Shape;144;p29"/>
            <p:cNvSpPr/>
            <p:nvPr/>
          </p:nvSpPr>
          <p:spPr>
            <a:xfrm>
              <a:off x="876525" y="3938975"/>
              <a:ext cx="1299275" cy="802175"/>
            </a:xfrm>
            <a:custGeom>
              <a:avLst/>
              <a:gdLst/>
              <a:ahLst/>
              <a:cxnLst/>
              <a:rect l="l" t="t" r="r" b="b"/>
              <a:pathLst>
                <a:path w="51971" h="32087" extrusionOk="0">
                  <a:moveTo>
                    <a:pt x="26160" y="1"/>
                  </a:moveTo>
                  <a:cubicBezTo>
                    <a:pt x="23857" y="1"/>
                    <a:pt x="21551" y="138"/>
                    <a:pt x="19250" y="395"/>
                  </a:cubicBezTo>
                  <a:cubicBezTo>
                    <a:pt x="14704" y="903"/>
                    <a:pt x="9824" y="1877"/>
                    <a:pt x="6349" y="5078"/>
                  </a:cubicBezTo>
                  <a:cubicBezTo>
                    <a:pt x="6037" y="5366"/>
                    <a:pt x="5740" y="5667"/>
                    <a:pt x="5458" y="5984"/>
                  </a:cubicBezTo>
                  <a:cubicBezTo>
                    <a:pt x="3641" y="8031"/>
                    <a:pt x="2510" y="10577"/>
                    <a:pt x="1511" y="13095"/>
                  </a:cubicBezTo>
                  <a:cubicBezTo>
                    <a:pt x="818" y="14838"/>
                    <a:pt x="168" y="16635"/>
                    <a:pt x="70" y="18508"/>
                  </a:cubicBezTo>
                  <a:cubicBezTo>
                    <a:pt x="1" y="19885"/>
                    <a:pt x="499" y="21046"/>
                    <a:pt x="642" y="22359"/>
                  </a:cubicBezTo>
                  <a:cubicBezTo>
                    <a:pt x="796" y="23795"/>
                    <a:pt x="619" y="25369"/>
                    <a:pt x="619" y="26819"/>
                  </a:cubicBezTo>
                  <a:lnTo>
                    <a:pt x="619" y="32087"/>
                  </a:lnTo>
                  <a:lnTo>
                    <a:pt x="51561" y="32087"/>
                  </a:lnTo>
                  <a:lnTo>
                    <a:pt x="51561" y="26819"/>
                  </a:lnTo>
                  <a:cubicBezTo>
                    <a:pt x="51561" y="23027"/>
                    <a:pt x="51971" y="19286"/>
                    <a:pt x="51109" y="15547"/>
                  </a:cubicBezTo>
                  <a:cubicBezTo>
                    <a:pt x="50034" y="10893"/>
                    <a:pt x="47904" y="5876"/>
                    <a:pt x="43605" y="3412"/>
                  </a:cubicBezTo>
                  <a:cubicBezTo>
                    <a:pt x="41384" y="2138"/>
                    <a:pt x="38873" y="1453"/>
                    <a:pt x="36359" y="962"/>
                  </a:cubicBezTo>
                  <a:cubicBezTo>
                    <a:pt x="32983" y="302"/>
                    <a:pt x="29575" y="1"/>
                    <a:pt x="26160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9"/>
            <p:cNvSpPr/>
            <p:nvPr/>
          </p:nvSpPr>
          <p:spPr>
            <a:xfrm>
              <a:off x="1176975" y="4533175"/>
              <a:ext cx="703600" cy="207975"/>
            </a:xfrm>
            <a:custGeom>
              <a:avLst/>
              <a:gdLst/>
              <a:ahLst/>
              <a:cxnLst/>
              <a:rect l="l" t="t" r="r" b="b"/>
              <a:pathLst>
                <a:path w="28144" h="8319" extrusionOk="0">
                  <a:moveTo>
                    <a:pt x="1" y="0"/>
                  </a:moveTo>
                  <a:lnTo>
                    <a:pt x="1" y="8319"/>
                  </a:lnTo>
                  <a:lnTo>
                    <a:pt x="28144" y="8319"/>
                  </a:lnTo>
                  <a:lnTo>
                    <a:pt x="281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9"/>
            <p:cNvSpPr/>
            <p:nvPr/>
          </p:nvSpPr>
          <p:spPr>
            <a:xfrm>
              <a:off x="871500" y="4290350"/>
              <a:ext cx="341525" cy="233975"/>
            </a:xfrm>
            <a:custGeom>
              <a:avLst/>
              <a:gdLst/>
              <a:ahLst/>
              <a:cxnLst/>
              <a:rect l="l" t="t" r="r" b="b"/>
              <a:pathLst>
                <a:path w="13661" h="9359" extrusionOk="0">
                  <a:moveTo>
                    <a:pt x="6978" y="0"/>
                  </a:moveTo>
                  <a:cubicBezTo>
                    <a:pt x="5545" y="0"/>
                    <a:pt x="4084" y="308"/>
                    <a:pt x="2875" y="975"/>
                  </a:cubicBezTo>
                  <a:cubicBezTo>
                    <a:pt x="1577" y="1691"/>
                    <a:pt x="568" y="2820"/>
                    <a:pt x="185" y="4433"/>
                  </a:cubicBezTo>
                  <a:cubicBezTo>
                    <a:pt x="42" y="5027"/>
                    <a:pt x="1" y="5663"/>
                    <a:pt x="197" y="6242"/>
                  </a:cubicBezTo>
                  <a:cubicBezTo>
                    <a:pt x="763" y="7911"/>
                    <a:pt x="2731" y="7993"/>
                    <a:pt x="4289" y="7993"/>
                  </a:cubicBezTo>
                  <a:cubicBezTo>
                    <a:pt x="4458" y="7993"/>
                    <a:pt x="4623" y="7992"/>
                    <a:pt x="4781" y="7992"/>
                  </a:cubicBezTo>
                  <a:cubicBezTo>
                    <a:pt x="4813" y="7992"/>
                    <a:pt x="4844" y="7992"/>
                    <a:pt x="4876" y="7992"/>
                  </a:cubicBezTo>
                  <a:cubicBezTo>
                    <a:pt x="4887" y="7992"/>
                    <a:pt x="4899" y="7992"/>
                    <a:pt x="4910" y="7992"/>
                  </a:cubicBezTo>
                  <a:cubicBezTo>
                    <a:pt x="5727" y="7992"/>
                    <a:pt x="6543" y="7911"/>
                    <a:pt x="7360" y="7911"/>
                  </a:cubicBezTo>
                  <a:cubicBezTo>
                    <a:pt x="7393" y="7911"/>
                    <a:pt x="7427" y="7911"/>
                    <a:pt x="7460" y="7911"/>
                  </a:cubicBezTo>
                  <a:cubicBezTo>
                    <a:pt x="8990" y="7920"/>
                    <a:pt x="10027" y="9359"/>
                    <a:pt x="11363" y="9359"/>
                  </a:cubicBezTo>
                  <a:cubicBezTo>
                    <a:pt x="11603" y="9359"/>
                    <a:pt x="11853" y="9312"/>
                    <a:pt x="12117" y="9203"/>
                  </a:cubicBezTo>
                  <a:cubicBezTo>
                    <a:pt x="13661" y="8562"/>
                    <a:pt x="13494" y="6358"/>
                    <a:pt x="13221" y="5017"/>
                  </a:cubicBezTo>
                  <a:cubicBezTo>
                    <a:pt x="13003" y="3942"/>
                    <a:pt x="12608" y="2882"/>
                    <a:pt x="11908" y="2037"/>
                  </a:cubicBezTo>
                  <a:cubicBezTo>
                    <a:pt x="10865" y="783"/>
                    <a:pt x="9223" y="123"/>
                    <a:pt x="7598" y="20"/>
                  </a:cubicBezTo>
                  <a:cubicBezTo>
                    <a:pt x="7392" y="7"/>
                    <a:pt x="7185" y="0"/>
                    <a:pt x="6978" y="0"/>
                  </a:cubicBezTo>
                  <a:close/>
                </a:path>
              </a:pathLst>
            </a:custGeom>
            <a:solidFill>
              <a:srgbClr val="DEAF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9"/>
            <p:cNvSpPr/>
            <p:nvPr/>
          </p:nvSpPr>
          <p:spPr>
            <a:xfrm>
              <a:off x="1854850" y="4299225"/>
              <a:ext cx="326050" cy="233950"/>
            </a:xfrm>
            <a:custGeom>
              <a:avLst/>
              <a:gdLst/>
              <a:ahLst/>
              <a:cxnLst/>
              <a:rect l="l" t="t" r="r" b="b"/>
              <a:pathLst>
                <a:path w="13042" h="9358" extrusionOk="0">
                  <a:moveTo>
                    <a:pt x="6651" y="1"/>
                  </a:moveTo>
                  <a:cubicBezTo>
                    <a:pt x="5286" y="1"/>
                    <a:pt x="3897" y="308"/>
                    <a:pt x="2744" y="975"/>
                  </a:cubicBezTo>
                  <a:cubicBezTo>
                    <a:pt x="1507" y="1692"/>
                    <a:pt x="543" y="2821"/>
                    <a:pt x="174" y="4432"/>
                  </a:cubicBezTo>
                  <a:cubicBezTo>
                    <a:pt x="39" y="5026"/>
                    <a:pt x="0" y="5664"/>
                    <a:pt x="189" y="6243"/>
                  </a:cubicBezTo>
                  <a:cubicBezTo>
                    <a:pt x="729" y="7910"/>
                    <a:pt x="2607" y="7992"/>
                    <a:pt x="4092" y="7992"/>
                  </a:cubicBezTo>
                  <a:cubicBezTo>
                    <a:pt x="4254" y="7992"/>
                    <a:pt x="4411" y="7991"/>
                    <a:pt x="4561" y="7991"/>
                  </a:cubicBezTo>
                  <a:cubicBezTo>
                    <a:pt x="4592" y="7991"/>
                    <a:pt x="4622" y="7991"/>
                    <a:pt x="4652" y="7991"/>
                  </a:cubicBezTo>
                  <a:cubicBezTo>
                    <a:pt x="4663" y="7991"/>
                    <a:pt x="4674" y="7991"/>
                    <a:pt x="4686" y="7991"/>
                  </a:cubicBezTo>
                  <a:cubicBezTo>
                    <a:pt x="5477" y="7991"/>
                    <a:pt x="6263" y="7910"/>
                    <a:pt x="7054" y="7910"/>
                  </a:cubicBezTo>
                  <a:cubicBezTo>
                    <a:pt x="7076" y="7910"/>
                    <a:pt x="7099" y="7910"/>
                    <a:pt x="7121" y="7910"/>
                  </a:cubicBezTo>
                  <a:cubicBezTo>
                    <a:pt x="8579" y="7920"/>
                    <a:pt x="9571" y="9357"/>
                    <a:pt x="10846" y="9357"/>
                  </a:cubicBezTo>
                  <a:cubicBezTo>
                    <a:pt x="11076" y="9357"/>
                    <a:pt x="11314" y="9311"/>
                    <a:pt x="11566" y="9201"/>
                  </a:cubicBezTo>
                  <a:cubicBezTo>
                    <a:pt x="13042" y="8560"/>
                    <a:pt x="12882" y="6359"/>
                    <a:pt x="12622" y="5018"/>
                  </a:cubicBezTo>
                  <a:cubicBezTo>
                    <a:pt x="12413" y="3943"/>
                    <a:pt x="12035" y="2883"/>
                    <a:pt x="11368" y="2038"/>
                  </a:cubicBezTo>
                  <a:cubicBezTo>
                    <a:pt x="10373" y="782"/>
                    <a:pt x="8805" y="121"/>
                    <a:pt x="7254" y="21"/>
                  </a:cubicBezTo>
                  <a:cubicBezTo>
                    <a:pt x="7054" y="7"/>
                    <a:pt x="6853" y="1"/>
                    <a:pt x="6651" y="1"/>
                  </a:cubicBezTo>
                  <a:close/>
                </a:path>
              </a:pathLst>
            </a:custGeom>
            <a:solidFill>
              <a:srgbClr val="DEAF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9"/>
            <p:cNvSpPr/>
            <p:nvPr/>
          </p:nvSpPr>
          <p:spPr>
            <a:xfrm>
              <a:off x="890650" y="4319125"/>
              <a:ext cx="285000" cy="422025"/>
            </a:xfrm>
            <a:custGeom>
              <a:avLst/>
              <a:gdLst/>
              <a:ahLst/>
              <a:cxnLst/>
              <a:rect l="l" t="t" r="r" b="b"/>
              <a:pathLst>
                <a:path w="11400" h="16881" extrusionOk="0">
                  <a:moveTo>
                    <a:pt x="4552" y="0"/>
                  </a:moveTo>
                  <a:cubicBezTo>
                    <a:pt x="2108" y="0"/>
                    <a:pt x="0" y="3215"/>
                    <a:pt x="0" y="5943"/>
                  </a:cubicBezTo>
                  <a:lnTo>
                    <a:pt x="0" y="16881"/>
                  </a:lnTo>
                  <a:lnTo>
                    <a:pt x="11400" y="16881"/>
                  </a:lnTo>
                  <a:lnTo>
                    <a:pt x="11400" y="5943"/>
                  </a:lnTo>
                  <a:cubicBezTo>
                    <a:pt x="11400" y="2794"/>
                    <a:pt x="8538" y="1468"/>
                    <a:pt x="5700" y="243"/>
                  </a:cubicBezTo>
                  <a:cubicBezTo>
                    <a:pt x="5314" y="77"/>
                    <a:pt x="4929" y="0"/>
                    <a:pt x="4552" y="0"/>
                  </a:cubicBezTo>
                  <a:close/>
                </a:path>
              </a:pathLst>
            </a:custGeom>
            <a:solidFill>
              <a:srgbClr val="AA5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9"/>
            <p:cNvSpPr/>
            <p:nvPr/>
          </p:nvSpPr>
          <p:spPr>
            <a:xfrm>
              <a:off x="1880550" y="4321100"/>
              <a:ext cx="285025" cy="420050"/>
            </a:xfrm>
            <a:custGeom>
              <a:avLst/>
              <a:gdLst/>
              <a:ahLst/>
              <a:cxnLst/>
              <a:rect l="l" t="t" r="r" b="b"/>
              <a:pathLst>
                <a:path w="11401" h="16802" extrusionOk="0">
                  <a:moveTo>
                    <a:pt x="6720" y="0"/>
                  </a:moveTo>
                  <a:cubicBezTo>
                    <a:pt x="6386" y="0"/>
                    <a:pt x="6045" y="53"/>
                    <a:pt x="5700" y="164"/>
                  </a:cubicBezTo>
                  <a:cubicBezTo>
                    <a:pt x="2360" y="1244"/>
                    <a:pt x="1" y="2715"/>
                    <a:pt x="1" y="5864"/>
                  </a:cubicBezTo>
                  <a:lnTo>
                    <a:pt x="1" y="16802"/>
                  </a:lnTo>
                  <a:lnTo>
                    <a:pt x="11400" y="16802"/>
                  </a:lnTo>
                  <a:lnTo>
                    <a:pt x="11400" y="5864"/>
                  </a:lnTo>
                  <a:cubicBezTo>
                    <a:pt x="11400" y="3077"/>
                    <a:pt x="9282" y="0"/>
                    <a:pt x="6720" y="0"/>
                  </a:cubicBezTo>
                  <a:close/>
                </a:path>
              </a:pathLst>
            </a:custGeom>
            <a:solidFill>
              <a:srgbClr val="AA5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9"/>
            <p:cNvSpPr/>
            <p:nvPr/>
          </p:nvSpPr>
          <p:spPr>
            <a:xfrm>
              <a:off x="1306725" y="3931700"/>
              <a:ext cx="444050" cy="460175"/>
            </a:xfrm>
            <a:custGeom>
              <a:avLst/>
              <a:gdLst/>
              <a:ahLst/>
              <a:cxnLst/>
              <a:rect l="l" t="t" r="r" b="b"/>
              <a:pathLst>
                <a:path w="17762" h="18407" extrusionOk="0">
                  <a:moveTo>
                    <a:pt x="8881" y="1"/>
                  </a:moveTo>
                  <a:cubicBezTo>
                    <a:pt x="3977" y="1"/>
                    <a:pt x="0" y="3978"/>
                    <a:pt x="0" y="8882"/>
                  </a:cubicBezTo>
                  <a:cubicBezTo>
                    <a:pt x="0" y="13786"/>
                    <a:pt x="3977" y="18406"/>
                    <a:pt x="8881" y="18406"/>
                  </a:cubicBezTo>
                  <a:cubicBezTo>
                    <a:pt x="13785" y="18406"/>
                    <a:pt x="17762" y="13789"/>
                    <a:pt x="17762" y="8882"/>
                  </a:cubicBezTo>
                  <a:cubicBezTo>
                    <a:pt x="17762" y="3978"/>
                    <a:pt x="13785" y="1"/>
                    <a:pt x="8881" y="1"/>
                  </a:cubicBezTo>
                  <a:close/>
                </a:path>
              </a:pathLst>
            </a:custGeom>
            <a:solidFill>
              <a:srgbClr val="DEAF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9"/>
            <p:cNvSpPr/>
            <p:nvPr/>
          </p:nvSpPr>
          <p:spPr>
            <a:xfrm>
              <a:off x="1344950" y="4014425"/>
              <a:ext cx="367600" cy="342650"/>
            </a:xfrm>
            <a:custGeom>
              <a:avLst/>
              <a:gdLst/>
              <a:ahLst/>
              <a:cxnLst/>
              <a:rect l="l" t="t" r="r" b="b"/>
              <a:pathLst>
                <a:path w="14704" h="13706" extrusionOk="0">
                  <a:moveTo>
                    <a:pt x="1375" y="1"/>
                  </a:moveTo>
                  <a:cubicBezTo>
                    <a:pt x="616" y="3"/>
                    <a:pt x="0" y="619"/>
                    <a:pt x="0" y="1378"/>
                  </a:cubicBezTo>
                  <a:lnTo>
                    <a:pt x="0" y="5644"/>
                  </a:lnTo>
                  <a:cubicBezTo>
                    <a:pt x="0" y="9704"/>
                    <a:pt x="3827" y="13705"/>
                    <a:pt x="7887" y="13705"/>
                  </a:cubicBezTo>
                  <a:cubicBezTo>
                    <a:pt x="11947" y="13705"/>
                    <a:pt x="14704" y="9704"/>
                    <a:pt x="14704" y="5644"/>
                  </a:cubicBezTo>
                  <a:lnTo>
                    <a:pt x="14704" y="1378"/>
                  </a:lnTo>
                  <a:cubicBezTo>
                    <a:pt x="14704" y="619"/>
                    <a:pt x="14090" y="3"/>
                    <a:pt x="13329" y="1"/>
                  </a:cubicBezTo>
                  <a:close/>
                </a:path>
              </a:pathLst>
            </a:custGeom>
            <a:solidFill>
              <a:srgbClr val="AA5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1269400" y="3654650"/>
              <a:ext cx="518700" cy="428900"/>
            </a:xfrm>
            <a:custGeom>
              <a:avLst/>
              <a:gdLst/>
              <a:ahLst/>
              <a:cxnLst/>
              <a:rect l="l" t="t" r="r" b="b"/>
              <a:pathLst>
                <a:path w="20748" h="17156" extrusionOk="0">
                  <a:moveTo>
                    <a:pt x="10374" y="0"/>
                  </a:moveTo>
                  <a:cubicBezTo>
                    <a:pt x="5597" y="0"/>
                    <a:pt x="1726" y="3874"/>
                    <a:pt x="1726" y="8650"/>
                  </a:cubicBezTo>
                  <a:lnTo>
                    <a:pt x="1726" y="9760"/>
                  </a:lnTo>
                  <a:cubicBezTo>
                    <a:pt x="433" y="10948"/>
                    <a:pt x="1" y="12806"/>
                    <a:pt x="636" y="14443"/>
                  </a:cubicBezTo>
                  <a:cubicBezTo>
                    <a:pt x="1275" y="16078"/>
                    <a:pt x="2848" y="17156"/>
                    <a:pt x="4606" y="17156"/>
                  </a:cubicBezTo>
                  <a:lnTo>
                    <a:pt x="16142" y="17156"/>
                  </a:lnTo>
                  <a:cubicBezTo>
                    <a:pt x="17898" y="17156"/>
                    <a:pt x="19473" y="16078"/>
                    <a:pt x="20112" y="14443"/>
                  </a:cubicBezTo>
                  <a:cubicBezTo>
                    <a:pt x="20747" y="12806"/>
                    <a:pt x="20315" y="10948"/>
                    <a:pt x="19022" y="9760"/>
                  </a:cubicBezTo>
                  <a:lnTo>
                    <a:pt x="19024" y="9760"/>
                  </a:lnTo>
                  <a:lnTo>
                    <a:pt x="19024" y="8650"/>
                  </a:lnTo>
                  <a:cubicBezTo>
                    <a:pt x="19024" y="3874"/>
                    <a:pt x="15151" y="0"/>
                    <a:pt x="10374" y="0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1344950" y="3914600"/>
              <a:ext cx="367675" cy="347325"/>
            </a:xfrm>
            <a:custGeom>
              <a:avLst/>
              <a:gdLst/>
              <a:ahLst/>
              <a:cxnLst/>
              <a:rect l="l" t="t" r="r" b="b"/>
              <a:pathLst>
                <a:path w="14707" h="13893" extrusionOk="0">
                  <a:moveTo>
                    <a:pt x="1375" y="0"/>
                  </a:moveTo>
                  <a:cubicBezTo>
                    <a:pt x="616" y="0"/>
                    <a:pt x="0" y="619"/>
                    <a:pt x="0" y="1377"/>
                  </a:cubicBezTo>
                  <a:lnTo>
                    <a:pt x="0" y="5641"/>
                  </a:lnTo>
                  <a:cubicBezTo>
                    <a:pt x="0" y="9575"/>
                    <a:pt x="3923" y="13892"/>
                    <a:pt x="7054" y="13892"/>
                  </a:cubicBezTo>
                  <a:cubicBezTo>
                    <a:pt x="7155" y="13892"/>
                    <a:pt x="7254" y="13888"/>
                    <a:pt x="7352" y="13879"/>
                  </a:cubicBezTo>
                  <a:cubicBezTo>
                    <a:pt x="11397" y="13511"/>
                    <a:pt x="14704" y="9701"/>
                    <a:pt x="14704" y="5641"/>
                  </a:cubicBezTo>
                  <a:lnTo>
                    <a:pt x="14704" y="1377"/>
                  </a:lnTo>
                  <a:cubicBezTo>
                    <a:pt x="14706" y="619"/>
                    <a:pt x="14090" y="0"/>
                    <a:pt x="13329" y="0"/>
                  </a:cubicBezTo>
                  <a:close/>
                </a:path>
              </a:pathLst>
            </a:custGeom>
            <a:solidFill>
              <a:srgbClr val="CF7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9"/>
            <p:cNvSpPr/>
            <p:nvPr/>
          </p:nvSpPr>
          <p:spPr>
            <a:xfrm>
              <a:off x="1335075" y="3904700"/>
              <a:ext cx="387425" cy="109575"/>
            </a:xfrm>
            <a:custGeom>
              <a:avLst/>
              <a:gdLst/>
              <a:ahLst/>
              <a:cxnLst/>
              <a:rect l="l" t="t" r="r" b="b"/>
              <a:pathLst>
                <a:path w="15497" h="4383" extrusionOk="0">
                  <a:moveTo>
                    <a:pt x="1770" y="1"/>
                  </a:moveTo>
                  <a:cubicBezTo>
                    <a:pt x="793" y="1"/>
                    <a:pt x="0" y="796"/>
                    <a:pt x="0" y="1773"/>
                  </a:cubicBezTo>
                  <a:lnTo>
                    <a:pt x="0" y="3987"/>
                  </a:lnTo>
                  <a:cubicBezTo>
                    <a:pt x="0" y="4206"/>
                    <a:pt x="177" y="4382"/>
                    <a:pt x="395" y="4382"/>
                  </a:cubicBezTo>
                  <a:cubicBezTo>
                    <a:pt x="616" y="4382"/>
                    <a:pt x="793" y="4206"/>
                    <a:pt x="793" y="3987"/>
                  </a:cubicBezTo>
                  <a:lnTo>
                    <a:pt x="793" y="1773"/>
                  </a:lnTo>
                  <a:cubicBezTo>
                    <a:pt x="793" y="1233"/>
                    <a:pt x="1230" y="794"/>
                    <a:pt x="1770" y="791"/>
                  </a:cubicBezTo>
                  <a:lnTo>
                    <a:pt x="13724" y="791"/>
                  </a:lnTo>
                  <a:cubicBezTo>
                    <a:pt x="14267" y="794"/>
                    <a:pt x="14704" y="1233"/>
                    <a:pt x="14704" y="1773"/>
                  </a:cubicBezTo>
                  <a:lnTo>
                    <a:pt x="14704" y="3921"/>
                  </a:lnTo>
                  <a:cubicBezTo>
                    <a:pt x="14704" y="4139"/>
                    <a:pt x="14880" y="4319"/>
                    <a:pt x="15099" y="4319"/>
                  </a:cubicBezTo>
                  <a:cubicBezTo>
                    <a:pt x="15317" y="4319"/>
                    <a:pt x="15496" y="4139"/>
                    <a:pt x="15496" y="3921"/>
                  </a:cubicBezTo>
                  <a:lnTo>
                    <a:pt x="15496" y="1773"/>
                  </a:lnTo>
                  <a:cubicBezTo>
                    <a:pt x="15496" y="796"/>
                    <a:pt x="14704" y="1"/>
                    <a:pt x="13724" y="1"/>
                  </a:cubicBezTo>
                  <a:close/>
                </a:path>
              </a:pathLst>
            </a:custGeom>
            <a:solidFill>
              <a:srgbClr val="DEAF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9"/>
            <p:cNvSpPr/>
            <p:nvPr/>
          </p:nvSpPr>
          <p:spPr>
            <a:xfrm>
              <a:off x="1320150" y="3984375"/>
              <a:ext cx="62325" cy="181975"/>
            </a:xfrm>
            <a:custGeom>
              <a:avLst/>
              <a:gdLst/>
              <a:ahLst/>
              <a:cxnLst/>
              <a:rect l="l" t="t" r="r" b="b"/>
              <a:pathLst>
                <a:path w="2493" h="7279" extrusionOk="0">
                  <a:moveTo>
                    <a:pt x="953" y="0"/>
                  </a:moveTo>
                  <a:cubicBezTo>
                    <a:pt x="428" y="0"/>
                    <a:pt x="1" y="427"/>
                    <a:pt x="1" y="955"/>
                  </a:cubicBezTo>
                  <a:lnTo>
                    <a:pt x="1" y="6687"/>
                  </a:lnTo>
                  <a:cubicBezTo>
                    <a:pt x="1" y="7214"/>
                    <a:pt x="428" y="7278"/>
                    <a:pt x="953" y="7278"/>
                  </a:cubicBezTo>
                  <a:lnTo>
                    <a:pt x="1537" y="7278"/>
                  </a:lnTo>
                  <a:cubicBezTo>
                    <a:pt x="2065" y="7278"/>
                    <a:pt x="2492" y="7214"/>
                    <a:pt x="2492" y="6687"/>
                  </a:cubicBezTo>
                  <a:lnTo>
                    <a:pt x="2492" y="955"/>
                  </a:lnTo>
                  <a:cubicBezTo>
                    <a:pt x="2492" y="427"/>
                    <a:pt x="2065" y="0"/>
                    <a:pt x="1537" y="0"/>
                  </a:cubicBezTo>
                  <a:close/>
                </a:path>
              </a:pathLst>
            </a:custGeom>
            <a:solidFill>
              <a:srgbClr val="DEAF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9"/>
            <p:cNvSpPr/>
            <p:nvPr/>
          </p:nvSpPr>
          <p:spPr>
            <a:xfrm>
              <a:off x="1675100" y="3984375"/>
              <a:ext cx="62300" cy="181975"/>
            </a:xfrm>
            <a:custGeom>
              <a:avLst/>
              <a:gdLst/>
              <a:ahLst/>
              <a:cxnLst/>
              <a:rect l="l" t="t" r="r" b="b"/>
              <a:pathLst>
                <a:path w="2492" h="7279" extrusionOk="0">
                  <a:moveTo>
                    <a:pt x="955" y="0"/>
                  </a:moveTo>
                  <a:cubicBezTo>
                    <a:pt x="428" y="0"/>
                    <a:pt x="0" y="427"/>
                    <a:pt x="0" y="955"/>
                  </a:cubicBezTo>
                  <a:lnTo>
                    <a:pt x="0" y="6687"/>
                  </a:lnTo>
                  <a:cubicBezTo>
                    <a:pt x="0" y="7214"/>
                    <a:pt x="428" y="7278"/>
                    <a:pt x="955" y="7278"/>
                  </a:cubicBezTo>
                  <a:lnTo>
                    <a:pt x="1537" y="7278"/>
                  </a:lnTo>
                  <a:cubicBezTo>
                    <a:pt x="2065" y="7278"/>
                    <a:pt x="2492" y="7214"/>
                    <a:pt x="2492" y="6687"/>
                  </a:cubicBezTo>
                  <a:lnTo>
                    <a:pt x="2492" y="955"/>
                  </a:lnTo>
                  <a:cubicBezTo>
                    <a:pt x="2492" y="427"/>
                    <a:pt x="2065" y="0"/>
                    <a:pt x="1537" y="0"/>
                  </a:cubicBezTo>
                  <a:close/>
                </a:path>
              </a:pathLst>
            </a:custGeom>
            <a:solidFill>
              <a:srgbClr val="DEAF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9"/>
            <p:cNvSpPr/>
            <p:nvPr/>
          </p:nvSpPr>
          <p:spPr>
            <a:xfrm>
              <a:off x="1497625" y="3643775"/>
              <a:ext cx="62300" cy="255425"/>
            </a:xfrm>
            <a:custGeom>
              <a:avLst/>
              <a:gdLst/>
              <a:ahLst/>
              <a:cxnLst/>
              <a:rect l="l" t="t" r="r" b="b"/>
              <a:pathLst>
                <a:path w="2492" h="10217" extrusionOk="0">
                  <a:moveTo>
                    <a:pt x="955" y="1"/>
                  </a:moveTo>
                  <a:cubicBezTo>
                    <a:pt x="428" y="1"/>
                    <a:pt x="1" y="430"/>
                    <a:pt x="1" y="956"/>
                  </a:cubicBezTo>
                  <a:lnTo>
                    <a:pt x="1" y="9625"/>
                  </a:lnTo>
                  <a:cubicBezTo>
                    <a:pt x="1" y="10153"/>
                    <a:pt x="428" y="10217"/>
                    <a:pt x="955" y="10217"/>
                  </a:cubicBezTo>
                  <a:lnTo>
                    <a:pt x="1537" y="10217"/>
                  </a:lnTo>
                  <a:cubicBezTo>
                    <a:pt x="2065" y="10217"/>
                    <a:pt x="2492" y="10153"/>
                    <a:pt x="2492" y="9625"/>
                  </a:cubicBezTo>
                  <a:lnTo>
                    <a:pt x="2492" y="956"/>
                  </a:lnTo>
                  <a:cubicBezTo>
                    <a:pt x="2492" y="430"/>
                    <a:pt x="2065" y="1"/>
                    <a:pt x="1537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9"/>
            <p:cNvSpPr/>
            <p:nvPr/>
          </p:nvSpPr>
          <p:spPr>
            <a:xfrm>
              <a:off x="1453075" y="3848325"/>
              <a:ext cx="151425" cy="86850"/>
            </a:xfrm>
            <a:custGeom>
              <a:avLst/>
              <a:gdLst/>
              <a:ahLst/>
              <a:cxnLst/>
              <a:rect l="l" t="t" r="r" b="b"/>
              <a:pathLst>
                <a:path w="6057" h="3474" extrusionOk="0">
                  <a:moveTo>
                    <a:pt x="361" y="0"/>
                  </a:moveTo>
                  <a:cubicBezTo>
                    <a:pt x="162" y="0"/>
                    <a:pt x="0" y="162"/>
                    <a:pt x="0" y="363"/>
                  </a:cubicBezTo>
                  <a:lnTo>
                    <a:pt x="0" y="3113"/>
                  </a:lnTo>
                  <a:cubicBezTo>
                    <a:pt x="0" y="3311"/>
                    <a:pt x="162" y="3473"/>
                    <a:pt x="361" y="3473"/>
                  </a:cubicBezTo>
                  <a:lnTo>
                    <a:pt x="5695" y="3473"/>
                  </a:lnTo>
                  <a:cubicBezTo>
                    <a:pt x="5894" y="3473"/>
                    <a:pt x="6056" y="3311"/>
                    <a:pt x="6056" y="3113"/>
                  </a:cubicBezTo>
                  <a:lnTo>
                    <a:pt x="6056" y="361"/>
                  </a:lnTo>
                  <a:cubicBezTo>
                    <a:pt x="6056" y="162"/>
                    <a:pt x="5894" y="0"/>
                    <a:pt x="5695" y="0"/>
                  </a:cubicBezTo>
                  <a:close/>
                </a:path>
              </a:pathLst>
            </a:custGeom>
            <a:solidFill>
              <a:srgbClr val="DEAF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9"/>
            <p:cNvSpPr/>
            <p:nvPr/>
          </p:nvSpPr>
          <p:spPr>
            <a:xfrm>
              <a:off x="1301875" y="4014425"/>
              <a:ext cx="453825" cy="24550"/>
            </a:xfrm>
            <a:custGeom>
              <a:avLst/>
              <a:gdLst/>
              <a:ahLst/>
              <a:cxnLst/>
              <a:rect l="l" t="t" r="r" b="b"/>
              <a:pathLst>
                <a:path w="18153" h="982" extrusionOk="0">
                  <a:moveTo>
                    <a:pt x="361" y="1"/>
                  </a:moveTo>
                  <a:cubicBezTo>
                    <a:pt x="162" y="1"/>
                    <a:pt x="0" y="163"/>
                    <a:pt x="0" y="362"/>
                  </a:cubicBezTo>
                  <a:lnTo>
                    <a:pt x="0" y="529"/>
                  </a:lnTo>
                  <a:cubicBezTo>
                    <a:pt x="0" y="730"/>
                    <a:pt x="160" y="892"/>
                    <a:pt x="361" y="897"/>
                  </a:cubicBezTo>
                  <a:cubicBezTo>
                    <a:pt x="3267" y="953"/>
                    <a:pt x="6173" y="981"/>
                    <a:pt x="9078" y="981"/>
                  </a:cubicBezTo>
                  <a:cubicBezTo>
                    <a:pt x="11983" y="981"/>
                    <a:pt x="14888" y="953"/>
                    <a:pt x="17792" y="897"/>
                  </a:cubicBezTo>
                  <a:cubicBezTo>
                    <a:pt x="17990" y="892"/>
                    <a:pt x="18152" y="730"/>
                    <a:pt x="18152" y="529"/>
                  </a:cubicBezTo>
                  <a:lnTo>
                    <a:pt x="18152" y="362"/>
                  </a:lnTo>
                  <a:cubicBezTo>
                    <a:pt x="18152" y="163"/>
                    <a:pt x="17993" y="1"/>
                    <a:pt x="17794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9"/>
            <p:cNvSpPr/>
            <p:nvPr/>
          </p:nvSpPr>
          <p:spPr>
            <a:xfrm>
              <a:off x="1301750" y="4141175"/>
              <a:ext cx="454050" cy="37350"/>
            </a:xfrm>
            <a:custGeom>
              <a:avLst/>
              <a:gdLst/>
              <a:ahLst/>
              <a:cxnLst/>
              <a:rect l="l" t="t" r="r" b="b"/>
              <a:pathLst>
                <a:path w="18162" h="1494" extrusionOk="0">
                  <a:moveTo>
                    <a:pt x="316" y="1"/>
                  </a:moveTo>
                  <a:cubicBezTo>
                    <a:pt x="145" y="1"/>
                    <a:pt x="1" y="144"/>
                    <a:pt x="5" y="321"/>
                  </a:cubicBezTo>
                  <a:lnTo>
                    <a:pt x="5" y="491"/>
                  </a:lnTo>
                  <a:cubicBezTo>
                    <a:pt x="10" y="694"/>
                    <a:pt x="162" y="869"/>
                    <a:pt x="364" y="901"/>
                  </a:cubicBezTo>
                  <a:cubicBezTo>
                    <a:pt x="3256" y="1296"/>
                    <a:pt x="6169" y="1493"/>
                    <a:pt x="9081" y="1493"/>
                  </a:cubicBezTo>
                  <a:cubicBezTo>
                    <a:pt x="11994" y="1493"/>
                    <a:pt x="14906" y="1296"/>
                    <a:pt x="17799" y="901"/>
                  </a:cubicBezTo>
                  <a:cubicBezTo>
                    <a:pt x="18000" y="866"/>
                    <a:pt x="18150" y="694"/>
                    <a:pt x="18157" y="491"/>
                  </a:cubicBezTo>
                  <a:lnTo>
                    <a:pt x="18157" y="321"/>
                  </a:lnTo>
                  <a:cubicBezTo>
                    <a:pt x="18162" y="144"/>
                    <a:pt x="18018" y="1"/>
                    <a:pt x="17845" y="1"/>
                  </a:cubicBezTo>
                  <a:cubicBezTo>
                    <a:pt x="17829" y="1"/>
                    <a:pt x="17813" y="2"/>
                    <a:pt x="17797" y="5"/>
                  </a:cubicBezTo>
                  <a:cubicBezTo>
                    <a:pt x="14901" y="343"/>
                    <a:pt x="11991" y="513"/>
                    <a:pt x="9081" y="513"/>
                  </a:cubicBezTo>
                  <a:cubicBezTo>
                    <a:pt x="6171" y="513"/>
                    <a:pt x="3260" y="343"/>
                    <a:pt x="364" y="5"/>
                  </a:cubicBezTo>
                  <a:cubicBezTo>
                    <a:pt x="347" y="2"/>
                    <a:pt x="332" y="1"/>
                    <a:pt x="316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9"/>
            <p:cNvSpPr/>
            <p:nvPr/>
          </p:nvSpPr>
          <p:spPr>
            <a:xfrm>
              <a:off x="1416450" y="4021625"/>
              <a:ext cx="22400" cy="146700"/>
            </a:xfrm>
            <a:custGeom>
              <a:avLst/>
              <a:gdLst/>
              <a:ahLst/>
              <a:cxnLst/>
              <a:rect l="l" t="t" r="r" b="b"/>
              <a:pathLst>
                <a:path w="896" h="5868" extrusionOk="0">
                  <a:moveTo>
                    <a:pt x="368" y="0"/>
                  </a:moveTo>
                  <a:cubicBezTo>
                    <a:pt x="169" y="0"/>
                    <a:pt x="7" y="172"/>
                    <a:pt x="7" y="388"/>
                  </a:cubicBezTo>
                  <a:cubicBezTo>
                    <a:pt x="5" y="2170"/>
                    <a:pt x="2" y="3662"/>
                    <a:pt x="0" y="5444"/>
                  </a:cubicBezTo>
                  <a:cubicBezTo>
                    <a:pt x="0" y="5658"/>
                    <a:pt x="162" y="5845"/>
                    <a:pt x="361" y="5857"/>
                  </a:cubicBezTo>
                  <a:cubicBezTo>
                    <a:pt x="415" y="5859"/>
                    <a:pt x="471" y="5864"/>
                    <a:pt x="528" y="5867"/>
                  </a:cubicBezTo>
                  <a:cubicBezTo>
                    <a:pt x="535" y="5867"/>
                    <a:pt x="542" y="5867"/>
                    <a:pt x="548" y="5867"/>
                  </a:cubicBezTo>
                  <a:cubicBezTo>
                    <a:pt x="738" y="5867"/>
                    <a:pt x="889" y="5705"/>
                    <a:pt x="889" y="5496"/>
                  </a:cubicBezTo>
                  <a:cubicBezTo>
                    <a:pt x="891" y="3697"/>
                    <a:pt x="893" y="2190"/>
                    <a:pt x="896" y="393"/>
                  </a:cubicBezTo>
                  <a:cubicBezTo>
                    <a:pt x="896" y="174"/>
                    <a:pt x="734" y="0"/>
                    <a:pt x="535" y="0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9"/>
            <p:cNvSpPr/>
            <p:nvPr/>
          </p:nvSpPr>
          <p:spPr>
            <a:xfrm>
              <a:off x="1618700" y="4021625"/>
              <a:ext cx="22425" cy="146700"/>
            </a:xfrm>
            <a:custGeom>
              <a:avLst/>
              <a:gdLst/>
              <a:ahLst/>
              <a:cxnLst/>
              <a:rect l="l" t="t" r="r" b="b"/>
              <a:pathLst>
                <a:path w="897" h="5868" extrusionOk="0">
                  <a:moveTo>
                    <a:pt x="361" y="0"/>
                  </a:moveTo>
                  <a:cubicBezTo>
                    <a:pt x="163" y="0"/>
                    <a:pt x="1" y="174"/>
                    <a:pt x="1" y="393"/>
                  </a:cubicBezTo>
                  <a:cubicBezTo>
                    <a:pt x="3" y="2190"/>
                    <a:pt x="5" y="3697"/>
                    <a:pt x="8" y="5496"/>
                  </a:cubicBezTo>
                  <a:cubicBezTo>
                    <a:pt x="8" y="5705"/>
                    <a:pt x="157" y="5867"/>
                    <a:pt x="348" y="5867"/>
                  </a:cubicBezTo>
                  <a:cubicBezTo>
                    <a:pt x="355" y="5867"/>
                    <a:pt x="362" y="5867"/>
                    <a:pt x="369" y="5867"/>
                  </a:cubicBezTo>
                  <a:lnTo>
                    <a:pt x="536" y="5857"/>
                  </a:lnTo>
                  <a:cubicBezTo>
                    <a:pt x="734" y="5845"/>
                    <a:pt x="897" y="5660"/>
                    <a:pt x="897" y="5444"/>
                  </a:cubicBezTo>
                  <a:cubicBezTo>
                    <a:pt x="894" y="3662"/>
                    <a:pt x="892" y="2170"/>
                    <a:pt x="889" y="388"/>
                  </a:cubicBezTo>
                  <a:cubicBezTo>
                    <a:pt x="889" y="172"/>
                    <a:pt x="727" y="0"/>
                    <a:pt x="528" y="0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9"/>
            <p:cNvSpPr/>
            <p:nvPr/>
          </p:nvSpPr>
          <p:spPr>
            <a:xfrm>
              <a:off x="1301875" y="4014425"/>
              <a:ext cx="22300" cy="147825"/>
            </a:xfrm>
            <a:custGeom>
              <a:avLst/>
              <a:gdLst/>
              <a:ahLst/>
              <a:cxnLst/>
              <a:rect l="l" t="t" r="r" b="b"/>
              <a:pathLst>
                <a:path w="892" h="5913" extrusionOk="0">
                  <a:moveTo>
                    <a:pt x="361" y="1"/>
                  </a:moveTo>
                  <a:cubicBezTo>
                    <a:pt x="162" y="1"/>
                    <a:pt x="0" y="163"/>
                    <a:pt x="0" y="362"/>
                  </a:cubicBezTo>
                  <a:lnTo>
                    <a:pt x="0" y="5475"/>
                  </a:lnTo>
                  <a:cubicBezTo>
                    <a:pt x="5" y="5681"/>
                    <a:pt x="157" y="5853"/>
                    <a:pt x="359" y="5885"/>
                  </a:cubicBezTo>
                  <a:lnTo>
                    <a:pt x="525" y="5909"/>
                  </a:lnTo>
                  <a:cubicBezTo>
                    <a:pt x="542" y="5911"/>
                    <a:pt x="557" y="5912"/>
                    <a:pt x="573" y="5912"/>
                  </a:cubicBezTo>
                  <a:cubicBezTo>
                    <a:pt x="749" y="5912"/>
                    <a:pt x="884" y="5775"/>
                    <a:pt x="884" y="5588"/>
                  </a:cubicBezTo>
                  <a:cubicBezTo>
                    <a:pt x="886" y="3752"/>
                    <a:pt x="889" y="2205"/>
                    <a:pt x="889" y="369"/>
                  </a:cubicBezTo>
                  <a:cubicBezTo>
                    <a:pt x="891" y="168"/>
                    <a:pt x="729" y="3"/>
                    <a:pt x="528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9"/>
            <p:cNvSpPr/>
            <p:nvPr/>
          </p:nvSpPr>
          <p:spPr>
            <a:xfrm>
              <a:off x="1733400" y="4014425"/>
              <a:ext cx="22300" cy="147800"/>
            </a:xfrm>
            <a:custGeom>
              <a:avLst/>
              <a:gdLst/>
              <a:ahLst/>
              <a:cxnLst/>
              <a:rect l="l" t="t" r="r" b="b"/>
              <a:pathLst>
                <a:path w="892" h="5912" extrusionOk="0">
                  <a:moveTo>
                    <a:pt x="364" y="1"/>
                  </a:moveTo>
                  <a:cubicBezTo>
                    <a:pt x="162" y="1"/>
                    <a:pt x="0" y="168"/>
                    <a:pt x="3" y="369"/>
                  </a:cubicBezTo>
                  <a:cubicBezTo>
                    <a:pt x="3" y="2205"/>
                    <a:pt x="5" y="3752"/>
                    <a:pt x="5" y="5588"/>
                  </a:cubicBezTo>
                  <a:cubicBezTo>
                    <a:pt x="5" y="5776"/>
                    <a:pt x="144" y="5912"/>
                    <a:pt x="322" y="5912"/>
                  </a:cubicBezTo>
                  <a:cubicBezTo>
                    <a:pt x="336" y="5912"/>
                    <a:pt x="351" y="5911"/>
                    <a:pt x="366" y="5909"/>
                  </a:cubicBezTo>
                  <a:lnTo>
                    <a:pt x="533" y="5887"/>
                  </a:lnTo>
                  <a:cubicBezTo>
                    <a:pt x="737" y="5855"/>
                    <a:pt x="886" y="5681"/>
                    <a:pt x="891" y="5477"/>
                  </a:cubicBezTo>
                  <a:lnTo>
                    <a:pt x="891" y="362"/>
                  </a:lnTo>
                  <a:cubicBezTo>
                    <a:pt x="891" y="163"/>
                    <a:pt x="732" y="1"/>
                    <a:pt x="533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9"/>
            <p:cNvSpPr/>
            <p:nvPr/>
          </p:nvSpPr>
          <p:spPr>
            <a:xfrm>
              <a:off x="1303025" y="4433700"/>
              <a:ext cx="458200" cy="382575"/>
            </a:xfrm>
            <a:custGeom>
              <a:avLst/>
              <a:gdLst/>
              <a:ahLst/>
              <a:cxnLst/>
              <a:rect l="l" t="t" r="r" b="b"/>
              <a:pathLst>
                <a:path w="18328" h="15303" extrusionOk="0">
                  <a:moveTo>
                    <a:pt x="8863" y="0"/>
                  </a:moveTo>
                  <a:cubicBezTo>
                    <a:pt x="5532" y="0"/>
                    <a:pt x="2457" y="927"/>
                    <a:pt x="1" y="2158"/>
                  </a:cubicBezTo>
                  <a:cubicBezTo>
                    <a:pt x="428" y="2931"/>
                    <a:pt x="2568" y="7288"/>
                    <a:pt x="180" y="13160"/>
                  </a:cubicBezTo>
                  <a:cubicBezTo>
                    <a:pt x="2608" y="14362"/>
                    <a:pt x="5624" y="15246"/>
                    <a:pt x="8904" y="15300"/>
                  </a:cubicBezTo>
                  <a:cubicBezTo>
                    <a:pt x="9001" y="15302"/>
                    <a:pt x="9099" y="15302"/>
                    <a:pt x="9196" y="15302"/>
                  </a:cubicBezTo>
                  <a:cubicBezTo>
                    <a:pt x="12403" y="15302"/>
                    <a:pt x="15374" y="14445"/>
                    <a:pt x="17782" y="13280"/>
                  </a:cubicBezTo>
                  <a:cubicBezTo>
                    <a:pt x="15671" y="7497"/>
                    <a:pt x="17790" y="3297"/>
                    <a:pt x="18327" y="2371"/>
                  </a:cubicBezTo>
                  <a:cubicBezTo>
                    <a:pt x="15828" y="1056"/>
                    <a:pt x="12642" y="61"/>
                    <a:pt x="9157" y="3"/>
                  </a:cubicBezTo>
                  <a:cubicBezTo>
                    <a:pt x="9059" y="1"/>
                    <a:pt x="8961" y="0"/>
                    <a:pt x="8863" y="0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9"/>
            <p:cNvSpPr/>
            <p:nvPr/>
          </p:nvSpPr>
          <p:spPr>
            <a:xfrm>
              <a:off x="1779725" y="4528675"/>
              <a:ext cx="117225" cy="195250"/>
            </a:xfrm>
            <a:custGeom>
              <a:avLst/>
              <a:gdLst/>
              <a:ahLst/>
              <a:cxnLst/>
              <a:rect l="l" t="t" r="r" b="b"/>
              <a:pathLst>
                <a:path w="4689" h="7810" extrusionOk="0">
                  <a:moveTo>
                    <a:pt x="1549" y="1"/>
                  </a:moveTo>
                  <a:cubicBezTo>
                    <a:pt x="1" y="3715"/>
                    <a:pt x="1221" y="7036"/>
                    <a:pt x="1549" y="7809"/>
                  </a:cubicBezTo>
                  <a:cubicBezTo>
                    <a:pt x="3491" y="6422"/>
                    <a:pt x="4657" y="4969"/>
                    <a:pt x="4672" y="4095"/>
                  </a:cubicBezTo>
                  <a:cubicBezTo>
                    <a:pt x="4689" y="3018"/>
                    <a:pt x="3523" y="1452"/>
                    <a:pt x="1549" y="1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9"/>
            <p:cNvSpPr/>
            <p:nvPr/>
          </p:nvSpPr>
          <p:spPr>
            <a:xfrm>
              <a:off x="1160600" y="4522175"/>
              <a:ext cx="120125" cy="197625"/>
            </a:xfrm>
            <a:custGeom>
              <a:avLst/>
              <a:gdLst/>
              <a:ahLst/>
              <a:cxnLst/>
              <a:rect l="l" t="t" r="r" b="b"/>
              <a:pathLst>
                <a:path w="4805" h="7905" extrusionOk="0">
                  <a:moveTo>
                    <a:pt x="3359" y="1"/>
                  </a:moveTo>
                  <a:lnTo>
                    <a:pt x="3359" y="1"/>
                  </a:lnTo>
                  <a:cubicBezTo>
                    <a:pt x="1287" y="1432"/>
                    <a:pt x="32" y="2961"/>
                    <a:pt x="18" y="3869"/>
                  </a:cubicBezTo>
                  <a:cubicBezTo>
                    <a:pt x="1" y="4932"/>
                    <a:pt x="1135" y="6469"/>
                    <a:pt x="3059" y="7905"/>
                  </a:cubicBezTo>
                  <a:cubicBezTo>
                    <a:pt x="3413" y="7159"/>
                    <a:pt x="4804" y="3830"/>
                    <a:pt x="3359" y="1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9"/>
            <p:cNvSpPr/>
            <p:nvPr/>
          </p:nvSpPr>
          <p:spPr>
            <a:xfrm>
              <a:off x="1694800" y="4492975"/>
              <a:ext cx="123675" cy="272725"/>
            </a:xfrm>
            <a:custGeom>
              <a:avLst/>
              <a:gdLst/>
              <a:ahLst/>
              <a:cxnLst/>
              <a:rect l="l" t="t" r="r" b="b"/>
              <a:pathLst>
                <a:path w="4947" h="10909" extrusionOk="0">
                  <a:moveTo>
                    <a:pt x="2656" y="0"/>
                  </a:moveTo>
                  <a:cubicBezTo>
                    <a:pt x="2119" y="926"/>
                    <a:pt x="0" y="5126"/>
                    <a:pt x="2111" y="10909"/>
                  </a:cubicBezTo>
                  <a:cubicBezTo>
                    <a:pt x="3103" y="10435"/>
                    <a:pt x="4051" y="9875"/>
                    <a:pt x="4946" y="9237"/>
                  </a:cubicBezTo>
                  <a:cubicBezTo>
                    <a:pt x="4618" y="8464"/>
                    <a:pt x="3398" y="5143"/>
                    <a:pt x="4946" y="1429"/>
                  </a:cubicBezTo>
                  <a:cubicBezTo>
                    <a:pt x="4220" y="896"/>
                    <a:pt x="3454" y="418"/>
                    <a:pt x="26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9"/>
            <p:cNvSpPr/>
            <p:nvPr/>
          </p:nvSpPr>
          <p:spPr>
            <a:xfrm>
              <a:off x="1237075" y="4487625"/>
              <a:ext cx="130175" cy="275075"/>
            </a:xfrm>
            <a:custGeom>
              <a:avLst/>
              <a:gdLst/>
              <a:ahLst/>
              <a:cxnLst/>
              <a:rect l="l" t="t" r="r" b="b"/>
              <a:pathLst>
                <a:path w="5207" h="11003" extrusionOk="0">
                  <a:moveTo>
                    <a:pt x="2639" y="1"/>
                  </a:moveTo>
                  <a:cubicBezTo>
                    <a:pt x="1829" y="406"/>
                    <a:pt x="1046" y="867"/>
                    <a:pt x="300" y="1380"/>
                  </a:cubicBezTo>
                  <a:cubicBezTo>
                    <a:pt x="1745" y="5212"/>
                    <a:pt x="354" y="8541"/>
                    <a:pt x="0" y="9284"/>
                  </a:cubicBezTo>
                  <a:cubicBezTo>
                    <a:pt x="886" y="9942"/>
                    <a:pt x="1829" y="10517"/>
                    <a:pt x="2818" y="11003"/>
                  </a:cubicBezTo>
                  <a:cubicBezTo>
                    <a:pt x="5206" y="5131"/>
                    <a:pt x="3066" y="774"/>
                    <a:pt x="26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9"/>
            <p:cNvSpPr/>
            <p:nvPr/>
          </p:nvSpPr>
          <p:spPr>
            <a:xfrm>
              <a:off x="1415400" y="4484325"/>
              <a:ext cx="242425" cy="41550"/>
            </a:xfrm>
            <a:custGeom>
              <a:avLst/>
              <a:gdLst/>
              <a:ahLst/>
              <a:cxnLst/>
              <a:rect l="l" t="t" r="r" b="b"/>
              <a:pathLst>
                <a:path w="9697" h="1662" extrusionOk="0">
                  <a:moveTo>
                    <a:pt x="5784" y="1"/>
                  </a:moveTo>
                  <a:cubicBezTo>
                    <a:pt x="4139" y="1"/>
                    <a:pt x="2151" y="204"/>
                    <a:pt x="319" y="935"/>
                  </a:cubicBezTo>
                  <a:cubicBezTo>
                    <a:pt x="0" y="1063"/>
                    <a:pt x="5" y="1517"/>
                    <a:pt x="327" y="1637"/>
                  </a:cubicBezTo>
                  <a:cubicBezTo>
                    <a:pt x="369" y="1653"/>
                    <a:pt x="414" y="1661"/>
                    <a:pt x="459" y="1661"/>
                  </a:cubicBezTo>
                  <a:cubicBezTo>
                    <a:pt x="506" y="1661"/>
                    <a:pt x="553" y="1653"/>
                    <a:pt x="597" y="1635"/>
                  </a:cubicBezTo>
                  <a:cubicBezTo>
                    <a:pt x="2309" y="951"/>
                    <a:pt x="4204" y="761"/>
                    <a:pt x="5780" y="761"/>
                  </a:cubicBezTo>
                  <a:cubicBezTo>
                    <a:pt x="7726" y="761"/>
                    <a:pt x="9184" y="1050"/>
                    <a:pt x="9210" y="1056"/>
                  </a:cubicBezTo>
                  <a:cubicBezTo>
                    <a:pt x="9235" y="1061"/>
                    <a:pt x="9261" y="1063"/>
                    <a:pt x="9286" y="1063"/>
                  </a:cubicBezTo>
                  <a:cubicBezTo>
                    <a:pt x="9461" y="1063"/>
                    <a:pt x="9618" y="940"/>
                    <a:pt x="9654" y="764"/>
                  </a:cubicBezTo>
                  <a:cubicBezTo>
                    <a:pt x="9696" y="560"/>
                    <a:pt x="9566" y="361"/>
                    <a:pt x="9362" y="319"/>
                  </a:cubicBezTo>
                  <a:cubicBezTo>
                    <a:pt x="9251" y="297"/>
                    <a:pt x="7767" y="1"/>
                    <a:pt x="57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9"/>
            <p:cNvSpPr/>
            <p:nvPr/>
          </p:nvSpPr>
          <p:spPr>
            <a:xfrm>
              <a:off x="1432275" y="4475625"/>
              <a:ext cx="31750" cy="66725"/>
            </a:xfrm>
            <a:custGeom>
              <a:avLst/>
              <a:gdLst/>
              <a:ahLst/>
              <a:cxnLst/>
              <a:rect l="l" t="t" r="r" b="b"/>
              <a:pathLst>
                <a:path w="1270" h="2669" extrusionOk="0">
                  <a:moveTo>
                    <a:pt x="320" y="0"/>
                  </a:moveTo>
                  <a:cubicBezTo>
                    <a:pt x="264" y="0"/>
                    <a:pt x="207" y="17"/>
                    <a:pt x="157" y="51"/>
                  </a:cubicBezTo>
                  <a:cubicBezTo>
                    <a:pt x="32" y="142"/>
                    <a:pt x="0" y="316"/>
                    <a:pt x="91" y="444"/>
                  </a:cubicBezTo>
                  <a:cubicBezTo>
                    <a:pt x="693" y="1296"/>
                    <a:pt x="643" y="2356"/>
                    <a:pt x="643" y="2371"/>
                  </a:cubicBezTo>
                  <a:cubicBezTo>
                    <a:pt x="636" y="2494"/>
                    <a:pt x="710" y="2607"/>
                    <a:pt x="825" y="2651"/>
                  </a:cubicBezTo>
                  <a:cubicBezTo>
                    <a:pt x="852" y="2661"/>
                    <a:pt x="879" y="2665"/>
                    <a:pt x="909" y="2668"/>
                  </a:cubicBezTo>
                  <a:cubicBezTo>
                    <a:pt x="913" y="2668"/>
                    <a:pt x="918" y="2668"/>
                    <a:pt x="922" y="2668"/>
                  </a:cubicBezTo>
                  <a:cubicBezTo>
                    <a:pt x="1071" y="2668"/>
                    <a:pt x="1198" y="2553"/>
                    <a:pt x="1206" y="2403"/>
                  </a:cubicBezTo>
                  <a:cubicBezTo>
                    <a:pt x="1208" y="2351"/>
                    <a:pt x="1269" y="1136"/>
                    <a:pt x="550" y="120"/>
                  </a:cubicBezTo>
                  <a:cubicBezTo>
                    <a:pt x="496" y="42"/>
                    <a:pt x="409" y="0"/>
                    <a:pt x="3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9"/>
            <p:cNvSpPr/>
            <p:nvPr/>
          </p:nvSpPr>
          <p:spPr>
            <a:xfrm>
              <a:off x="1474550" y="4468100"/>
              <a:ext cx="31625" cy="66575"/>
            </a:xfrm>
            <a:custGeom>
              <a:avLst/>
              <a:gdLst/>
              <a:ahLst/>
              <a:cxnLst/>
              <a:rect l="l" t="t" r="r" b="b"/>
              <a:pathLst>
                <a:path w="1265" h="2663" extrusionOk="0">
                  <a:moveTo>
                    <a:pt x="321" y="1"/>
                  </a:moveTo>
                  <a:cubicBezTo>
                    <a:pt x="264" y="1"/>
                    <a:pt x="207" y="18"/>
                    <a:pt x="158" y="53"/>
                  </a:cubicBezTo>
                  <a:cubicBezTo>
                    <a:pt x="32" y="141"/>
                    <a:pt x="1" y="313"/>
                    <a:pt x="86" y="441"/>
                  </a:cubicBezTo>
                  <a:cubicBezTo>
                    <a:pt x="685" y="1290"/>
                    <a:pt x="639" y="2350"/>
                    <a:pt x="639" y="2365"/>
                  </a:cubicBezTo>
                  <a:cubicBezTo>
                    <a:pt x="631" y="2488"/>
                    <a:pt x="705" y="2603"/>
                    <a:pt x="823" y="2645"/>
                  </a:cubicBezTo>
                  <a:lnTo>
                    <a:pt x="820" y="2645"/>
                  </a:lnTo>
                  <a:cubicBezTo>
                    <a:pt x="853" y="2657"/>
                    <a:pt x="886" y="2663"/>
                    <a:pt x="918" y="2663"/>
                  </a:cubicBezTo>
                  <a:cubicBezTo>
                    <a:pt x="1062" y="2663"/>
                    <a:pt x="1191" y="2551"/>
                    <a:pt x="1201" y="2397"/>
                  </a:cubicBezTo>
                  <a:cubicBezTo>
                    <a:pt x="1203" y="2345"/>
                    <a:pt x="1265" y="1130"/>
                    <a:pt x="545" y="114"/>
                  </a:cubicBezTo>
                  <a:cubicBezTo>
                    <a:pt x="491" y="40"/>
                    <a:pt x="406" y="1"/>
                    <a:pt x="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9"/>
            <p:cNvSpPr/>
            <p:nvPr/>
          </p:nvSpPr>
          <p:spPr>
            <a:xfrm>
              <a:off x="1518500" y="4463700"/>
              <a:ext cx="31200" cy="67250"/>
            </a:xfrm>
            <a:custGeom>
              <a:avLst/>
              <a:gdLst/>
              <a:ahLst/>
              <a:cxnLst/>
              <a:rect l="l" t="t" r="r" b="b"/>
              <a:pathLst>
                <a:path w="1248" h="2690" extrusionOk="0">
                  <a:moveTo>
                    <a:pt x="321" y="1"/>
                  </a:moveTo>
                  <a:cubicBezTo>
                    <a:pt x="268" y="1"/>
                    <a:pt x="214" y="16"/>
                    <a:pt x="167" y="47"/>
                  </a:cubicBezTo>
                  <a:cubicBezTo>
                    <a:pt x="34" y="135"/>
                    <a:pt x="0" y="312"/>
                    <a:pt x="91" y="442"/>
                  </a:cubicBezTo>
                  <a:cubicBezTo>
                    <a:pt x="663" y="1309"/>
                    <a:pt x="584" y="2364"/>
                    <a:pt x="584" y="2384"/>
                  </a:cubicBezTo>
                  <a:cubicBezTo>
                    <a:pt x="572" y="2509"/>
                    <a:pt x="646" y="2627"/>
                    <a:pt x="766" y="2671"/>
                  </a:cubicBezTo>
                  <a:cubicBezTo>
                    <a:pt x="788" y="2681"/>
                    <a:pt x="815" y="2686"/>
                    <a:pt x="840" y="2688"/>
                  </a:cubicBezTo>
                  <a:cubicBezTo>
                    <a:pt x="849" y="2689"/>
                    <a:pt x="857" y="2690"/>
                    <a:pt x="866" y="2690"/>
                  </a:cubicBezTo>
                  <a:cubicBezTo>
                    <a:pt x="1010" y="2690"/>
                    <a:pt x="1132" y="2579"/>
                    <a:pt x="1144" y="2433"/>
                  </a:cubicBezTo>
                  <a:cubicBezTo>
                    <a:pt x="1149" y="2381"/>
                    <a:pt x="1247" y="1169"/>
                    <a:pt x="560" y="131"/>
                  </a:cubicBezTo>
                  <a:cubicBezTo>
                    <a:pt x="505" y="46"/>
                    <a:pt x="414" y="1"/>
                    <a:pt x="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9"/>
            <p:cNvSpPr/>
            <p:nvPr/>
          </p:nvSpPr>
          <p:spPr>
            <a:xfrm>
              <a:off x="1561375" y="4460975"/>
              <a:ext cx="29375" cy="67900"/>
            </a:xfrm>
            <a:custGeom>
              <a:avLst/>
              <a:gdLst/>
              <a:ahLst/>
              <a:cxnLst/>
              <a:rect l="l" t="t" r="r" b="b"/>
              <a:pathLst>
                <a:path w="1175" h="2716" extrusionOk="0">
                  <a:moveTo>
                    <a:pt x="322" y="0"/>
                  </a:moveTo>
                  <a:cubicBezTo>
                    <a:pt x="276" y="0"/>
                    <a:pt x="228" y="12"/>
                    <a:pt x="185" y="36"/>
                  </a:cubicBezTo>
                  <a:cubicBezTo>
                    <a:pt x="50" y="112"/>
                    <a:pt x="1" y="281"/>
                    <a:pt x="75" y="416"/>
                  </a:cubicBezTo>
                  <a:cubicBezTo>
                    <a:pt x="583" y="1325"/>
                    <a:pt x="426" y="2370"/>
                    <a:pt x="423" y="2390"/>
                  </a:cubicBezTo>
                  <a:cubicBezTo>
                    <a:pt x="401" y="2522"/>
                    <a:pt x="475" y="2650"/>
                    <a:pt x="602" y="2699"/>
                  </a:cubicBezTo>
                  <a:cubicBezTo>
                    <a:pt x="619" y="2704"/>
                    <a:pt x="637" y="2709"/>
                    <a:pt x="654" y="2711"/>
                  </a:cubicBezTo>
                  <a:cubicBezTo>
                    <a:pt x="669" y="2714"/>
                    <a:pt x="684" y="2715"/>
                    <a:pt x="699" y="2715"/>
                  </a:cubicBezTo>
                  <a:cubicBezTo>
                    <a:pt x="836" y="2715"/>
                    <a:pt x="956" y="2618"/>
                    <a:pt x="978" y="2478"/>
                  </a:cubicBezTo>
                  <a:cubicBezTo>
                    <a:pt x="988" y="2429"/>
                    <a:pt x="1174" y="1226"/>
                    <a:pt x="565" y="139"/>
                  </a:cubicBezTo>
                  <a:cubicBezTo>
                    <a:pt x="514" y="50"/>
                    <a:pt x="419" y="0"/>
                    <a:pt x="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1604775" y="4461775"/>
              <a:ext cx="27325" cy="68625"/>
            </a:xfrm>
            <a:custGeom>
              <a:avLst/>
              <a:gdLst/>
              <a:ahLst/>
              <a:cxnLst/>
              <a:rect l="l" t="t" r="r" b="b"/>
              <a:pathLst>
                <a:path w="1093" h="2745" extrusionOk="0">
                  <a:moveTo>
                    <a:pt x="322" y="1"/>
                  </a:moveTo>
                  <a:cubicBezTo>
                    <a:pt x="283" y="1"/>
                    <a:pt x="244" y="9"/>
                    <a:pt x="207" y="26"/>
                  </a:cubicBezTo>
                  <a:cubicBezTo>
                    <a:pt x="64" y="90"/>
                    <a:pt x="0" y="257"/>
                    <a:pt x="67" y="399"/>
                  </a:cubicBezTo>
                  <a:cubicBezTo>
                    <a:pt x="496" y="1349"/>
                    <a:pt x="248" y="2382"/>
                    <a:pt x="246" y="2392"/>
                  </a:cubicBezTo>
                  <a:cubicBezTo>
                    <a:pt x="209" y="2532"/>
                    <a:pt x="285" y="2674"/>
                    <a:pt x="418" y="2726"/>
                  </a:cubicBezTo>
                  <a:cubicBezTo>
                    <a:pt x="427" y="2728"/>
                    <a:pt x="440" y="2733"/>
                    <a:pt x="450" y="2736"/>
                  </a:cubicBezTo>
                  <a:cubicBezTo>
                    <a:pt x="472" y="2741"/>
                    <a:pt x="495" y="2744"/>
                    <a:pt x="517" y="2744"/>
                  </a:cubicBezTo>
                  <a:cubicBezTo>
                    <a:pt x="643" y="2744"/>
                    <a:pt x="759" y="2659"/>
                    <a:pt x="791" y="2532"/>
                  </a:cubicBezTo>
                  <a:cubicBezTo>
                    <a:pt x="803" y="2481"/>
                    <a:pt x="1093" y="1300"/>
                    <a:pt x="580" y="166"/>
                  </a:cubicBezTo>
                  <a:cubicBezTo>
                    <a:pt x="531" y="62"/>
                    <a:pt x="429" y="1"/>
                    <a:pt x="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9"/>
            <p:cNvSpPr/>
            <p:nvPr/>
          </p:nvSpPr>
          <p:spPr>
            <a:xfrm>
              <a:off x="1160600" y="4605025"/>
              <a:ext cx="735750" cy="211250"/>
            </a:xfrm>
            <a:custGeom>
              <a:avLst/>
              <a:gdLst/>
              <a:ahLst/>
              <a:cxnLst/>
              <a:rect l="l" t="t" r="r" b="b"/>
              <a:pathLst>
                <a:path w="29430" h="8450" extrusionOk="0">
                  <a:moveTo>
                    <a:pt x="148" y="1"/>
                  </a:moveTo>
                  <a:cubicBezTo>
                    <a:pt x="72" y="175"/>
                    <a:pt x="28" y="364"/>
                    <a:pt x="18" y="555"/>
                  </a:cubicBezTo>
                  <a:cubicBezTo>
                    <a:pt x="1" y="1618"/>
                    <a:pt x="1135" y="3155"/>
                    <a:pt x="3057" y="4591"/>
                  </a:cubicBezTo>
                  <a:cubicBezTo>
                    <a:pt x="3945" y="5246"/>
                    <a:pt x="4888" y="5821"/>
                    <a:pt x="5877" y="6307"/>
                  </a:cubicBezTo>
                  <a:cubicBezTo>
                    <a:pt x="8305" y="7509"/>
                    <a:pt x="11321" y="8393"/>
                    <a:pt x="14601" y="8447"/>
                  </a:cubicBezTo>
                  <a:cubicBezTo>
                    <a:pt x="14698" y="8449"/>
                    <a:pt x="14796" y="8449"/>
                    <a:pt x="14893" y="8449"/>
                  </a:cubicBezTo>
                  <a:cubicBezTo>
                    <a:pt x="18100" y="8449"/>
                    <a:pt x="21071" y="7592"/>
                    <a:pt x="23479" y="6427"/>
                  </a:cubicBezTo>
                  <a:cubicBezTo>
                    <a:pt x="24471" y="5953"/>
                    <a:pt x="25419" y="5393"/>
                    <a:pt x="26314" y="4755"/>
                  </a:cubicBezTo>
                  <a:cubicBezTo>
                    <a:pt x="28185" y="3420"/>
                    <a:pt x="29334" y="2023"/>
                    <a:pt x="29429" y="1140"/>
                  </a:cubicBezTo>
                  <a:lnTo>
                    <a:pt x="29429" y="1140"/>
                  </a:lnTo>
                  <a:cubicBezTo>
                    <a:pt x="27596" y="2924"/>
                    <a:pt x="24861" y="3356"/>
                    <a:pt x="22372" y="4041"/>
                  </a:cubicBezTo>
                  <a:cubicBezTo>
                    <a:pt x="21064" y="4355"/>
                    <a:pt x="19861" y="4527"/>
                    <a:pt x="18560" y="4704"/>
                  </a:cubicBezTo>
                  <a:cubicBezTo>
                    <a:pt x="17512" y="4828"/>
                    <a:pt x="16496" y="4880"/>
                    <a:pt x="15455" y="4880"/>
                  </a:cubicBezTo>
                  <a:cubicBezTo>
                    <a:pt x="15165" y="4880"/>
                    <a:pt x="14872" y="4876"/>
                    <a:pt x="14576" y="4868"/>
                  </a:cubicBezTo>
                  <a:cubicBezTo>
                    <a:pt x="13830" y="4849"/>
                    <a:pt x="13155" y="4763"/>
                    <a:pt x="12384" y="4684"/>
                  </a:cubicBezTo>
                  <a:cubicBezTo>
                    <a:pt x="7824" y="4154"/>
                    <a:pt x="3825" y="2377"/>
                    <a:pt x="148" y="1"/>
                  </a:cubicBezTo>
                  <a:close/>
                </a:path>
              </a:pathLst>
            </a:custGeom>
            <a:solidFill>
              <a:srgbClr val="000000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9"/>
            <p:cNvSpPr/>
            <p:nvPr/>
          </p:nvSpPr>
          <p:spPr>
            <a:xfrm>
              <a:off x="1715850" y="4447150"/>
              <a:ext cx="282600" cy="297350"/>
            </a:xfrm>
            <a:custGeom>
              <a:avLst/>
              <a:gdLst/>
              <a:ahLst/>
              <a:cxnLst/>
              <a:rect l="l" t="t" r="r" b="b"/>
              <a:pathLst>
                <a:path w="11304" h="11894" extrusionOk="0">
                  <a:moveTo>
                    <a:pt x="2843" y="1"/>
                  </a:moveTo>
                  <a:cubicBezTo>
                    <a:pt x="2222" y="1"/>
                    <a:pt x="1540" y="340"/>
                    <a:pt x="1493" y="947"/>
                  </a:cubicBezTo>
                  <a:cubicBezTo>
                    <a:pt x="1461" y="1315"/>
                    <a:pt x="1679" y="1657"/>
                    <a:pt x="1915" y="1939"/>
                  </a:cubicBezTo>
                  <a:cubicBezTo>
                    <a:pt x="2416" y="2538"/>
                    <a:pt x="3047" y="3016"/>
                    <a:pt x="3756" y="3343"/>
                  </a:cubicBezTo>
                  <a:cubicBezTo>
                    <a:pt x="3243" y="3135"/>
                    <a:pt x="2698" y="3028"/>
                    <a:pt x="2147" y="3028"/>
                  </a:cubicBezTo>
                  <a:cubicBezTo>
                    <a:pt x="2028" y="3028"/>
                    <a:pt x="1909" y="3033"/>
                    <a:pt x="1790" y="3043"/>
                  </a:cubicBezTo>
                  <a:cubicBezTo>
                    <a:pt x="1493" y="3068"/>
                    <a:pt x="1186" y="3129"/>
                    <a:pt x="948" y="3306"/>
                  </a:cubicBezTo>
                  <a:cubicBezTo>
                    <a:pt x="707" y="3483"/>
                    <a:pt x="553" y="3802"/>
                    <a:pt x="641" y="4087"/>
                  </a:cubicBezTo>
                  <a:cubicBezTo>
                    <a:pt x="712" y="4317"/>
                    <a:pt x="923" y="4475"/>
                    <a:pt x="1127" y="4607"/>
                  </a:cubicBezTo>
                  <a:cubicBezTo>
                    <a:pt x="1871" y="5091"/>
                    <a:pt x="2688" y="5447"/>
                    <a:pt x="3550" y="5660"/>
                  </a:cubicBezTo>
                  <a:cubicBezTo>
                    <a:pt x="3274" y="5632"/>
                    <a:pt x="2997" y="5619"/>
                    <a:pt x="2721" y="5619"/>
                  </a:cubicBezTo>
                  <a:cubicBezTo>
                    <a:pt x="2236" y="5619"/>
                    <a:pt x="1752" y="5661"/>
                    <a:pt x="1274" y="5744"/>
                  </a:cubicBezTo>
                  <a:cubicBezTo>
                    <a:pt x="931" y="5805"/>
                    <a:pt x="538" y="5933"/>
                    <a:pt x="422" y="6262"/>
                  </a:cubicBezTo>
                  <a:cubicBezTo>
                    <a:pt x="327" y="6532"/>
                    <a:pt x="472" y="6838"/>
                    <a:pt x="692" y="7018"/>
                  </a:cubicBezTo>
                  <a:cubicBezTo>
                    <a:pt x="916" y="7199"/>
                    <a:pt x="1198" y="7283"/>
                    <a:pt x="1473" y="7359"/>
                  </a:cubicBezTo>
                  <a:lnTo>
                    <a:pt x="2956" y="7781"/>
                  </a:lnTo>
                  <a:cubicBezTo>
                    <a:pt x="2462" y="8066"/>
                    <a:pt x="1861" y="8053"/>
                    <a:pt x="1301" y="8157"/>
                  </a:cubicBezTo>
                  <a:cubicBezTo>
                    <a:pt x="739" y="8260"/>
                    <a:pt x="130" y="8569"/>
                    <a:pt x="20" y="9126"/>
                  </a:cubicBezTo>
                  <a:cubicBezTo>
                    <a:pt x="0" y="9232"/>
                    <a:pt x="0" y="9345"/>
                    <a:pt x="49" y="9440"/>
                  </a:cubicBezTo>
                  <a:cubicBezTo>
                    <a:pt x="94" y="9529"/>
                    <a:pt x="177" y="9590"/>
                    <a:pt x="258" y="9649"/>
                  </a:cubicBezTo>
                  <a:cubicBezTo>
                    <a:pt x="690" y="9951"/>
                    <a:pt x="1171" y="10182"/>
                    <a:pt x="1679" y="10331"/>
                  </a:cubicBezTo>
                  <a:cubicBezTo>
                    <a:pt x="2403" y="10542"/>
                    <a:pt x="3174" y="10584"/>
                    <a:pt x="3891" y="10825"/>
                  </a:cubicBezTo>
                  <a:cubicBezTo>
                    <a:pt x="4588" y="11060"/>
                    <a:pt x="5214" y="11478"/>
                    <a:pt x="5916" y="11696"/>
                  </a:cubicBezTo>
                  <a:cubicBezTo>
                    <a:pt x="6389" y="11842"/>
                    <a:pt x="6878" y="11893"/>
                    <a:pt x="7373" y="11893"/>
                  </a:cubicBezTo>
                  <a:cubicBezTo>
                    <a:pt x="7943" y="11893"/>
                    <a:pt x="8519" y="11826"/>
                    <a:pt x="9085" y="11758"/>
                  </a:cubicBezTo>
                  <a:cubicBezTo>
                    <a:pt x="9311" y="11728"/>
                    <a:pt x="9544" y="11699"/>
                    <a:pt x="9745" y="11591"/>
                  </a:cubicBezTo>
                  <a:cubicBezTo>
                    <a:pt x="10251" y="11318"/>
                    <a:pt x="10386" y="10653"/>
                    <a:pt x="10366" y="10079"/>
                  </a:cubicBezTo>
                  <a:cubicBezTo>
                    <a:pt x="10342" y="9391"/>
                    <a:pt x="10612" y="6296"/>
                    <a:pt x="10612" y="6296"/>
                  </a:cubicBezTo>
                  <a:cubicBezTo>
                    <a:pt x="10612" y="6296"/>
                    <a:pt x="11304" y="3441"/>
                    <a:pt x="8702" y="2749"/>
                  </a:cubicBezTo>
                  <a:cubicBezTo>
                    <a:pt x="7732" y="2489"/>
                    <a:pt x="6746" y="1998"/>
                    <a:pt x="5872" y="1441"/>
                  </a:cubicBezTo>
                  <a:cubicBezTo>
                    <a:pt x="4956" y="856"/>
                    <a:pt x="4070" y="103"/>
                    <a:pt x="2990" y="7"/>
                  </a:cubicBezTo>
                  <a:cubicBezTo>
                    <a:pt x="2942" y="3"/>
                    <a:pt x="2893" y="1"/>
                    <a:pt x="2843" y="1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9"/>
            <p:cNvSpPr/>
            <p:nvPr/>
          </p:nvSpPr>
          <p:spPr>
            <a:xfrm>
              <a:off x="1967150" y="4555775"/>
              <a:ext cx="231975" cy="190575"/>
            </a:xfrm>
            <a:custGeom>
              <a:avLst/>
              <a:gdLst/>
              <a:ahLst/>
              <a:cxnLst/>
              <a:rect l="l" t="t" r="r" b="b"/>
              <a:pathLst>
                <a:path w="9279" h="7623" extrusionOk="0">
                  <a:moveTo>
                    <a:pt x="509" y="1"/>
                  </a:moveTo>
                  <a:cubicBezTo>
                    <a:pt x="473" y="1"/>
                    <a:pt x="438" y="9"/>
                    <a:pt x="403" y="26"/>
                  </a:cubicBezTo>
                  <a:cubicBezTo>
                    <a:pt x="0" y="228"/>
                    <a:pt x="508" y="1367"/>
                    <a:pt x="633" y="1656"/>
                  </a:cubicBezTo>
                  <a:cubicBezTo>
                    <a:pt x="695" y="1799"/>
                    <a:pt x="766" y="1944"/>
                    <a:pt x="788" y="2096"/>
                  </a:cubicBezTo>
                  <a:cubicBezTo>
                    <a:pt x="810" y="2238"/>
                    <a:pt x="788" y="2383"/>
                    <a:pt x="771" y="2525"/>
                  </a:cubicBezTo>
                  <a:cubicBezTo>
                    <a:pt x="663" y="3377"/>
                    <a:pt x="609" y="4251"/>
                    <a:pt x="803" y="5086"/>
                  </a:cubicBezTo>
                  <a:cubicBezTo>
                    <a:pt x="999" y="5923"/>
                    <a:pt x="1468" y="6725"/>
                    <a:pt x="2204" y="7165"/>
                  </a:cubicBezTo>
                  <a:cubicBezTo>
                    <a:pt x="2825" y="7533"/>
                    <a:pt x="3552" y="7623"/>
                    <a:pt x="4275" y="7623"/>
                  </a:cubicBezTo>
                  <a:cubicBezTo>
                    <a:pt x="4664" y="7623"/>
                    <a:pt x="5052" y="7597"/>
                    <a:pt x="5422" y="7575"/>
                  </a:cubicBezTo>
                  <a:cubicBezTo>
                    <a:pt x="6458" y="7513"/>
                    <a:pt x="7496" y="7481"/>
                    <a:pt x="8533" y="7481"/>
                  </a:cubicBezTo>
                  <a:cubicBezTo>
                    <a:pt x="8782" y="7481"/>
                    <a:pt x="9030" y="7482"/>
                    <a:pt x="9279" y="7486"/>
                  </a:cubicBezTo>
                  <a:lnTo>
                    <a:pt x="9011" y="5390"/>
                  </a:lnTo>
                  <a:cubicBezTo>
                    <a:pt x="8952" y="4931"/>
                    <a:pt x="8893" y="4472"/>
                    <a:pt x="8788" y="4023"/>
                  </a:cubicBezTo>
                  <a:cubicBezTo>
                    <a:pt x="8596" y="3222"/>
                    <a:pt x="8253" y="2415"/>
                    <a:pt x="7590" y="1904"/>
                  </a:cubicBezTo>
                  <a:cubicBezTo>
                    <a:pt x="6942" y="1408"/>
                    <a:pt x="6139" y="1134"/>
                    <a:pt x="5344" y="984"/>
                  </a:cubicBezTo>
                  <a:cubicBezTo>
                    <a:pt x="4210" y="770"/>
                    <a:pt x="3041" y="778"/>
                    <a:pt x="1910" y="554"/>
                  </a:cubicBezTo>
                  <a:cubicBezTo>
                    <a:pt x="1615" y="498"/>
                    <a:pt x="1316" y="417"/>
                    <a:pt x="1043" y="284"/>
                  </a:cubicBezTo>
                  <a:cubicBezTo>
                    <a:pt x="891" y="208"/>
                    <a:pt x="696" y="1"/>
                    <a:pt x="509" y="1"/>
                  </a:cubicBezTo>
                  <a:close/>
                </a:path>
              </a:pathLst>
            </a:custGeom>
            <a:solidFill>
              <a:srgbClr val="CF7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9"/>
            <p:cNvSpPr/>
            <p:nvPr/>
          </p:nvSpPr>
          <p:spPr>
            <a:xfrm>
              <a:off x="1903725" y="4529300"/>
              <a:ext cx="160775" cy="215450"/>
            </a:xfrm>
            <a:custGeom>
              <a:avLst/>
              <a:gdLst/>
              <a:ahLst/>
              <a:cxnLst/>
              <a:rect l="l" t="t" r="r" b="b"/>
              <a:pathLst>
                <a:path w="6431" h="8618" extrusionOk="0">
                  <a:moveTo>
                    <a:pt x="1245" y="0"/>
                  </a:moveTo>
                  <a:cubicBezTo>
                    <a:pt x="481" y="0"/>
                    <a:pt x="0" y="1491"/>
                    <a:pt x="151" y="2070"/>
                  </a:cubicBezTo>
                  <a:cubicBezTo>
                    <a:pt x="262" y="2487"/>
                    <a:pt x="561" y="2828"/>
                    <a:pt x="735" y="3221"/>
                  </a:cubicBezTo>
                  <a:cubicBezTo>
                    <a:pt x="1079" y="3999"/>
                    <a:pt x="910" y="4895"/>
                    <a:pt x="910" y="5747"/>
                  </a:cubicBezTo>
                  <a:cubicBezTo>
                    <a:pt x="910" y="6437"/>
                    <a:pt x="1027" y="7124"/>
                    <a:pt x="1258" y="7774"/>
                  </a:cubicBezTo>
                  <a:cubicBezTo>
                    <a:pt x="1320" y="7941"/>
                    <a:pt x="1391" y="8116"/>
                    <a:pt x="1526" y="8231"/>
                  </a:cubicBezTo>
                  <a:cubicBezTo>
                    <a:pt x="1763" y="8434"/>
                    <a:pt x="1900" y="8618"/>
                    <a:pt x="2166" y="8618"/>
                  </a:cubicBezTo>
                  <a:cubicBezTo>
                    <a:pt x="2203" y="8618"/>
                    <a:pt x="2242" y="8614"/>
                    <a:pt x="2284" y="8607"/>
                  </a:cubicBezTo>
                  <a:cubicBezTo>
                    <a:pt x="2691" y="8536"/>
                    <a:pt x="3262" y="8513"/>
                    <a:pt x="3843" y="8513"/>
                  </a:cubicBezTo>
                  <a:cubicBezTo>
                    <a:pt x="5004" y="8513"/>
                    <a:pt x="6204" y="8607"/>
                    <a:pt x="6204" y="8607"/>
                  </a:cubicBezTo>
                  <a:lnTo>
                    <a:pt x="6430" y="1805"/>
                  </a:lnTo>
                  <a:lnTo>
                    <a:pt x="6430" y="1805"/>
                  </a:lnTo>
                  <a:cubicBezTo>
                    <a:pt x="6335" y="1808"/>
                    <a:pt x="6235" y="1809"/>
                    <a:pt x="6132" y="1809"/>
                  </a:cubicBezTo>
                  <a:cubicBezTo>
                    <a:pt x="5085" y="1809"/>
                    <a:pt x="3701" y="1645"/>
                    <a:pt x="2979" y="995"/>
                  </a:cubicBezTo>
                  <a:cubicBezTo>
                    <a:pt x="2517" y="577"/>
                    <a:pt x="1889" y="23"/>
                    <a:pt x="1266" y="0"/>
                  </a:cubicBezTo>
                  <a:cubicBezTo>
                    <a:pt x="1259" y="0"/>
                    <a:pt x="1252" y="0"/>
                    <a:pt x="1245" y="0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1122573" y="4423759"/>
              <a:ext cx="282675" cy="297375"/>
            </a:xfrm>
            <a:custGeom>
              <a:avLst/>
              <a:gdLst/>
              <a:ahLst/>
              <a:cxnLst/>
              <a:rect l="l" t="t" r="r" b="b"/>
              <a:pathLst>
                <a:path w="11307" h="11895" extrusionOk="0">
                  <a:moveTo>
                    <a:pt x="8461" y="0"/>
                  </a:moveTo>
                  <a:cubicBezTo>
                    <a:pt x="8412" y="0"/>
                    <a:pt x="8363" y="2"/>
                    <a:pt x="8315" y="7"/>
                  </a:cubicBezTo>
                  <a:cubicBezTo>
                    <a:pt x="7235" y="102"/>
                    <a:pt x="6349" y="856"/>
                    <a:pt x="5435" y="1440"/>
                  </a:cubicBezTo>
                  <a:cubicBezTo>
                    <a:pt x="4559" y="1997"/>
                    <a:pt x="3575" y="2491"/>
                    <a:pt x="2603" y="2748"/>
                  </a:cubicBezTo>
                  <a:cubicBezTo>
                    <a:pt x="1" y="3441"/>
                    <a:pt x="695" y="6298"/>
                    <a:pt x="695" y="6298"/>
                  </a:cubicBezTo>
                  <a:cubicBezTo>
                    <a:pt x="695" y="6298"/>
                    <a:pt x="963" y="9393"/>
                    <a:pt x="941" y="10080"/>
                  </a:cubicBezTo>
                  <a:cubicBezTo>
                    <a:pt x="921" y="10655"/>
                    <a:pt x="1054" y="11318"/>
                    <a:pt x="1559" y="11590"/>
                  </a:cubicBezTo>
                  <a:cubicBezTo>
                    <a:pt x="1761" y="11701"/>
                    <a:pt x="1994" y="11730"/>
                    <a:pt x="2222" y="11757"/>
                  </a:cubicBezTo>
                  <a:cubicBezTo>
                    <a:pt x="2786" y="11827"/>
                    <a:pt x="3362" y="11895"/>
                    <a:pt x="3931" y="11895"/>
                  </a:cubicBezTo>
                  <a:cubicBezTo>
                    <a:pt x="4426" y="11895"/>
                    <a:pt x="4917" y="11843"/>
                    <a:pt x="5391" y="11696"/>
                  </a:cubicBezTo>
                  <a:cubicBezTo>
                    <a:pt x="6093" y="11477"/>
                    <a:pt x="6719" y="11060"/>
                    <a:pt x="7416" y="10824"/>
                  </a:cubicBezTo>
                  <a:cubicBezTo>
                    <a:pt x="8133" y="10584"/>
                    <a:pt x="8901" y="10544"/>
                    <a:pt x="9628" y="10331"/>
                  </a:cubicBezTo>
                  <a:cubicBezTo>
                    <a:pt x="10134" y="10184"/>
                    <a:pt x="10615" y="9953"/>
                    <a:pt x="11049" y="9648"/>
                  </a:cubicBezTo>
                  <a:cubicBezTo>
                    <a:pt x="11130" y="9592"/>
                    <a:pt x="11211" y="9528"/>
                    <a:pt x="11258" y="9440"/>
                  </a:cubicBezTo>
                  <a:cubicBezTo>
                    <a:pt x="11307" y="9347"/>
                    <a:pt x="11307" y="9231"/>
                    <a:pt x="11285" y="9128"/>
                  </a:cubicBezTo>
                  <a:cubicBezTo>
                    <a:pt x="11174" y="8568"/>
                    <a:pt x="10566" y="8262"/>
                    <a:pt x="10006" y="8158"/>
                  </a:cubicBezTo>
                  <a:cubicBezTo>
                    <a:pt x="9444" y="8055"/>
                    <a:pt x="8842" y="8065"/>
                    <a:pt x="8349" y="7780"/>
                  </a:cubicBezTo>
                  <a:lnTo>
                    <a:pt x="9832" y="7361"/>
                  </a:lnTo>
                  <a:cubicBezTo>
                    <a:pt x="10107" y="7282"/>
                    <a:pt x="10391" y="7199"/>
                    <a:pt x="10612" y="7019"/>
                  </a:cubicBezTo>
                  <a:cubicBezTo>
                    <a:pt x="10833" y="6838"/>
                    <a:pt x="10978" y="6531"/>
                    <a:pt x="10885" y="6261"/>
                  </a:cubicBezTo>
                  <a:cubicBezTo>
                    <a:pt x="10767" y="5932"/>
                    <a:pt x="10374" y="5807"/>
                    <a:pt x="10031" y="5746"/>
                  </a:cubicBezTo>
                  <a:cubicBezTo>
                    <a:pt x="9551" y="5661"/>
                    <a:pt x="9066" y="5618"/>
                    <a:pt x="8581" y="5618"/>
                  </a:cubicBezTo>
                  <a:cubicBezTo>
                    <a:pt x="8305" y="5618"/>
                    <a:pt x="8030" y="5632"/>
                    <a:pt x="7755" y="5660"/>
                  </a:cubicBezTo>
                  <a:cubicBezTo>
                    <a:pt x="8617" y="5446"/>
                    <a:pt x="9436" y="5090"/>
                    <a:pt x="10180" y="4607"/>
                  </a:cubicBezTo>
                  <a:cubicBezTo>
                    <a:pt x="10384" y="4474"/>
                    <a:pt x="10593" y="4317"/>
                    <a:pt x="10666" y="4086"/>
                  </a:cubicBezTo>
                  <a:cubicBezTo>
                    <a:pt x="10752" y="3801"/>
                    <a:pt x="10598" y="3482"/>
                    <a:pt x="10359" y="3306"/>
                  </a:cubicBezTo>
                  <a:cubicBezTo>
                    <a:pt x="10119" y="3129"/>
                    <a:pt x="9814" y="3067"/>
                    <a:pt x="9517" y="3043"/>
                  </a:cubicBezTo>
                  <a:cubicBezTo>
                    <a:pt x="9400" y="3033"/>
                    <a:pt x="9283" y="3029"/>
                    <a:pt x="9166" y="3029"/>
                  </a:cubicBezTo>
                  <a:cubicBezTo>
                    <a:pt x="8613" y="3029"/>
                    <a:pt x="8063" y="3134"/>
                    <a:pt x="7549" y="3342"/>
                  </a:cubicBezTo>
                  <a:cubicBezTo>
                    <a:pt x="8261" y="3018"/>
                    <a:pt x="8889" y="2540"/>
                    <a:pt x="9390" y="1941"/>
                  </a:cubicBezTo>
                  <a:cubicBezTo>
                    <a:pt x="9628" y="1656"/>
                    <a:pt x="9844" y="1317"/>
                    <a:pt x="9814" y="949"/>
                  </a:cubicBezTo>
                  <a:cubicBezTo>
                    <a:pt x="9764" y="342"/>
                    <a:pt x="9082" y="0"/>
                    <a:pt x="8461" y="0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890600" y="4554500"/>
              <a:ext cx="231975" cy="190575"/>
            </a:xfrm>
            <a:custGeom>
              <a:avLst/>
              <a:gdLst/>
              <a:ahLst/>
              <a:cxnLst/>
              <a:rect l="l" t="t" r="r" b="b"/>
              <a:pathLst>
                <a:path w="9279" h="7623" extrusionOk="0">
                  <a:moveTo>
                    <a:pt x="8770" y="0"/>
                  </a:moveTo>
                  <a:cubicBezTo>
                    <a:pt x="8584" y="0"/>
                    <a:pt x="8390" y="208"/>
                    <a:pt x="8235" y="284"/>
                  </a:cubicBezTo>
                  <a:cubicBezTo>
                    <a:pt x="7963" y="416"/>
                    <a:pt x="7666" y="497"/>
                    <a:pt x="7369" y="556"/>
                  </a:cubicBezTo>
                  <a:cubicBezTo>
                    <a:pt x="6237" y="779"/>
                    <a:pt x="5069" y="770"/>
                    <a:pt x="3935" y="983"/>
                  </a:cubicBezTo>
                  <a:cubicBezTo>
                    <a:pt x="3140" y="1133"/>
                    <a:pt x="2337" y="1408"/>
                    <a:pt x="1689" y="1904"/>
                  </a:cubicBezTo>
                  <a:cubicBezTo>
                    <a:pt x="1026" y="2412"/>
                    <a:pt x="682" y="3222"/>
                    <a:pt x="493" y="4022"/>
                  </a:cubicBezTo>
                  <a:cubicBezTo>
                    <a:pt x="385" y="4471"/>
                    <a:pt x="327" y="4930"/>
                    <a:pt x="270" y="5389"/>
                  </a:cubicBezTo>
                  <a:lnTo>
                    <a:pt x="0" y="7486"/>
                  </a:lnTo>
                  <a:cubicBezTo>
                    <a:pt x="257" y="7482"/>
                    <a:pt x="515" y="7480"/>
                    <a:pt x="772" y="7480"/>
                  </a:cubicBezTo>
                  <a:cubicBezTo>
                    <a:pt x="1801" y="7480"/>
                    <a:pt x="2829" y="7511"/>
                    <a:pt x="3856" y="7574"/>
                  </a:cubicBezTo>
                  <a:cubicBezTo>
                    <a:pt x="4227" y="7596"/>
                    <a:pt x="4616" y="7622"/>
                    <a:pt x="5005" y="7622"/>
                  </a:cubicBezTo>
                  <a:cubicBezTo>
                    <a:pt x="5728" y="7622"/>
                    <a:pt x="6454" y="7533"/>
                    <a:pt x="7074" y="7164"/>
                  </a:cubicBezTo>
                  <a:cubicBezTo>
                    <a:pt x="7811" y="6725"/>
                    <a:pt x="8282" y="5922"/>
                    <a:pt x="8476" y="5085"/>
                  </a:cubicBezTo>
                  <a:cubicBezTo>
                    <a:pt x="8670" y="4250"/>
                    <a:pt x="8618" y="3377"/>
                    <a:pt x="8508" y="2525"/>
                  </a:cubicBezTo>
                  <a:cubicBezTo>
                    <a:pt x="8491" y="2382"/>
                    <a:pt x="8471" y="2238"/>
                    <a:pt x="8491" y="2095"/>
                  </a:cubicBezTo>
                  <a:cubicBezTo>
                    <a:pt x="8513" y="1941"/>
                    <a:pt x="8584" y="1798"/>
                    <a:pt x="8645" y="1653"/>
                  </a:cubicBezTo>
                  <a:cubicBezTo>
                    <a:pt x="8771" y="1366"/>
                    <a:pt x="9279" y="227"/>
                    <a:pt x="8876" y="26"/>
                  </a:cubicBezTo>
                  <a:cubicBezTo>
                    <a:pt x="8841" y="8"/>
                    <a:pt x="8806" y="0"/>
                    <a:pt x="8770" y="0"/>
                  </a:cubicBezTo>
                  <a:close/>
                </a:path>
              </a:pathLst>
            </a:custGeom>
            <a:solidFill>
              <a:srgbClr val="CF7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1025300" y="4528000"/>
              <a:ext cx="160750" cy="215475"/>
            </a:xfrm>
            <a:custGeom>
              <a:avLst/>
              <a:gdLst/>
              <a:ahLst/>
              <a:cxnLst/>
              <a:rect l="l" t="t" r="r" b="b"/>
              <a:pathLst>
                <a:path w="6430" h="8619" extrusionOk="0">
                  <a:moveTo>
                    <a:pt x="5183" y="1"/>
                  </a:moveTo>
                  <a:cubicBezTo>
                    <a:pt x="5176" y="1"/>
                    <a:pt x="5169" y="1"/>
                    <a:pt x="5162" y="1"/>
                  </a:cubicBezTo>
                  <a:cubicBezTo>
                    <a:pt x="4541" y="25"/>
                    <a:pt x="3910" y="578"/>
                    <a:pt x="3451" y="995"/>
                  </a:cubicBezTo>
                  <a:cubicBezTo>
                    <a:pt x="2730" y="1647"/>
                    <a:pt x="1349" y="1810"/>
                    <a:pt x="301" y="1810"/>
                  </a:cubicBezTo>
                  <a:cubicBezTo>
                    <a:pt x="197" y="1810"/>
                    <a:pt x="96" y="1808"/>
                    <a:pt x="0" y="1805"/>
                  </a:cubicBezTo>
                  <a:lnTo>
                    <a:pt x="0" y="1805"/>
                  </a:lnTo>
                  <a:lnTo>
                    <a:pt x="226" y="8607"/>
                  </a:lnTo>
                  <a:cubicBezTo>
                    <a:pt x="226" y="8607"/>
                    <a:pt x="1426" y="8513"/>
                    <a:pt x="2587" y="8513"/>
                  </a:cubicBezTo>
                  <a:cubicBezTo>
                    <a:pt x="3167" y="8513"/>
                    <a:pt x="3738" y="8537"/>
                    <a:pt x="4143" y="8607"/>
                  </a:cubicBezTo>
                  <a:cubicBezTo>
                    <a:pt x="4186" y="8615"/>
                    <a:pt x="4226" y="8618"/>
                    <a:pt x="4263" y="8618"/>
                  </a:cubicBezTo>
                  <a:cubicBezTo>
                    <a:pt x="4529" y="8618"/>
                    <a:pt x="4667" y="8436"/>
                    <a:pt x="4902" y="8234"/>
                  </a:cubicBezTo>
                  <a:cubicBezTo>
                    <a:pt x="5037" y="8116"/>
                    <a:pt x="5111" y="7944"/>
                    <a:pt x="5170" y="7775"/>
                  </a:cubicBezTo>
                  <a:cubicBezTo>
                    <a:pt x="5400" y="7124"/>
                    <a:pt x="5518" y="6440"/>
                    <a:pt x="5521" y="5747"/>
                  </a:cubicBezTo>
                  <a:cubicBezTo>
                    <a:pt x="5521" y="4896"/>
                    <a:pt x="5349" y="4002"/>
                    <a:pt x="5695" y="3221"/>
                  </a:cubicBezTo>
                  <a:cubicBezTo>
                    <a:pt x="5869" y="2829"/>
                    <a:pt x="6169" y="2490"/>
                    <a:pt x="6277" y="2073"/>
                  </a:cubicBezTo>
                  <a:cubicBezTo>
                    <a:pt x="6430" y="1491"/>
                    <a:pt x="5949" y="1"/>
                    <a:pt x="5183" y="1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1084375" y="3968200"/>
              <a:ext cx="162525" cy="216300"/>
            </a:xfrm>
            <a:custGeom>
              <a:avLst/>
              <a:gdLst/>
              <a:ahLst/>
              <a:cxnLst/>
              <a:rect l="l" t="t" r="r" b="b"/>
              <a:pathLst>
                <a:path w="6501" h="8652" extrusionOk="0">
                  <a:moveTo>
                    <a:pt x="5647" y="0"/>
                  </a:moveTo>
                  <a:cubicBezTo>
                    <a:pt x="4913" y="0"/>
                    <a:pt x="3912" y="416"/>
                    <a:pt x="3280" y="583"/>
                  </a:cubicBezTo>
                  <a:cubicBezTo>
                    <a:pt x="2637" y="753"/>
                    <a:pt x="1297" y="917"/>
                    <a:pt x="850" y="1482"/>
                  </a:cubicBezTo>
                  <a:cubicBezTo>
                    <a:pt x="87" y="2454"/>
                    <a:pt x="1" y="4140"/>
                    <a:pt x="236" y="5306"/>
                  </a:cubicBezTo>
                  <a:cubicBezTo>
                    <a:pt x="288" y="5559"/>
                    <a:pt x="369" y="5807"/>
                    <a:pt x="475" y="6045"/>
                  </a:cubicBezTo>
                  <a:cubicBezTo>
                    <a:pt x="956" y="7113"/>
                    <a:pt x="1945" y="7984"/>
                    <a:pt x="3000" y="8416"/>
                  </a:cubicBezTo>
                  <a:cubicBezTo>
                    <a:pt x="3386" y="8574"/>
                    <a:pt x="3767" y="8651"/>
                    <a:pt x="4125" y="8651"/>
                  </a:cubicBezTo>
                  <a:cubicBezTo>
                    <a:pt x="5204" y="8651"/>
                    <a:pt x="6084" y="7952"/>
                    <a:pt x="6314" y="6671"/>
                  </a:cubicBezTo>
                  <a:cubicBezTo>
                    <a:pt x="6501" y="5620"/>
                    <a:pt x="6167" y="4562"/>
                    <a:pt x="6039" y="3517"/>
                  </a:cubicBezTo>
                  <a:cubicBezTo>
                    <a:pt x="5897" y="2341"/>
                    <a:pt x="5995" y="1194"/>
                    <a:pt x="5948" y="28"/>
                  </a:cubicBezTo>
                  <a:cubicBezTo>
                    <a:pt x="5855" y="9"/>
                    <a:pt x="5754" y="0"/>
                    <a:pt x="5647" y="0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1799250" y="3965350"/>
              <a:ext cx="140675" cy="186125"/>
            </a:xfrm>
            <a:custGeom>
              <a:avLst/>
              <a:gdLst/>
              <a:ahLst/>
              <a:cxnLst/>
              <a:rect l="l" t="t" r="r" b="b"/>
              <a:pathLst>
                <a:path w="5627" h="7445" extrusionOk="0">
                  <a:moveTo>
                    <a:pt x="1556" y="0"/>
                  </a:moveTo>
                  <a:cubicBezTo>
                    <a:pt x="643" y="0"/>
                    <a:pt x="710" y="1081"/>
                    <a:pt x="744" y="1812"/>
                  </a:cubicBezTo>
                  <a:cubicBezTo>
                    <a:pt x="795" y="2848"/>
                    <a:pt x="388" y="3736"/>
                    <a:pt x="160" y="4693"/>
                  </a:cubicBezTo>
                  <a:cubicBezTo>
                    <a:pt x="96" y="4959"/>
                    <a:pt x="49" y="5229"/>
                    <a:pt x="27" y="5501"/>
                  </a:cubicBezTo>
                  <a:cubicBezTo>
                    <a:pt x="0" y="5835"/>
                    <a:pt x="30" y="6181"/>
                    <a:pt x="174" y="6480"/>
                  </a:cubicBezTo>
                  <a:cubicBezTo>
                    <a:pt x="400" y="6944"/>
                    <a:pt x="881" y="7246"/>
                    <a:pt x="1385" y="7362"/>
                  </a:cubicBezTo>
                  <a:cubicBezTo>
                    <a:pt x="1628" y="7417"/>
                    <a:pt x="1877" y="7444"/>
                    <a:pt x="2127" y="7444"/>
                  </a:cubicBezTo>
                  <a:cubicBezTo>
                    <a:pt x="3434" y="7444"/>
                    <a:pt x="4756" y="6710"/>
                    <a:pt x="5287" y="5496"/>
                  </a:cubicBezTo>
                  <a:cubicBezTo>
                    <a:pt x="5570" y="4855"/>
                    <a:pt x="5626" y="4139"/>
                    <a:pt x="5612" y="3437"/>
                  </a:cubicBezTo>
                  <a:cubicBezTo>
                    <a:pt x="5585" y="2180"/>
                    <a:pt x="5084" y="1522"/>
                    <a:pt x="3962" y="1014"/>
                  </a:cubicBezTo>
                  <a:cubicBezTo>
                    <a:pt x="3243" y="687"/>
                    <a:pt x="2565" y="138"/>
                    <a:pt x="1768" y="17"/>
                  </a:cubicBezTo>
                  <a:cubicBezTo>
                    <a:pt x="1692" y="6"/>
                    <a:pt x="1621" y="0"/>
                    <a:pt x="1556" y="0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5" name="Google Shape;185;p29"/>
          <p:cNvCxnSpPr>
            <a:cxnSpLocks/>
          </p:cNvCxnSpPr>
          <p:nvPr/>
        </p:nvCxnSpPr>
        <p:spPr>
          <a:xfrm>
            <a:off x="1871850" y="1409775"/>
            <a:ext cx="605700" cy="1814700"/>
          </a:xfrm>
          <a:prstGeom prst="curvedConnector4">
            <a:avLst>
              <a:gd name="adj1" fmla="val -39314"/>
              <a:gd name="adj2" fmla="val 67424"/>
            </a:avLst>
          </a:prstGeom>
          <a:noFill/>
          <a:ln w="19050" cap="flat" cmpd="sng">
            <a:solidFill>
              <a:schemeClr val="lt1"/>
            </a:solidFill>
            <a:prstDash val="dash"/>
            <a:round/>
            <a:headEnd type="oval" w="med" len="med"/>
            <a:tailEnd type="triangle" w="med" len="med"/>
          </a:ln>
        </p:spPr>
      </p:cxnSp>
      <p:cxnSp>
        <p:nvCxnSpPr>
          <p:cNvPr id="186" name="Google Shape;186;p29"/>
          <p:cNvCxnSpPr>
            <a:cxnSpLocks/>
          </p:cNvCxnSpPr>
          <p:nvPr/>
        </p:nvCxnSpPr>
        <p:spPr>
          <a:xfrm rot="-5400000">
            <a:off x="5929200" y="2084925"/>
            <a:ext cx="2018100" cy="667800"/>
          </a:xfrm>
          <a:prstGeom prst="curvedConnector4">
            <a:avLst>
              <a:gd name="adj1" fmla="val 34332"/>
              <a:gd name="adj2" fmla="val 135658"/>
            </a:avLst>
          </a:prstGeom>
          <a:noFill/>
          <a:ln w="19050" cap="flat" cmpd="sng">
            <a:solidFill>
              <a:schemeClr val="lt1"/>
            </a:solidFill>
            <a:prstDash val="dash"/>
            <a:round/>
            <a:headEnd type="oval" w="med" len="med"/>
            <a:tailEnd type="triangl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C872755A-335D-BCC1-7E2B-5A605E4F5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167950" y="1472835"/>
            <a:ext cx="4808100" cy="405247"/>
          </a:xfrm>
        </p:spPr>
        <p:txBody>
          <a:bodyPr/>
          <a:lstStyle/>
          <a:p>
            <a:r>
              <a:rPr lang="en-US"/>
              <a:t>By Darius Parker, Eboni Mangum &amp; Josh Edwards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74CAF1-B504-70FA-A9F8-8D4585B4E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1862316" y="251894"/>
            <a:ext cx="5400300" cy="1264800"/>
          </a:xfrm>
        </p:spPr>
        <p:txBody>
          <a:bodyPr/>
          <a:lstStyle/>
          <a:p>
            <a:r>
              <a:rPr lang="en-US"/>
              <a:t>NFL Big </a:t>
            </a:r>
            <a:br>
              <a:rPr lang="en-US"/>
            </a:br>
            <a:r>
              <a:rPr lang="en-US"/>
              <a:t>Data Bowl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>
            <a:spLocks noGrp="1"/>
          </p:cNvSpPr>
          <p:nvPr>
            <p:ph type="title"/>
          </p:nvPr>
        </p:nvSpPr>
        <p:spPr>
          <a:xfrm>
            <a:off x="311700" y="314810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" sz="2800"/>
              <a:t>Yards until first down for run/pass percentage</a:t>
            </a:r>
            <a:endParaRPr lang="en-US" sz="280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9A95CF-631B-CDDA-1634-95D3E08FB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124594"/>
              </p:ext>
            </p:extLst>
          </p:nvPr>
        </p:nvGraphicFramePr>
        <p:xfrm>
          <a:off x="2885722" y="976078"/>
          <a:ext cx="5712597" cy="3003917"/>
        </p:xfrm>
        <a:graphic>
          <a:graphicData uri="http://schemas.openxmlformats.org/drawingml/2006/table">
            <a:tbl>
              <a:tblPr firstRow="1" bandRow="1">
                <a:tableStyleId>{7B9BE4D2-7F24-4C32-8846-FE2D5A585A79}</a:tableStyleId>
              </a:tblPr>
              <a:tblGrid>
                <a:gridCol w="1051577">
                  <a:extLst>
                    <a:ext uri="{9D8B030D-6E8A-4147-A177-3AD203B41FA5}">
                      <a16:colId xmlns:a16="http://schemas.microsoft.com/office/drawing/2014/main" val="4138888253"/>
                    </a:ext>
                  </a:extLst>
                </a:gridCol>
                <a:gridCol w="994732">
                  <a:extLst>
                    <a:ext uri="{9D8B030D-6E8A-4147-A177-3AD203B41FA5}">
                      <a16:colId xmlns:a16="http://schemas.microsoft.com/office/drawing/2014/main" val="3818126238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699525945"/>
                    </a:ext>
                  </a:extLst>
                </a:gridCol>
                <a:gridCol w="923677">
                  <a:extLst>
                    <a:ext uri="{9D8B030D-6E8A-4147-A177-3AD203B41FA5}">
                      <a16:colId xmlns:a16="http://schemas.microsoft.com/office/drawing/2014/main" val="3051594050"/>
                    </a:ext>
                  </a:extLst>
                </a:gridCol>
                <a:gridCol w="852622">
                  <a:extLst>
                    <a:ext uri="{9D8B030D-6E8A-4147-A177-3AD203B41FA5}">
                      <a16:colId xmlns:a16="http://schemas.microsoft.com/office/drawing/2014/main" val="3519820084"/>
                    </a:ext>
                  </a:extLst>
                </a:gridCol>
                <a:gridCol w="909467">
                  <a:extLst>
                    <a:ext uri="{9D8B030D-6E8A-4147-A177-3AD203B41FA5}">
                      <a16:colId xmlns:a16="http://schemas.microsoft.com/office/drawing/2014/main" val="3001504646"/>
                    </a:ext>
                  </a:extLst>
                </a:gridCol>
              </a:tblGrid>
              <a:tr h="176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Yards To Go</a:t>
                      </a:r>
                    </a:p>
                  </a:txBody>
                  <a:tcPr marL="7988" marR="7988" marT="798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Total Plays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Pass Plays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Run Plays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Run Play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Pass Play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10477"/>
                  </a:ext>
                </a:extLst>
              </a:tr>
              <a:tr h="176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</a:t>
                      </a:r>
                    </a:p>
                  </a:txBody>
                  <a:tcPr marL="7988" marR="7988" marT="798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411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111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300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73%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27%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215354"/>
                  </a:ext>
                </a:extLst>
              </a:tr>
              <a:tr h="176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</a:t>
                      </a:r>
                    </a:p>
                  </a:txBody>
                  <a:tcPr marL="7988" marR="7988" marT="798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284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184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100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35%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65%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046283"/>
                  </a:ext>
                </a:extLst>
              </a:tr>
              <a:tr h="176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</a:t>
                      </a:r>
                    </a:p>
                  </a:txBody>
                  <a:tcPr marL="7988" marR="7988" marT="798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256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196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60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23%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77%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833086"/>
                  </a:ext>
                </a:extLst>
              </a:tr>
              <a:tr h="176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4</a:t>
                      </a:r>
                    </a:p>
                  </a:txBody>
                  <a:tcPr marL="7988" marR="7988" marT="798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271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245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26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10%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90%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245064"/>
                  </a:ext>
                </a:extLst>
              </a:tr>
              <a:tr h="176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5</a:t>
                      </a:r>
                    </a:p>
                  </a:txBody>
                  <a:tcPr marL="7988" marR="7988" marT="798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313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284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29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9%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91%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14650"/>
                  </a:ext>
                </a:extLst>
              </a:tr>
              <a:tr h="176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6</a:t>
                      </a:r>
                    </a:p>
                  </a:txBody>
                  <a:tcPr marL="7988" marR="7988" marT="798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236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217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19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8%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92%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69352"/>
                  </a:ext>
                </a:extLst>
              </a:tr>
              <a:tr h="176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7</a:t>
                      </a:r>
                    </a:p>
                  </a:txBody>
                  <a:tcPr marL="7988" marR="7988" marT="798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244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222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22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9%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91%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931311"/>
                  </a:ext>
                </a:extLst>
              </a:tr>
              <a:tr h="176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8</a:t>
                      </a:r>
                    </a:p>
                  </a:txBody>
                  <a:tcPr marL="7988" marR="7988" marT="798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220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206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14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6%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94%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987721"/>
                  </a:ext>
                </a:extLst>
              </a:tr>
              <a:tr h="176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9</a:t>
                      </a:r>
                    </a:p>
                  </a:txBody>
                  <a:tcPr marL="7988" marR="7988" marT="798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191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178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13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7%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93%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374048"/>
                  </a:ext>
                </a:extLst>
              </a:tr>
              <a:tr h="176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10</a:t>
                      </a:r>
                    </a:p>
                  </a:txBody>
                  <a:tcPr marL="7988" marR="7988" marT="798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258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250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8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3%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97%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041776"/>
                  </a:ext>
                </a:extLst>
              </a:tr>
              <a:tr h="176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11</a:t>
                      </a:r>
                    </a:p>
                  </a:txBody>
                  <a:tcPr marL="7988" marR="7988" marT="798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107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101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6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6%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94%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434327"/>
                  </a:ext>
                </a:extLst>
              </a:tr>
              <a:tr h="176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12</a:t>
                      </a:r>
                    </a:p>
                  </a:txBody>
                  <a:tcPr marL="7988" marR="7988" marT="798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95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79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16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17%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83%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123103"/>
                  </a:ext>
                </a:extLst>
              </a:tr>
              <a:tr h="176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13</a:t>
                      </a:r>
                    </a:p>
                  </a:txBody>
                  <a:tcPr marL="7988" marR="7988" marT="798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67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61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6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9%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91%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131205"/>
                  </a:ext>
                </a:extLst>
              </a:tr>
              <a:tr h="176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14</a:t>
                      </a:r>
                    </a:p>
                  </a:txBody>
                  <a:tcPr marL="7988" marR="7988" marT="798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55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50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5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9%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91%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992624"/>
                  </a:ext>
                </a:extLst>
              </a:tr>
              <a:tr h="176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15</a:t>
                      </a:r>
                    </a:p>
                  </a:txBody>
                  <a:tcPr marL="7988" marR="7988" marT="798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66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61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5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8%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92%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660400"/>
                  </a:ext>
                </a:extLst>
              </a:tr>
              <a:tr h="176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  15+</a:t>
                      </a:r>
                    </a:p>
                  </a:txBody>
                  <a:tcPr marL="7988" marR="7988" marT="7988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205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179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26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13%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87%</a:t>
                      </a:r>
                    </a:p>
                  </a:txBody>
                  <a:tcPr marL="7988" marR="7988" marT="798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803200"/>
                  </a:ext>
                </a:extLst>
              </a:tr>
            </a:tbl>
          </a:graphicData>
        </a:graphic>
      </p:graphicFrame>
      <p:sp>
        <p:nvSpPr>
          <p:cNvPr id="9" name="Google Shape;302;p34">
            <a:extLst>
              <a:ext uri="{FF2B5EF4-FFF2-40B4-BE49-F238E27FC236}">
                <a16:creationId xmlns:a16="http://schemas.microsoft.com/office/drawing/2014/main" id="{00FD1021-CBC4-21EE-DAB0-83871F251242}"/>
              </a:ext>
            </a:extLst>
          </p:cNvPr>
          <p:cNvSpPr txBox="1">
            <a:spLocks/>
          </p:cNvSpPr>
          <p:nvPr/>
        </p:nvSpPr>
        <p:spPr>
          <a:xfrm>
            <a:off x="311513" y="978372"/>
            <a:ext cx="2348673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har char="•"/>
            </a:pPr>
            <a:r>
              <a:rPr lang="en"/>
              <a:t>Pass plays jump to greater than 90% when teams have 4 or more yards to go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>
            <a:spLocks noGrp="1"/>
          </p:cNvSpPr>
          <p:nvPr>
            <p:ph type="title"/>
          </p:nvPr>
        </p:nvSpPr>
        <p:spPr>
          <a:xfrm>
            <a:off x="311700" y="314810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" sz="2800"/>
              <a:t>Run % on 3rd down for New York Giants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38694E7-BBA1-DB5B-76D4-D47B3487C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044713"/>
              </p:ext>
            </p:extLst>
          </p:nvPr>
        </p:nvGraphicFramePr>
        <p:xfrm>
          <a:off x="3718277" y="888999"/>
          <a:ext cx="1717083" cy="3248093"/>
        </p:xfrm>
        <a:graphic>
          <a:graphicData uri="http://schemas.openxmlformats.org/drawingml/2006/table">
            <a:tbl>
              <a:tblPr bandRow="1">
                <a:tableStyleId>{7B9BE4D2-7F24-4C32-8846-FE2D5A585A79}</a:tableStyleId>
              </a:tblPr>
              <a:tblGrid>
                <a:gridCol w="807285">
                  <a:extLst>
                    <a:ext uri="{9D8B030D-6E8A-4147-A177-3AD203B41FA5}">
                      <a16:colId xmlns:a16="http://schemas.microsoft.com/office/drawing/2014/main" val="3642014490"/>
                    </a:ext>
                  </a:extLst>
                </a:gridCol>
                <a:gridCol w="909798">
                  <a:extLst>
                    <a:ext uri="{9D8B030D-6E8A-4147-A177-3AD203B41FA5}">
                      <a16:colId xmlns:a16="http://schemas.microsoft.com/office/drawing/2014/main" val="1289830927"/>
                    </a:ext>
                  </a:extLst>
                </a:gridCol>
              </a:tblGrid>
              <a:tr h="35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Yards To Go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NYG Run 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605374"/>
                  </a:ext>
                </a:extLst>
              </a:tr>
              <a:tr h="1808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               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517880"/>
                  </a:ext>
                </a:extLst>
              </a:tr>
              <a:tr h="1808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               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195615"/>
                  </a:ext>
                </a:extLst>
              </a:tr>
              <a:tr h="1808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               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393048"/>
                  </a:ext>
                </a:extLst>
              </a:tr>
              <a:tr h="1808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               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326617"/>
                  </a:ext>
                </a:extLst>
              </a:tr>
              <a:tr h="1808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               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584314"/>
                  </a:ext>
                </a:extLst>
              </a:tr>
              <a:tr h="1808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               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118784"/>
                  </a:ext>
                </a:extLst>
              </a:tr>
              <a:tr h="1808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               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837219"/>
                  </a:ext>
                </a:extLst>
              </a:tr>
              <a:tr h="1808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               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168086"/>
                  </a:ext>
                </a:extLst>
              </a:tr>
              <a:tr h="1808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               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040191"/>
                  </a:ext>
                </a:extLst>
              </a:tr>
              <a:tr h="1808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             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9355"/>
                  </a:ext>
                </a:extLst>
              </a:tr>
              <a:tr h="1808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             11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0678"/>
                  </a:ext>
                </a:extLst>
              </a:tr>
              <a:tr h="1808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             12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348213"/>
                  </a:ext>
                </a:extLst>
              </a:tr>
              <a:tr h="1808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             13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55113"/>
                  </a:ext>
                </a:extLst>
              </a:tr>
              <a:tr h="1808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             14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60588"/>
                  </a:ext>
                </a:extLst>
              </a:tr>
              <a:tr h="1808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             15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950821"/>
                  </a:ext>
                </a:extLst>
              </a:tr>
              <a:tr h="1808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             15+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983143"/>
                  </a:ext>
                </a:extLst>
              </a:tr>
            </a:tbl>
          </a:graphicData>
        </a:graphic>
      </p:graphicFrame>
      <p:sp>
        <p:nvSpPr>
          <p:cNvPr id="5" name="Google Shape;302;p34">
            <a:extLst>
              <a:ext uri="{FF2B5EF4-FFF2-40B4-BE49-F238E27FC236}">
                <a16:creationId xmlns:a16="http://schemas.microsoft.com/office/drawing/2014/main" id="{08E3503B-3CB3-F0FA-C2BA-F73A4E763AAD}"/>
              </a:ext>
            </a:extLst>
          </p:cNvPr>
          <p:cNvSpPr txBox="1">
            <a:spLocks/>
          </p:cNvSpPr>
          <p:nvPr/>
        </p:nvSpPr>
        <p:spPr>
          <a:xfrm>
            <a:off x="311513" y="978372"/>
            <a:ext cx="2489783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har char="•"/>
            </a:pPr>
            <a:r>
              <a:rPr lang="en"/>
              <a:t>Giants appear to have a more balanced approach on '3rd &amp; 1', '3rd &amp; 2', and '3rd &amp; 8'</a:t>
            </a:r>
          </a:p>
        </p:txBody>
      </p:sp>
    </p:spTree>
    <p:extLst>
      <p:ext uri="{BB962C8B-B14F-4D97-AF65-F5344CB8AC3E}">
        <p14:creationId xmlns:p14="http://schemas.microsoft.com/office/powerpoint/2010/main" val="1448890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BE29-6EC8-EC60-5EE5-68AB357F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568" y="98025"/>
            <a:ext cx="6321403" cy="976691"/>
          </a:xfrm>
        </p:spPr>
        <p:txBody>
          <a:bodyPr/>
          <a:lstStyle/>
          <a:p>
            <a:r>
              <a:rPr lang="en-US"/>
              <a:t>Supervised Machine Learning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A92F208-4CC4-A3AA-CFB9-30300226F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643134"/>
              </p:ext>
            </p:extLst>
          </p:nvPr>
        </p:nvGraphicFramePr>
        <p:xfrm>
          <a:off x="361591" y="860844"/>
          <a:ext cx="3352800" cy="1524000"/>
        </p:xfrm>
        <a:graphic>
          <a:graphicData uri="http://schemas.openxmlformats.org/drawingml/2006/table">
            <a:tbl>
              <a:tblPr bandRow="1">
                <a:tableStyleId>{7B9BE4D2-7F24-4C32-8846-FE2D5A585A79}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2226394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511843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58543347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80006024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Decision Tree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1230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F1-score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4153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 (Pass)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2743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1 (Run)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0.58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0.66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9431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03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1274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Macro avg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6792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Weighted av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03583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072CE4D-418C-D221-F7E7-994370F22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256104"/>
              </p:ext>
            </p:extLst>
          </p:nvPr>
        </p:nvGraphicFramePr>
        <p:xfrm>
          <a:off x="5472741" y="860844"/>
          <a:ext cx="3352800" cy="1524000"/>
        </p:xfrm>
        <a:graphic>
          <a:graphicData uri="http://schemas.openxmlformats.org/drawingml/2006/table">
            <a:tbl>
              <a:tblPr bandRow="1">
                <a:tableStyleId>{7B9BE4D2-7F24-4C32-8846-FE2D5A585A79}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59487406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21850069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39191577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24408126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Random Forest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075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F1-score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581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 (Pass)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1172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1 (Run)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0.66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0.77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0.71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0698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040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38087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Macro avg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3288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Weighted av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11294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0E11DDF-E7A0-E9FC-D07E-1DFBBA4D5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588621"/>
              </p:ext>
            </p:extLst>
          </p:nvPr>
        </p:nvGraphicFramePr>
        <p:xfrm>
          <a:off x="2960298" y="2503458"/>
          <a:ext cx="3352800" cy="1905000"/>
        </p:xfrm>
        <a:graphic>
          <a:graphicData uri="http://schemas.openxmlformats.org/drawingml/2006/table">
            <a:tbl>
              <a:tblPr bandRow="1">
                <a:tableStyleId>{7B9BE4D2-7F24-4C32-8846-FE2D5A585A79}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101447239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3400369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82151437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83985495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Logistic Regression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566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F1-score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0646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 (Pass)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1262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1 (Run)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0.62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0.7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9371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953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867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Macro avg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32008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Weighted av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924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6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C474-4681-75F7-3A69-E8B8F8F7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54" y="103014"/>
            <a:ext cx="6927904" cy="572700"/>
          </a:xfrm>
        </p:spPr>
        <p:txBody>
          <a:bodyPr/>
          <a:lstStyle/>
          <a:p>
            <a:r>
              <a:rPr lang="en-US"/>
              <a:t>Supervised Machine Learning Cont.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83B9F7-CD3B-6B3D-AEFF-C5518BAD0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882119"/>
              </p:ext>
            </p:extLst>
          </p:nvPr>
        </p:nvGraphicFramePr>
        <p:xfrm>
          <a:off x="165100" y="775607"/>
          <a:ext cx="3352800" cy="1905000"/>
        </p:xfrm>
        <a:graphic>
          <a:graphicData uri="http://schemas.openxmlformats.org/drawingml/2006/table">
            <a:tbl>
              <a:tblPr bandRow="1">
                <a:tableStyleId>{7B9BE4D2-7F24-4C32-8846-FE2D5A585A79}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6448506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566141136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50462235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09792406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Gradient Boosted Trees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523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F1-score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1717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 (Pass)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7880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1 (Run)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0.6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0.67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2764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5473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58959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Macro avg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34996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Weighted av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5732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53C142E-73DD-7EA6-C8A7-DCBB15D8A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148524"/>
              </p:ext>
            </p:extLst>
          </p:nvPr>
        </p:nvGraphicFramePr>
        <p:xfrm>
          <a:off x="4319814" y="766536"/>
          <a:ext cx="3352800" cy="1905000"/>
        </p:xfrm>
        <a:graphic>
          <a:graphicData uri="http://schemas.openxmlformats.org/drawingml/2006/table">
            <a:tbl>
              <a:tblPr bandRow="1">
                <a:tableStyleId>{7B9BE4D2-7F24-4C32-8846-FE2D5A585A79}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07057231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20906575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29768785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7713713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MLP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7122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F1-score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7291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 (Pass)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2661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1 (Run)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0.54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0.63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7736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3119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83561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Macro avg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24469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Weighted av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07235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D31A4B4-9DAE-CA1E-E0FA-4AA919A4D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146472"/>
              </p:ext>
            </p:extLst>
          </p:nvPr>
        </p:nvGraphicFramePr>
        <p:xfrm>
          <a:off x="2278743" y="3016250"/>
          <a:ext cx="3352800" cy="1524000"/>
        </p:xfrm>
        <a:graphic>
          <a:graphicData uri="http://schemas.openxmlformats.org/drawingml/2006/table">
            <a:tbl>
              <a:tblPr bandRow="1">
                <a:tableStyleId>{7B9BE4D2-7F24-4C32-8846-FE2D5A585A79}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80788096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4043186526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16122516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1262622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Ensemble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5386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F1-score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942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 (Pass)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08426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2060"/>
                          </a:solidFill>
                          <a:effectLst/>
                          <a:latin typeface="Aptos Narrow" panose="020B0004020202020204" pitchFamily="34" charset="0"/>
                        </a:rPr>
                        <a:t>1 (Run)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Aptos Narrow" panose="020B000402020202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Aptos Narrow" panose="020B0004020202020204" pitchFamily="34" charset="0"/>
                        </a:rPr>
                        <a:t>0.87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Aptos Narrow" panose="020B000402020202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279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2955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944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Macro avg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8807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Weighted av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213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811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4249-B47A-9C25-017C-3B6DEC55C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268" y="393300"/>
            <a:ext cx="6721166" cy="572700"/>
          </a:xfrm>
        </p:spPr>
        <p:txBody>
          <a:bodyPr/>
          <a:lstStyle/>
          <a:p>
            <a:r>
              <a:rPr lang="en-US"/>
              <a:t>Predicting Run vs. Pass for Teams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ABA963-8AFC-EFC5-3C20-48E2FD835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96580"/>
              </p:ext>
            </p:extLst>
          </p:nvPr>
        </p:nvGraphicFramePr>
        <p:xfrm>
          <a:off x="2641600" y="2834821"/>
          <a:ext cx="3352800" cy="1524000"/>
        </p:xfrm>
        <a:graphic>
          <a:graphicData uri="http://schemas.openxmlformats.org/drawingml/2006/table">
            <a:tbl>
              <a:tblPr bandRow="1">
                <a:tableStyleId>{7B9BE4D2-7F24-4C32-8846-FE2D5A585A79}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04900072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16447148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35122796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65158953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PHI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6770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F1-score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8689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 (Pass)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1298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2060"/>
                          </a:solidFill>
                          <a:effectLst/>
                          <a:latin typeface="Aptos Narrow" panose="020B0004020202020204" pitchFamily="34" charset="0"/>
                        </a:rPr>
                        <a:t>1 (Run)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2060"/>
                          </a:solidFill>
                          <a:effectLst/>
                          <a:latin typeface="Aptos Narrow" panose="020B0004020202020204" pitchFamily="34" charset="0"/>
                        </a:rPr>
                        <a:t>0.97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2060"/>
                          </a:solidFill>
                          <a:effectLst/>
                          <a:latin typeface="Aptos Narrow" panose="020B000402020202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2060"/>
                          </a:solidFill>
                          <a:effectLst/>
                          <a:latin typeface="Aptos Narrow" panose="020B0004020202020204" pitchFamily="34" charset="0"/>
                        </a:rPr>
                        <a:t>0.93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7827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31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7660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Macro avg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9423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Weighted av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499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7B90136-DE7F-E341-FBE5-439E5961C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051788"/>
              </p:ext>
            </p:extLst>
          </p:nvPr>
        </p:nvGraphicFramePr>
        <p:xfrm>
          <a:off x="745671" y="1047750"/>
          <a:ext cx="3352800" cy="1524000"/>
        </p:xfrm>
        <a:graphic>
          <a:graphicData uri="http://schemas.openxmlformats.org/drawingml/2006/table">
            <a:tbl>
              <a:tblPr bandRow="1">
                <a:tableStyleId>{7B9BE4D2-7F24-4C32-8846-FE2D5A585A79}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021110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6021106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90581891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36656968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NYG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438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F1-score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421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 (Pass)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1398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1 (Run)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0.56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0.64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0.6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6078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2391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27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Macro avg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512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Weighted av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18158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917DB9E-C680-88BC-514A-6681E7A45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005884"/>
              </p:ext>
            </p:extLst>
          </p:nvPr>
        </p:nvGraphicFramePr>
        <p:xfrm>
          <a:off x="4809671" y="1047750"/>
          <a:ext cx="3352800" cy="1524000"/>
        </p:xfrm>
        <a:graphic>
          <a:graphicData uri="http://schemas.openxmlformats.org/drawingml/2006/table">
            <a:tbl>
              <a:tblPr bandRow="1">
                <a:tableStyleId>{7B9BE4D2-7F24-4C32-8846-FE2D5A585A79}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02886674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032584538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6993066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69226129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NYJ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6773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F1-score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933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 (Pass)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1402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1 (Run)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0.62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7298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4157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328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Macro avg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4303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Weighted av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896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235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42370-C2B4-094C-6B8E-3E0859C54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197" y="193729"/>
            <a:ext cx="6717042" cy="608985"/>
          </a:xfrm>
        </p:spPr>
        <p:txBody>
          <a:bodyPr/>
          <a:lstStyle/>
          <a:p>
            <a:r>
              <a:rPr lang="en-US"/>
              <a:t>Predicting Location of Runs/Passes</a:t>
            </a:r>
            <a:br>
              <a:rPr lang="en-US"/>
            </a:b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1096B7-DD3E-A148-D4A4-7793808E5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74560"/>
              </p:ext>
            </p:extLst>
          </p:nvPr>
        </p:nvGraphicFramePr>
        <p:xfrm>
          <a:off x="568779" y="1138464"/>
          <a:ext cx="3035300" cy="1143000"/>
        </p:xfrm>
        <a:graphic>
          <a:graphicData uri="http://schemas.openxmlformats.org/drawingml/2006/table">
            <a:tbl>
              <a:tblPr bandRow="1">
                <a:tableStyleId>{7B9BE4D2-7F24-4C32-8846-FE2D5A585A79}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15502387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656188965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1829683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Rush Location 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Percentage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1030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Inside Left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29.99%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5002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Inside Right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29.84%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4966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Outside Right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21.07%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6064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Outside Left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19.09%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10542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BB1B4E-B3F9-F321-32A1-F3E5FA3F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154470"/>
              </p:ext>
            </p:extLst>
          </p:nvPr>
        </p:nvGraphicFramePr>
        <p:xfrm>
          <a:off x="4904921" y="1233714"/>
          <a:ext cx="3035300" cy="952500"/>
        </p:xfrm>
        <a:graphic>
          <a:graphicData uri="http://schemas.openxmlformats.org/drawingml/2006/table">
            <a:tbl>
              <a:tblPr bandRow="1">
                <a:tableStyleId>{7B9BE4D2-7F24-4C32-8846-FE2D5A585A79}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86174941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2683787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90612789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Pass Location 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Percentage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7365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Inside Box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85.40%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7642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Outside Right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8.92%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19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Outside Left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5.68%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51215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E06627F-4461-D04E-3B22-703F96D8D6E3}"/>
              </a:ext>
            </a:extLst>
          </p:cNvPr>
          <p:cNvSpPr txBox="1"/>
          <p:nvPr/>
        </p:nvSpPr>
        <p:spPr>
          <a:xfrm>
            <a:off x="2284933" y="2776923"/>
            <a:ext cx="470647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b="1">
                <a:solidFill>
                  <a:schemeClr val="tx1"/>
                </a:solidFill>
              </a:rPr>
              <a:t>Models struggled to predicting rush locations due to an imbalance of passes vs. runs.</a:t>
            </a:r>
            <a:endParaRPr lang="en-US">
              <a:solidFill>
                <a:schemeClr val="tx1"/>
              </a:solidFill>
            </a:endParaRPr>
          </a:p>
          <a:p>
            <a:pPr marL="285750" indent="-285750">
              <a:buChar char="•"/>
            </a:pPr>
            <a:endParaRPr lang="en-US" b="1">
              <a:solidFill>
                <a:schemeClr val="tx1"/>
              </a:solidFill>
            </a:endParaRPr>
          </a:p>
          <a:p>
            <a:pPr marL="285750" indent="-285750">
              <a:buChar char="•"/>
            </a:pPr>
            <a:r>
              <a:rPr lang="en-US" b="1">
                <a:solidFill>
                  <a:schemeClr val="tx1"/>
                </a:solidFill>
              </a:rPr>
              <a:t>Predicting the location of passes may not be needed. Teams pass to 'Inside box' 85% of the time.</a:t>
            </a:r>
          </a:p>
        </p:txBody>
      </p:sp>
    </p:spTree>
    <p:extLst>
      <p:ext uri="{BB962C8B-B14F-4D97-AF65-F5344CB8AC3E}">
        <p14:creationId xmlns:p14="http://schemas.microsoft.com/office/powerpoint/2010/main" val="3285493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79B3-9E37-C232-7C57-9F716E324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125" y="620086"/>
            <a:ext cx="7959828" cy="1008128"/>
          </a:xfrm>
        </p:spPr>
        <p:txBody>
          <a:bodyPr/>
          <a:lstStyle/>
          <a:p>
            <a:r>
              <a:rPr lang="en-US"/>
              <a:t>Importance of Traditional Statistics</a:t>
            </a:r>
            <a:br>
              <a:rPr lang="en-US"/>
            </a:b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2DCAA3-589E-4B2B-96D7-1AEC68F20C55}"/>
              </a:ext>
            </a:extLst>
          </p:cNvPr>
          <p:cNvSpPr txBox="1"/>
          <p:nvPr/>
        </p:nvSpPr>
        <p:spPr>
          <a:xfrm>
            <a:off x="2218764" y="1759323"/>
            <a:ext cx="4601347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b="1"/>
              <a:t>Machine learning is not always the answer.</a:t>
            </a:r>
            <a:endParaRPr lang="en-US"/>
          </a:p>
          <a:p>
            <a:pPr marL="285750" indent="-285750">
              <a:buChar char="•"/>
            </a:pPr>
            <a:endParaRPr lang="en-US" b="1"/>
          </a:p>
          <a:p>
            <a:pPr marL="285750" indent="-285750">
              <a:buChar char="•"/>
            </a:pPr>
            <a:r>
              <a:rPr lang="en-US" b="1"/>
              <a:t>Better insights from general statistics.</a:t>
            </a:r>
          </a:p>
          <a:p>
            <a:pPr marL="285750" indent="-285750">
              <a:buChar char="•"/>
            </a:pPr>
            <a:endParaRPr lang="en-US" b="1"/>
          </a:p>
          <a:p>
            <a:pPr marL="285750" indent="-285750">
              <a:buChar char="•"/>
            </a:pPr>
            <a:r>
              <a:rPr lang="en-US" b="1"/>
              <a:t>K.I.S.S. (Keep it simple...)</a:t>
            </a:r>
          </a:p>
          <a:p>
            <a:pPr marL="285750" indent="-285750">
              <a:buChar char="•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98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p57"/>
          <p:cNvSpPr txBox="1">
            <a:spLocks noGrp="1"/>
          </p:cNvSpPr>
          <p:nvPr>
            <p:ph type="ctrTitle"/>
          </p:nvPr>
        </p:nvSpPr>
        <p:spPr>
          <a:xfrm>
            <a:off x="3737880" y="405193"/>
            <a:ext cx="4707953" cy="124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699" name="Google Shape;1699;p57"/>
          <p:cNvSpPr txBox="1"/>
          <p:nvPr/>
        </p:nvSpPr>
        <p:spPr>
          <a:xfrm>
            <a:off x="5251964" y="4025674"/>
            <a:ext cx="25338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Please keep this slide for attribution</a:t>
            </a:r>
            <a:endParaRPr sz="1000">
              <a:solidFill>
                <a:schemeClr val="accen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grpSp>
        <p:nvGrpSpPr>
          <p:cNvPr id="1700" name="Google Shape;1700;p57"/>
          <p:cNvGrpSpPr/>
          <p:nvPr/>
        </p:nvGrpSpPr>
        <p:grpSpPr>
          <a:xfrm>
            <a:off x="1275565" y="1749825"/>
            <a:ext cx="1822404" cy="2998780"/>
            <a:chOff x="2968400" y="3064850"/>
            <a:chExt cx="239850" cy="394675"/>
          </a:xfrm>
        </p:grpSpPr>
        <p:sp>
          <p:nvSpPr>
            <p:cNvPr id="1701" name="Google Shape;1701;p57"/>
            <p:cNvSpPr/>
            <p:nvPr/>
          </p:nvSpPr>
          <p:spPr>
            <a:xfrm>
              <a:off x="3018525" y="3162225"/>
              <a:ext cx="139650" cy="193575"/>
            </a:xfrm>
            <a:custGeom>
              <a:avLst/>
              <a:gdLst/>
              <a:ahLst/>
              <a:cxnLst/>
              <a:rect l="l" t="t" r="r" b="b"/>
              <a:pathLst>
                <a:path w="5586" h="7743" extrusionOk="0">
                  <a:moveTo>
                    <a:pt x="1562" y="1"/>
                  </a:moveTo>
                  <a:lnTo>
                    <a:pt x="1" y="7743"/>
                  </a:lnTo>
                  <a:lnTo>
                    <a:pt x="5585" y="7743"/>
                  </a:lnTo>
                  <a:lnTo>
                    <a:pt x="40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7"/>
            <p:cNvSpPr/>
            <p:nvPr/>
          </p:nvSpPr>
          <p:spPr>
            <a:xfrm>
              <a:off x="2968400" y="3064850"/>
              <a:ext cx="239850" cy="140425"/>
            </a:xfrm>
            <a:custGeom>
              <a:avLst/>
              <a:gdLst/>
              <a:ahLst/>
              <a:cxnLst/>
              <a:rect l="l" t="t" r="r" b="b"/>
              <a:pathLst>
                <a:path w="9594" h="5617" extrusionOk="0">
                  <a:moveTo>
                    <a:pt x="4834" y="0"/>
                  </a:moveTo>
                  <a:cubicBezTo>
                    <a:pt x="4832" y="0"/>
                    <a:pt x="4830" y="0"/>
                    <a:pt x="4829" y="0"/>
                  </a:cubicBezTo>
                  <a:lnTo>
                    <a:pt x="4765" y="0"/>
                  </a:lnTo>
                  <a:cubicBezTo>
                    <a:pt x="3746" y="0"/>
                    <a:pt x="2804" y="275"/>
                    <a:pt x="2030" y="668"/>
                  </a:cubicBezTo>
                  <a:cubicBezTo>
                    <a:pt x="1731" y="818"/>
                    <a:pt x="1446" y="994"/>
                    <a:pt x="1176" y="1193"/>
                  </a:cubicBezTo>
                  <a:cubicBezTo>
                    <a:pt x="445" y="1741"/>
                    <a:pt x="0" y="2364"/>
                    <a:pt x="0" y="2811"/>
                  </a:cubicBezTo>
                  <a:cubicBezTo>
                    <a:pt x="0" y="3248"/>
                    <a:pt x="442" y="3866"/>
                    <a:pt x="1166" y="4411"/>
                  </a:cubicBezTo>
                  <a:cubicBezTo>
                    <a:pt x="1478" y="4645"/>
                    <a:pt x="1812" y="4846"/>
                    <a:pt x="2165" y="5013"/>
                  </a:cubicBezTo>
                  <a:cubicBezTo>
                    <a:pt x="2975" y="5405"/>
                    <a:pt x="3864" y="5612"/>
                    <a:pt x="4767" y="5617"/>
                  </a:cubicBezTo>
                  <a:lnTo>
                    <a:pt x="4831" y="5617"/>
                  </a:lnTo>
                  <a:cubicBezTo>
                    <a:pt x="7462" y="5614"/>
                    <a:pt x="9593" y="3768"/>
                    <a:pt x="9593" y="2804"/>
                  </a:cubicBezTo>
                  <a:cubicBezTo>
                    <a:pt x="9593" y="1827"/>
                    <a:pt x="7463" y="0"/>
                    <a:pt x="4834" y="0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7"/>
            <p:cNvSpPr/>
            <p:nvPr/>
          </p:nvSpPr>
          <p:spPr>
            <a:xfrm>
              <a:off x="3154225" y="3081475"/>
              <a:ext cx="30875" cy="108650"/>
            </a:xfrm>
            <a:custGeom>
              <a:avLst/>
              <a:gdLst/>
              <a:ahLst/>
              <a:cxnLst/>
              <a:rect l="l" t="t" r="r" b="b"/>
              <a:pathLst>
                <a:path w="1235" h="4346" extrusionOk="0">
                  <a:moveTo>
                    <a:pt x="128" y="1"/>
                  </a:moveTo>
                  <a:lnTo>
                    <a:pt x="128" y="1"/>
                  </a:lnTo>
                  <a:cubicBezTo>
                    <a:pt x="191" y="658"/>
                    <a:pt x="363" y="2836"/>
                    <a:pt x="0" y="4345"/>
                  </a:cubicBezTo>
                  <a:cubicBezTo>
                    <a:pt x="351" y="4178"/>
                    <a:pt x="685" y="3977"/>
                    <a:pt x="997" y="3744"/>
                  </a:cubicBezTo>
                  <a:cubicBezTo>
                    <a:pt x="1235" y="2217"/>
                    <a:pt x="1122" y="1157"/>
                    <a:pt x="982" y="526"/>
                  </a:cubicBezTo>
                  <a:cubicBezTo>
                    <a:pt x="714" y="327"/>
                    <a:pt x="427" y="150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7"/>
            <p:cNvSpPr/>
            <p:nvPr/>
          </p:nvSpPr>
          <p:spPr>
            <a:xfrm>
              <a:off x="2991775" y="3081525"/>
              <a:ext cx="30950" cy="108725"/>
            </a:xfrm>
            <a:custGeom>
              <a:avLst/>
              <a:gdLst/>
              <a:ahLst/>
              <a:cxnLst/>
              <a:rect l="l" t="t" r="r" b="b"/>
              <a:pathLst>
                <a:path w="1238" h="4349" extrusionOk="0">
                  <a:moveTo>
                    <a:pt x="1103" y="1"/>
                  </a:moveTo>
                  <a:cubicBezTo>
                    <a:pt x="803" y="153"/>
                    <a:pt x="518" y="330"/>
                    <a:pt x="248" y="529"/>
                  </a:cubicBezTo>
                  <a:cubicBezTo>
                    <a:pt x="111" y="1160"/>
                    <a:pt x="1" y="2220"/>
                    <a:pt x="241" y="3747"/>
                  </a:cubicBezTo>
                  <a:cubicBezTo>
                    <a:pt x="553" y="3980"/>
                    <a:pt x="887" y="4181"/>
                    <a:pt x="1238" y="4348"/>
                  </a:cubicBezTo>
                  <a:cubicBezTo>
                    <a:pt x="872" y="2839"/>
                    <a:pt x="1041" y="661"/>
                    <a:pt x="1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7"/>
            <p:cNvSpPr/>
            <p:nvPr/>
          </p:nvSpPr>
          <p:spPr>
            <a:xfrm>
              <a:off x="3035150" y="3111850"/>
              <a:ext cx="106500" cy="46350"/>
            </a:xfrm>
            <a:custGeom>
              <a:avLst/>
              <a:gdLst/>
              <a:ahLst/>
              <a:cxnLst/>
              <a:rect l="l" t="t" r="r" b="b"/>
              <a:pathLst>
                <a:path w="4260" h="1854" extrusionOk="0">
                  <a:moveTo>
                    <a:pt x="1859" y="1"/>
                  </a:moveTo>
                  <a:cubicBezTo>
                    <a:pt x="1766" y="1"/>
                    <a:pt x="1695" y="82"/>
                    <a:pt x="1707" y="175"/>
                  </a:cubicBezTo>
                  <a:lnTo>
                    <a:pt x="1707" y="570"/>
                  </a:lnTo>
                  <a:lnTo>
                    <a:pt x="1430" y="570"/>
                  </a:lnTo>
                  <a:lnTo>
                    <a:pt x="1430" y="182"/>
                  </a:lnTo>
                  <a:cubicBezTo>
                    <a:pt x="1442" y="89"/>
                    <a:pt x="1371" y="8"/>
                    <a:pt x="1277" y="8"/>
                  </a:cubicBezTo>
                  <a:cubicBezTo>
                    <a:pt x="1187" y="8"/>
                    <a:pt x="1113" y="89"/>
                    <a:pt x="1128" y="182"/>
                  </a:cubicBezTo>
                  <a:lnTo>
                    <a:pt x="1128" y="570"/>
                  </a:lnTo>
                  <a:lnTo>
                    <a:pt x="853" y="570"/>
                  </a:lnTo>
                  <a:lnTo>
                    <a:pt x="853" y="187"/>
                  </a:lnTo>
                  <a:cubicBezTo>
                    <a:pt x="865" y="96"/>
                    <a:pt x="794" y="15"/>
                    <a:pt x="701" y="15"/>
                  </a:cubicBezTo>
                  <a:cubicBezTo>
                    <a:pt x="607" y="15"/>
                    <a:pt x="536" y="96"/>
                    <a:pt x="548" y="187"/>
                  </a:cubicBezTo>
                  <a:lnTo>
                    <a:pt x="548" y="570"/>
                  </a:lnTo>
                  <a:lnTo>
                    <a:pt x="352" y="570"/>
                  </a:lnTo>
                  <a:cubicBezTo>
                    <a:pt x="158" y="570"/>
                    <a:pt x="1" y="725"/>
                    <a:pt x="1" y="919"/>
                  </a:cubicBezTo>
                  <a:cubicBezTo>
                    <a:pt x="1" y="1113"/>
                    <a:pt x="158" y="1270"/>
                    <a:pt x="352" y="1270"/>
                  </a:cubicBezTo>
                  <a:lnTo>
                    <a:pt x="548" y="1270"/>
                  </a:lnTo>
                  <a:lnTo>
                    <a:pt x="548" y="1680"/>
                  </a:lnTo>
                  <a:cubicBezTo>
                    <a:pt x="536" y="1770"/>
                    <a:pt x="607" y="1854"/>
                    <a:pt x="701" y="1854"/>
                  </a:cubicBezTo>
                  <a:cubicBezTo>
                    <a:pt x="791" y="1854"/>
                    <a:pt x="865" y="1770"/>
                    <a:pt x="853" y="1680"/>
                  </a:cubicBezTo>
                  <a:lnTo>
                    <a:pt x="853" y="1270"/>
                  </a:lnTo>
                  <a:lnTo>
                    <a:pt x="1128" y="1270"/>
                  </a:lnTo>
                  <a:lnTo>
                    <a:pt x="1128" y="1672"/>
                  </a:lnTo>
                  <a:cubicBezTo>
                    <a:pt x="1139" y="1762"/>
                    <a:pt x="1209" y="1807"/>
                    <a:pt x="1279" y="1807"/>
                  </a:cubicBezTo>
                  <a:cubicBezTo>
                    <a:pt x="1349" y="1807"/>
                    <a:pt x="1420" y="1762"/>
                    <a:pt x="1432" y="1672"/>
                  </a:cubicBezTo>
                  <a:lnTo>
                    <a:pt x="1432" y="1272"/>
                  </a:lnTo>
                  <a:lnTo>
                    <a:pt x="1705" y="1272"/>
                  </a:lnTo>
                  <a:lnTo>
                    <a:pt x="1705" y="1667"/>
                  </a:lnTo>
                  <a:cubicBezTo>
                    <a:pt x="1692" y="1758"/>
                    <a:pt x="1766" y="1839"/>
                    <a:pt x="1857" y="1839"/>
                  </a:cubicBezTo>
                  <a:cubicBezTo>
                    <a:pt x="1950" y="1839"/>
                    <a:pt x="2021" y="1758"/>
                    <a:pt x="2009" y="1667"/>
                  </a:cubicBezTo>
                  <a:lnTo>
                    <a:pt x="2009" y="1272"/>
                  </a:lnTo>
                  <a:lnTo>
                    <a:pt x="2286" y="1272"/>
                  </a:lnTo>
                  <a:lnTo>
                    <a:pt x="2286" y="1660"/>
                  </a:lnTo>
                  <a:cubicBezTo>
                    <a:pt x="2297" y="1750"/>
                    <a:pt x="2367" y="1794"/>
                    <a:pt x="2438" y="1794"/>
                  </a:cubicBezTo>
                  <a:cubicBezTo>
                    <a:pt x="2508" y="1794"/>
                    <a:pt x="2578" y="1750"/>
                    <a:pt x="2591" y="1660"/>
                  </a:cubicBezTo>
                  <a:lnTo>
                    <a:pt x="2591" y="1272"/>
                  </a:lnTo>
                  <a:lnTo>
                    <a:pt x="2866" y="1272"/>
                  </a:lnTo>
                  <a:lnTo>
                    <a:pt x="2866" y="1653"/>
                  </a:lnTo>
                  <a:cubicBezTo>
                    <a:pt x="2853" y="1743"/>
                    <a:pt x="2924" y="1827"/>
                    <a:pt x="3018" y="1827"/>
                  </a:cubicBezTo>
                  <a:cubicBezTo>
                    <a:pt x="3109" y="1827"/>
                    <a:pt x="3182" y="1743"/>
                    <a:pt x="3170" y="1653"/>
                  </a:cubicBezTo>
                  <a:lnTo>
                    <a:pt x="3170" y="1272"/>
                  </a:lnTo>
                  <a:lnTo>
                    <a:pt x="3447" y="1272"/>
                  </a:lnTo>
                  <a:lnTo>
                    <a:pt x="3447" y="1645"/>
                  </a:lnTo>
                  <a:cubicBezTo>
                    <a:pt x="3458" y="1734"/>
                    <a:pt x="3528" y="1778"/>
                    <a:pt x="3598" y="1778"/>
                  </a:cubicBezTo>
                  <a:cubicBezTo>
                    <a:pt x="3668" y="1778"/>
                    <a:pt x="3738" y="1734"/>
                    <a:pt x="3749" y="1645"/>
                  </a:cubicBezTo>
                  <a:lnTo>
                    <a:pt x="3749" y="1272"/>
                  </a:lnTo>
                  <a:lnTo>
                    <a:pt x="3899" y="1272"/>
                  </a:lnTo>
                  <a:cubicBezTo>
                    <a:pt x="3902" y="1272"/>
                    <a:pt x="3905" y="1272"/>
                    <a:pt x="3908" y="1272"/>
                  </a:cubicBezTo>
                  <a:cubicBezTo>
                    <a:pt x="4103" y="1272"/>
                    <a:pt x="4260" y="1115"/>
                    <a:pt x="4260" y="921"/>
                  </a:cubicBezTo>
                  <a:cubicBezTo>
                    <a:pt x="4260" y="728"/>
                    <a:pt x="4103" y="570"/>
                    <a:pt x="3908" y="570"/>
                  </a:cubicBezTo>
                  <a:cubicBezTo>
                    <a:pt x="3905" y="570"/>
                    <a:pt x="3902" y="570"/>
                    <a:pt x="3899" y="570"/>
                  </a:cubicBezTo>
                  <a:lnTo>
                    <a:pt x="3749" y="570"/>
                  </a:lnTo>
                  <a:lnTo>
                    <a:pt x="3749" y="153"/>
                  </a:lnTo>
                  <a:cubicBezTo>
                    <a:pt x="3738" y="63"/>
                    <a:pt x="3668" y="18"/>
                    <a:pt x="3598" y="18"/>
                  </a:cubicBezTo>
                  <a:cubicBezTo>
                    <a:pt x="3528" y="18"/>
                    <a:pt x="3457" y="63"/>
                    <a:pt x="3445" y="153"/>
                  </a:cubicBezTo>
                  <a:lnTo>
                    <a:pt x="3445" y="570"/>
                  </a:lnTo>
                  <a:lnTo>
                    <a:pt x="3170" y="570"/>
                  </a:lnTo>
                  <a:lnTo>
                    <a:pt x="3170" y="160"/>
                  </a:lnTo>
                  <a:cubicBezTo>
                    <a:pt x="3159" y="71"/>
                    <a:pt x="3088" y="26"/>
                    <a:pt x="3018" y="26"/>
                  </a:cubicBezTo>
                  <a:cubicBezTo>
                    <a:pt x="2947" y="26"/>
                    <a:pt x="2877" y="71"/>
                    <a:pt x="2866" y="160"/>
                  </a:cubicBezTo>
                  <a:lnTo>
                    <a:pt x="2866" y="570"/>
                  </a:lnTo>
                  <a:lnTo>
                    <a:pt x="2591" y="570"/>
                  </a:lnTo>
                  <a:lnTo>
                    <a:pt x="2591" y="168"/>
                  </a:lnTo>
                  <a:cubicBezTo>
                    <a:pt x="2580" y="78"/>
                    <a:pt x="2510" y="33"/>
                    <a:pt x="2439" y="33"/>
                  </a:cubicBezTo>
                  <a:cubicBezTo>
                    <a:pt x="2369" y="33"/>
                    <a:pt x="2299" y="78"/>
                    <a:pt x="2286" y="168"/>
                  </a:cubicBezTo>
                  <a:lnTo>
                    <a:pt x="2286" y="570"/>
                  </a:lnTo>
                  <a:lnTo>
                    <a:pt x="2011" y="570"/>
                  </a:lnTo>
                  <a:lnTo>
                    <a:pt x="2011" y="175"/>
                  </a:lnTo>
                  <a:cubicBezTo>
                    <a:pt x="2024" y="82"/>
                    <a:pt x="1952" y="1"/>
                    <a:pt x="1859" y="1"/>
                  </a:cubicBezTo>
                  <a:close/>
                </a:path>
              </a:pathLst>
            </a:custGeom>
            <a:solidFill>
              <a:srgbClr val="6130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7"/>
            <p:cNvSpPr/>
            <p:nvPr/>
          </p:nvSpPr>
          <p:spPr>
            <a:xfrm>
              <a:off x="2983925" y="3355775"/>
              <a:ext cx="208850" cy="90625"/>
            </a:xfrm>
            <a:custGeom>
              <a:avLst/>
              <a:gdLst/>
              <a:ahLst/>
              <a:cxnLst/>
              <a:rect l="l" t="t" r="r" b="b"/>
              <a:pathLst>
                <a:path w="8354" h="3625" extrusionOk="0">
                  <a:moveTo>
                    <a:pt x="342" y="1"/>
                  </a:moveTo>
                  <a:cubicBezTo>
                    <a:pt x="157" y="1"/>
                    <a:pt x="3" y="150"/>
                    <a:pt x="0" y="335"/>
                  </a:cubicBezTo>
                  <a:lnTo>
                    <a:pt x="0" y="3290"/>
                  </a:lnTo>
                  <a:cubicBezTo>
                    <a:pt x="3" y="3476"/>
                    <a:pt x="155" y="3624"/>
                    <a:pt x="338" y="3624"/>
                  </a:cubicBezTo>
                  <a:cubicBezTo>
                    <a:pt x="341" y="3624"/>
                    <a:pt x="343" y="3624"/>
                    <a:pt x="346" y="3624"/>
                  </a:cubicBezTo>
                  <a:lnTo>
                    <a:pt x="8005" y="3624"/>
                  </a:lnTo>
                  <a:cubicBezTo>
                    <a:pt x="8008" y="3624"/>
                    <a:pt x="8011" y="3624"/>
                    <a:pt x="8014" y="3624"/>
                  </a:cubicBezTo>
                  <a:cubicBezTo>
                    <a:pt x="8199" y="3624"/>
                    <a:pt x="8349" y="3476"/>
                    <a:pt x="8354" y="3290"/>
                  </a:cubicBezTo>
                  <a:lnTo>
                    <a:pt x="8354" y="335"/>
                  </a:lnTo>
                  <a:cubicBezTo>
                    <a:pt x="8349" y="150"/>
                    <a:pt x="8196" y="1"/>
                    <a:pt x="8010" y="1"/>
                  </a:cubicBezTo>
                  <a:cubicBezTo>
                    <a:pt x="8008" y="1"/>
                    <a:pt x="8007" y="1"/>
                    <a:pt x="8005" y="1"/>
                  </a:cubicBezTo>
                  <a:lnTo>
                    <a:pt x="346" y="1"/>
                  </a:lnTo>
                  <a:cubicBezTo>
                    <a:pt x="345" y="1"/>
                    <a:pt x="343" y="1"/>
                    <a:pt x="342" y="1"/>
                  </a:cubicBezTo>
                  <a:close/>
                </a:path>
              </a:pathLst>
            </a:custGeom>
            <a:solidFill>
              <a:srgbClr val="6130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7"/>
            <p:cNvSpPr/>
            <p:nvPr/>
          </p:nvSpPr>
          <p:spPr>
            <a:xfrm>
              <a:off x="2975525" y="3440225"/>
              <a:ext cx="225650" cy="19300"/>
            </a:xfrm>
            <a:custGeom>
              <a:avLst/>
              <a:gdLst/>
              <a:ahLst/>
              <a:cxnLst/>
              <a:rect l="l" t="t" r="r" b="b"/>
              <a:pathLst>
                <a:path w="9026" h="772" extrusionOk="0">
                  <a:moveTo>
                    <a:pt x="435" y="1"/>
                  </a:moveTo>
                  <a:cubicBezTo>
                    <a:pt x="194" y="1"/>
                    <a:pt x="0" y="172"/>
                    <a:pt x="0" y="386"/>
                  </a:cubicBezTo>
                  <a:cubicBezTo>
                    <a:pt x="0" y="597"/>
                    <a:pt x="194" y="771"/>
                    <a:pt x="435" y="771"/>
                  </a:cubicBezTo>
                  <a:lnTo>
                    <a:pt x="8591" y="771"/>
                  </a:lnTo>
                  <a:cubicBezTo>
                    <a:pt x="8832" y="771"/>
                    <a:pt x="9026" y="597"/>
                    <a:pt x="9026" y="386"/>
                  </a:cubicBezTo>
                  <a:cubicBezTo>
                    <a:pt x="9026" y="172"/>
                    <a:pt x="8832" y="1"/>
                    <a:pt x="8591" y="1"/>
                  </a:cubicBezTo>
                  <a:close/>
                </a:path>
              </a:pathLst>
            </a:custGeom>
            <a:solidFill>
              <a:srgbClr val="2835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7"/>
            <p:cNvSpPr/>
            <p:nvPr/>
          </p:nvSpPr>
          <p:spPr>
            <a:xfrm>
              <a:off x="3045525" y="3375800"/>
              <a:ext cx="85575" cy="40700"/>
            </a:xfrm>
            <a:custGeom>
              <a:avLst/>
              <a:gdLst/>
              <a:ahLst/>
              <a:cxnLst/>
              <a:rect l="l" t="t" r="r" b="b"/>
              <a:pathLst>
                <a:path w="3423" h="1628" extrusionOk="0">
                  <a:moveTo>
                    <a:pt x="1" y="0"/>
                  </a:moveTo>
                  <a:lnTo>
                    <a:pt x="1" y="1628"/>
                  </a:lnTo>
                  <a:lnTo>
                    <a:pt x="3423" y="1628"/>
                  </a:lnTo>
                  <a:lnTo>
                    <a:pt x="3423" y="0"/>
                  </a:ln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09" name="Google Shape;1709;p57"/>
          <p:cNvCxnSpPr>
            <a:cxnSpLocks/>
            <a:stCxn id="1697" idx="1"/>
          </p:cNvCxnSpPr>
          <p:nvPr/>
        </p:nvCxnSpPr>
        <p:spPr>
          <a:xfrm rot="10800000" flipV="1">
            <a:off x="3156668" y="1027993"/>
            <a:ext cx="581213" cy="806700"/>
          </a:xfrm>
          <a:prstGeom prst="curvedConnector2">
            <a:avLst/>
          </a:prstGeom>
          <a:noFill/>
          <a:ln w="19050" cap="flat" cmpd="sng">
            <a:solidFill>
              <a:schemeClr val="lt1"/>
            </a:solidFill>
            <a:prstDash val="dash"/>
            <a:round/>
            <a:headEnd type="oval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ctrTitle"/>
          </p:nvPr>
        </p:nvSpPr>
        <p:spPr>
          <a:xfrm>
            <a:off x="321067" y="208664"/>
            <a:ext cx="5636005" cy="9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"/>
              <a:t>What is the NFL Big Data Bowl?</a:t>
            </a:r>
          </a:p>
        </p:txBody>
      </p:sp>
      <p:sp>
        <p:nvSpPr>
          <p:cNvPr id="223" name="Google Shape;223;p32"/>
          <p:cNvSpPr txBox="1">
            <a:spLocks noGrp="1"/>
          </p:cNvSpPr>
          <p:nvPr>
            <p:ph type="subTitle" idx="1"/>
          </p:nvPr>
        </p:nvSpPr>
        <p:spPr>
          <a:xfrm>
            <a:off x="323103" y="1122580"/>
            <a:ext cx="7813152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">
                <a:solidFill>
                  <a:srgbClr val="1D2C52"/>
                </a:solidFill>
              </a:rPr>
              <a:t>Contestants use Next Gen Stats player tracking data to generate actionable, creative, and novel stats</a:t>
            </a:r>
          </a:p>
          <a:p>
            <a:pPr marL="285750" indent="-285750" algn="l">
              <a:buFont typeface="Arial"/>
              <a:buChar char="•"/>
            </a:pPr>
            <a:r>
              <a:rPr lang="en"/>
              <a:t>Previous years looked at running backs, defensive backs, special teams, pass rush plays, and tackling</a:t>
            </a:r>
          </a:p>
          <a:p>
            <a:pPr marL="285750" indent="-285750" algn="l">
              <a:buFont typeface="Arial"/>
              <a:buChar char="•"/>
            </a:pPr>
            <a:r>
              <a:rPr lang="en"/>
              <a:t>Metrics have been used on television and by NFL Teams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ctrTitle"/>
          </p:nvPr>
        </p:nvSpPr>
        <p:spPr>
          <a:xfrm>
            <a:off x="321067" y="260035"/>
            <a:ext cx="5636005" cy="9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"/>
              <a:t>2025 NFL Big Data Bowl</a:t>
            </a:r>
            <a:endParaRPr lang="en-US"/>
          </a:p>
        </p:txBody>
      </p:sp>
      <p:sp>
        <p:nvSpPr>
          <p:cNvPr id="223" name="Google Shape;223;p32"/>
          <p:cNvSpPr txBox="1">
            <a:spLocks noGrp="1"/>
          </p:cNvSpPr>
          <p:nvPr>
            <p:ph type="subTitle" idx="1"/>
          </p:nvPr>
        </p:nvSpPr>
        <p:spPr>
          <a:xfrm>
            <a:off x="323103" y="1122580"/>
            <a:ext cx="7813152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" b="1">
                <a:solidFill>
                  <a:srgbClr val="1D2C52"/>
                </a:solidFill>
              </a:rPr>
              <a:t>Focus</a:t>
            </a:r>
          </a:p>
          <a:p>
            <a:pPr marL="285750" indent="-285750" algn="l">
              <a:buFont typeface="Arial"/>
              <a:buChar char="•"/>
            </a:pPr>
            <a:r>
              <a:rPr lang="en">
                <a:solidFill>
                  <a:srgbClr val="1D2C52"/>
                </a:solidFill>
              </a:rPr>
              <a:t>What happens before the snap</a:t>
            </a:r>
            <a:endParaRPr lang="en"/>
          </a:p>
          <a:p>
            <a:pPr marL="0" indent="0" algn="l"/>
            <a:endParaRPr lang="en"/>
          </a:p>
          <a:p>
            <a:pPr marL="0" indent="0" algn="l"/>
            <a:r>
              <a:rPr lang="en" b="1"/>
              <a:t>Goal</a:t>
            </a:r>
          </a:p>
          <a:p>
            <a:pPr marL="285750" indent="-285750" algn="l">
              <a:buFont typeface="Arial"/>
              <a:buChar char="•"/>
            </a:pPr>
            <a:r>
              <a:rPr lang="en"/>
              <a:t>Generate creative insights and actionable predictions into what the offense or defense does after the snap</a:t>
            </a:r>
            <a:endParaRPr lang="en">
              <a:solidFill>
                <a:srgbClr val="1D2C52"/>
              </a:solidFill>
            </a:endParaRPr>
          </a:p>
          <a:p>
            <a:pPr marL="285750" indent="-285750" algn="l">
              <a:buFont typeface="Arial"/>
              <a:buChar char="•"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327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ctrTitle"/>
          </p:nvPr>
        </p:nvSpPr>
        <p:spPr>
          <a:xfrm>
            <a:off x="321067" y="260035"/>
            <a:ext cx="5636005" cy="9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">
                <a:solidFill>
                  <a:srgbClr val="FFFFFF"/>
                </a:solidFill>
              </a:rPr>
              <a:t>Project Background</a:t>
            </a:r>
            <a:endParaRPr lang="en-US"/>
          </a:p>
          <a:p>
            <a:pPr algn="l"/>
            <a:endParaRPr lang="en"/>
          </a:p>
        </p:txBody>
      </p:sp>
      <p:sp>
        <p:nvSpPr>
          <p:cNvPr id="223" name="Google Shape;223;p32"/>
          <p:cNvSpPr txBox="1">
            <a:spLocks noGrp="1"/>
          </p:cNvSpPr>
          <p:nvPr>
            <p:ph type="subTitle" idx="1"/>
          </p:nvPr>
        </p:nvSpPr>
        <p:spPr>
          <a:xfrm>
            <a:off x="323103" y="1122580"/>
            <a:ext cx="7813152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"/>
              <a:t>NFL Offenses have 40 seconds to run a play</a:t>
            </a:r>
            <a:endParaRPr lang="en-US"/>
          </a:p>
          <a:p>
            <a:pPr marL="285750" indent="-285750" algn="l">
              <a:buFont typeface="Arial"/>
              <a:buChar char="•"/>
            </a:pPr>
            <a:r>
              <a:rPr lang="en">
                <a:solidFill>
                  <a:srgbClr val="1D2C52"/>
                </a:solidFill>
              </a:rPr>
              <a:t>Pre-snap both teams must execute:</a:t>
            </a:r>
          </a:p>
          <a:p>
            <a:pPr marL="742950" lvl="1">
              <a:buSzPts val="1800"/>
              <a:buFont typeface="Courier New"/>
              <a:buChar char="o"/>
            </a:pPr>
            <a:r>
              <a:rPr lang="en" sz="1600">
                <a:solidFill>
                  <a:srgbClr val="1D2C52"/>
                </a:solidFill>
              </a:rPr>
              <a:t>Player substitutions</a:t>
            </a:r>
          </a:p>
          <a:p>
            <a:pPr marL="742950" lvl="1">
              <a:buSzPts val="1800"/>
              <a:buFont typeface="Courier New"/>
              <a:buChar char="o"/>
            </a:pPr>
            <a:r>
              <a:rPr lang="en" sz="1600">
                <a:solidFill>
                  <a:srgbClr val="1D2C52"/>
                </a:solidFill>
              </a:rPr>
              <a:t>Communicate plays</a:t>
            </a:r>
          </a:p>
          <a:p>
            <a:pPr marL="742950" lvl="1">
              <a:buSzPts val="1800"/>
              <a:buFont typeface="Courier New"/>
              <a:buChar char="o"/>
            </a:pPr>
            <a:r>
              <a:rPr lang="en" sz="1600">
                <a:solidFill>
                  <a:srgbClr val="1D2C52"/>
                </a:solidFill>
              </a:rPr>
              <a:t>Read the field</a:t>
            </a:r>
          </a:p>
          <a:p>
            <a:pPr marL="742950" lvl="1">
              <a:buSzPts val="1800"/>
              <a:buFont typeface="Courier New"/>
              <a:buChar char="o"/>
            </a:pPr>
            <a:r>
              <a:rPr lang="en" sz="1600">
                <a:solidFill>
                  <a:srgbClr val="1D2C52"/>
                </a:solidFill>
              </a:rPr>
              <a:t>Determine optimal strategy for player formations</a:t>
            </a:r>
            <a:endParaRPr lang="en" sz="1600"/>
          </a:p>
          <a:p>
            <a:pPr marL="285750" indent="-285750" algn="l">
              <a:buSzPts val="1800"/>
              <a:buFont typeface="Arial"/>
              <a:buChar char="•"/>
            </a:pPr>
            <a:endParaRPr lang="en">
              <a:solidFill>
                <a:srgbClr val="1D2C52"/>
              </a:solidFill>
            </a:endParaRPr>
          </a:p>
          <a:p>
            <a:pPr marL="742950" lvl="1" algn="l">
              <a:buFont typeface="Courier New"/>
              <a:buChar char="o"/>
            </a:pPr>
            <a:endParaRPr lang="en" sz="1200">
              <a:solidFill>
                <a:srgbClr val="1D2C52"/>
              </a:solidFill>
            </a:endParaRPr>
          </a:p>
          <a:p>
            <a:pPr marL="285750" indent="-285750" algn="l">
              <a:buFont typeface="Arial"/>
              <a:buChar char="•"/>
            </a:pPr>
            <a:endParaRPr lang="en" sz="1400">
              <a:solidFill>
                <a:srgbClr val="1D2C52"/>
              </a:solidFill>
            </a:endParaRPr>
          </a:p>
          <a:p>
            <a:pPr marL="742950" lvl="1" algn="l">
              <a:buFont typeface="Courier New"/>
              <a:buChar char="o"/>
            </a:pPr>
            <a:endParaRPr lang="en" sz="1200">
              <a:solidFill>
                <a:srgbClr val="25100B"/>
              </a:solidFill>
            </a:endParaRPr>
          </a:p>
          <a:p>
            <a:pPr marL="285750" indent="-285750" algn="l">
              <a:buFont typeface="Arial"/>
              <a:buChar char="•"/>
            </a:pPr>
            <a:endParaRPr lang="en">
              <a:solidFill>
                <a:srgbClr val="1D2C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74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ctrTitle"/>
          </p:nvPr>
        </p:nvSpPr>
        <p:spPr>
          <a:xfrm>
            <a:off x="321067" y="260035"/>
            <a:ext cx="5636005" cy="9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">
                <a:solidFill>
                  <a:srgbClr val="FFFFFF"/>
                </a:solidFill>
              </a:rPr>
              <a:t>Problem Statement</a:t>
            </a:r>
            <a:endParaRPr lang="en-US"/>
          </a:p>
          <a:p>
            <a:pPr algn="l"/>
            <a:endParaRPr lang="en"/>
          </a:p>
        </p:txBody>
      </p:sp>
      <p:sp>
        <p:nvSpPr>
          <p:cNvPr id="223" name="Google Shape;223;p32"/>
          <p:cNvSpPr txBox="1">
            <a:spLocks noGrp="1"/>
          </p:cNvSpPr>
          <p:nvPr>
            <p:ph type="subTitle" idx="1"/>
          </p:nvPr>
        </p:nvSpPr>
        <p:spPr>
          <a:xfrm>
            <a:off x="323103" y="1122580"/>
            <a:ext cx="8070005" cy="31521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" b="1"/>
              <a:t>Our Focus</a:t>
            </a:r>
          </a:p>
          <a:p>
            <a:pPr marL="285750" indent="-285750" algn="l">
              <a:buFont typeface="Arial"/>
              <a:buChar char="•"/>
            </a:pPr>
            <a:r>
              <a:rPr lang="en"/>
              <a:t>Analyze NFL team tendencies on 3rd down</a:t>
            </a:r>
          </a:p>
          <a:p>
            <a:pPr marL="285750" indent="-285750" algn="l">
              <a:buFont typeface="Arial"/>
              <a:buChar char="•"/>
            </a:pPr>
            <a:r>
              <a:rPr lang="en">
                <a:solidFill>
                  <a:srgbClr val="1D2C52"/>
                </a:solidFill>
              </a:rPr>
              <a:t>What are the Influences that determine a running vs pass play</a:t>
            </a:r>
          </a:p>
          <a:p>
            <a:pPr marL="285750" indent="-285750" algn="l">
              <a:buFont typeface="Arial"/>
              <a:buChar char="•"/>
            </a:pPr>
            <a:r>
              <a:rPr lang="en">
                <a:solidFill>
                  <a:srgbClr val="1D2C52"/>
                </a:solidFill>
              </a:rPr>
              <a:t>Identify patterns and probabilities associated with 3rd down play-calling strategies</a:t>
            </a:r>
          </a:p>
          <a:p>
            <a:pPr marL="285750" indent="-285750">
              <a:buFont typeface="Arial"/>
              <a:buChar char="•"/>
            </a:pPr>
            <a:endParaRPr lang="en">
              <a:solidFill>
                <a:srgbClr val="1D2C52"/>
              </a:solidFill>
            </a:endParaRPr>
          </a:p>
          <a:p>
            <a:pPr marL="742950" lvl="1" algn="l">
              <a:buFont typeface="Courier New"/>
              <a:buChar char="o"/>
            </a:pPr>
            <a:endParaRPr lang="en" sz="1200">
              <a:solidFill>
                <a:srgbClr val="1D2C52"/>
              </a:solidFill>
            </a:endParaRPr>
          </a:p>
          <a:p>
            <a:pPr marL="0" indent="0" algn="l"/>
            <a:r>
              <a:rPr lang="en" sz="1400" b="1">
                <a:solidFill>
                  <a:srgbClr val="1D2C52"/>
                </a:solidFill>
              </a:rPr>
              <a:t>Objective</a:t>
            </a:r>
          </a:p>
          <a:p>
            <a:pPr marL="285750" indent="-285750" algn="l">
              <a:buFont typeface="Arial"/>
              <a:buChar char="•"/>
            </a:pPr>
            <a:r>
              <a:rPr lang="en">
                <a:solidFill>
                  <a:srgbClr val="1D2C52"/>
                </a:solidFill>
              </a:rPr>
              <a:t>Actionable insights regarding 3rd down play calls by identifying patterns in play-calling behaviors</a:t>
            </a:r>
          </a:p>
          <a:p>
            <a:pPr marL="285750" indent="-285750" algn="l">
              <a:buFont typeface="Arial"/>
              <a:buChar char="•"/>
            </a:pPr>
            <a:r>
              <a:rPr lang="en">
                <a:solidFill>
                  <a:srgbClr val="1D2C52"/>
                </a:solidFill>
              </a:rPr>
              <a:t>Quantify the probability of a team opting to run or pass in different scenarios</a:t>
            </a:r>
          </a:p>
          <a:p>
            <a:pPr marL="742950" lvl="1" algn="l">
              <a:buFont typeface="Courier New"/>
              <a:buChar char="o"/>
            </a:pPr>
            <a:endParaRPr lang="en" sz="1200">
              <a:solidFill>
                <a:srgbClr val="25100B"/>
              </a:solidFill>
            </a:endParaRPr>
          </a:p>
          <a:p>
            <a:pPr marL="285750" indent="-285750" algn="l">
              <a:buFont typeface="Arial"/>
              <a:buChar char="•"/>
            </a:pPr>
            <a:endParaRPr lang="en">
              <a:solidFill>
                <a:srgbClr val="1D2C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508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 txBox="1">
            <a:spLocks noGrp="1"/>
          </p:cNvSpPr>
          <p:nvPr>
            <p:ph type="subTitle" idx="6"/>
          </p:nvPr>
        </p:nvSpPr>
        <p:spPr>
          <a:xfrm>
            <a:off x="5672494" y="1655705"/>
            <a:ext cx="2547734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Develop actionable insights and recommendations to improve 3rd down strategies</a:t>
            </a:r>
          </a:p>
        </p:txBody>
      </p:sp>
      <p:sp>
        <p:nvSpPr>
          <p:cNvPr id="300" name="Google Shape;300;p34"/>
          <p:cNvSpPr txBox="1">
            <a:spLocks noGrp="1"/>
          </p:cNvSpPr>
          <p:nvPr>
            <p:ph type="subTitle" idx="4"/>
          </p:nvPr>
        </p:nvSpPr>
        <p:spPr>
          <a:xfrm>
            <a:off x="3696550" y="1655705"/>
            <a:ext cx="18468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Quantify the 3rd down probability of running vs passing</a:t>
            </a:r>
          </a:p>
        </p:txBody>
      </p:sp>
      <p:sp>
        <p:nvSpPr>
          <p:cNvPr id="302" name="Google Shape;302;p34"/>
          <p:cNvSpPr txBox="1">
            <a:spLocks noGrp="1"/>
          </p:cNvSpPr>
          <p:nvPr>
            <p:ph type="subTitle" idx="1"/>
          </p:nvPr>
        </p:nvSpPr>
        <p:spPr>
          <a:xfrm>
            <a:off x="1059402" y="1655705"/>
            <a:ext cx="2348673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Identify common patterns in play-calling strategies on 3rd down</a:t>
            </a:r>
          </a:p>
        </p:txBody>
      </p:sp>
      <p:sp>
        <p:nvSpPr>
          <p:cNvPr id="303" name="Google Shape;303;p34"/>
          <p:cNvSpPr txBox="1"/>
          <p:nvPr/>
        </p:nvSpPr>
        <p:spPr>
          <a:xfrm>
            <a:off x="1695984" y="2733577"/>
            <a:ext cx="1075500" cy="7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ctr" anchorCtr="0">
            <a:noAutofit/>
          </a:bodyPr>
          <a:lstStyle/>
          <a:p>
            <a:pPr marL="0" marR="0" lvl="0" indent="0" algn="ctr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  <a:latin typeface="Big Shoulders Display ExtraBold"/>
                <a:ea typeface="Big Shoulders Display ExtraBold"/>
                <a:cs typeface="Big Shoulders Display ExtraBold"/>
                <a:sym typeface="Big Shoulders Display ExtraBold"/>
              </a:rPr>
              <a:t>01</a:t>
            </a:r>
            <a:endParaRPr sz="4800">
              <a:solidFill>
                <a:schemeClr val="accent2"/>
              </a:solidFill>
              <a:latin typeface="Big Shoulders Display ExtraBold"/>
              <a:ea typeface="Big Shoulders Display ExtraBold"/>
              <a:cs typeface="Big Shoulders Display ExtraBold"/>
              <a:sym typeface="Big Shoulders Display ExtraBold"/>
            </a:endParaRPr>
          </a:p>
        </p:txBody>
      </p:sp>
      <p:sp>
        <p:nvSpPr>
          <p:cNvPr id="304" name="Google Shape;304;p34"/>
          <p:cNvSpPr txBox="1"/>
          <p:nvPr/>
        </p:nvSpPr>
        <p:spPr>
          <a:xfrm>
            <a:off x="4020250" y="2733577"/>
            <a:ext cx="1199400" cy="7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ctr" anchorCtr="0">
            <a:noAutofit/>
          </a:bodyPr>
          <a:lstStyle/>
          <a:p>
            <a:pPr marL="0" marR="0" lvl="0" indent="0" algn="ctr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  <a:latin typeface="Big Shoulders Display ExtraBold"/>
                <a:ea typeface="Big Shoulders Display ExtraBold"/>
                <a:cs typeface="Big Shoulders Display ExtraBold"/>
                <a:sym typeface="Big Shoulders Display ExtraBold"/>
              </a:rPr>
              <a:t>02</a:t>
            </a:r>
            <a:endParaRPr sz="4800">
              <a:solidFill>
                <a:schemeClr val="accent2"/>
              </a:solidFill>
              <a:latin typeface="Big Shoulders Display ExtraBold"/>
              <a:ea typeface="Big Shoulders Display ExtraBold"/>
              <a:cs typeface="Big Shoulders Display ExtraBold"/>
              <a:sym typeface="Big Shoulders Display ExtraBold"/>
            </a:endParaRPr>
          </a:p>
        </p:txBody>
      </p:sp>
      <p:sp>
        <p:nvSpPr>
          <p:cNvPr id="305" name="Google Shape;305;p34"/>
          <p:cNvSpPr txBox="1"/>
          <p:nvPr/>
        </p:nvSpPr>
        <p:spPr>
          <a:xfrm>
            <a:off x="6349872" y="2733577"/>
            <a:ext cx="1199400" cy="7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ctr" anchorCtr="0">
            <a:noAutofit/>
          </a:bodyPr>
          <a:lstStyle/>
          <a:p>
            <a:pPr marL="0" marR="0" lvl="0" indent="0" algn="ctr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  <a:latin typeface="Big Shoulders Display ExtraBold"/>
                <a:ea typeface="Big Shoulders Display ExtraBold"/>
                <a:cs typeface="Big Shoulders Display ExtraBold"/>
                <a:sym typeface="Big Shoulders Display ExtraBold"/>
              </a:rPr>
              <a:t>03</a:t>
            </a:r>
            <a:endParaRPr sz="4800">
              <a:solidFill>
                <a:schemeClr val="accent2"/>
              </a:solidFill>
              <a:latin typeface="Big Shoulders Display ExtraBold"/>
              <a:ea typeface="Big Shoulders Display ExtraBold"/>
              <a:cs typeface="Big Shoulders Display ExtraBold"/>
              <a:sym typeface="Big Shoulders Display ExtraBold"/>
            </a:endParaRPr>
          </a:p>
        </p:txBody>
      </p:sp>
      <p:cxnSp>
        <p:nvCxnSpPr>
          <p:cNvPr id="306" name="Google Shape;306;p34"/>
          <p:cNvCxnSpPr>
            <a:stCxn id="303" idx="2"/>
            <a:endCxn id="304" idx="2"/>
          </p:cNvCxnSpPr>
          <p:nvPr/>
        </p:nvCxnSpPr>
        <p:spPr>
          <a:xfrm rot="-5400000" flipH="1">
            <a:off x="3426534" y="2336077"/>
            <a:ext cx="600" cy="2386200"/>
          </a:xfrm>
          <a:prstGeom prst="curvedConnector3">
            <a:avLst>
              <a:gd name="adj1" fmla="val 39687500"/>
            </a:avLst>
          </a:prstGeom>
          <a:noFill/>
          <a:ln w="19050" cap="flat" cmpd="sng">
            <a:solidFill>
              <a:schemeClr val="lt1"/>
            </a:solidFill>
            <a:prstDash val="dash"/>
            <a:round/>
            <a:headEnd type="oval" w="med" len="med"/>
            <a:tailEnd type="none" w="med" len="med"/>
          </a:ln>
        </p:spPr>
      </p:cxnSp>
      <p:cxnSp>
        <p:nvCxnSpPr>
          <p:cNvPr id="307" name="Google Shape;307;p34"/>
          <p:cNvCxnSpPr>
            <a:cxnSpLocks/>
            <a:stCxn id="304" idx="2"/>
            <a:endCxn id="305" idx="2"/>
          </p:cNvCxnSpPr>
          <p:nvPr/>
        </p:nvCxnSpPr>
        <p:spPr>
          <a:xfrm rot="-5400000" flipH="1">
            <a:off x="5784400" y="2364427"/>
            <a:ext cx="600" cy="2329500"/>
          </a:xfrm>
          <a:prstGeom prst="curvedConnector3">
            <a:avLst>
              <a:gd name="adj1" fmla="val 39687500"/>
            </a:avLst>
          </a:pr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08" name="Google Shape;308;p34"/>
          <p:cNvSpPr txBox="1">
            <a:spLocks noGrp="1"/>
          </p:cNvSpPr>
          <p:nvPr>
            <p:ph type="ctrTitle"/>
          </p:nvPr>
        </p:nvSpPr>
        <p:spPr>
          <a:xfrm>
            <a:off x="615250" y="176845"/>
            <a:ext cx="48657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OUR GOALS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>
            <a:spLocks noGrp="1"/>
          </p:cNvSpPr>
          <p:nvPr>
            <p:ph type="ctrTitle"/>
          </p:nvPr>
        </p:nvSpPr>
        <p:spPr>
          <a:xfrm>
            <a:off x="915800" y="503467"/>
            <a:ext cx="2489100" cy="128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Prediction</a:t>
            </a:r>
          </a:p>
        </p:txBody>
      </p:sp>
      <p:sp>
        <p:nvSpPr>
          <p:cNvPr id="236" name="Google Shape;236;p33"/>
          <p:cNvSpPr txBox="1">
            <a:spLocks noGrp="1"/>
          </p:cNvSpPr>
          <p:nvPr>
            <p:ph type="subTitle" idx="1"/>
          </p:nvPr>
        </p:nvSpPr>
        <p:spPr>
          <a:xfrm>
            <a:off x="915950" y="2324550"/>
            <a:ext cx="24891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NFL teams are more likely to pass the ball on 3</a:t>
            </a:r>
            <a:r>
              <a:rPr lang="en" baseline="30000"/>
              <a:t>rd</a:t>
            </a:r>
            <a:r>
              <a:rPr lang="en"/>
              <a:t> down than run the ball</a:t>
            </a:r>
            <a:endParaRPr/>
          </a:p>
        </p:txBody>
      </p:sp>
      <p:grpSp>
        <p:nvGrpSpPr>
          <p:cNvPr id="238" name="Google Shape;238;p33"/>
          <p:cNvGrpSpPr/>
          <p:nvPr/>
        </p:nvGrpSpPr>
        <p:grpSpPr>
          <a:xfrm flipH="1">
            <a:off x="5362004" y="1327366"/>
            <a:ext cx="2742357" cy="3803561"/>
            <a:chOff x="845875" y="2400750"/>
            <a:chExt cx="942650" cy="1307425"/>
          </a:xfrm>
        </p:grpSpPr>
        <p:sp>
          <p:nvSpPr>
            <p:cNvPr id="239" name="Google Shape;239;p33"/>
            <p:cNvSpPr/>
            <p:nvPr/>
          </p:nvSpPr>
          <p:spPr>
            <a:xfrm>
              <a:off x="1758800" y="2513325"/>
              <a:ext cx="19400" cy="1035150"/>
            </a:xfrm>
            <a:custGeom>
              <a:avLst/>
              <a:gdLst/>
              <a:ahLst/>
              <a:cxnLst/>
              <a:rect l="l" t="t" r="r" b="b"/>
              <a:pathLst>
                <a:path w="776" h="41406" extrusionOk="0">
                  <a:moveTo>
                    <a:pt x="390" y="1"/>
                  </a:moveTo>
                  <a:cubicBezTo>
                    <a:pt x="181" y="1"/>
                    <a:pt x="1" y="168"/>
                    <a:pt x="1" y="385"/>
                  </a:cubicBezTo>
                  <a:lnTo>
                    <a:pt x="1" y="41308"/>
                  </a:lnTo>
                  <a:lnTo>
                    <a:pt x="775" y="41406"/>
                  </a:lnTo>
                  <a:lnTo>
                    <a:pt x="775" y="385"/>
                  </a:lnTo>
                  <a:cubicBezTo>
                    <a:pt x="775" y="194"/>
                    <a:pt x="631" y="29"/>
                    <a:pt x="435" y="3"/>
                  </a:cubicBezTo>
                  <a:cubicBezTo>
                    <a:pt x="420" y="1"/>
                    <a:pt x="405" y="1"/>
                    <a:pt x="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3"/>
            <p:cNvSpPr/>
            <p:nvPr/>
          </p:nvSpPr>
          <p:spPr>
            <a:xfrm>
              <a:off x="866000" y="2956700"/>
              <a:ext cx="902525" cy="131825"/>
            </a:xfrm>
            <a:custGeom>
              <a:avLst/>
              <a:gdLst/>
              <a:ahLst/>
              <a:cxnLst/>
              <a:rect l="l" t="t" r="r" b="b"/>
              <a:pathLst>
                <a:path w="36101" h="5273" extrusionOk="0">
                  <a:moveTo>
                    <a:pt x="1" y="0"/>
                  </a:moveTo>
                  <a:lnTo>
                    <a:pt x="1" y="770"/>
                  </a:lnTo>
                  <a:lnTo>
                    <a:pt x="36100" y="5273"/>
                  </a:lnTo>
                  <a:lnTo>
                    <a:pt x="36100" y="44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3"/>
            <p:cNvSpPr/>
            <p:nvPr/>
          </p:nvSpPr>
          <p:spPr>
            <a:xfrm>
              <a:off x="1748225" y="3512525"/>
              <a:ext cx="40300" cy="195650"/>
            </a:xfrm>
            <a:custGeom>
              <a:avLst/>
              <a:gdLst/>
              <a:ahLst/>
              <a:cxnLst/>
              <a:rect l="l" t="t" r="r" b="b"/>
              <a:pathLst>
                <a:path w="1612" h="7826" extrusionOk="0">
                  <a:moveTo>
                    <a:pt x="799" y="1"/>
                  </a:moveTo>
                  <a:cubicBezTo>
                    <a:pt x="364" y="1"/>
                    <a:pt x="1" y="353"/>
                    <a:pt x="1" y="803"/>
                  </a:cubicBezTo>
                  <a:lnTo>
                    <a:pt x="6" y="7826"/>
                  </a:lnTo>
                  <a:lnTo>
                    <a:pt x="1612" y="7826"/>
                  </a:lnTo>
                  <a:lnTo>
                    <a:pt x="1612" y="803"/>
                  </a:lnTo>
                  <a:cubicBezTo>
                    <a:pt x="1612" y="395"/>
                    <a:pt x="1307" y="54"/>
                    <a:pt x="904" y="8"/>
                  </a:cubicBezTo>
                  <a:cubicBezTo>
                    <a:pt x="869" y="3"/>
                    <a:pt x="834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3"/>
            <p:cNvSpPr/>
            <p:nvPr/>
          </p:nvSpPr>
          <p:spPr>
            <a:xfrm>
              <a:off x="856325" y="2400750"/>
              <a:ext cx="19375" cy="1035300"/>
            </a:xfrm>
            <a:custGeom>
              <a:avLst/>
              <a:gdLst/>
              <a:ahLst/>
              <a:cxnLst/>
              <a:rect l="l" t="t" r="r" b="b"/>
              <a:pathLst>
                <a:path w="775" h="41412" extrusionOk="0">
                  <a:moveTo>
                    <a:pt x="390" y="1"/>
                  </a:moveTo>
                  <a:cubicBezTo>
                    <a:pt x="181" y="1"/>
                    <a:pt x="0" y="168"/>
                    <a:pt x="0" y="385"/>
                  </a:cubicBezTo>
                  <a:lnTo>
                    <a:pt x="0" y="41313"/>
                  </a:lnTo>
                  <a:lnTo>
                    <a:pt x="775" y="41411"/>
                  </a:lnTo>
                  <a:lnTo>
                    <a:pt x="775" y="385"/>
                  </a:lnTo>
                  <a:cubicBezTo>
                    <a:pt x="775" y="194"/>
                    <a:pt x="630" y="29"/>
                    <a:pt x="434" y="3"/>
                  </a:cubicBezTo>
                  <a:cubicBezTo>
                    <a:pt x="419" y="2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3"/>
            <p:cNvSpPr/>
            <p:nvPr/>
          </p:nvSpPr>
          <p:spPr>
            <a:xfrm>
              <a:off x="845875" y="3399975"/>
              <a:ext cx="40150" cy="308200"/>
            </a:xfrm>
            <a:custGeom>
              <a:avLst/>
              <a:gdLst/>
              <a:ahLst/>
              <a:cxnLst/>
              <a:rect l="l" t="t" r="r" b="b"/>
              <a:pathLst>
                <a:path w="1606" h="12328" extrusionOk="0">
                  <a:moveTo>
                    <a:pt x="799" y="0"/>
                  </a:moveTo>
                  <a:cubicBezTo>
                    <a:pt x="364" y="0"/>
                    <a:pt x="0" y="352"/>
                    <a:pt x="0" y="802"/>
                  </a:cubicBezTo>
                  <a:lnTo>
                    <a:pt x="0" y="12328"/>
                  </a:lnTo>
                  <a:lnTo>
                    <a:pt x="1606" y="12328"/>
                  </a:lnTo>
                  <a:lnTo>
                    <a:pt x="1606" y="802"/>
                  </a:lnTo>
                  <a:cubicBezTo>
                    <a:pt x="1606" y="399"/>
                    <a:pt x="1306" y="53"/>
                    <a:pt x="904" y="7"/>
                  </a:cubicBezTo>
                  <a:cubicBezTo>
                    <a:pt x="868" y="2"/>
                    <a:pt x="833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33"/>
          <p:cNvGrpSpPr/>
          <p:nvPr/>
        </p:nvGrpSpPr>
        <p:grpSpPr>
          <a:xfrm>
            <a:off x="4169943" y="2086281"/>
            <a:ext cx="2386842" cy="1784370"/>
            <a:chOff x="4029925" y="586725"/>
            <a:chExt cx="1224775" cy="915625"/>
          </a:xfrm>
        </p:grpSpPr>
        <p:sp>
          <p:nvSpPr>
            <p:cNvPr id="245" name="Google Shape;245;p33"/>
            <p:cNvSpPr/>
            <p:nvPr/>
          </p:nvSpPr>
          <p:spPr>
            <a:xfrm>
              <a:off x="4795575" y="649425"/>
              <a:ext cx="401425" cy="396825"/>
            </a:xfrm>
            <a:custGeom>
              <a:avLst/>
              <a:gdLst/>
              <a:ahLst/>
              <a:cxnLst/>
              <a:rect l="l" t="t" r="r" b="b"/>
              <a:pathLst>
                <a:path w="16057" h="15873" extrusionOk="0">
                  <a:moveTo>
                    <a:pt x="14012" y="1"/>
                  </a:moveTo>
                  <a:cubicBezTo>
                    <a:pt x="13004" y="1"/>
                    <a:pt x="11996" y="90"/>
                    <a:pt x="11003" y="269"/>
                  </a:cubicBezTo>
                  <a:cubicBezTo>
                    <a:pt x="10472" y="362"/>
                    <a:pt x="9950" y="485"/>
                    <a:pt x="9432" y="632"/>
                  </a:cubicBezTo>
                  <a:cubicBezTo>
                    <a:pt x="7576" y="1170"/>
                    <a:pt x="5592" y="2137"/>
                    <a:pt x="3891" y="3836"/>
                  </a:cubicBezTo>
                  <a:cubicBezTo>
                    <a:pt x="2190" y="5537"/>
                    <a:pt x="1226" y="7520"/>
                    <a:pt x="688" y="9376"/>
                  </a:cubicBezTo>
                  <a:cubicBezTo>
                    <a:pt x="538" y="9894"/>
                    <a:pt x="418" y="10417"/>
                    <a:pt x="322" y="10947"/>
                  </a:cubicBezTo>
                  <a:cubicBezTo>
                    <a:pt x="77" y="12324"/>
                    <a:pt x="1" y="13728"/>
                    <a:pt x="97" y="15125"/>
                  </a:cubicBezTo>
                  <a:cubicBezTo>
                    <a:pt x="126" y="15532"/>
                    <a:pt x="163" y="15766"/>
                    <a:pt x="163" y="15766"/>
                  </a:cubicBezTo>
                  <a:cubicBezTo>
                    <a:pt x="163" y="15766"/>
                    <a:pt x="236" y="15775"/>
                    <a:pt x="374" y="15793"/>
                  </a:cubicBezTo>
                  <a:cubicBezTo>
                    <a:pt x="660" y="15824"/>
                    <a:pt x="1218" y="15873"/>
                    <a:pt x="1962" y="15873"/>
                  </a:cubicBezTo>
                  <a:cubicBezTo>
                    <a:pt x="2782" y="15873"/>
                    <a:pt x="3828" y="15813"/>
                    <a:pt x="4981" y="15606"/>
                  </a:cubicBezTo>
                  <a:cubicBezTo>
                    <a:pt x="5511" y="15510"/>
                    <a:pt x="6034" y="15387"/>
                    <a:pt x="6552" y="15240"/>
                  </a:cubicBezTo>
                  <a:cubicBezTo>
                    <a:pt x="8408" y="14703"/>
                    <a:pt x="10391" y="13738"/>
                    <a:pt x="12092" y="12037"/>
                  </a:cubicBezTo>
                  <a:cubicBezTo>
                    <a:pt x="13794" y="10338"/>
                    <a:pt x="14758" y="8352"/>
                    <a:pt x="15296" y="6497"/>
                  </a:cubicBezTo>
                  <a:cubicBezTo>
                    <a:pt x="15443" y="5979"/>
                    <a:pt x="15566" y="5456"/>
                    <a:pt x="15659" y="4926"/>
                  </a:cubicBezTo>
                  <a:cubicBezTo>
                    <a:pt x="16057" y="2729"/>
                    <a:pt x="15914" y="920"/>
                    <a:pt x="15848" y="321"/>
                  </a:cubicBezTo>
                  <a:cubicBezTo>
                    <a:pt x="15831" y="183"/>
                    <a:pt x="15821" y="107"/>
                    <a:pt x="15821" y="107"/>
                  </a:cubicBezTo>
                  <a:cubicBezTo>
                    <a:pt x="15821" y="107"/>
                    <a:pt x="15588" y="73"/>
                    <a:pt x="15180" y="41"/>
                  </a:cubicBezTo>
                  <a:cubicBezTo>
                    <a:pt x="14791" y="14"/>
                    <a:pt x="14402" y="1"/>
                    <a:pt x="14012" y="1"/>
                  </a:cubicBezTo>
                  <a:close/>
                </a:path>
              </a:pathLst>
            </a:custGeom>
            <a:solidFill>
              <a:srgbClr val="D47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3"/>
            <p:cNvSpPr/>
            <p:nvPr/>
          </p:nvSpPr>
          <p:spPr>
            <a:xfrm>
              <a:off x="4797975" y="650425"/>
              <a:ext cx="393750" cy="393825"/>
            </a:xfrm>
            <a:custGeom>
              <a:avLst/>
              <a:gdLst/>
              <a:ahLst/>
              <a:cxnLst/>
              <a:rect l="l" t="t" r="r" b="b"/>
              <a:pathLst>
                <a:path w="15750" h="15753" extrusionOk="0">
                  <a:moveTo>
                    <a:pt x="15084" y="1"/>
                  </a:moveTo>
                  <a:cubicBezTo>
                    <a:pt x="13580" y="406"/>
                    <a:pt x="9500" y="1793"/>
                    <a:pt x="5644" y="5647"/>
                  </a:cubicBezTo>
                  <a:lnTo>
                    <a:pt x="5646" y="5647"/>
                  </a:lnTo>
                  <a:cubicBezTo>
                    <a:pt x="1790" y="9500"/>
                    <a:pt x="406" y="13580"/>
                    <a:pt x="1" y="15085"/>
                  </a:cubicBezTo>
                  <a:cubicBezTo>
                    <a:pt x="30" y="15492"/>
                    <a:pt x="67" y="15726"/>
                    <a:pt x="67" y="15726"/>
                  </a:cubicBezTo>
                  <a:cubicBezTo>
                    <a:pt x="67" y="15726"/>
                    <a:pt x="140" y="15735"/>
                    <a:pt x="278" y="15753"/>
                  </a:cubicBezTo>
                  <a:cubicBezTo>
                    <a:pt x="327" y="15495"/>
                    <a:pt x="1328" y="10566"/>
                    <a:pt x="5946" y="5949"/>
                  </a:cubicBezTo>
                  <a:cubicBezTo>
                    <a:pt x="10570" y="1324"/>
                    <a:pt x="15492" y="330"/>
                    <a:pt x="15750" y="281"/>
                  </a:cubicBezTo>
                  <a:cubicBezTo>
                    <a:pt x="15735" y="143"/>
                    <a:pt x="15723" y="67"/>
                    <a:pt x="15723" y="67"/>
                  </a:cubicBezTo>
                  <a:cubicBezTo>
                    <a:pt x="15723" y="67"/>
                    <a:pt x="15492" y="33"/>
                    <a:pt x="15084" y="1"/>
                  </a:cubicBezTo>
                  <a:close/>
                </a:path>
              </a:pathLst>
            </a:custGeom>
            <a:solidFill>
              <a:srgbClr val="CC6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3"/>
            <p:cNvSpPr/>
            <p:nvPr/>
          </p:nvSpPr>
          <p:spPr>
            <a:xfrm>
              <a:off x="5031300" y="656150"/>
              <a:ext cx="155775" cy="155700"/>
            </a:xfrm>
            <a:custGeom>
              <a:avLst/>
              <a:gdLst/>
              <a:ahLst/>
              <a:cxnLst/>
              <a:rect l="l" t="t" r="r" b="b"/>
              <a:pathLst>
                <a:path w="6231" h="6228" extrusionOk="0">
                  <a:moveTo>
                    <a:pt x="1571" y="0"/>
                  </a:moveTo>
                  <a:cubicBezTo>
                    <a:pt x="1043" y="93"/>
                    <a:pt x="518" y="216"/>
                    <a:pt x="0" y="363"/>
                  </a:cubicBezTo>
                  <a:lnTo>
                    <a:pt x="3" y="363"/>
                  </a:lnTo>
                  <a:cubicBezTo>
                    <a:pt x="646" y="1534"/>
                    <a:pt x="1502" y="2668"/>
                    <a:pt x="2531" y="3699"/>
                  </a:cubicBezTo>
                  <a:cubicBezTo>
                    <a:pt x="3559" y="4728"/>
                    <a:pt x="4696" y="5585"/>
                    <a:pt x="5864" y="6228"/>
                  </a:cubicBezTo>
                  <a:cubicBezTo>
                    <a:pt x="6014" y="5710"/>
                    <a:pt x="6137" y="5187"/>
                    <a:pt x="6230" y="4657"/>
                  </a:cubicBezTo>
                  <a:cubicBezTo>
                    <a:pt x="4320" y="3508"/>
                    <a:pt x="2722" y="1907"/>
                    <a:pt x="1571" y="0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3"/>
            <p:cNvSpPr/>
            <p:nvPr/>
          </p:nvSpPr>
          <p:spPr>
            <a:xfrm>
              <a:off x="4803625" y="883825"/>
              <a:ext cx="155700" cy="155750"/>
            </a:xfrm>
            <a:custGeom>
              <a:avLst/>
              <a:gdLst/>
              <a:ahLst/>
              <a:cxnLst/>
              <a:rect l="l" t="t" r="r" b="b"/>
              <a:pathLst>
                <a:path w="6228" h="6230" extrusionOk="0">
                  <a:moveTo>
                    <a:pt x="366" y="0"/>
                  </a:moveTo>
                  <a:cubicBezTo>
                    <a:pt x="216" y="518"/>
                    <a:pt x="96" y="1041"/>
                    <a:pt x="0" y="1571"/>
                  </a:cubicBezTo>
                  <a:cubicBezTo>
                    <a:pt x="1910" y="2722"/>
                    <a:pt x="3508" y="4320"/>
                    <a:pt x="4659" y="6230"/>
                  </a:cubicBezTo>
                  <a:cubicBezTo>
                    <a:pt x="5187" y="6134"/>
                    <a:pt x="5712" y="6011"/>
                    <a:pt x="6228" y="5864"/>
                  </a:cubicBezTo>
                  <a:cubicBezTo>
                    <a:pt x="5585" y="4693"/>
                    <a:pt x="4728" y="3559"/>
                    <a:pt x="3700" y="2531"/>
                  </a:cubicBezTo>
                  <a:cubicBezTo>
                    <a:pt x="2671" y="1502"/>
                    <a:pt x="1534" y="643"/>
                    <a:pt x="366" y="0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3"/>
            <p:cNvSpPr/>
            <p:nvPr/>
          </p:nvSpPr>
          <p:spPr>
            <a:xfrm>
              <a:off x="4889725" y="745000"/>
              <a:ext cx="108150" cy="103050"/>
            </a:xfrm>
            <a:custGeom>
              <a:avLst/>
              <a:gdLst/>
              <a:ahLst/>
              <a:cxnLst/>
              <a:rect l="l" t="t" r="r" b="b"/>
              <a:pathLst>
                <a:path w="4326" h="4122" extrusionOk="0">
                  <a:moveTo>
                    <a:pt x="3374" y="1"/>
                  </a:moveTo>
                  <a:cubicBezTo>
                    <a:pt x="3178" y="1"/>
                    <a:pt x="2982" y="67"/>
                    <a:pt x="2821" y="204"/>
                  </a:cubicBezTo>
                  <a:cubicBezTo>
                    <a:pt x="2376" y="590"/>
                    <a:pt x="1942" y="995"/>
                    <a:pt x="1525" y="1412"/>
                  </a:cubicBezTo>
                  <a:cubicBezTo>
                    <a:pt x="1107" y="1829"/>
                    <a:pt x="702" y="2264"/>
                    <a:pt x="317" y="2708"/>
                  </a:cubicBezTo>
                  <a:cubicBezTo>
                    <a:pt x="0" y="3076"/>
                    <a:pt x="52" y="3631"/>
                    <a:pt x="430" y="3935"/>
                  </a:cubicBezTo>
                  <a:cubicBezTo>
                    <a:pt x="586" y="4060"/>
                    <a:pt x="774" y="4121"/>
                    <a:pt x="961" y="4121"/>
                  </a:cubicBezTo>
                  <a:cubicBezTo>
                    <a:pt x="1200" y="4121"/>
                    <a:pt x="1438" y="4022"/>
                    <a:pt x="1606" y="3827"/>
                  </a:cubicBezTo>
                  <a:cubicBezTo>
                    <a:pt x="1964" y="3413"/>
                    <a:pt x="2342" y="3008"/>
                    <a:pt x="2730" y="2617"/>
                  </a:cubicBezTo>
                  <a:cubicBezTo>
                    <a:pt x="3118" y="2229"/>
                    <a:pt x="3523" y="1851"/>
                    <a:pt x="3940" y="1493"/>
                  </a:cubicBezTo>
                  <a:cubicBezTo>
                    <a:pt x="4291" y="1184"/>
                    <a:pt x="4325" y="649"/>
                    <a:pt x="4018" y="295"/>
                  </a:cubicBezTo>
                  <a:cubicBezTo>
                    <a:pt x="3850" y="101"/>
                    <a:pt x="3612" y="1"/>
                    <a:pt x="3374" y="1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3"/>
            <p:cNvSpPr/>
            <p:nvPr/>
          </p:nvSpPr>
          <p:spPr>
            <a:xfrm>
              <a:off x="4948075" y="744825"/>
              <a:ext cx="48325" cy="46700"/>
            </a:xfrm>
            <a:custGeom>
              <a:avLst/>
              <a:gdLst/>
              <a:ahLst/>
              <a:cxnLst/>
              <a:rect l="l" t="t" r="r" b="b"/>
              <a:pathLst>
                <a:path w="1933" h="1868" extrusionOk="0">
                  <a:moveTo>
                    <a:pt x="365" y="1"/>
                  </a:moveTo>
                  <a:cubicBezTo>
                    <a:pt x="281" y="1"/>
                    <a:pt x="196" y="33"/>
                    <a:pt x="131" y="98"/>
                  </a:cubicBezTo>
                  <a:cubicBezTo>
                    <a:pt x="3" y="224"/>
                    <a:pt x="1" y="430"/>
                    <a:pt x="123" y="560"/>
                  </a:cubicBezTo>
                  <a:lnTo>
                    <a:pt x="1333" y="1768"/>
                  </a:lnTo>
                  <a:cubicBezTo>
                    <a:pt x="1398" y="1834"/>
                    <a:pt x="1483" y="1867"/>
                    <a:pt x="1568" y="1867"/>
                  </a:cubicBezTo>
                  <a:cubicBezTo>
                    <a:pt x="1653" y="1867"/>
                    <a:pt x="1738" y="1835"/>
                    <a:pt x="1802" y="1770"/>
                  </a:cubicBezTo>
                  <a:cubicBezTo>
                    <a:pt x="1932" y="1640"/>
                    <a:pt x="1932" y="1429"/>
                    <a:pt x="1800" y="1301"/>
                  </a:cubicBezTo>
                  <a:lnTo>
                    <a:pt x="592" y="91"/>
                  </a:lnTo>
                  <a:cubicBezTo>
                    <a:pt x="528" y="31"/>
                    <a:pt x="447" y="1"/>
                    <a:pt x="365" y="1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3"/>
            <p:cNvSpPr/>
            <p:nvPr/>
          </p:nvSpPr>
          <p:spPr>
            <a:xfrm>
              <a:off x="4928450" y="762875"/>
              <a:ext cx="48075" cy="46475"/>
            </a:xfrm>
            <a:custGeom>
              <a:avLst/>
              <a:gdLst/>
              <a:ahLst/>
              <a:cxnLst/>
              <a:rect l="l" t="t" r="r" b="b"/>
              <a:pathLst>
                <a:path w="1923" h="1859" extrusionOk="0">
                  <a:moveTo>
                    <a:pt x="361" y="0"/>
                  </a:moveTo>
                  <a:cubicBezTo>
                    <a:pt x="277" y="0"/>
                    <a:pt x="193" y="32"/>
                    <a:pt x="128" y="96"/>
                  </a:cubicBezTo>
                  <a:cubicBezTo>
                    <a:pt x="3" y="223"/>
                    <a:pt x="0" y="427"/>
                    <a:pt x="123" y="557"/>
                  </a:cubicBezTo>
                  <a:lnTo>
                    <a:pt x="1328" y="1765"/>
                  </a:lnTo>
                  <a:cubicBezTo>
                    <a:pt x="1393" y="1827"/>
                    <a:pt x="1476" y="1858"/>
                    <a:pt x="1559" y="1858"/>
                  </a:cubicBezTo>
                  <a:cubicBezTo>
                    <a:pt x="1643" y="1858"/>
                    <a:pt x="1728" y="1826"/>
                    <a:pt x="1792" y="1760"/>
                  </a:cubicBezTo>
                  <a:cubicBezTo>
                    <a:pt x="1920" y="1632"/>
                    <a:pt x="1922" y="1426"/>
                    <a:pt x="1794" y="1296"/>
                  </a:cubicBezTo>
                  <a:lnTo>
                    <a:pt x="589" y="91"/>
                  </a:lnTo>
                  <a:cubicBezTo>
                    <a:pt x="525" y="30"/>
                    <a:pt x="443" y="0"/>
                    <a:pt x="361" y="0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4909225" y="781350"/>
              <a:ext cx="48625" cy="46950"/>
            </a:xfrm>
            <a:custGeom>
              <a:avLst/>
              <a:gdLst/>
              <a:ahLst/>
              <a:cxnLst/>
              <a:rect l="l" t="t" r="r" b="b"/>
              <a:pathLst>
                <a:path w="1945" h="1878" extrusionOk="0">
                  <a:moveTo>
                    <a:pt x="365" y="1"/>
                  </a:moveTo>
                  <a:cubicBezTo>
                    <a:pt x="280" y="1"/>
                    <a:pt x="196" y="33"/>
                    <a:pt x="131" y="98"/>
                  </a:cubicBezTo>
                  <a:cubicBezTo>
                    <a:pt x="1" y="228"/>
                    <a:pt x="1" y="439"/>
                    <a:pt x="133" y="567"/>
                  </a:cubicBezTo>
                  <a:lnTo>
                    <a:pt x="1344" y="1777"/>
                  </a:lnTo>
                  <a:cubicBezTo>
                    <a:pt x="1408" y="1844"/>
                    <a:pt x="1494" y="1878"/>
                    <a:pt x="1581" y="1878"/>
                  </a:cubicBezTo>
                  <a:cubicBezTo>
                    <a:pt x="1665" y="1878"/>
                    <a:pt x="1749" y="1846"/>
                    <a:pt x="1815" y="1782"/>
                  </a:cubicBezTo>
                  <a:cubicBezTo>
                    <a:pt x="1945" y="1649"/>
                    <a:pt x="1942" y="1438"/>
                    <a:pt x="1810" y="1311"/>
                  </a:cubicBezTo>
                  <a:lnTo>
                    <a:pt x="600" y="100"/>
                  </a:lnTo>
                  <a:cubicBezTo>
                    <a:pt x="536" y="34"/>
                    <a:pt x="450" y="1"/>
                    <a:pt x="365" y="1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3"/>
            <p:cNvSpPr/>
            <p:nvPr/>
          </p:nvSpPr>
          <p:spPr>
            <a:xfrm>
              <a:off x="4891550" y="801375"/>
              <a:ext cx="48075" cy="46425"/>
            </a:xfrm>
            <a:custGeom>
              <a:avLst/>
              <a:gdLst/>
              <a:ahLst/>
              <a:cxnLst/>
              <a:rect l="l" t="t" r="r" b="b"/>
              <a:pathLst>
                <a:path w="1923" h="1857" extrusionOk="0">
                  <a:moveTo>
                    <a:pt x="365" y="0"/>
                  </a:moveTo>
                  <a:cubicBezTo>
                    <a:pt x="280" y="0"/>
                    <a:pt x="195" y="33"/>
                    <a:pt x="131" y="97"/>
                  </a:cubicBezTo>
                  <a:cubicBezTo>
                    <a:pt x="3" y="225"/>
                    <a:pt x="1" y="429"/>
                    <a:pt x="124" y="559"/>
                  </a:cubicBezTo>
                  <a:lnTo>
                    <a:pt x="1334" y="1766"/>
                  </a:lnTo>
                  <a:cubicBezTo>
                    <a:pt x="1398" y="1827"/>
                    <a:pt x="1480" y="1857"/>
                    <a:pt x="1561" y="1857"/>
                  </a:cubicBezTo>
                  <a:cubicBezTo>
                    <a:pt x="1645" y="1857"/>
                    <a:pt x="1729" y="1825"/>
                    <a:pt x="1793" y="1761"/>
                  </a:cubicBezTo>
                  <a:cubicBezTo>
                    <a:pt x="1920" y="1634"/>
                    <a:pt x="1923" y="1430"/>
                    <a:pt x="1800" y="1300"/>
                  </a:cubicBezTo>
                  <a:lnTo>
                    <a:pt x="590" y="90"/>
                  </a:lnTo>
                  <a:cubicBezTo>
                    <a:pt x="527" y="30"/>
                    <a:pt x="446" y="0"/>
                    <a:pt x="365" y="0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3"/>
            <p:cNvSpPr/>
            <p:nvPr/>
          </p:nvSpPr>
          <p:spPr>
            <a:xfrm>
              <a:off x="5191025" y="652150"/>
              <a:ext cx="700" cy="5300"/>
            </a:xfrm>
            <a:custGeom>
              <a:avLst/>
              <a:gdLst/>
              <a:ahLst/>
              <a:cxnLst/>
              <a:rect l="l" t="t" r="r" b="b"/>
              <a:pathLst>
                <a:path w="28" h="212" extrusionOk="0">
                  <a:moveTo>
                    <a:pt x="1" y="1"/>
                  </a:moveTo>
                  <a:cubicBezTo>
                    <a:pt x="3" y="8"/>
                    <a:pt x="13" y="82"/>
                    <a:pt x="28" y="212"/>
                  </a:cubicBezTo>
                  <a:cubicBezTo>
                    <a:pt x="15" y="82"/>
                    <a:pt x="3" y="8"/>
                    <a:pt x="3" y="1"/>
                  </a:cubicBezTo>
                  <a:close/>
                </a:path>
              </a:pathLst>
            </a:custGeom>
            <a:solidFill>
              <a:srgbClr val="DCC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3"/>
            <p:cNvSpPr/>
            <p:nvPr/>
          </p:nvSpPr>
          <p:spPr>
            <a:xfrm>
              <a:off x="5042525" y="657425"/>
              <a:ext cx="154475" cy="318900"/>
            </a:xfrm>
            <a:custGeom>
              <a:avLst/>
              <a:gdLst/>
              <a:ahLst/>
              <a:cxnLst/>
              <a:rect l="l" t="t" r="r" b="b"/>
              <a:pathLst>
                <a:path w="6179" h="12756" extrusionOk="0">
                  <a:moveTo>
                    <a:pt x="5968" y="1"/>
                  </a:moveTo>
                  <a:cubicBezTo>
                    <a:pt x="5953" y="3"/>
                    <a:pt x="5921" y="11"/>
                    <a:pt x="5869" y="20"/>
                  </a:cubicBezTo>
                  <a:cubicBezTo>
                    <a:pt x="5847" y="646"/>
                    <a:pt x="5732" y="2203"/>
                    <a:pt x="5138" y="4129"/>
                  </a:cubicBezTo>
                  <a:cubicBezTo>
                    <a:pt x="5133" y="4149"/>
                    <a:pt x="5128" y="4169"/>
                    <a:pt x="5121" y="4186"/>
                  </a:cubicBezTo>
                  <a:cubicBezTo>
                    <a:pt x="5339" y="4336"/>
                    <a:pt x="5560" y="4476"/>
                    <a:pt x="5781" y="4608"/>
                  </a:cubicBezTo>
                  <a:cubicBezTo>
                    <a:pt x="6179" y="2409"/>
                    <a:pt x="6036" y="602"/>
                    <a:pt x="5968" y="1"/>
                  </a:cubicBezTo>
                  <a:close/>
                  <a:moveTo>
                    <a:pt x="4583" y="5678"/>
                  </a:moveTo>
                  <a:cubicBezTo>
                    <a:pt x="3864" y="7414"/>
                    <a:pt x="2750" y="9309"/>
                    <a:pt x="1017" y="11044"/>
                  </a:cubicBezTo>
                  <a:cubicBezTo>
                    <a:pt x="683" y="11376"/>
                    <a:pt x="344" y="11687"/>
                    <a:pt x="0" y="11975"/>
                  </a:cubicBezTo>
                  <a:cubicBezTo>
                    <a:pt x="280" y="12196"/>
                    <a:pt x="565" y="12414"/>
                    <a:pt x="852" y="12625"/>
                  </a:cubicBezTo>
                  <a:cubicBezTo>
                    <a:pt x="911" y="12669"/>
                    <a:pt x="970" y="12713"/>
                    <a:pt x="1029" y="12755"/>
                  </a:cubicBezTo>
                  <a:cubicBezTo>
                    <a:pt x="1446" y="12436"/>
                    <a:pt x="1841" y="12090"/>
                    <a:pt x="2214" y="11717"/>
                  </a:cubicBezTo>
                  <a:cubicBezTo>
                    <a:pt x="3564" y="10367"/>
                    <a:pt x="4448" y="8840"/>
                    <a:pt x="5027" y="7340"/>
                  </a:cubicBezTo>
                  <a:cubicBezTo>
                    <a:pt x="5177" y="6950"/>
                    <a:pt x="5305" y="6560"/>
                    <a:pt x="5418" y="6177"/>
                  </a:cubicBezTo>
                  <a:cubicBezTo>
                    <a:pt x="5135" y="6022"/>
                    <a:pt x="4858" y="5855"/>
                    <a:pt x="4583" y="5678"/>
                  </a:cubicBezTo>
                  <a:close/>
                </a:path>
              </a:pathLst>
            </a:custGeom>
            <a:solidFill>
              <a:srgbClr val="BE6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3"/>
            <p:cNvSpPr/>
            <p:nvPr/>
          </p:nvSpPr>
          <p:spPr>
            <a:xfrm>
              <a:off x="5189300" y="651900"/>
              <a:ext cx="2425" cy="6050"/>
            </a:xfrm>
            <a:custGeom>
              <a:avLst/>
              <a:gdLst/>
              <a:ahLst/>
              <a:cxnLst/>
              <a:rect l="l" t="t" r="r" b="b"/>
              <a:pathLst>
                <a:path w="97" h="242" extrusionOk="0">
                  <a:moveTo>
                    <a:pt x="6" y="1"/>
                  </a:moveTo>
                  <a:cubicBezTo>
                    <a:pt x="6" y="50"/>
                    <a:pt x="6" y="131"/>
                    <a:pt x="1" y="241"/>
                  </a:cubicBezTo>
                  <a:cubicBezTo>
                    <a:pt x="50" y="232"/>
                    <a:pt x="82" y="224"/>
                    <a:pt x="97" y="222"/>
                  </a:cubicBezTo>
                  <a:cubicBezTo>
                    <a:pt x="84" y="92"/>
                    <a:pt x="72" y="20"/>
                    <a:pt x="72" y="11"/>
                  </a:cubicBezTo>
                  <a:cubicBezTo>
                    <a:pt x="72" y="11"/>
                    <a:pt x="48" y="6"/>
                    <a:pt x="6" y="1"/>
                  </a:cubicBezTo>
                  <a:close/>
                </a:path>
              </a:pathLst>
            </a:custGeom>
            <a:solidFill>
              <a:srgbClr val="B96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3"/>
            <p:cNvSpPr/>
            <p:nvPr/>
          </p:nvSpPr>
          <p:spPr>
            <a:xfrm>
              <a:off x="5157100" y="762050"/>
              <a:ext cx="29975" cy="49800"/>
            </a:xfrm>
            <a:custGeom>
              <a:avLst/>
              <a:gdLst/>
              <a:ahLst/>
              <a:cxnLst/>
              <a:rect l="l" t="t" r="r" b="b"/>
              <a:pathLst>
                <a:path w="1199" h="1992" extrusionOk="0">
                  <a:moveTo>
                    <a:pt x="538" y="1"/>
                  </a:moveTo>
                  <a:cubicBezTo>
                    <a:pt x="398" y="455"/>
                    <a:pt x="228" y="931"/>
                    <a:pt x="30" y="1420"/>
                  </a:cubicBezTo>
                  <a:cubicBezTo>
                    <a:pt x="20" y="1444"/>
                    <a:pt x="10" y="1469"/>
                    <a:pt x="0" y="1493"/>
                  </a:cubicBezTo>
                  <a:cubicBezTo>
                    <a:pt x="275" y="1670"/>
                    <a:pt x="552" y="1837"/>
                    <a:pt x="832" y="1992"/>
                  </a:cubicBezTo>
                  <a:cubicBezTo>
                    <a:pt x="982" y="1474"/>
                    <a:pt x="1105" y="951"/>
                    <a:pt x="1198" y="421"/>
                  </a:cubicBezTo>
                  <a:cubicBezTo>
                    <a:pt x="977" y="291"/>
                    <a:pt x="756" y="151"/>
                    <a:pt x="538" y="1"/>
                  </a:cubicBezTo>
                  <a:close/>
                </a:path>
              </a:pathLst>
            </a:custGeom>
            <a:solidFill>
              <a:srgbClr val="DCC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3"/>
            <p:cNvSpPr/>
            <p:nvPr/>
          </p:nvSpPr>
          <p:spPr>
            <a:xfrm>
              <a:off x="4906725" y="1039625"/>
              <a:ext cx="12975" cy="2100"/>
            </a:xfrm>
            <a:custGeom>
              <a:avLst/>
              <a:gdLst/>
              <a:ahLst/>
              <a:cxnLst/>
              <a:rect l="l" t="t" r="r" b="b"/>
              <a:pathLst>
                <a:path w="519" h="84" extrusionOk="0">
                  <a:moveTo>
                    <a:pt x="0" y="84"/>
                  </a:moveTo>
                  <a:lnTo>
                    <a:pt x="0" y="84"/>
                  </a:lnTo>
                  <a:close/>
                  <a:moveTo>
                    <a:pt x="22" y="81"/>
                  </a:moveTo>
                  <a:lnTo>
                    <a:pt x="17" y="81"/>
                  </a:lnTo>
                  <a:lnTo>
                    <a:pt x="22" y="81"/>
                  </a:lnTo>
                  <a:close/>
                  <a:moveTo>
                    <a:pt x="42" y="79"/>
                  </a:moveTo>
                  <a:lnTo>
                    <a:pt x="35" y="79"/>
                  </a:lnTo>
                  <a:lnTo>
                    <a:pt x="42" y="79"/>
                  </a:lnTo>
                  <a:close/>
                  <a:moveTo>
                    <a:pt x="69" y="74"/>
                  </a:moveTo>
                  <a:lnTo>
                    <a:pt x="47" y="79"/>
                  </a:lnTo>
                  <a:lnTo>
                    <a:pt x="69" y="74"/>
                  </a:lnTo>
                  <a:close/>
                  <a:moveTo>
                    <a:pt x="481" y="8"/>
                  </a:moveTo>
                  <a:cubicBezTo>
                    <a:pt x="341" y="32"/>
                    <a:pt x="204" y="54"/>
                    <a:pt x="69" y="74"/>
                  </a:cubicBezTo>
                  <a:cubicBezTo>
                    <a:pt x="204" y="54"/>
                    <a:pt x="341" y="32"/>
                    <a:pt x="481" y="8"/>
                  </a:cubicBezTo>
                  <a:close/>
                  <a:moveTo>
                    <a:pt x="501" y="3"/>
                  </a:moveTo>
                  <a:lnTo>
                    <a:pt x="484" y="8"/>
                  </a:lnTo>
                  <a:lnTo>
                    <a:pt x="501" y="3"/>
                  </a:lnTo>
                  <a:close/>
                  <a:moveTo>
                    <a:pt x="518" y="0"/>
                  </a:moveTo>
                  <a:lnTo>
                    <a:pt x="511" y="0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DCC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3"/>
            <p:cNvSpPr/>
            <p:nvPr/>
          </p:nvSpPr>
          <p:spPr>
            <a:xfrm>
              <a:off x="4889475" y="963100"/>
              <a:ext cx="170875" cy="80175"/>
            </a:xfrm>
            <a:custGeom>
              <a:avLst/>
              <a:gdLst/>
              <a:ahLst/>
              <a:cxnLst/>
              <a:rect l="l" t="t" r="r" b="b"/>
              <a:pathLst>
                <a:path w="6835" h="3207" extrusionOk="0">
                  <a:moveTo>
                    <a:pt x="5820" y="0"/>
                  </a:moveTo>
                  <a:cubicBezTo>
                    <a:pt x="4782" y="833"/>
                    <a:pt x="3648" y="1535"/>
                    <a:pt x="2440" y="2094"/>
                  </a:cubicBezTo>
                  <a:cubicBezTo>
                    <a:pt x="2566" y="2296"/>
                    <a:pt x="2683" y="2497"/>
                    <a:pt x="2794" y="2698"/>
                  </a:cubicBezTo>
                  <a:cubicBezTo>
                    <a:pt x="3938" y="2372"/>
                    <a:pt x="5032" y="1898"/>
                    <a:pt x="6051" y="1284"/>
                  </a:cubicBezTo>
                  <a:cubicBezTo>
                    <a:pt x="6314" y="1125"/>
                    <a:pt x="6576" y="953"/>
                    <a:pt x="6834" y="769"/>
                  </a:cubicBezTo>
                  <a:lnTo>
                    <a:pt x="6751" y="707"/>
                  </a:lnTo>
                  <a:cubicBezTo>
                    <a:pt x="6437" y="477"/>
                    <a:pt x="6127" y="241"/>
                    <a:pt x="5820" y="0"/>
                  </a:cubicBezTo>
                  <a:close/>
                  <a:moveTo>
                    <a:pt x="995" y="2683"/>
                  </a:moveTo>
                  <a:lnTo>
                    <a:pt x="995" y="2683"/>
                  </a:lnTo>
                  <a:cubicBezTo>
                    <a:pt x="732" y="2777"/>
                    <a:pt x="474" y="2863"/>
                    <a:pt x="226" y="2939"/>
                  </a:cubicBezTo>
                  <a:cubicBezTo>
                    <a:pt x="148" y="2963"/>
                    <a:pt x="74" y="2985"/>
                    <a:pt x="0" y="3007"/>
                  </a:cubicBezTo>
                  <a:cubicBezTo>
                    <a:pt x="76" y="3074"/>
                    <a:pt x="155" y="3140"/>
                    <a:pt x="231" y="3206"/>
                  </a:cubicBezTo>
                  <a:cubicBezTo>
                    <a:pt x="381" y="3189"/>
                    <a:pt x="533" y="3169"/>
                    <a:pt x="688" y="3145"/>
                  </a:cubicBezTo>
                  <a:lnTo>
                    <a:pt x="690" y="3145"/>
                  </a:lnTo>
                  <a:lnTo>
                    <a:pt x="707" y="3142"/>
                  </a:lnTo>
                  <a:lnTo>
                    <a:pt x="737" y="3142"/>
                  </a:lnTo>
                  <a:lnTo>
                    <a:pt x="759" y="3140"/>
                  </a:lnTo>
                  <a:cubicBezTo>
                    <a:pt x="894" y="3118"/>
                    <a:pt x="1031" y="3096"/>
                    <a:pt x="1171" y="3071"/>
                  </a:cubicBezTo>
                  <a:lnTo>
                    <a:pt x="1174" y="3071"/>
                  </a:lnTo>
                  <a:lnTo>
                    <a:pt x="1191" y="3069"/>
                  </a:lnTo>
                  <a:lnTo>
                    <a:pt x="1201" y="3066"/>
                  </a:lnTo>
                  <a:lnTo>
                    <a:pt x="1208" y="3066"/>
                  </a:lnTo>
                  <a:lnTo>
                    <a:pt x="1225" y="3064"/>
                  </a:lnTo>
                  <a:cubicBezTo>
                    <a:pt x="1152" y="2939"/>
                    <a:pt x="1073" y="2813"/>
                    <a:pt x="992" y="2688"/>
                  </a:cubicBezTo>
                  <a:lnTo>
                    <a:pt x="995" y="2683"/>
                  </a:lnTo>
                  <a:close/>
                </a:path>
              </a:pathLst>
            </a:custGeom>
            <a:solidFill>
              <a:srgbClr val="BE6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4914275" y="1015325"/>
              <a:ext cx="45050" cy="24250"/>
            </a:xfrm>
            <a:custGeom>
              <a:avLst/>
              <a:gdLst/>
              <a:ahLst/>
              <a:cxnLst/>
              <a:rect l="l" t="t" r="r" b="b"/>
              <a:pathLst>
                <a:path w="1802" h="970" extrusionOk="0">
                  <a:moveTo>
                    <a:pt x="1451" y="0"/>
                  </a:moveTo>
                  <a:cubicBezTo>
                    <a:pt x="1200" y="116"/>
                    <a:pt x="952" y="224"/>
                    <a:pt x="707" y="324"/>
                  </a:cubicBezTo>
                  <a:cubicBezTo>
                    <a:pt x="469" y="423"/>
                    <a:pt x="233" y="511"/>
                    <a:pt x="0" y="594"/>
                  </a:cubicBezTo>
                  <a:cubicBezTo>
                    <a:pt x="81" y="720"/>
                    <a:pt x="160" y="845"/>
                    <a:pt x="233" y="970"/>
                  </a:cubicBezTo>
                  <a:cubicBezTo>
                    <a:pt x="763" y="874"/>
                    <a:pt x="1286" y="751"/>
                    <a:pt x="1802" y="604"/>
                  </a:cubicBezTo>
                  <a:cubicBezTo>
                    <a:pt x="1691" y="400"/>
                    <a:pt x="1574" y="199"/>
                    <a:pt x="1451" y="0"/>
                  </a:cubicBezTo>
                  <a:close/>
                </a:path>
              </a:pathLst>
            </a:custGeom>
            <a:solidFill>
              <a:srgbClr val="DCC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4859150" y="1041350"/>
              <a:ext cx="22850" cy="4625"/>
            </a:xfrm>
            <a:custGeom>
              <a:avLst/>
              <a:gdLst/>
              <a:ahLst/>
              <a:cxnLst/>
              <a:rect l="l" t="t" r="r" b="b"/>
              <a:pathLst>
                <a:path w="914" h="185" extrusionOk="0">
                  <a:moveTo>
                    <a:pt x="764" y="0"/>
                  </a:moveTo>
                  <a:cubicBezTo>
                    <a:pt x="502" y="71"/>
                    <a:pt x="246" y="133"/>
                    <a:pt x="1" y="184"/>
                  </a:cubicBezTo>
                  <a:cubicBezTo>
                    <a:pt x="288" y="177"/>
                    <a:pt x="592" y="157"/>
                    <a:pt x="914" y="130"/>
                  </a:cubicBezTo>
                  <a:lnTo>
                    <a:pt x="764" y="0"/>
                  </a:lnTo>
                  <a:close/>
                </a:path>
              </a:pathLst>
            </a:custGeom>
            <a:solidFill>
              <a:srgbClr val="BE6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4788650" y="586725"/>
              <a:ext cx="214000" cy="196525"/>
            </a:xfrm>
            <a:custGeom>
              <a:avLst/>
              <a:gdLst/>
              <a:ahLst/>
              <a:cxnLst/>
              <a:rect l="l" t="t" r="r" b="b"/>
              <a:pathLst>
                <a:path w="8560" h="7861" extrusionOk="0">
                  <a:moveTo>
                    <a:pt x="1698" y="1"/>
                  </a:moveTo>
                  <a:cubicBezTo>
                    <a:pt x="1455" y="1"/>
                    <a:pt x="1214" y="43"/>
                    <a:pt x="985" y="124"/>
                  </a:cubicBezTo>
                  <a:cubicBezTo>
                    <a:pt x="739" y="212"/>
                    <a:pt x="526" y="372"/>
                    <a:pt x="369" y="580"/>
                  </a:cubicBezTo>
                  <a:cubicBezTo>
                    <a:pt x="214" y="789"/>
                    <a:pt x="128" y="1039"/>
                    <a:pt x="84" y="1285"/>
                  </a:cubicBezTo>
                  <a:cubicBezTo>
                    <a:pt x="0" y="1783"/>
                    <a:pt x="76" y="2272"/>
                    <a:pt x="187" y="2738"/>
                  </a:cubicBezTo>
                  <a:cubicBezTo>
                    <a:pt x="423" y="3673"/>
                    <a:pt x="828" y="4542"/>
                    <a:pt x="1284" y="5372"/>
                  </a:cubicBezTo>
                  <a:cubicBezTo>
                    <a:pt x="1746" y="6199"/>
                    <a:pt x="2259" y="6997"/>
                    <a:pt x="2813" y="7763"/>
                  </a:cubicBezTo>
                  <a:cubicBezTo>
                    <a:pt x="2838" y="7795"/>
                    <a:pt x="2863" y="7829"/>
                    <a:pt x="2885" y="7861"/>
                  </a:cubicBezTo>
                  <a:cubicBezTo>
                    <a:pt x="2961" y="7755"/>
                    <a:pt x="3039" y="7650"/>
                    <a:pt x="3118" y="7544"/>
                  </a:cubicBezTo>
                  <a:lnTo>
                    <a:pt x="3118" y="7542"/>
                  </a:lnTo>
                  <a:cubicBezTo>
                    <a:pt x="2561" y="6793"/>
                    <a:pt x="2050" y="6012"/>
                    <a:pt x="1586" y="5202"/>
                  </a:cubicBezTo>
                  <a:cubicBezTo>
                    <a:pt x="1355" y="4800"/>
                    <a:pt x="1147" y="4385"/>
                    <a:pt x="955" y="3963"/>
                  </a:cubicBezTo>
                  <a:cubicBezTo>
                    <a:pt x="764" y="3543"/>
                    <a:pt x="604" y="3109"/>
                    <a:pt x="482" y="2664"/>
                  </a:cubicBezTo>
                  <a:cubicBezTo>
                    <a:pt x="366" y="2225"/>
                    <a:pt x="293" y="1766"/>
                    <a:pt x="356" y="1329"/>
                  </a:cubicBezTo>
                  <a:cubicBezTo>
                    <a:pt x="391" y="1115"/>
                    <a:pt x="459" y="907"/>
                    <a:pt x="580" y="737"/>
                  </a:cubicBezTo>
                  <a:cubicBezTo>
                    <a:pt x="705" y="566"/>
                    <a:pt x="877" y="433"/>
                    <a:pt x="1076" y="359"/>
                  </a:cubicBezTo>
                  <a:cubicBezTo>
                    <a:pt x="1289" y="280"/>
                    <a:pt x="1517" y="239"/>
                    <a:pt x="1744" y="239"/>
                  </a:cubicBezTo>
                  <a:cubicBezTo>
                    <a:pt x="1757" y="239"/>
                    <a:pt x="1770" y="239"/>
                    <a:pt x="1782" y="239"/>
                  </a:cubicBezTo>
                  <a:cubicBezTo>
                    <a:pt x="1989" y="242"/>
                    <a:pt x="2197" y="261"/>
                    <a:pt x="2401" y="296"/>
                  </a:cubicBezTo>
                  <a:cubicBezTo>
                    <a:pt x="2858" y="384"/>
                    <a:pt x="3302" y="514"/>
                    <a:pt x="3731" y="686"/>
                  </a:cubicBezTo>
                  <a:cubicBezTo>
                    <a:pt x="4603" y="1020"/>
                    <a:pt x="5433" y="1461"/>
                    <a:pt x="6233" y="1948"/>
                  </a:cubicBezTo>
                  <a:cubicBezTo>
                    <a:pt x="7035" y="2431"/>
                    <a:pt x="7806" y="2969"/>
                    <a:pt x="8560" y="3528"/>
                  </a:cubicBezTo>
                  <a:cubicBezTo>
                    <a:pt x="7833" y="2932"/>
                    <a:pt x="7075" y="2375"/>
                    <a:pt x="6289" y="1859"/>
                  </a:cubicBezTo>
                  <a:cubicBezTo>
                    <a:pt x="5499" y="1346"/>
                    <a:pt x="4679" y="875"/>
                    <a:pt x="3803" y="507"/>
                  </a:cubicBezTo>
                  <a:cubicBezTo>
                    <a:pt x="3366" y="318"/>
                    <a:pt x="2909" y="175"/>
                    <a:pt x="2443" y="77"/>
                  </a:cubicBezTo>
                  <a:cubicBezTo>
                    <a:pt x="2205" y="30"/>
                    <a:pt x="1964" y="6"/>
                    <a:pt x="1724" y="3"/>
                  </a:cubicBezTo>
                  <a:lnTo>
                    <a:pt x="1724" y="1"/>
                  </a:lnTo>
                  <a:lnTo>
                    <a:pt x="1719" y="1"/>
                  </a:lnTo>
                  <a:cubicBezTo>
                    <a:pt x="1712" y="1"/>
                    <a:pt x="1705" y="1"/>
                    <a:pt x="16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4860825" y="775250"/>
              <a:ext cx="181725" cy="187750"/>
            </a:xfrm>
            <a:custGeom>
              <a:avLst/>
              <a:gdLst/>
              <a:ahLst/>
              <a:cxnLst/>
              <a:rect l="l" t="t" r="r" b="b"/>
              <a:pathLst>
                <a:path w="7269" h="7510" extrusionOk="0">
                  <a:moveTo>
                    <a:pt x="233" y="1"/>
                  </a:moveTo>
                  <a:cubicBezTo>
                    <a:pt x="152" y="106"/>
                    <a:pt x="76" y="212"/>
                    <a:pt x="0" y="317"/>
                  </a:cubicBezTo>
                  <a:cubicBezTo>
                    <a:pt x="405" y="875"/>
                    <a:pt x="830" y="1419"/>
                    <a:pt x="1274" y="1950"/>
                  </a:cubicBezTo>
                  <a:cubicBezTo>
                    <a:pt x="1286" y="1837"/>
                    <a:pt x="1323" y="1729"/>
                    <a:pt x="1382" y="1631"/>
                  </a:cubicBezTo>
                  <a:lnTo>
                    <a:pt x="1355" y="1604"/>
                  </a:lnTo>
                  <a:cubicBezTo>
                    <a:pt x="1281" y="1530"/>
                    <a:pt x="1247" y="1429"/>
                    <a:pt x="1259" y="1326"/>
                  </a:cubicBezTo>
                  <a:cubicBezTo>
                    <a:pt x="906" y="894"/>
                    <a:pt x="565" y="452"/>
                    <a:pt x="233" y="1"/>
                  </a:cubicBezTo>
                  <a:close/>
                  <a:moveTo>
                    <a:pt x="2531" y="2806"/>
                  </a:moveTo>
                  <a:cubicBezTo>
                    <a:pt x="2403" y="2875"/>
                    <a:pt x="2261" y="2912"/>
                    <a:pt x="2118" y="2912"/>
                  </a:cubicBezTo>
                  <a:lnTo>
                    <a:pt x="2101" y="2912"/>
                  </a:lnTo>
                  <a:cubicBezTo>
                    <a:pt x="2592" y="3459"/>
                    <a:pt x="3095" y="3994"/>
                    <a:pt x="3613" y="4517"/>
                  </a:cubicBezTo>
                  <a:cubicBezTo>
                    <a:pt x="4671" y="5578"/>
                    <a:pt x="5793" y="6579"/>
                    <a:pt x="6969" y="7510"/>
                  </a:cubicBezTo>
                  <a:cubicBezTo>
                    <a:pt x="7069" y="7429"/>
                    <a:pt x="7170" y="7348"/>
                    <a:pt x="7268" y="7262"/>
                  </a:cubicBezTo>
                  <a:cubicBezTo>
                    <a:pt x="6085" y="6321"/>
                    <a:pt x="4958" y="5310"/>
                    <a:pt x="3893" y="4237"/>
                  </a:cubicBezTo>
                  <a:cubicBezTo>
                    <a:pt x="3429" y="3771"/>
                    <a:pt x="2975" y="3292"/>
                    <a:pt x="2531" y="2806"/>
                  </a:cubicBezTo>
                  <a:close/>
                </a:path>
              </a:pathLst>
            </a:custGeom>
            <a:solidFill>
              <a:srgbClr val="E19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3"/>
            <p:cNvSpPr/>
            <p:nvPr/>
          </p:nvSpPr>
          <p:spPr>
            <a:xfrm>
              <a:off x="4892600" y="816000"/>
              <a:ext cx="31500" cy="32050"/>
            </a:xfrm>
            <a:custGeom>
              <a:avLst/>
              <a:gdLst/>
              <a:ahLst/>
              <a:cxnLst/>
              <a:rect l="l" t="t" r="r" b="b"/>
              <a:pathLst>
                <a:path w="1260" h="1282" extrusionOk="0">
                  <a:moveTo>
                    <a:pt x="109" y="1"/>
                  </a:moveTo>
                  <a:cubicBezTo>
                    <a:pt x="52" y="99"/>
                    <a:pt x="15" y="207"/>
                    <a:pt x="1" y="320"/>
                  </a:cubicBezTo>
                  <a:cubicBezTo>
                    <a:pt x="273" y="646"/>
                    <a:pt x="548" y="965"/>
                    <a:pt x="830" y="1282"/>
                  </a:cubicBezTo>
                  <a:lnTo>
                    <a:pt x="847" y="1282"/>
                  </a:lnTo>
                  <a:cubicBezTo>
                    <a:pt x="990" y="1282"/>
                    <a:pt x="1132" y="1245"/>
                    <a:pt x="1260" y="1176"/>
                  </a:cubicBezTo>
                  <a:cubicBezTo>
                    <a:pt x="1184" y="1093"/>
                    <a:pt x="1110" y="1009"/>
                    <a:pt x="1036" y="926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rgbClr val="CD8D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4891925" y="808450"/>
              <a:ext cx="26600" cy="30775"/>
            </a:xfrm>
            <a:custGeom>
              <a:avLst/>
              <a:gdLst/>
              <a:ahLst/>
              <a:cxnLst/>
              <a:rect l="l" t="t" r="r" b="b"/>
              <a:pathLst>
                <a:path w="1064" h="1231" extrusionOk="0">
                  <a:moveTo>
                    <a:pt x="15" y="1"/>
                  </a:moveTo>
                  <a:cubicBezTo>
                    <a:pt x="1" y="101"/>
                    <a:pt x="35" y="204"/>
                    <a:pt x="109" y="276"/>
                  </a:cubicBezTo>
                  <a:lnTo>
                    <a:pt x="136" y="305"/>
                  </a:lnTo>
                  <a:lnTo>
                    <a:pt x="1063" y="1230"/>
                  </a:lnTo>
                  <a:cubicBezTo>
                    <a:pt x="705" y="828"/>
                    <a:pt x="354" y="418"/>
                    <a:pt x="15" y="3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rgbClr val="FF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5060375" y="840925"/>
              <a:ext cx="194325" cy="210575"/>
            </a:xfrm>
            <a:custGeom>
              <a:avLst/>
              <a:gdLst/>
              <a:ahLst/>
              <a:cxnLst/>
              <a:rect l="l" t="t" r="r" b="b"/>
              <a:pathLst>
                <a:path w="7773" h="8423" extrusionOk="0">
                  <a:moveTo>
                    <a:pt x="315" y="5415"/>
                  </a:moveTo>
                  <a:cubicBezTo>
                    <a:pt x="209" y="5496"/>
                    <a:pt x="106" y="5572"/>
                    <a:pt x="1" y="5648"/>
                  </a:cubicBezTo>
                  <a:cubicBezTo>
                    <a:pt x="104" y="5724"/>
                    <a:pt x="209" y="5801"/>
                    <a:pt x="317" y="5874"/>
                  </a:cubicBezTo>
                  <a:lnTo>
                    <a:pt x="585" y="5612"/>
                  </a:lnTo>
                  <a:cubicBezTo>
                    <a:pt x="494" y="5545"/>
                    <a:pt x="403" y="5481"/>
                    <a:pt x="315" y="5415"/>
                  </a:cubicBezTo>
                  <a:close/>
                  <a:moveTo>
                    <a:pt x="634" y="5646"/>
                  </a:moveTo>
                  <a:lnTo>
                    <a:pt x="369" y="5913"/>
                  </a:lnTo>
                  <a:cubicBezTo>
                    <a:pt x="992" y="6348"/>
                    <a:pt x="1633" y="6755"/>
                    <a:pt x="2298" y="7131"/>
                  </a:cubicBezTo>
                  <a:cubicBezTo>
                    <a:pt x="2657" y="7327"/>
                    <a:pt x="3020" y="7519"/>
                    <a:pt x="3393" y="7691"/>
                  </a:cubicBezTo>
                  <a:lnTo>
                    <a:pt x="3648" y="7440"/>
                  </a:lnTo>
                  <a:cubicBezTo>
                    <a:pt x="3248" y="7254"/>
                    <a:pt x="2855" y="7048"/>
                    <a:pt x="2470" y="6827"/>
                  </a:cubicBezTo>
                  <a:cubicBezTo>
                    <a:pt x="1839" y="6463"/>
                    <a:pt x="1228" y="6068"/>
                    <a:pt x="634" y="5646"/>
                  </a:cubicBezTo>
                  <a:close/>
                  <a:moveTo>
                    <a:pt x="4311" y="0"/>
                  </a:moveTo>
                  <a:lnTo>
                    <a:pt x="4311" y="0"/>
                  </a:lnTo>
                  <a:cubicBezTo>
                    <a:pt x="4868" y="756"/>
                    <a:pt x="5398" y="1532"/>
                    <a:pt x="5884" y="2335"/>
                  </a:cubicBezTo>
                  <a:cubicBezTo>
                    <a:pt x="6368" y="3137"/>
                    <a:pt x="6800" y="3972"/>
                    <a:pt x="7127" y="4843"/>
                  </a:cubicBezTo>
                  <a:cubicBezTo>
                    <a:pt x="7289" y="5278"/>
                    <a:pt x="7424" y="5724"/>
                    <a:pt x="7492" y="6179"/>
                  </a:cubicBezTo>
                  <a:cubicBezTo>
                    <a:pt x="7559" y="6625"/>
                    <a:pt x="7563" y="7104"/>
                    <a:pt x="7372" y="7489"/>
                  </a:cubicBezTo>
                  <a:cubicBezTo>
                    <a:pt x="7188" y="7880"/>
                    <a:pt x="6773" y="8093"/>
                    <a:pt x="6336" y="8128"/>
                  </a:cubicBezTo>
                  <a:cubicBezTo>
                    <a:pt x="6262" y="8133"/>
                    <a:pt x="6186" y="8137"/>
                    <a:pt x="6113" y="8137"/>
                  </a:cubicBezTo>
                  <a:cubicBezTo>
                    <a:pt x="5742" y="8137"/>
                    <a:pt x="5364" y="8061"/>
                    <a:pt x="4998" y="7958"/>
                  </a:cubicBezTo>
                  <a:cubicBezTo>
                    <a:pt x="4556" y="7831"/>
                    <a:pt x="4124" y="7666"/>
                    <a:pt x="3705" y="7467"/>
                  </a:cubicBezTo>
                  <a:lnTo>
                    <a:pt x="3457" y="7723"/>
                  </a:lnTo>
                  <a:cubicBezTo>
                    <a:pt x="3928" y="7939"/>
                    <a:pt x="4417" y="8118"/>
                    <a:pt x="4917" y="8255"/>
                  </a:cubicBezTo>
                  <a:cubicBezTo>
                    <a:pt x="5286" y="8349"/>
                    <a:pt x="5666" y="8422"/>
                    <a:pt x="6054" y="8422"/>
                  </a:cubicBezTo>
                  <a:cubicBezTo>
                    <a:pt x="6157" y="8422"/>
                    <a:pt x="6260" y="8415"/>
                    <a:pt x="6363" y="8405"/>
                  </a:cubicBezTo>
                  <a:cubicBezTo>
                    <a:pt x="6618" y="8380"/>
                    <a:pt x="6864" y="8302"/>
                    <a:pt x="7085" y="8169"/>
                  </a:cubicBezTo>
                  <a:cubicBezTo>
                    <a:pt x="7306" y="8034"/>
                    <a:pt x="7485" y="7835"/>
                    <a:pt x="7595" y="7600"/>
                  </a:cubicBezTo>
                  <a:cubicBezTo>
                    <a:pt x="7701" y="7369"/>
                    <a:pt x="7757" y="7121"/>
                    <a:pt x="7765" y="6871"/>
                  </a:cubicBezTo>
                  <a:cubicBezTo>
                    <a:pt x="7772" y="6628"/>
                    <a:pt x="7755" y="6385"/>
                    <a:pt x="7711" y="6144"/>
                  </a:cubicBezTo>
                  <a:cubicBezTo>
                    <a:pt x="7630" y="5670"/>
                    <a:pt x="7482" y="5214"/>
                    <a:pt x="7306" y="4775"/>
                  </a:cubicBezTo>
                  <a:cubicBezTo>
                    <a:pt x="6947" y="3896"/>
                    <a:pt x="6481" y="3071"/>
                    <a:pt x="5973" y="2281"/>
                  </a:cubicBezTo>
                  <a:cubicBezTo>
                    <a:pt x="5460" y="1490"/>
                    <a:pt x="4907" y="729"/>
                    <a:pt x="4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5035025" y="956775"/>
              <a:ext cx="33225" cy="25425"/>
            </a:xfrm>
            <a:custGeom>
              <a:avLst/>
              <a:gdLst/>
              <a:ahLst/>
              <a:cxnLst/>
              <a:rect l="l" t="t" r="r" b="b"/>
              <a:pathLst>
                <a:path w="1329" h="1017" extrusionOk="0">
                  <a:moveTo>
                    <a:pt x="300" y="1"/>
                  </a:moveTo>
                  <a:cubicBezTo>
                    <a:pt x="202" y="87"/>
                    <a:pt x="101" y="168"/>
                    <a:pt x="1" y="249"/>
                  </a:cubicBezTo>
                  <a:cubicBezTo>
                    <a:pt x="305" y="489"/>
                    <a:pt x="615" y="725"/>
                    <a:pt x="929" y="955"/>
                  </a:cubicBezTo>
                  <a:lnTo>
                    <a:pt x="1015" y="1017"/>
                  </a:lnTo>
                  <a:cubicBezTo>
                    <a:pt x="1120" y="941"/>
                    <a:pt x="1223" y="862"/>
                    <a:pt x="1329" y="784"/>
                  </a:cubicBezTo>
                  <a:cubicBezTo>
                    <a:pt x="1270" y="739"/>
                    <a:pt x="1211" y="695"/>
                    <a:pt x="1152" y="651"/>
                  </a:cubicBezTo>
                  <a:cubicBezTo>
                    <a:pt x="865" y="440"/>
                    <a:pt x="583" y="224"/>
                    <a:pt x="300" y="1"/>
                  </a:cubicBezTo>
                  <a:close/>
                </a:path>
              </a:pathLst>
            </a:custGeom>
            <a:solidFill>
              <a:srgbClr val="D29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4702550" y="752050"/>
              <a:ext cx="145825" cy="209425"/>
            </a:xfrm>
            <a:custGeom>
              <a:avLst/>
              <a:gdLst/>
              <a:ahLst/>
              <a:cxnLst/>
              <a:rect l="l" t="t" r="r" b="b"/>
              <a:pathLst>
                <a:path w="5833" h="8377" extrusionOk="0">
                  <a:moveTo>
                    <a:pt x="1436" y="1"/>
                  </a:moveTo>
                  <a:cubicBezTo>
                    <a:pt x="1260" y="1"/>
                    <a:pt x="1083" y="23"/>
                    <a:pt x="911" y="72"/>
                  </a:cubicBezTo>
                  <a:cubicBezTo>
                    <a:pt x="720" y="126"/>
                    <a:pt x="545" y="229"/>
                    <a:pt x="406" y="367"/>
                  </a:cubicBezTo>
                  <a:cubicBezTo>
                    <a:pt x="268" y="511"/>
                    <a:pt x="167" y="686"/>
                    <a:pt x="113" y="877"/>
                  </a:cubicBezTo>
                  <a:cubicBezTo>
                    <a:pt x="1" y="1253"/>
                    <a:pt x="28" y="1636"/>
                    <a:pt x="91" y="1996"/>
                  </a:cubicBezTo>
                  <a:cubicBezTo>
                    <a:pt x="158" y="2355"/>
                    <a:pt x="258" y="2708"/>
                    <a:pt x="388" y="3050"/>
                  </a:cubicBezTo>
                  <a:cubicBezTo>
                    <a:pt x="644" y="3729"/>
                    <a:pt x="980" y="4373"/>
                    <a:pt x="1348" y="4989"/>
                  </a:cubicBezTo>
                  <a:cubicBezTo>
                    <a:pt x="1719" y="5605"/>
                    <a:pt x="2124" y="6201"/>
                    <a:pt x="2551" y="6778"/>
                  </a:cubicBezTo>
                  <a:cubicBezTo>
                    <a:pt x="2899" y="7245"/>
                    <a:pt x="3265" y="7701"/>
                    <a:pt x="3643" y="8145"/>
                  </a:cubicBezTo>
                  <a:cubicBezTo>
                    <a:pt x="3724" y="8064"/>
                    <a:pt x="3805" y="7983"/>
                    <a:pt x="3889" y="7905"/>
                  </a:cubicBezTo>
                  <a:cubicBezTo>
                    <a:pt x="3889" y="7885"/>
                    <a:pt x="3891" y="7866"/>
                    <a:pt x="3894" y="7846"/>
                  </a:cubicBezTo>
                  <a:cubicBezTo>
                    <a:pt x="3535" y="7424"/>
                    <a:pt x="3187" y="6994"/>
                    <a:pt x="2850" y="6552"/>
                  </a:cubicBezTo>
                  <a:cubicBezTo>
                    <a:pt x="2421" y="5990"/>
                    <a:pt x="2016" y="5408"/>
                    <a:pt x="1645" y="4810"/>
                  </a:cubicBezTo>
                  <a:cubicBezTo>
                    <a:pt x="1461" y="4508"/>
                    <a:pt x="1284" y="4203"/>
                    <a:pt x="1120" y="3891"/>
                  </a:cubicBezTo>
                  <a:cubicBezTo>
                    <a:pt x="955" y="3582"/>
                    <a:pt x="806" y="3266"/>
                    <a:pt x="673" y="2939"/>
                  </a:cubicBezTo>
                  <a:cubicBezTo>
                    <a:pt x="541" y="2620"/>
                    <a:pt x="435" y="2286"/>
                    <a:pt x="364" y="1947"/>
                  </a:cubicBezTo>
                  <a:cubicBezTo>
                    <a:pt x="295" y="1611"/>
                    <a:pt x="266" y="1263"/>
                    <a:pt x="352" y="948"/>
                  </a:cubicBezTo>
                  <a:cubicBezTo>
                    <a:pt x="391" y="794"/>
                    <a:pt x="469" y="651"/>
                    <a:pt x="575" y="533"/>
                  </a:cubicBezTo>
                  <a:cubicBezTo>
                    <a:pt x="685" y="418"/>
                    <a:pt x="825" y="332"/>
                    <a:pt x="977" y="286"/>
                  </a:cubicBezTo>
                  <a:cubicBezTo>
                    <a:pt x="1137" y="236"/>
                    <a:pt x="1303" y="212"/>
                    <a:pt x="1469" y="212"/>
                  </a:cubicBezTo>
                  <a:cubicBezTo>
                    <a:pt x="1477" y="212"/>
                    <a:pt x="1485" y="212"/>
                    <a:pt x="1493" y="212"/>
                  </a:cubicBezTo>
                  <a:cubicBezTo>
                    <a:pt x="1660" y="214"/>
                    <a:pt x="1822" y="227"/>
                    <a:pt x="1984" y="256"/>
                  </a:cubicBezTo>
                  <a:cubicBezTo>
                    <a:pt x="2674" y="369"/>
                    <a:pt x="3339" y="639"/>
                    <a:pt x="3977" y="946"/>
                  </a:cubicBezTo>
                  <a:cubicBezTo>
                    <a:pt x="4615" y="1263"/>
                    <a:pt x="5234" y="1614"/>
                    <a:pt x="5833" y="1999"/>
                  </a:cubicBezTo>
                  <a:cubicBezTo>
                    <a:pt x="5256" y="1577"/>
                    <a:pt x="4652" y="1194"/>
                    <a:pt x="4024" y="853"/>
                  </a:cubicBezTo>
                  <a:cubicBezTo>
                    <a:pt x="3393" y="519"/>
                    <a:pt x="2735" y="214"/>
                    <a:pt x="2021" y="65"/>
                  </a:cubicBezTo>
                  <a:cubicBezTo>
                    <a:pt x="1827" y="25"/>
                    <a:pt x="1633" y="6"/>
                    <a:pt x="1436" y="3"/>
                  </a:cubicBezTo>
                  <a:lnTo>
                    <a:pt x="1436" y="1"/>
                  </a:lnTo>
                  <a:close/>
                  <a:moveTo>
                    <a:pt x="3874" y="8023"/>
                  </a:moveTo>
                  <a:lnTo>
                    <a:pt x="3695" y="8207"/>
                  </a:lnTo>
                  <a:cubicBezTo>
                    <a:pt x="3744" y="8263"/>
                    <a:pt x="3791" y="8320"/>
                    <a:pt x="3840" y="8376"/>
                  </a:cubicBezTo>
                  <a:cubicBezTo>
                    <a:pt x="3852" y="8261"/>
                    <a:pt x="3862" y="8143"/>
                    <a:pt x="3874" y="80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4798525" y="948125"/>
              <a:ext cx="90900" cy="93250"/>
            </a:xfrm>
            <a:custGeom>
              <a:avLst/>
              <a:gdLst/>
              <a:ahLst/>
              <a:cxnLst/>
              <a:rect l="l" t="t" r="r" b="b"/>
              <a:pathLst>
                <a:path w="3636" h="3730" extrusionOk="0">
                  <a:moveTo>
                    <a:pt x="55" y="0"/>
                  </a:moveTo>
                  <a:lnTo>
                    <a:pt x="55" y="3"/>
                  </a:lnTo>
                  <a:cubicBezTo>
                    <a:pt x="52" y="23"/>
                    <a:pt x="50" y="40"/>
                    <a:pt x="47" y="59"/>
                  </a:cubicBezTo>
                  <a:lnTo>
                    <a:pt x="79" y="30"/>
                  </a:lnTo>
                  <a:lnTo>
                    <a:pt x="55" y="0"/>
                  </a:lnTo>
                  <a:close/>
                  <a:moveTo>
                    <a:pt x="1115" y="1184"/>
                  </a:moveTo>
                  <a:lnTo>
                    <a:pt x="1113" y="1186"/>
                  </a:lnTo>
                  <a:cubicBezTo>
                    <a:pt x="1113" y="1186"/>
                    <a:pt x="1113" y="1187"/>
                    <a:pt x="1114" y="1187"/>
                  </a:cubicBezTo>
                  <a:lnTo>
                    <a:pt x="1114" y="1187"/>
                  </a:lnTo>
                  <a:cubicBezTo>
                    <a:pt x="1114" y="1186"/>
                    <a:pt x="1115" y="1185"/>
                    <a:pt x="1115" y="1184"/>
                  </a:cubicBezTo>
                  <a:close/>
                  <a:moveTo>
                    <a:pt x="126" y="86"/>
                  </a:moveTo>
                  <a:lnTo>
                    <a:pt x="35" y="180"/>
                  </a:lnTo>
                  <a:cubicBezTo>
                    <a:pt x="23" y="300"/>
                    <a:pt x="10" y="418"/>
                    <a:pt x="1" y="533"/>
                  </a:cubicBezTo>
                  <a:cubicBezTo>
                    <a:pt x="207" y="771"/>
                    <a:pt x="418" y="1007"/>
                    <a:pt x="631" y="1240"/>
                  </a:cubicBezTo>
                  <a:cubicBezTo>
                    <a:pt x="683" y="1112"/>
                    <a:pt x="739" y="977"/>
                    <a:pt x="796" y="842"/>
                  </a:cubicBezTo>
                  <a:cubicBezTo>
                    <a:pt x="570" y="592"/>
                    <a:pt x="344" y="342"/>
                    <a:pt x="126" y="86"/>
                  </a:cubicBezTo>
                  <a:close/>
                  <a:moveTo>
                    <a:pt x="1114" y="1187"/>
                  </a:moveTo>
                  <a:lnTo>
                    <a:pt x="1114" y="1187"/>
                  </a:lnTo>
                  <a:cubicBezTo>
                    <a:pt x="1058" y="1323"/>
                    <a:pt x="1004" y="1455"/>
                    <a:pt x="955" y="1584"/>
                  </a:cubicBezTo>
                  <a:cubicBezTo>
                    <a:pt x="1144" y="1785"/>
                    <a:pt x="1336" y="1984"/>
                    <a:pt x="1532" y="2180"/>
                  </a:cubicBezTo>
                  <a:cubicBezTo>
                    <a:pt x="2067" y="2715"/>
                    <a:pt x="2620" y="3231"/>
                    <a:pt x="3189" y="3729"/>
                  </a:cubicBezTo>
                  <a:cubicBezTo>
                    <a:pt x="3334" y="3692"/>
                    <a:pt x="3484" y="3651"/>
                    <a:pt x="3636" y="3606"/>
                  </a:cubicBezTo>
                  <a:cubicBezTo>
                    <a:pt x="3005" y="3064"/>
                    <a:pt x="2399" y="2494"/>
                    <a:pt x="1812" y="1903"/>
                  </a:cubicBezTo>
                  <a:cubicBezTo>
                    <a:pt x="1577" y="1668"/>
                    <a:pt x="1344" y="1427"/>
                    <a:pt x="1114" y="1187"/>
                  </a:cubicBezTo>
                  <a:close/>
                </a:path>
              </a:pathLst>
            </a:custGeom>
            <a:solidFill>
              <a:srgbClr val="E19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4814350" y="969175"/>
              <a:ext cx="12075" cy="18550"/>
            </a:xfrm>
            <a:custGeom>
              <a:avLst/>
              <a:gdLst/>
              <a:ahLst/>
              <a:cxnLst/>
              <a:rect l="l" t="t" r="r" b="b"/>
              <a:pathLst>
                <a:path w="483" h="742" extrusionOk="0">
                  <a:moveTo>
                    <a:pt x="165" y="0"/>
                  </a:moveTo>
                  <a:cubicBezTo>
                    <a:pt x="106" y="135"/>
                    <a:pt x="52" y="268"/>
                    <a:pt x="1" y="398"/>
                  </a:cubicBezTo>
                  <a:cubicBezTo>
                    <a:pt x="106" y="513"/>
                    <a:pt x="214" y="629"/>
                    <a:pt x="320" y="742"/>
                  </a:cubicBezTo>
                  <a:cubicBezTo>
                    <a:pt x="372" y="614"/>
                    <a:pt x="426" y="479"/>
                    <a:pt x="482" y="342"/>
                  </a:cubicBezTo>
                  <a:cubicBezTo>
                    <a:pt x="376" y="229"/>
                    <a:pt x="271" y="116"/>
                    <a:pt x="165" y="0"/>
                  </a:cubicBezTo>
                  <a:close/>
                </a:path>
              </a:pathLst>
            </a:custGeom>
            <a:solidFill>
              <a:srgbClr val="DB98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4881975" y="1043250"/>
              <a:ext cx="80250" cy="56425"/>
            </a:xfrm>
            <a:custGeom>
              <a:avLst/>
              <a:gdLst/>
              <a:ahLst/>
              <a:cxnLst/>
              <a:rect l="l" t="t" r="r" b="b"/>
              <a:pathLst>
                <a:path w="3210" h="2257" extrusionOk="0">
                  <a:moveTo>
                    <a:pt x="534" y="0"/>
                  </a:moveTo>
                  <a:cubicBezTo>
                    <a:pt x="352" y="20"/>
                    <a:pt x="175" y="40"/>
                    <a:pt x="1" y="54"/>
                  </a:cubicBezTo>
                  <a:cubicBezTo>
                    <a:pt x="465" y="454"/>
                    <a:pt x="944" y="837"/>
                    <a:pt x="1432" y="1205"/>
                  </a:cubicBezTo>
                  <a:cubicBezTo>
                    <a:pt x="1925" y="1574"/>
                    <a:pt x="2431" y="1930"/>
                    <a:pt x="2954" y="2256"/>
                  </a:cubicBezTo>
                  <a:lnTo>
                    <a:pt x="3209" y="2003"/>
                  </a:lnTo>
                  <a:cubicBezTo>
                    <a:pt x="2677" y="1662"/>
                    <a:pt x="2161" y="1294"/>
                    <a:pt x="1658" y="906"/>
                  </a:cubicBezTo>
                  <a:cubicBezTo>
                    <a:pt x="1275" y="614"/>
                    <a:pt x="899" y="312"/>
                    <a:pt x="5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4881975" y="1043250"/>
              <a:ext cx="13350" cy="1375"/>
            </a:xfrm>
            <a:custGeom>
              <a:avLst/>
              <a:gdLst/>
              <a:ahLst/>
              <a:cxnLst/>
              <a:rect l="l" t="t" r="r" b="b"/>
              <a:pathLst>
                <a:path w="534" h="55" extrusionOk="0">
                  <a:moveTo>
                    <a:pt x="531" y="0"/>
                  </a:moveTo>
                  <a:cubicBezTo>
                    <a:pt x="352" y="20"/>
                    <a:pt x="175" y="40"/>
                    <a:pt x="1" y="54"/>
                  </a:cubicBezTo>
                  <a:cubicBezTo>
                    <a:pt x="175" y="40"/>
                    <a:pt x="352" y="20"/>
                    <a:pt x="534" y="0"/>
                  </a:cubicBezTo>
                  <a:close/>
                </a:path>
              </a:pathLst>
            </a:custGeom>
            <a:solidFill>
              <a:srgbClr val="E19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4878250" y="1038200"/>
              <a:ext cx="17025" cy="6350"/>
            </a:xfrm>
            <a:custGeom>
              <a:avLst/>
              <a:gdLst/>
              <a:ahLst/>
              <a:cxnLst/>
              <a:rect l="l" t="t" r="r" b="b"/>
              <a:pathLst>
                <a:path w="681" h="254" extrusionOk="0">
                  <a:moveTo>
                    <a:pt x="447" y="1"/>
                  </a:moveTo>
                  <a:lnTo>
                    <a:pt x="447" y="3"/>
                  </a:lnTo>
                  <a:cubicBezTo>
                    <a:pt x="295" y="48"/>
                    <a:pt x="147" y="87"/>
                    <a:pt x="0" y="126"/>
                  </a:cubicBezTo>
                  <a:lnTo>
                    <a:pt x="150" y="254"/>
                  </a:lnTo>
                  <a:cubicBezTo>
                    <a:pt x="322" y="239"/>
                    <a:pt x="498" y="222"/>
                    <a:pt x="680" y="200"/>
                  </a:cubicBezTo>
                  <a:cubicBezTo>
                    <a:pt x="602" y="134"/>
                    <a:pt x="523" y="67"/>
                    <a:pt x="447" y="1"/>
                  </a:cubicBezTo>
                  <a:close/>
                </a:path>
              </a:pathLst>
            </a:custGeom>
            <a:solidFill>
              <a:srgbClr val="D29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5040750" y="995075"/>
              <a:ext cx="8300" cy="12475"/>
            </a:xfrm>
            <a:custGeom>
              <a:avLst/>
              <a:gdLst/>
              <a:ahLst/>
              <a:cxnLst/>
              <a:rect l="l" t="t" r="r" b="b"/>
              <a:pathLst>
                <a:path w="332" h="499" extrusionOk="0">
                  <a:moveTo>
                    <a:pt x="0" y="0"/>
                  </a:moveTo>
                  <a:cubicBezTo>
                    <a:pt x="106" y="165"/>
                    <a:pt x="206" y="332"/>
                    <a:pt x="307" y="499"/>
                  </a:cubicBezTo>
                  <a:lnTo>
                    <a:pt x="332" y="474"/>
                  </a:lnTo>
                  <a:cubicBezTo>
                    <a:pt x="224" y="315"/>
                    <a:pt x="113" y="157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3"/>
            <p:cNvSpPr/>
            <p:nvPr/>
          </p:nvSpPr>
          <p:spPr>
            <a:xfrm>
              <a:off x="5040750" y="995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9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4957950" y="1008450"/>
              <a:ext cx="131775" cy="129375"/>
            </a:xfrm>
            <a:custGeom>
              <a:avLst/>
              <a:gdLst/>
              <a:ahLst/>
              <a:cxnLst/>
              <a:rect l="l" t="t" r="r" b="b"/>
              <a:pathLst>
                <a:path w="5271" h="5175" extrusionOk="0">
                  <a:moveTo>
                    <a:pt x="3680" y="0"/>
                  </a:moveTo>
                  <a:cubicBezTo>
                    <a:pt x="3681" y="1"/>
                    <a:pt x="3681" y="1"/>
                    <a:pt x="3681" y="2"/>
                  </a:cubicBezTo>
                  <a:lnTo>
                    <a:pt x="3681" y="2"/>
                  </a:lnTo>
                  <a:lnTo>
                    <a:pt x="3683" y="0"/>
                  </a:lnTo>
                  <a:close/>
                  <a:moveTo>
                    <a:pt x="5222" y="3385"/>
                  </a:moveTo>
                  <a:lnTo>
                    <a:pt x="5219" y="3388"/>
                  </a:lnTo>
                  <a:cubicBezTo>
                    <a:pt x="5219" y="3388"/>
                    <a:pt x="5219" y="3388"/>
                    <a:pt x="5219" y="3388"/>
                  </a:cubicBezTo>
                  <a:lnTo>
                    <a:pt x="5219" y="3388"/>
                  </a:lnTo>
                  <a:lnTo>
                    <a:pt x="5222" y="3385"/>
                  </a:lnTo>
                  <a:close/>
                  <a:moveTo>
                    <a:pt x="3681" y="2"/>
                  </a:moveTo>
                  <a:lnTo>
                    <a:pt x="3656" y="27"/>
                  </a:lnTo>
                  <a:cubicBezTo>
                    <a:pt x="3906" y="452"/>
                    <a:pt x="4142" y="887"/>
                    <a:pt x="4355" y="1328"/>
                  </a:cubicBezTo>
                  <a:cubicBezTo>
                    <a:pt x="4655" y="1969"/>
                    <a:pt x="4917" y="2639"/>
                    <a:pt x="5016" y="3329"/>
                  </a:cubicBezTo>
                  <a:cubicBezTo>
                    <a:pt x="5018" y="3358"/>
                    <a:pt x="5023" y="3390"/>
                    <a:pt x="5025" y="3420"/>
                  </a:cubicBezTo>
                  <a:lnTo>
                    <a:pt x="5197" y="3250"/>
                  </a:lnTo>
                  <a:cubicBezTo>
                    <a:pt x="5131" y="2909"/>
                    <a:pt x="5030" y="2578"/>
                    <a:pt x="4900" y="2259"/>
                  </a:cubicBezTo>
                  <a:cubicBezTo>
                    <a:pt x="4768" y="1925"/>
                    <a:pt x="4618" y="1598"/>
                    <a:pt x="4449" y="1282"/>
                  </a:cubicBezTo>
                  <a:cubicBezTo>
                    <a:pt x="4216" y="840"/>
                    <a:pt x="3958" y="414"/>
                    <a:pt x="3681" y="2"/>
                  </a:cubicBezTo>
                  <a:close/>
                  <a:moveTo>
                    <a:pt x="254" y="3447"/>
                  </a:moveTo>
                  <a:lnTo>
                    <a:pt x="254" y="3449"/>
                  </a:lnTo>
                  <a:lnTo>
                    <a:pt x="1" y="3702"/>
                  </a:lnTo>
                  <a:cubicBezTo>
                    <a:pt x="57" y="3739"/>
                    <a:pt x="116" y="3773"/>
                    <a:pt x="175" y="3810"/>
                  </a:cubicBezTo>
                  <a:cubicBezTo>
                    <a:pt x="789" y="4183"/>
                    <a:pt x="1429" y="4522"/>
                    <a:pt x="2107" y="4785"/>
                  </a:cubicBezTo>
                  <a:cubicBezTo>
                    <a:pt x="2446" y="4920"/>
                    <a:pt x="2794" y="5028"/>
                    <a:pt x="3153" y="5104"/>
                  </a:cubicBezTo>
                  <a:cubicBezTo>
                    <a:pt x="3204" y="5114"/>
                    <a:pt x="3253" y="5121"/>
                    <a:pt x="3305" y="5131"/>
                  </a:cubicBezTo>
                  <a:lnTo>
                    <a:pt x="3486" y="4947"/>
                  </a:lnTo>
                  <a:lnTo>
                    <a:pt x="3543" y="4890"/>
                  </a:lnTo>
                  <a:cubicBezTo>
                    <a:pt x="3432" y="4875"/>
                    <a:pt x="3320" y="4853"/>
                    <a:pt x="3209" y="4829"/>
                  </a:cubicBezTo>
                  <a:cubicBezTo>
                    <a:pt x="2870" y="4748"/>
                    <a:pt x="2539" y="4637"/>
                    <a:pt x="2220" y="4500"/>
                  </a:cubicBezTo>
                  <a:cubicBezTo>
                    <a:pt x="1577" y="4227"/>
                    <a:pt x="956" y="3884"/>
                    <a:pt x="357" y="3511"/>
                  </a:cubicBezTo>
                  <a:lnTo>
                    <a:pt x="254" y="3447"/>
                  </a:lnTo>
                  <a:close/>
                  <a:moveTo>
                    <a:pt x="5219" y="3388"/>
                  </a:moveTo>
                  <a:lnTo>
                    <a:pt x="5040" y="3570"/>
                  </a:lnTo>
                  <a:cubicBezTo>
                    <a:pt x="5055" y="3832"/>
                    <a:pt x="5033" y="4092"/>
                    <a:pt x="4937" y="4323"/>
                  </a:cubicBezTo>
                  <a:cubicBezTo>
                    <a:pt x="4878" y="4470"/>
                    <a:pt x="4778" y="4600"/>
                    <a:pt x="4652" y="4696"/>
                  </a:cubicBezTo>
                  <a:cubicBezTo>
                    <a:pt x="4522" y="4789"/>
                    <a:pt x="4373" y="4853"/>
                    <a:pt x="4215" y="4883"/>
                  </a:cubicBezTo>
                  <a:cubicBezTo>
                    <a:pt x="4105" y="4905"/>
                    <a:pt x="3992" y="4915"/>
                    <a:pt x="3879" y="4915"/>
                  </a:cubicBezTo>
                  <a:cubicBezTo>
                    <a:pt x="3823" y="4915"/>
                    <a:pt x="3766" y="4912"/>
                    <a:pt x="3710" y="4907"/>
                  </a:cubicBezTo>
                  <a:lnTo>
                    <a:pt x="3580" y="5040"/>
                  </a:lnTo>
                  <a:lnTo>
                    <a:pt x="3467" y="5153"/>
                  </a:lnTo>
                  <a:cubicBezTo>
                    <a:pt x="3582" y="5168"/>
                    <a:pt x="3700" y="5175"/>
                    <a:pt x="3815" y="5175"/>
                  </a:cubicBezTo>
                  <a:cubicBezTo>
                    <a:pt x="3968" y="5175"/>
                    <a:pt x="4120" y="5160"/>
                    <a:pt x="4267" y="5131"/>
                  </a:cubicBezTo>
                  <a:cubicBezTo>
                    <a:pt x="4458" y="5089"/>
                    <a:pt x="4640" y="5006"/>
                    <a:pt x="4797" y="4885"/>
                  </a:cubicBezTo>
                  <a:cubicBezTo>
                    <a:pt x="4952" y="4760"/>
                    <a:pt x="5072" y="4596"/>
                    <a:pt x="5143" y="4409"/>
                  </a:cubicBezTo>
                  <a:cubicBezTo>
                    <a:pt x="5271" y="4073"/>
                    <a:pt x="5266" y="3722"/>
                    <a:pt x="5219" y="33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5087925" y="996850"/>
              <a:ext cx="94850" cy="96250"/>
            </a:xfrm>
            <a:custGeom>
              <a:avLst/>
              <a:gdLst/>
              <a:ahLst/>
              <a:cxnLst/>
              <a:rect l="l" t="t" r="r" b="b"/>
              <a:pathLst>
                <a:path w="3794" h="3850" extrusionOk="0">
                  <a:moveTo>
                    <a:pt x="3793" y="1"/>
                  </a:moveTo>
                  <a:lnTo>
                    <a:pt x="3793" y="1"/>
                  </a:lnTo>
                  <a:cubicBezTo>
                    <a:pt x="3376" y="398"/>
                    <a:pt x="2961" y="801"/>
                    <a:pt x="2549" y="1203"/>
                  </a:cubicBezTo>
                  <a:lnTo>
                    <a:pt x="2603" y="1228"/>
                  </a:lnTo>
                  <a:cubicBezTo>
                    <a:pt x="3000" y="820"/>
                    <a:pt x="3398" y="410"/>
                    <a:pt x="3793" y="1"/>
                  </a:cubicBezTo>
                  <a:close/>
                  <a:moveTo>
                    <a:pt x="2291" y="1454"/>
                  </a:moveTo>
                  <a:cubicBezTo>
                    <a:pt x="1869" y="1866"/>
                    <a:pt x="1447" y="2278"/>
                    <a:pt x="1027" y="2693"/>
                  </a:cubicBezTo>
                  <a:lnTo>
                    <a:pt x="1" y="3712"/>
                  </a:lnTo>
                  <a:cubicBezTo>
                    <a:pt x="3" y="3729"/>
                    <a:pt x="6" y="3746"/>
                    <a:pt x="8" y="3761"/>
                  </a:cubicBezTo>
                  <a:cubicBezTo>
                    <a:pt x="13" y="3793"/>
                    <a:pt x="18" y="3820"/>
                    <a:pt x="23" y="3849"/>
                  </a:cubicBezTo>
                  <a:lnTo>
                    <a:pt x="1098" y="2764"/>
                  </a:lnTo>
                  <a:cubicBezTo>
                    <a:pt x="1518" y="2337"/>
                    <a:pt x="1937" y="1910"/>
                    <a:pt x="2357" y="1483"/>
                  </a:cubicBezTo>
                  <a:lnTo>
                    <a:pt x="2291" y="14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5145175" y="1026925"/>
              <a:ext cx="7825" cy="7075"/>
            </a:xfrm>
            <a:custGeom>
              <a:avLst/>
              <a:gdLst/>
              <a:ahLst/>
              <a:cxnLst/>
              <a:rect l="l" t="t" r="r" b="b"/>
              <a:pathLst>
                <a:path w="313" h="283" extrusionOk="0">
                  <a:moveTo>
                    <a:pt x="256" y="0"/>
                  </a:moveTo>
                  <a:lnTo>
                    <a:pt x="1" y="251"/>
                  </a:lnTo>
                  <a:lnTo>
                    <a:pt x="65" y="283"/>
                  </a:lnTo>
                  <a:lnTo>
                    <a:pt x="313" y="30"/>
                  </a:lnTo>
                  <a:lnTo>
                    <a:pt x="256" y="3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3"/>
            <p:cNvSpPr/>
            <p:nvPr/>
          </p:nvSpPr>
          <p:spPr>
            <a:xfrm>
              <a:off x="4909900" y="1094000"/>
              <a:ext cx="174075" cy="175700"/>
            </a:xfrm>
            <a:custGeom>
              <a:avLst/>
              <a:gdLst/>
              <a:ahLst/>
              <a:cxnLst/>
              <a:rect l="l" t="t" r="r" b="b"/>
              <a:pathLst>
                <a:path w="6963" h="7028" extrusionOk="0">
                  <a:moveTo>
                    <a:pt x="6950" y="0"/>
                  </a:moveTo>
                  <a:lnTo>
                    <a:pt x="5467" y="1473"/>
                  </a:lnTo>
                  <a:cubicBezTo>
                    <a:pt x="5521" y="1480"/>
                    <a:pt x="5578" y="1485"/>
                    <a:pt x="5634" y="1490"/>
                  </a:cubicBezTo>
                  <a:lnTo>
                    <a:pt x="6962" y="150"/>
                  </a:lnTo>
                  <a:cubicBezTo>
                    <a:pt x="6960" y="101"/>
                    <a:pt x="6955" y="52"/>
                    <a:pt x="6950" y="0"/>
                  </a:cubicBezTo>
                  <a:close/>
                  <a:moveTo>
                    <a:pt x="5227" y="1709"/>
                  </a:moveTo>
                  <a:lnTo>
                    <a:pt x="2691" y="4264"/>
                  </a:lnTo>
                  <a:lnTo>
                    <a:pt x="1341" y="5641"/>
                  </a:lnTo>
                  <a:lnTo>
                    <a:pt x="1" y="7028"/>
                  </a:lnTo>
                  <a:lnTo>
                    <a:pt x="1388" y="5688"/>
                  </a:lnTo>
                  <a:lnTo>
                    <a:pt x="2765" y="4338"/>
                  </a:lnTo>
                  <a:lnTo>
                    <a:pt x="5391" y="1733"/>
                  </a:lnTo>
                  <a:cubicBezTo>
                    <a:pt x="5335" y="1726"/>
                    <a:pt x="5281" y="1719"/>
                    <a:pt x="5229" y="17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3"/>
            <p:cNvSpPr/>
            <p:nvPr/>
          </p:nvSpPr>
          <p:spPr>
            <a:xfrm>
              <a:off x="5040550" y="1089625"/>
              <a:ext cx="47950" cy="47650"/>
            </a:xfrm>
            <a:custGeom>
              <a:avLst/>
              <a:gdLst/>
              <a:ahLst/>
              <a:cxnLst/>
              <a:rect l="l" t="t" r="r" b="b"/>
              <a:pathLst>
                <a:path w="1918" h="1906" extrusionOk="0">
                  <a:moveTo>
                    <a:pt x="1896" y="1"/>
                  </a:moveTo>
                  <a:lnTo>
                    <a:pt x="1724" y="173"/>
                  </a:lnTo>
                  <a:cubicBezTo>
                    <a:pt x="1729" y="222"/>
                    <a:pt x="1734" y="273"/>
                    <a:pt x="1736" y="323"/>
                  </a:cubicBezTo>
                  <a:lnTo>
                    <a:pt x="1918" y="138"/>
                  </a:lnTo>
                  <a:cubicBezTo>
                    <a:pt x="1915" y="109"/>
                    <a:pt x="1910" y="80"/>
                    <a:pt x="1906" y="50"/>
                  </a:cubicBezTo>
                  <a:cubicBezTo>
                    <a:pt x="1903" y="35"/>
                    <a:pt x="1901" y="18"/>
                    <a:pt x="1896" y="1"/>
                  </a:cubicBezTo>
                  <a:close/>
                  <a:moveTo>
                    <a:pt x="239" y="1643"/>
                  </a:moveTo>
                  <a:lnTo>
                    <a:pt x="185" y="1700"/>
                  </a:lnTo>
                  <a:lnTo>
                    <a:pt x="1" y="1884"/>
                  </a:lnTo>
                  <a:cubicBezTo>
                    <a:pt x="55" y="1891"/>
                    <a:pt x="109" y="1901"/>
                    <a:pt x="163" y="1906"/>
                  </a:cubicBezTo>
                  <a:lnTo>
                    <a:pt x="276" y="1793"/>
                  </a:lnTo>
                  <a:lnTo>
                    <a:pt x="408" y="1660"/>
                  </a:lnTo>
                  <a:cubicBezTo>
                    <a:pt x="352" y="1658"/>
                    <a:pt x="295" y="1650"/>
                    <a:pt x="239" y="16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3"/>
            <p:cNvSpPr/>
            <p:nvPr/>
          </p:nvSpPr>
          <p:spPr>
            <a:xfrm>
              <a:off x="5049025" y="915175"/>
              <a:ext cx="93050" cy="93300"/>
            </a:xfrm>
            <a:custGeom>
              <a:avLst/>
              <a:gdLst/>
              <a:ahLst/>
              <a:cxnLst/>
              <a:rect l="l" t="t" r="r" b="b"/>
              <a:pathLst>
                <a:path w="3722" h="3732" extrusionOk="0">
                  <a:moveTo>
                    <a:pt x="3722" y="0"/>
                  </a:moveTo>
                  <a:lnTo>
                    <a:pt x="1039" y="2642"/>
                  </a:lnTo>
                  <a:lnTo>
                    <a:pt x="1085" y="2676"/>
                  </a:lnTo>
                  <a:lnTo>
                    <a:pt x="3722" y="0"/>
                  </a:lnTo>
                  <a:close/>
                  <a:moveTo>
                    <a:pt x="771" y="2904"/>
                  </a:moveTo>
                  <a:lnTo>
                    <a:pt x="761" y="2914"/>
                  </a:lnTo>
                  <a:lnTo>
                    <a:pt x="1" y="3670"/>
                  </a:lnTo>
                  <a:lnTo>
                    <a:pt x="40" y="3731"/>
                  </a:lnTo>
                  <a:lnTo>
                    <a:pt x="808" y="2958"/>
                  </a:lnTo>
                  <a:lnTo>
                    <a:pt x="823" y="2943"/>
                  </a:lnTo>
                  <a:lnTo>
                    <a:pt x="771" y="29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3"/>
            <p:cNvSpPr/>
            <p:nvPr/>
          </p:nvSpPr>
          <p:spPr>
            <a:xfrm>
              <a:off x="5068300" y="981200"/>
              <a:ext cx="7925" cy="7525"/>
            </a:xfrm>
            <a:custGeom>
              <a:avLst/>
              <a:gdLst/>
              <a:ahLst/>
              <a:cxnLst/>
              <a:rect l="l" t="t" r="r" b="b"/>
              <a:pathLst>
                <a:path w="317" h="301" extrusionOk="0">
                  <a:moveTo>
                    <a:pt x="268" y="1"/>
                  </a:moveTo>
                  <a:lnTo>
                    <a:pt x="0" y="263"/>
                  </a:lnTo>
                  <a:lnTo>
                    <a:pt x="54" y="300"/>
                  </a:lnTo>
                  <a:lnTo>
                    <a:pt x="317" y="35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3"/>
            <p:cNvSpPr/>
            <p:nvPr/>
          </p:nvSpPr>
          <p:spPr>
            <a:xfrm>
              <a:off x="4554900" y="1007525"/>
              <a:ext cx="494525" cy="494825"/>
            </a:xfrm>
            <a:custGeom>
              <a:avLst/>
              <a:gdLst/>
              <a:ahLst/>
              <a:cxnLst/>
              <a:rect l="l" t="t" r="r" b="b"/>
              <a:pathLst>
                <a:path w="19781" h="19793" extrusionOk="0">
                  <a:moveTo>
                    <a:pt x="19741" y="1"/>
                  </a:moveTo>
                  <a:lnTo>
                    <a:pt x="17586" y="2146"/>
                  </a:lnTo>
                  <a:lnTo>
                    <a:pt x="16292" y="3432"/>
                  </a:lnTo>
                  <a:cubicBezTo>
                    <a:pt x="16319" y="3449"/>
                    <a:pt x="16349" y="3469"/>
                    <a:pt x="16376" y="3486"/>
                  </a:cubicBezTo>
                  <a:lnTo>
                    <a:pt x="17647" y="2210"/>
                  </a:lnTo>
                  <a:lnTo>
                    <a:pt x="19780" y="64"/>
                  </a:lnTo>
                  <a:lnTo>
                    <a:pt x="19743" y="3"/>
                  </a:lnTo>
                  <a:lnTo>
                    <a:pt x="19741" y="1"/>
                  </a:lnTo>
                  <a:close/>
                  <a:moveTo>
                    <a:pt x="16037" y="3685"/>
                  </a:moveTo>
                  <a:lnTo>
                    <a:pt x="11697" y="8003"/>
                  </a:lnTo>
                  <a:lnTo>
                    <a:pt x="5840" y="13889"/>
                  </a:lnTo>
                  <a:lnTo>
                    <a:pt x="2914" y="16832"/>
                  </a:lnTo>
                  <a:lnTo>
                    <a:pt x="1" y="19793"/>
                  </a:lnTo>
                  <a:lnTo>
                    <a:pt x="2958" y="16879"/>
                  </a:lnTo>
                  <a:lnTo>
                    <a:pt x="5902" y="13950"/>
                  </a:lnTo>
                  <a:lnTo>
                    <a:pt x="11790" y="8096"/>
                  </a:lnTo>
                  <a:lnTo>
                    <a:pt x="16123" y="3739"/>
                  </a:lnTo>
                  <a:lnTo>
                    <a:pt x="16037" y="36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4955800" y="1006925"/>
              <a:ext cx="94225" cy="94100"/>
            </a:xfrm>
            <a:custGeom>
              <a:avLst/>
              <a:gdLst/>
              <a:ahLst/>
              <a:cxnLst/>
              <a:rect l="l" t="t" r="r" b="b"/>
              <a:pathLst>
                <a:path w="3769" h="3764" extrusionOk="0">
                  <a:moveTo>
                    <a:pt x="3730" y="0"/>
                  </a:moveTo>
                  <a:lnTo>
                    <a:pt x="3705" y="25"/>
                  </a:lnTo>
                  <a:lnTo>
                    <a:pt x="3742" y="86"/>
                  </a:lnTo>
                  <a:lnTo>
                    <a:pt x="3769" y="59"/>
                  </a:lnTo>
                  <a:lnTo>
                    <a:pt x="3730" y="0"/>
                  </a:lnTo>
                  <a:close/>
                  <a:moveTo>
                    <a:pt x="256" y="3456"/>
                  </a:moveTo>
                  <a:lnTo>
                    <a:pt x="1" y="3709"/>
                  </a:lnTo>
                  <a:lnTo>
                    <a:pt x="87" y="3763"/>
                  </a:lnTo>
                  <a:lnTo>
                    <a:pt x="340" y="3510"/>
                  </a:lnTo>
                  <a:cubicBezTo>
                    <a:pt x="313" y="3493"/>
                    <a:pt x="283" y="3473"/>
                    <a:pt x="256" y="34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4464025" y="1232075"/>
              <a:ext cx="234075" cy="234075"/>
            </a:xfrm>
            <a:custGeom>
              <a:avLst/>
              <a:gdLst/>
              <a:ahLst/>
              <a:cxnLst/>
              <a:rect l="l" t="t" r="r" b="b"/>
              <a:pathLst>
                <a:path w="9363" h="9363" extrusionOk="0">
                  <a:moveTo>
                    <a:pt x="9362" y="0"/>
                  </a:moveTo>
                  <a:lnTo>
                    <a:pt x="9362" y="0"/>
                  </a:lnTo>
                  <a:cubicBezTo>
                    <a:pt x="8562" y="761"/>
                    <a:pt x="7774" y="1532"/>
                    <a:pt x="6986" y="2305"/>
                  </a:cubicBezTo>
                  <a:lnTo>
                    <a:pt x="4635" y="4635"/>
                  </a:lnTo>
                  <a:lnTo>
                    <a:pt x="2305" y="6986"/>
                  </a:lnTo>
                  <a:lnTo>
                    <a:pt x="1147" y="8169"/>
                  </a:lnTo>
                  <a:lnTo>
                    <a:pt x="0" y="9362"/>
                  </a:lnTo>
                  <a:lnTo>
                    <a:pt x="1193" y="8216"/>
                  </a:lnTo>
                  <a:lnTo>
                    <a:pt x="2376" y="7057"/>
                  </a:lnTo>
                  <a:lnTo>
                    <a:pt x="4728" y="4728"/>
                  </a:lnTo>
                  <a:lnTo>
                    <a:pt x="7057" y="2376"/>
                  </a:lnTo>
                  <a:cubicBezTo>
                    <a:pt x="7831" y="1588"/>
                    <a:pt x="8601" y="798"/>
                    <a:pt x="9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3"/>
            <p:cNvSpPr/>
            <p:nvPr/>
          </p:nvSpPr>
          <p:spPr>
            <a:xfrm>
              <a:off x="4556800" y="955675"/>
              <a:ext cx="238075" cy="238175"/>
            </a:xfrm>
            <a:custGeom>
              <a:avLst/>
              <a:gdLst/>
              <a:ahLst/>
              <a:cxnLst/>
              <a:rect l="l" t="t" r="r" b="b"/>
              <a:pathLst>
                <a:path w="9523" h="9527" extrusionOk="0">
                  <a:moveTo>
                    <a:pt x="9471" y="0"/>
                  </a:moveTo>
                  <a:cubicBezTo>
                    <a:pt x="9471" y="1"/>
                    <a:pt x="9472" y="1"/>
                    <a:pt x="9472" y="2"/>
                  </a:cubicBezTo>
                  <a:lnTo>
                    <a:pt x="9472" y="2"/>
                  </a:lnTo>
                  <a:cubicBezTo>
                    <a:pt x="9472" y="1"/>
                    <a:pt x="9473" y="1"/>
                    <a:pt x="9473" y="0"/>
                  </a:cubicBezTo>
                  <a:close/>
                  <a:moveTo>
                    <a:pt x="9472" y="2"/>
                  </a:moveTo>
                  <a:cubicBezTo>
                    <a:pt x="9180" y="288"/>
                    <a:pt x="8889" y="573"/>
                    <a:pt x="8599" y="860"/>
                  </a:cubicBezTo>
                  <a:lnTo>
                    <a:pt x="5710" y="3727"/>
                  </a:lnTo>
                  <a:lnTo>
                    <a:pt x="2843" y="6613"/>
                  </a:lnTo>
                  <a:lnTo>
                    <a:pt x="1417" y="8064"/>
                  </a:lnTo>
                  <a:lnTo>
                    <a:pt x="1" y="9527"/>
                  </a:lnTo>
                  <a:lnTo>
                    <a:pt x="1461" y="8111"/>
                  </a:lnTo>
                  <a:lnTo>
                    <a:pt x="2914" y="6684"/>
                  </a:lnTo>
                  <a:lnTo>
                    <a:pt x="5801" y="3817"/>
                  </a:lnTo>
                  <a:lnTo>
                    <a:pt x="8668" y="931"/>
                  </a:lnTo>
                  <a:cubicBezTo>
                    <a:pt x="8953" y="641"/>
                    <a:pt x="9238" y="351"/>
                    <a:pt x="9522" y="62"/>
                  </a:cubicBezTo>
                  <a:cubicBezTo>
                    <a:pt x="9506" y="40"/>
                    <a:pt x="9489" y="21"/>
                    <a:pt x="947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3"/>
            <p:cNvSpPr/>
            <p:nvPr/>
          </p:nvSpPr>
          <p:spPr>
            <a:xfrm>
              <a:off x="4800500" y="931975"/>
              <a:ext cx="18375" cy="18325"/>
            </a:xfrm>
            <a:custGeom>
              <a:avLst/>
              <a:gdLst/>
              <a:ahLst/>
              <a:cxnLst/>
              <a:rect l="l" t="t" r="r" b="b"/>
              <a:pathLst>
                <a:path w="735" h="733" extrusionOk="0">
                  <a:moveTo>
                    <a:pt x="692" y="1"/>
                  </a:moveTo>
                  <a:cubicBezTo>
                    <a:pt x="462" y="227"/>
                    <a:pt x="231" y="453"/>
                    <a:pt x="0" y="676"/>
                  </a:cubicBezTo>
                  <a:lnTo>
                    <a:pt x="47" y="732"/>
                  </a:lnTo>
                  <a:cubicBezTo>
                    <a:pt x="278" y="499"/>
                    <a:pt x="506" y="264"/>
                    <a:pt x="734" y="30"/>
                  </a:cubicBezTo>
                  <a:lnTo>
                    <a:pt x="692" y="1"/>
                  </a:lnTo>
                  <a:close/>
                </a:path>
              </a:pathLst>
            </a:custGeom>
            <a:solidFill>
              <a:srgbClr val="E19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3"/>
            <p:cNvSpPr/>
            <p:nvPr/>
          </p:nvSpPr>
          <p:spPr>
            <a:xfrm>
              <a:off x="4817800" y="906100"/>
              <a:ext cx="26775" cy="26650"/>
            </a:xfrm>
            <a:custGeom>
              <a:avLst/>
              <a:gdLst/>
              <a:ahLst/>
              <a:cxnLst/>
              <a:rect l="l" t="t" r="r" b="b"/>
              <a:pathLst>
                <a:path w="1071" h="1066" extrusionOk="0">
                  <a:moveTo>
                    <a:pt x="1071" y="0"/>
                  </a:moveTo>
                  <a:lnTo>
                    <a:pt x="1071" y="0"/>
                  </a:lnTo>
                  <a:cubicBezTo>
                    <a:pt x="712" y="344"/>
                    <a:pt x="356" y="690"/>
                    <a:pt x="0" y="1036"/>
                  </a:cubicBezTo>
                  <a:lnTo>
                    <a:pt x="42" y="1065"/>
                  </a:lnTo>
                  <a:cubicBezTo>
                    <a:pt x="386" y="712"/>
                    <a:pt x="729" y="356"/>
                    <a:pt x="1071" y="0"/>
                  </a:cubicBezTo>
                  <a:close/>
                </a:path>
              </a:pathLst>
            </a:custGeom>
            <a:solidFill>
              <a:srgbClr val="FF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3"/>
            <p:cNvSpPr/>
            <p:nvPr/>
          </p:nvSpPr>
          <p:spPr>
            <a:xfrm>
              <a:off x="4793625" y="949600"/>
              <a:ext cx="6150" cy="7625"/>
            </a:xfrm>
            <a:custGeom>
              <a:avLst/>
              <a:gdLst/>
              <a:ahLst/>
              <a:cxnLst/>
              <a:rect l="l" t="t" r="r" b="b"/>
              <a:pathLst>
                <a:path w="246" h="305" extrusionOk="0">
                  <a:moveTo>
                    <a:pt x="246" y="0"/>
                  </a:moveTo>
                  <a:cubicBezTo>
                    <a:pt x="246" y="1"/>
                    <a:pt x="245" y="2"/>
                    <a:pt x="245" y="3"/>
                  </a:cubicBezTo>
                  <a:lnTo>
                    <a:pt x="245" y="3"/>
                  </a:lnTo>
                  <a:cubicBezTo>
                    <a:pt x="245" y="3"/>
                    <a:pt x="246" y="3"/>
                    <a:pt x="246" y="3"/>
                  </a:cubicBezTo>
                  <a:lnTo>
                    <a:pt x="246" y="0"/>
                  </a:lnTo>
                  <a:close/>
                  <a:moveTo>
                    <a:pt x="245" y="3"/>
                  </a:moveTo>
                  <a:lnTo>
                    <a:pt x="245" y="3"/>
                  </a:lnTo>
                  <a:cubicBezTo>
                    <a:pt x="162" y="82"/>
                    <a:pt x="81" y="163"/>
                    <a:pt x="0" y="243"/>
                  </a:cubicBezTo>
                  <a:cubicBezTo>
                    <a:pt x="17" y="263"/>
                    <a:pt x="35" y="283"/>
                    <a:pt x="52" y="305"/>
                  </a:cubicBezTo>
                  <a:lnTo>
                    <a:pt x="231" y="121"/>
                  </a:lnTo>
                  <a:cubicBezTo>
                    <a:pt x="236" y="82"/>
                    <a:pt x="241" y="44"/>
                    <a:pt x="24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3"/>
            <p:cNvSpPr/>
            <p:nvPr/>
          </p:nvSpPr>
          <p:spPr>
            <a:xfrm>
              <a:off x="4799375" y="948850"/>
              <a:ext cx="2375" cy="3775"/>
            </a:xfrm>
            <a:custGeom>
              <a:avLst/>
              <a:gdLst/>
              <a:ahLst/>
              <a:cxnLst/>
              <a:rect l="l" t="t" r="r" b="b"/>
              <a:pathLst>
                <a:path w="95" h="151" extrusionOk="0">
                  <a:moveTo>
                    <a:pt x="45" y="1"/>
                  </a:moveTo>
                  <a:lnTo>
                    <a:pt x="16" y="33"/>
                  </a:lnTo>
                  <a:cubicBezTo>
                    <a:pt x="11" y="72"/>
                    <a:pt x="6" y="111"/>
                    <a:pt x="1" y="151"/>
                  </a:cubicBezTo>
                  <a:lnTo>
                    <a:pt x="94" y="57"/>
                  </a:lnTo>
                  <a:lnTo>
                    <a:pt x="48" y="3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EABB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4319800" y="921975"/>
              <a:ext cx="360000" cy="360075"/>
            </a:xfrm>
            <a:custGeom>
              <a:avLst/>
              <a:gdLst/>
              <a:ahLst/>
              <a:cxnLst/>
              <a:rect l="l" t="t" r="r" b="b"/>
              <a:pathLst>
                <a:path w="14400" h="14403" extrusionOk="0">
                  <a:moveTo>
                    <a:pt x="14400" y="1"/>
                  </a:moveTo>
                  <a:lnTo>
                    <a:pt x="12576" y="1778"/>
                  </a:lnTo>
                  <a:lnTo>
                    <a:pt x="10764" y="3565"/>
                  </a:lnTo>
                  <a:lnTo>
                    <a:pt x="7154" y="7156"/>
                  </a:lnTo>
                  <a:lnTo>
                    <a:pt x="3563" y="10765"/>
                  </a:lnTo>
                  <a:lnTo>
                    <a:pt x="1778" y="12579"/>
                  </a:lnTo>
                  <a:lnTo>
                    <a:pt x="1" y="14402"/>
                  </a:lnTo>
                  <a:lnTo>
                    <a:pt x="1822" y="12625"/>
                  </a:lnTo>
                  <a:lnTo>
                    <a:pt x="3636" y="10838"/>
                  </a:lnTo>
                  <a:lnTo>
                    <a:pt x="7247" y="7247"/>
                  </a:lnTo>
                  <a:lnTo>
                    <a:pt x="10836" y="3639"/>
                  </a:lnTo>
                  <a:lnTo>
                    <a:pt x="12623" y="1825"/>
                  </a:lnTo>
                  <a:lnTo>
                    <a:pt x="14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4029925" y="812700"/>
              <a:ext cx="648525" cy="648600"/>
            </a:xfrm>
            <a:custGeom>
              <a:avLst/>
              <a:gdLst/>
              <a:ahLst/>
              <a:cxnLst/>
              <a:rect l="l" t="t" r="r" b="b"/>
              <a:pathLst>
                <a:path w="25941" h="25944" extrusionOk="0">
                  <a:moveTo>
                    <a:pt x="25941" y="0"/>
                  </a:moveTo>
                  <a:lnTo>
                    <a:pt x="22676" y="3221"/>
                  </a:lnTo>
                  <a:lnTo>
                    <a:pt x="19426" y="6456"/>
                  </a:lnTo>
                  <a:lnTo>
                    <a:pt x="12924" y="12924"/>
                  </a:lnTo>
                  <a:lnTo>
                    <a:pt x="6453" y="19426"/>
                  </a:lnTo>
                  <a:lnTo>
                    <a:pt x="3218" y="22676"/>
                  </a:lnTo>
                  <a:lnTo>
                    <a:pt x="0" y="25943"/>
                  </a:lnTo>
                  <a:lnTo>
                    <a:pt x="0" y="25943"/>
                  </a:lnTo>
                  <a:lnTo>
                    <a:pt x="3265" y="22723"/>
                  </a:lnTo>
                  <a:lnTo>
                    <a:pt x="6517" y="19488"/>
                  </a:lnTo>
                  <a:lnTo>
                    <a:pt x="13017" y="13017"/>
                  </a:lnTo>
                  <a:lnTo>
                    <a:pt x="19488" y="6517"/>
                  </a:lnTo>
                  <a:lnTo>
                    <a:pt x="22720" y="3265"/>
                  </a:lnTo>
                  <a:lnTo>
                    <a:pt x="25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44"/>
          <p:cNvSpPr txBox="1">
            <a:spLocks noGrp="1"/>
          </p:cNvSpPr>
          <p:nvPr>
            <p:ph type="title"/>
          </p:nvPr>
        </p:nvSpPr>
        <p:spPr>
          <a:xfrm>
            <a:off x="617927" y="384812"/>
            <a:ext cx="390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844" name="Google Shape;844;p44"/>
          <p:cNvSpPr txBox="1">
            <a:spLocks noGrp="1"/>
          </p:cNvSpPr>
          <p:nvPr>
            <p:ph type="ctrTitle" idx="2"/>
          </p:nvPr>
        </p:nvSpPr>
        <p:spPr>
          <a:xfrm>
            <a:off x="3531437" y="1290268"/>
            <a:ext cx="2136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Plays</a:t>
            </a:r>
            <a:endParaRPr/>
          </a:p>
        </p:txBody>
      </p:sp>
      <p:sp>
        <p:nvSpPr>
          <p:cNvPr id="845" name="Google Shape;845;p44"/>
          <p:cNvSpPr txBox="1">
            <a:spLocks noGrp="1"/>
          </p:cNvSpPr>
          <p:nvPr>
            <p:ph type="subTitle" idx="1"/>
          </p:nvPr>
        </p:nvSpPr>
        <p:spPr>
          <a:xfrm>
            <a:off x="3627737" y="1680110"/>
            <a:ext cx="19434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16, 124 Total Plays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60% Pass, 40% Run</a:t>
            </a:r>
            <a:endParaRPr/>
          </a:p>
        </p:txBody>
      </p:sp>
      <p:sp>
        <p:nvSpPr>
          <p:cNvPr id="851" name="Google Shape;851;p44"/>
          <p:cNvSpPr txBox="1">
            <a:spLocks noGrp="1"/>
          </p:cNvSpPr>
          <p:nvPr>
            <p:ph type="ctrTitle" idx="9"/>
          </p:nvPr>
        </p:nvSpPr>
        <p:spPr>
          <a:xfrm>
            <a:off x="943314" y="1290268"/>
            <a:ext cx="2200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 NFL Season</a:t>
            </a:r>
            <a:endParaRPr/>
          </a:p>
        </p:txBody>
      </p:sp>
      <p:sp>
        <p:nvSpPr>
          <p:cNvPr id="852" name="Google Shape;852;p44"/>
          <p:cNvSpPr txBox="1">
            <a:spLocks noGrp="1"/>
          </p:cNvSpPr>
          <p:nvPr>
            <p:ph type="subTitle" idx="13"/>
          </p:nvPr>
        </p:nvSpPr>
        <p:spPr>
          <a:xfrm>
            <a:off x="1072014" y="1680110"/>
            <a:ext cx="19434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Weeks 1 – 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136 Unique Games</a:t>
            </a:r>
            <a:endParaRPr/>
          </a:p>
        </p:txBody>
      </p:sp>
      <p:sp>
        <p:nvSpPr>
          <p:cNvPr id="853" name="Google Shape;853;p44"/>
          <p:cNvSpPr txBox="1">
            <a:spLocks noGrp="1"/>
          </p:cNvSpPr>
          <p:nvPr>
            <p:ph type="ctrTitle" idx="14"/>
          </p:nvPr>
        </p:nvSpPr>
        <p:spPr>
          <a:xfrm>
            <a:off x="6337950" y="3255211"/>
            <a:ext cx="2136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 baseline="30000"/>
              <a:t>rd</a:t>
            </a:r>
            <a:r>
              <a:rPr lang="en"/>
              <a:t> Down Plays</a:t>
            </a:r>
            <a:endParaRPr/>
          </a:p>
        </p:txBody>
      </p:sp>
      <p:sp>
        <p:nvSpPr>
          <p:cNvPr id="854" name="Google Shape;854;p44"/>
          <p:cNvSpPr txBox="1">
            <a:spLocks noGrp="1"/>
          </p:cNvSpPr>
          <p:nvPr>
            <p:ph type="subTitle" idx="15"/>
          </p:nvPr>
        </p:nvSpPr>
        <p:spPr>
          <a:xfrm>
            <a:off x="6496800" y="3548722"/>
            <a:ext cx="18183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3,279 Total Plays</a:t>
            </a:r>
          </a:p>
          <a:p>
            <a:pPr marL="0" indent="0"/>
            <a:r>
              <a:rPr lang="en-US"/>
              <a:t>80% Pass, 20% Run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5" name="Google Shape;855;p44"/>
          <p:cNvCxnSpPr>
            <a:cxnSpLocks/>
            <a:stCxn id="852" idx="2"/>
          </p:cNvCxnSpPr>
          <p:nvPr/>
        </p:nvCxnSpPr>
        <p:spPr>
          <a:xfrm rot="-5400000" flipH="1">
            <a:off x="2889564" y="1447460"/>
            <a:ext cx="864000" cy="2555700"/>
          </a:xfrm>
          <a:prstGeom prst="curvedConnector3">
            <a:avLst>
              <a:gd name="adj1" fmla="val 49998"/>
            </a:avLst>
          </a:prstGeom>
          <a:noFill/>
          <a:ln w="19050" cap="flat" cmpd="sng">
            <a:solidFill>
              <a:schemeClr val="lt1"/>
            </a:solidFill>
            <a:prstDash val="dash"/>
            <a:round/>
            <a:headEnd type="oval" w="med" len="med"/>
            <a:tailEnd type="triangl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B75708D8-D260-B1CD-CA94-4C0C86D82526}"/>
              </a:ext>
            </a:extLst>
          </p:cNvPr>
          <p:cNvSpPr>
            <a:spLocks noGrp="1"/>
          </p:cNvSpPr>
          <p:nvPr>
            <p:ph type="ctrTitle" idx="7"/>
          </p:nvPr>
        </p:nvSpPr>
        <p:spPr/>
        <p:txBody>
          <a:bodyPr/>
          <a:lstStyle/>
          <a:p>
            <a:r>
              <a:rPr lang="en-US"/>
              <a:t>Dataset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7E6B278A-D428-3488-F75D-A6B414CF06E2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r>
              <a:rPr lang="en-US"/>
              <a:t>16,124 Rows</a:t>
            </a:r>
          </a:p>
          <a:p>
            <a:r>
              <a:rPr lang="en-US"/>
              <a:t>50 Columns</a:t>
            </a:r>
          </a:p>
        </p:txBody>
      </p:sp>
      <p:cxnSp>
        <p:nvCxnSpPr>
          <p:cNvPr id="4" name="Google Shape;855;p44">
            <a:extLst>
              <a:ext uri="{FF2B5EF4-FFF2-40B4-BE49-F238E27FC236}">
                <a16:creationId xmlns:a16="http://schemas.microsoft.com/office/drawing/2014/main" id="{7E2560C8-360D-5BD8-5ABB-B80153CFC16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19575" y="1370404"/>
            <a:ext cx="864000" cy="2555700"/>
          </a:xfrm>
          <a:prstGeom prst="curvedConnector3">
            <a:avLst>
              <a:gd name="adj1" fmla="val 49998"/>
            </a:avLst>
          </a:prstGeom>
          <a:noFill/>
          <a:ln w="19050" cap="flat" cmpd="sng">
            <a:solidFill>
              <a:schemeClr val="lt1"/>
            </a:solidFill>
            <a:prstDash val="dash"/>
            <a:round/>
            <a:headEnd type="oval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"/>
          <p:cNvSpPr txBox="1">
            <a:spLocks noGrp="1"/>
          </p:cNvSpPr>
          <p:nvPr>
            <p:ph type="title"/>
          </p:nvPr>
        </p:nvSpPr>
        <p:spPr>
          <a:xfrm>
            <a:off x="467783" y="104231"/>
            <a:ext cx="391840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  <a:r>
              <a:rPr lang="en" baseline="30000">
                <a:solidFill>
                  <a:schemeClr val="lt1"/>
                </a:solidFill>
              </a:rPr>
              <a:t>rd</a:t>
            </a:r>
            <a:r>
              <a:rPr lang="en">
                <a:solidFill>
                  <a:schemeClr val="lt1"/>
                </a:solidFill>
              </a:rPr>
              <a:t> down </a:t>
            </a:r>
            <a:r>
              <a:rPr lang="en"/>
              <a:t>b</a:t>
            </a:r>
            <a:r>
              <a:rPr lang="en">
                <a:solidFill>
                  <a:schemeClr val="lt1"/>
                </a:solidFill>
              </a:rPr>
              <a:t>y TeamComparison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8" name="Google Shape;368;p37"/>
          <p:cNvSpPr txBox="1"/>
          <p:nvPr/>
        </p:nvSpPr>
        <p:spPr>
          <a:xfrm>
            <a:off x="5163310" y="1374175"/>
            <a:ext cx="174330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Highest run rate</a:t>
            </a:r>
            <a:endParaRPr>
              <a:solidFill>
                <a:schemeClr val="accen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369" name="Google Shape;369;p37"/>
          <p:cNvSpPr txBox="1"/>
          <p:nvPr/>
        </p:nvSpPr>
        <p:spPr>
          <a:xfrm>
            <a:off x="5272510" y="2388625"/>
            <a:ext cx="163410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r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Lowest run rate</a:t>
            </a:r>
            <a:endParaRPr>
              <a:solidFill>
                <a:schemeClr val="accen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371" name="Google Shape;371;p37"/>
          <p:cNvSpPr txBox="1"/>
          <p:nvPr/>
        </p:nvSpPr>
        <p:spPr>
          <a:xfrm>
            <a:off x="5934610" y="873175"/>
            <a:ext cx="9720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Eagles</a:t>
            </a:r>
            <a:endParaRPr sz="2000" b="1">
              <a:solidFill>
                <a:schemeClr val="lt1"/>
              </a:solidFill>
              <a:latin typeface="Big Shoulders Display"/>
              <a:ea typeface="Big Shoulders Display"/>
              <a:cs typeface="Big Shoulders Display"/>
              <a:sym typeface="Big Shoulders Display"/>
            </a:endParaRPr>
          </a:p>
        </p:txBody>
      </p:sp>
      <p:sp>
        <p:nvSpPr>
          <p:cNvPr id="372" name="Google Shape;372;p37"/>
          <p:cNvSpPr txBox="1"/>
          <p:nvPr/>
        </p:nvSpPr>
        <p:spPr>
          <a:xfrm>
            <a:off x="6017410" y="1899775"/>
            <a:ext cx="8892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r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Steelers</a:t>
            </a:r>
            <a:endParaRPr sz="2000" b="1">
              <a:solidFill>
                <a:schemeClr val="lt1"/>
              </a:solidFill>
              <a:latin typeface="Big Shoulders Display"/>
              <a:ea typeface="Big Shoulders Display"/>
              <a:cs typeface="Big Shoulders Display"/>
              <a:sym typeface="Big Shoulders Display"/>
            </a:endParaRPr>
          </a:p>
        </p:txBody>
      </p:sp>
      <p:sp>
        <p:nvSpPr>
          <p:cNvPr id="375" name="Google Shape;375;p37"/>
          <p:cNvSpPr txBox="1"/>
          <p:nvPr/>
        </p:nvSpPr>
        <p:spPr>
          <a:xfrm>
            <a:off x="7185228" y="1244278"/>
            <a:ext cx="1283400" cy="408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40%</a:t>
            </a:r>
            <a:endParaRPr sz="3000" b="1">
              <a:solidFill>
                <a:schemeClr val="accent1"/>
              </a:solidFill>
              <a:latin typeface="Big Shoulders Display"/>
              <a:ea typeface="Big Shoulders Display"/>
              <a:cs typeface="Big Shoulders Display"/>
              <a:sym typeface="Big Shoulders Display"/>
            </a:endParaRPr>
          </a:p>
        </p:txBody>
      </p:sp>
      <p:sp>
        <p:nvSpPr>
          <p:cNvPr id="376" name="Google Shape;376;p37"/>
          <p:cNvSpPr txBox="1"/>
          <p:nvPr/>
        </p:nvSpPr>
        <p:spPr>
          <a:xfrm>
            <a:off x="7185228" y="2235775"/>
            <a:ext cx="6258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2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8%</a:t>
            </a:r>
            <a:endParaRPr sz="3000" b="1">
              <a:solidFill>
                <a:schemeClr val="accent2"/>
              </a:solidFill>
              <a:latin typeface="Big Shoulders Display"/>
              <a:ea typeface="Big Shoulders Display"/>
              <a:cs typeface="Big Shoulders Display"/>
              <a:sym typeface="Big Shoulders Display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6012ED-D148-FDE1-75F7-F54339229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31" y="1248451"/>
            <a:ext cx="3862207" cy="21966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merican Football Annual Championship MK Campaign by Slidesgo">
  <a:themeElements>
    <a:clrScheme name="Simple Light">
      <a:dk1>
        <a:srgbClr val="25100B"/>
      </a:dk1>
      <a:lt1>
        <a:srgbClr val="FFFFFF"/>
      </a:lt1>
      <a:dk2>
        <a:srgbClr val="595959"/>
      </a:dk2>
      <a:lt2>
        <a:srgbClr val="EEEEEE"/>
      </a:lt2>
      <a:accent1>
        <a:srgbClr val="1D2C52"/>
      </a:accent1>
      <a:accent2>
        <a:srgbClr val="B85C4F"/>
      </a:accent2>
      <a:accent3>
        <a:srgbClr val="DEAF6B"/>
      </a:accent3>
      <a:accent4>
        <a:srgbClr val="B6D6C7"/>
      </a:accent4>
      <a:accent5>
        <a:srgbClr val="90A364"/>
      </a:accent5>
      <a:accent6>
        <a:srgbClr val="8C463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2E21CD2E449E4F83375974B989B68E" ma:contentTypeVersion="8" ma:contentTypeDescription="Create a new document." ma:contentTypeScope="" ma:versionID="a3278d291c3fbe770d4bed5a5cd0b3a5">
  <xsd:schema xmlns:xsd="http://www.w3.org/2001/XMLSchema" xmlns:xs="http://www.w3.org/2001/XMLSchema" xmlns:p="http://schemas.microsoft.com/office/2006/metadata/properties" xmlns:ns2="b87c5244-c498-4acc-8698-5adc413307e3" targetNamespace="http://schemas.microsoft.com/office/2006/metadata/properties" ma:root="true" ma:fieldsID="e3f41c5d7b1414fbac223b2147717308" ns2:_="">
    <xsd:import namespace="b87c5244-c498-4acc-8698-5adc413307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7c5244-c498-4acc-8698-5adc413307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2FB399-618F-4BCD-9DDB-4A05C02C96C4}"/>
</file>

<file path=customXml/itemProps2.xml><?xml version="1.0" encoding="utf-8"?>
<ds:datastoreItem xmlns:ds="http://schemas.openxmlformats.org/officeDocument/2006/customXml" ds:itemID="{02F70A88-94AF-4D88-9418-930A6840CB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8C088F-1686-4CF9-9343-66BC1AE66A3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17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American Football Annual Championship MK Campaign by Slidesgo</vt:lpstr>
      <vt:lpstr>NFL Big  Data Bowl</vt:lpstr>
      <vt:lpstr>What is the NFL Big Data Bowl?</vt:lpstr>
      <vt:lpstr>2025 NFL Big Data Bowl</vt:lpstr>
      <vt:lpstr>Project Background </vt:lpstr>
      <vt:lpstr>Problem Statement </vt:lpstr>
      <vt:lpstr>OUR GOALS</vt:lpstr>
      <vt:lpstr>Our Prediction</vt:lpstr>
      <vt:lpstr>Data Exploration</vt:lpstr>
      <vt:lpstr>3rd down by TeamComparison</vt:lpstr>
      <vt:lpstr>Yards until first down for run/pass percentage</vt:lpstr>
      <vt:lpstr>Run % on 3rd down for New York Giants</vt:lpstr>
      <vt:lpstr>Supervised Machine Learning</vt:lpstr>
      <vt:lpstr>Supervised Machine Learning Cont.</vt:lpstr>
      <vt:lpstr>Predicting Run vs. Pass for Teams</vt:lpstr>
      <vt:lpstr>Predicting Location of Runs/Passes </vt:lpstr>
      <vt:lpstr>Importance of Traditional Statistics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terms:modified xsi:type="dcterms:W3CDTF">2024-12-11T02:52:51Z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0x010100152E21CD2E449E4F83375974B989B68E</vt:lpwstr>
  </property>
</Properties>
</file>