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61" r:id="rId7"/>
    <p:sldId id="262" r:id="rId8"/>
    <p:sldId id="259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2B4A8-4D1A-6942-B7D9-DD6E4C2F377A}" vWet="2" dt="2023-09-16T21:06:49.900"/>
    <p1510:client id="{20AD2A13-7920-4474-A1A8-79FC9B1F59DD}" v="197" dt="2023-09-16T21:10:21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tha Mercedes Reyes" userId="a43eacaf-a478-4726-b528-00a43010f23d" providerId="ADAL" clId="{20AD2A13-7920-4474-A1A8-79FC9B1F59DD}"/>
    <pc:docChg chg="undo custSel addSld delSld modSld sldOrd addMainMaster delMainMaster">
      <pc:chgData name="Samantha Mercedes Reyes" userId="a43eacaf-a478-4726-b528-00a43010f23d" providerId="ADAL" clId="{20AD2A13-7920-4474-A1A8-79FC9B1F59DD}" dt="2023-09-16T21:10:21.811" v="1669" actId="20577"/>
      <pc:docMkLst>
        <pc:docMk/>
      </pc:docMkLst>
      <pc:sldChg chg="addSp modSp mod setBg modClrScheme addAnim setClrOvrMap chgLayout">
        <pc:chgData name="Samantha Mercedes Reyes" userId="a43eacaf-a478-4726-b528-00a43010f23d" providerId="ADAL" clId="{20AD2A13-7920-4474-A1A8-79FC9B1F59DD}" dt="2023-09-16T19:18:30.453" v="84" actId="20577"/>
        <pc:sldMkLst>
          <pc:docMk/>
          <pc:sldMk cId="3095541760" sldId="256"/>
        </pc:sldMkLst>
        <pc:spChg chg="mod">
          <ac:chgData name="Samantha Mercedes Reyes" userId="a43eacaf-a478-4726-b528-00a43010f23d" providerId="ADAL" clId="{20AD2A13-7920-4474-A1A8-79FC9B1F59DD}" dt="2023-09-16T19:17:27.546" v="45" actId="20577"/>
          <ac:spMkLst>
            <pc:docMk/>
            <pc:sldMk cId="3095541760" sldId="256"/>
            <ac:spMk id="2" creationId="{5C6FFC17-FE05-BD7C-2543-9CA24915F436}"/>
          </ac:spMkLst>
        </pc:spChg>
        <pc:spChg chg="mod">
          <ac:chgData name="Samantha Mercedes Reyes" userId="a43eacaf-a478-4726-b528-00a43010f23d" providerId="ADAL" clId="{20AD2A13-7920-4474-A1A8-79FC9B1F59DD}" dt="2023-09-16T19:18:30.453" v="84" actId="20577"/>
          <ac:spMkLst>
            <pc:docMk/>
            <pc:sldMk cId="3095541760" sldId="256"/>
            <ac:spMk id="3" creationId="{4AA50DA2-BEBB-1A84-966D-2BC0F1B8602B}"/>
          </ac:spMkLst>
        </pc:spChg>
        <pc:spChg chg="add">
          <ac:chgData name="Samantha Mercedes Reyes" userId="a43eacaf-a478-4726-b528-00a43010f23d" providerId="ADAL" clId="{20AD2A13-7920-4474-A1A8-79FC9B1F59DD}" dt="2023-09-16T19:16:22.645" v="16" actId="26606"/>
          <ac:spMkLst>
            <pc:docMk/>
            <pc:sldMk cId="3095541760" sldId="256"/>
            <ac:spMk id="9" creationId="{6F40FBDA-CEB1-40F0-9AB9-BD9C402D70FE}"/>
          </ac:spMkLst>
        </pc:spChg>
        <pc:spChg chg="add">
          <ac:chgData name="Samantha Mercedes Reyes" userId="a43eacaf-a478-4726-b528-00a43010f23d" providerId="ADAL" clId="{20AD2A13-7920-4474-A1A8-79FC9B1F59DD}" dt="2023-09-16T19:16:22.645" v="16" actId="26606"/>
          <ac:spMkLst>
            <pc:docMk/>
            <pc:sldMk cId="3095541760" sldId="256"/>
            <ac:spMk id="11" creationId="{0344D4FE-ABEF-4230-9E4E-AD5782FC78AC}"/>
          </ac:spMkLst>
        </pc:spChg>
        <pc:spChg chg="add">
          <ac:chgData name="Samantha Mercedes Reyes" userId="a43eacaf-a478-4726-b528-00a43010f23d" providerId="ADAL" clId="{20AD2A13-7920-4474-A1A8-79FC9B1F59DD}" dt="2023-09-16T19:16:22.645" v="16" actId="26606"/>
          <ac:spMkLst>
            <pc:docMk/>
            <pc:sldMk cId="3095541760" sldId="256"/>
            <ac:spMk id="13" creationId="{9325F979-D3F9-4926-81B7-7ACCB31A501B}"/>
          </ac:spMkLst>
        </pc:spChg>
        <pc:picChg chg="add mod">
          <ac:chgData name="Samantha Mercedes Reyes" userId="a43eacaf-a478-4726-b528-00a43010f23d" providerId="ADAL" clId="{20AD2A13-7920-4474-A1A8-79FC9B1F59DD}" dt="2023-09-16T19:17:36.333" v="46" actId="1076"/>
          <ac:picMkLst>
            <pc:docMk/>
            <pc:sldMk cId="3095541760" sldId="256"/>
            <ac:picMk id="4" creationId="{0849A3C9-AE74-2EDE-4115-47A1EF021031}"/>
          </ac:picMkLst>
        </pc:picChg>
      </pc:sldChg>
      <pc:sldChg chg="modSp new mod">
        <pc:chgData name="Samantha Mercedes Reyes" userId="a43eacaf-a478-4726-b528-00a43010f23d" providerId="ADAL" clId="{20AD2A13-7920-4474-A1A8-79FC9B1F59DD}" dt="2023-09-16T20:08:53.908" v="860" actId="20577"/>
        <pc:sldMkLst>
          <pc:docMk/>
          <pc:sldMk cId="796123317" sldId="257"/>
        </pc:sldMkLst>
        <pc:spChg chg="mod">
          <ac:chgData name="Samantha Mercedes Reyes" userId="a43eacaf-a478-4726-b528-00a43010f23d" providerId="ADAL" clId="{20AD2A13-7920-4474-A1A8-79FC9B1F59DD}" dt="2023-09-16T20:08:53.908" v="860" actId="20577"/>
          <ac:spMkLst>
            <pc:docMk/>
            <pc:sldMk cId="796123317" sldId="257"/>
            <ac:spMk id="2" creationId="{53F8C9A5-AB14-709F-B580-EFB9C39537D2}"/>
          </ac:spMkLst>
        </pc:spChg>
        <pc:spChg chg="mod">
          <ac:chgData name="Samantha Mercedes Reyes" userId="a43eacaf-a478-4726-b528-00a43010f23d" providerId="ADAL" clId="{20AD2A13-7920-4474-A1A8-79FC9B1F59DD}" dt="2023-09-16T20:08:25.299" v="858" actId="20577"/>
          <ac:spMkLst>
            <pc:docMk/>
            <pc:sldMk cId="796123317" sldId="257"/>
            <ac:spMk id="3" creationId="{5ABE94CF-36B9-55EE-2110-91655EEEA401}"/>
          </ac:spMkLst>
        </pc:spChg>
      </pc:sldChg>
      <pc:sldChg chg="modSp new del mod">
        <pc:chgData name="Samantha Mercedes Reyes" userId="a43eacaf-a478-4726-b528-00a43010f23d" providerId="ADAL" clId="{20AD2A13-7920-4474-A1A8-79FC9B1F59DD}" dt="2023-09-16T19:49:16.045" v="205" actId="47"/>
        <pc:sldMkLst>
          <pc:docMk/>
          <pc:sldMk cId="1074296551" sldId="258"/>
        </pc:sldMkLst>
        <pc:spChg chg="mod">
          <ac:chgData name="Samantha Mercedes Reyes" userId="a43eacaf-a478-4726-b528-00a43010f23d" providerId="ADAL" clId="{20AD2A13-7920-4474-A1A8-79FC9B1F59DD}" dt="2023-09-16T19:44:12.318" v="126" actId="20577"/>
          <ac:spMkLst>
            <pc:docMk/>
            <pc:sldMk cId="1074296551" sldId="258"/>
            <ac:spMk id="2" creationId="{EC39259A-ADAA-8EAF-13BC-1FA2601CB005}"/>
          </ac:spMkLst>
        </pc:spChg>
      </pc:sldChg>
      <pc:sldChg chg="addSp delSp modSp new mod">
        <pc:chgData name="Samantha Mercedes Reyes" userId="a43eacaf-a478-4726-b528-00a43010f23d" providerId="ADAL" clId="{20AD2A13-7920-4474-A1A8-79FC9B1F59DD}" dt="2023-09-16T19:50:05.576" v="213" actId="1076"/>
        <pc:sldMkLst>
          <pc:docMk/>
          <pc:sldMk cId="958412606" sldId="259"/>
        </pc:sldMkLst>
        <pc:spChg chg="mod">
          <ac:chgData name="Samantha Mercedes Reyes" userId="a43eacaf-a478-4726-b528-00a43010f23d" providerId="ADAL" clId="{20AD2A13-7920-4474-A1A8-79FC9B1F59DD}" dt="2023-09-16T19:44:18.211" v="142" actId="20577"/>
          <ac:spMkLst>
            <pc:docMk/>
            <pc:sldMk cId="958412606" sldId="259"/>
            <ac:spMk id="2" creationId="{5A8EB49E-478B-9D1C-2211-193153B28877}"/>
          </ac:spMkLst>
        </pc:spChg>
        <pc:spChg chg="del">
          <ac:chgData name="Samantha Mercedes Reyes" userId="a43eacaf-a478-4726-b528-00a43010f23d" providerId="ADAL" clId="{20AD2A13-7920-4474-A1A8-79FC9B1F59DD}" dt="2023-09-16T19:49:43.581" v="206" actId="478"/>
          <ac:spMkLst>
            <pc:docMk/>
            <pc:sldMk cId="958412606" sldId="259"/>
            <ac:spMk id="3" creationId="{B6E55C5B-433E-1356-4E2C-2967FECACA84}"/>
          </ac:spMkLst>
        </pc:spChg>
        <pc:picChg chg="add mod modCrop">
          <ac:chgData name="Samantha Mercedes Reyes" userId="a43eacaf-a478-4726-b528-00a43010f23d" providerId="ADAL" clId="{20AD2A13-7920-4474-A1A8-79FC9B1F59DD}" dt="2023-09-16T19:50:05.576" v="213" actId="1076"/>
          <ac:picMkLst>
            <pc:docMk/>
            <pc:sldMk cId="958412606" sldId="259"/>
            <ac:picMk id="4" creationId="{A31FE1DA-34D5-697F-FF77-D4D6AAC0E524}"/>
          </ac:picMkLst>
        </pc:picChg>
      </pc:sldChg>
      <pc:sldChg chg="addSp delSp modSp new mod ord">
        <pc:chgData name="Samantha Mercedes Reyes" userId="a43eacaf-a478-4726-b528-00a43010f23d" providerId="ADAL" clId="{20AD2A13-7920-4474-A1A8-79FC9B1F59DD}" dt="2023-09-16T21:06:40.833" v="1497"/>
        <pc:sldMkLst>
          <pc:docMk/>
          <pc:sldMk cId="567759458" sldId="260"/>
        </pc:sldMkLst>
        <pc:spChg chg="mod">
          <ac:chgData name="Samantha Mercedes Reyes" userId="a43eacaf-a478-4726-b528-00a43010f23d" providerId="ADAL" clId="{20AD2A13-7920-4474-A1A8-79FC9B1F59DD}" dt="2023-09-16T19:44:32.778" v="164" actId="5793"/>
          <ac:spMkLst>
            <pc:docMk/>
            <pc:sldMk cId="567759458" sldId="260"/>
            <ac:spMk id="2" creationId="{0BE0A8FB-5F54-27E5-8B47-F3DACADB0A67}"/>
          </ac:spMkLst>
        </pc:spChg>
        <pc:spChg chg="del mod">
          <ac:chgData name="Samantha Mercedes Reyes" userId="a43eacaf-a478-4726-b528-00a43010f23d" providerId="ADAL" clId="{20AD2A13-7920-4474-A1A8-79FC9B1F59DD}" dt="2023-09-16T19:51:52.799" v="215" actId="22"/>
          <ac:spMkLst>
            <pc:docMk/>
            <pc:sldMk cId="567759458" sldId="260"/>
            <ac:spMk id="3" creationId="{97E57118-C466-5ACE-BDB1-9B214E22C26A}"/>
          </ac:spMkLst>
        </pc:spChg>
        <pc:picChg chg="add mod ord">
          <ac:chgData name="Samantha Mercedes Reyes" userId="a43eacaf-a478-4726-b528-00a43010f23d" providerId="ADAL" clId="{20AD2A13-7920-4474-A1A8-79FC9B1F59DD}" dt="2023-09-16T19:52:29.469" v="218" actId="14100"/>
          <ac:picMkLst>
            <pc:docMk/>
            <pc:sldMk cId="567759458" sldId="260"/>
            <ac:picMk id="5" creationId="{30A1D8D0-EE9C-91E1-86D1-32960E52E490}"/>
          </ac:picMkLst>
        </pc:picChg>
        <pc:picChg chg="add mod">
          <ac:chgData name="Samantha Mercedes Reyes" userId="a43eacaf-a478-4726-b528-00a43010f23d" providerId="ADAL" clId="{20AD2A13-7920-4474-A1A8-79FC9B1F59DD}" dt="2023-09-16T19:53:16.185" v="228" actId="1076"/>
          <ac:picMkLst>
            <pc:docMk/>
            <pc:sldMk cId="567759458" sldId="260"/>
            <ac:picMk id="7" creationId="{A39845B3-BB15-0E39-4B1A-8969D739516D}"/>
          </ac:picMkLst>
        </pc:picChg>
        <pc:picChg chg="add mod">
          <ac:chgData name="Samantha Mercedes Reyes" userId="a43eacaf-a478-4726-b528-00a43010f23d" providerId="ADAL" clId="{20AD2A13-7920-4474-A1A8-79FC9B1F59DD}" dt="2023-09-16T19:53:13.934" v="227" actId="1076"/>
          <ac:picMkLst>
            <pc:docMk/>
            <pc:sldMk cId="567759458" sldId="260"/>
            <ac:picMk id="9" creationId="{1CA1B8D2-FF39-0F31-F635-D1A5B9EDD089}"/>
          </ac:picMkLst>
        </pc:picChg>
      </pc:sldChg>
      <pc:sldChg chg="modSp new mod">
        <pc:chgData name="Samantha Mercedes Reyes" userId="a43eacaf-a478-4726-b528-00a43010f23d" providerId="ADAL" clId="{20AD2A13-7920-4474-A1A8-79FC9B1F59DD}" dt="2023-09-16T20:11:02.422" v="874" actId="14100"/>
        <pc:sldMkLst>
          <pc:docMk/>
          <pc:sldMk cId="3050608805" sldId="261"/>
        </pc:sldMkLst>
        <pc:spChg chg="mod">
          <ac:chgData name="Samantha Mercedes Reyes" userId="a43eacaf-a478-4726-b528-00a43010f23d" providerId="ADAL" clId="{20AD2A13-7920-4474-A1A8-79FC9B1F59DD}" dt="2023-09-16T20:10:31.761" v="869" actId="20577"/>
          <ac:spMkLst>
            <pc:docMk/>
            <pc:sldMk cId="3050608805" sldId="261"/>
            <ac:spMk id="2" creationId="{11C9EC15-33B5-02A7-CD99-314B5CC85894}"/>
          </ac:spMkLst>
        </pc:spChg>
        <pc:spChg chg="mod">
          <ac:chgData name="Samantha Mercedes Reyes" userId="a43eacaf-a478-4726-b528-00a43010f23d" providerId="ADAL" clId="{20AD2A13-7920-4474-A1A8-79FC9B1F59DD}" dt="2023-09-16T20:11:02.422" v="874" actId="14100"/>
          <ac:spMkLst>
            <pc:docMk/>
            <pc:sldMk cId="3050608805" sldId="261"/>
            <ac:spMk id="3" creationId="{86F501F0-8403-BAB2-8013-0E79EBC4DC38}"/>
          </ac:spMkLst>
        </pc:spChg>
      </pc:sldChg>
      <pc:sldChg chg="addSp delSp modSp new mod">
        <pc:chgData name="Samantha Mercedes Reyes" userId="a43eacaf-a478-4726-b528-00a43010f23d" providerId="ADAL" clId="{20AD2A13-7920-4474-A1A8-79FC9B1F59DD}" dt="2023-09-16T19:49:13.590" v="204" actId="20577"/>
        <pc:sldMkLst>
          <pc:docMk/>
          <pc:sldMk cId="2743269613" sldId="262"/>
        </pc:sldMkLst>
        <pc:spChg chg="mod">
          <ac:chgData name="Samantha Mercedes Reyes" userId="a43eacaf-a478-4726-b528-00a43010f23d" providerId="ADAL" clId="{20AD2A13-7920-4474-A1A8-79FC9B1F59DD}" dt="2023-09-16T19:49:13.590" v="204" actId="20577"/>
          <ac:spMkLst>
            <pc:docMk/>
            <pc:sldMk cId="2743269613" sldId="262"/>
            <ac:spMk id="2" creationId="{0FEFF56D-9443-6965-05FC-96462F1C2B05}"/>
          </ac:spMkLst>
        </pc:spChg>
        <pc:spChg chg="del">
          <ac:chgData name="Samantha Mercedes Reyes" userId="a43eacaf-a478-4726-b528-00a43010f23d" providerId="ADAL" clId="{20AD2A13-7920-4474-A1A8-79FC9B1F59DD}" dt="2023-09-16T19:48:35.934" v="194" actId="478"/>
          <ac:spMkLst>
            <pc:docMk/>
            <pc:sldMk cId="2743269613" sldId="262"/>
            <ac:spMk id="3" creationId="{E5CD8379-B219-2481-8E6E-FFDBDC4F88FF}"/>
          </ac:spMkLst>
        </pc:spChg>
        <pc:picChg chg="add mod modCrop">
          <ac:chgData name="Samantha Mercedes Reyes" userId="a43eacaf-a478-4726-b528-00a43010f23d" providerId="ADAL" clId="{20AD2A13-7920-4474-A1A8-79FC9B1F59DD}" dt="2023-09-16T19:49:02.694" v="199" actId="1076"/>
          <ac:picMkLst>
            <pc:docMk/>
            <pc:sldMk cId="2743269613" sldId="262"/>
            <ac:picMk id="4" creationId="{F7DCDF03-B0EE-0A1B-A4A5-C6D49C916688}"/>
          </ac:picMkLst>
        </pc:picChg>
      </pc:sldChg>
      <pc:sldChg chg="modSp new mod ord">
        <pc:chgData name="Samantha Mercedes Reyes" userId="a43eacaf-a478-4726-b528-00a43010f23d" providerId="ADAL" clId="{20AD2A13-7920-4474-A1A8-79FC9B1F59DD}" dt="2023-09-16T20:41:10.319" v="1042" actId="20577"/>
        <pc:sldMkLst>
          <pc:docMk/>
          <pc:sldMk cId="4146282844" sldId="263"/>
        </pc:sldMkLst>
        <pc:spChg chg="mod">
          <ac:chgData name="Samantha Mercedes Reyes" userId="a43eacaf-a478-4726-b528-00a43010f23d" providerId="ADAL" clId="{20AD2A13-7920-4474-A1A8-79FC9B1F59DD}" dt="2023-09-16T20:15:02.681" v="934" actId="20577"/>
          <ac:spMkLst>
            <pc:docMk/>
            <pc:sldMk cId="4146282844" sldId="263"/>
            <ac:spMk id="2" creationId="{D7CB3361-3534-190C-AD52-0F10264AB70D}"/>
          </ac:spMkLst>
        </pc:spChg>
        <pc:spChg chg="mod">
          <ac:chgData name="Samantha Mercedes Reyes" userId="a43eacaf-a478-4726-b528-00a43010f23d" providerId="ADAL" clId="{20AD2A13-7920-4474-A1A8-79FC9B1F59DD}" dt="2023-09-16T20:41:10.319" v="1042" actId="20577"/>
          <ac:spMkLst>
            <pc:docMk/>
            <pc:sldMk cId="4146282844" sldId="263"/>
            <ac:spMk id="3" creationId="{36C01C44-C92A-9A71-3C85-A5EEFA356E72}"/>
          </ac:spMkLst>
        </pc:spChg>
      </pc:sldChg>
      <pc:sldChg chg="modSp new mod">
        <pc:chgData name="Samantha Mercedes Reyes" userId="a43eacaf-a478-4726-b528-00a43010f23d" providerId="ADAL" clId="{20AD2A13-7920-4474-A1A8-79FC9B1F59DD}" dt="2023-09-16T21:10:21.811" v="1669" actId="20577"/>
        <pc:sldMkLst>
          <pc:docMk/>
          <pc:sldMk cId="462269358" sldId="264"/>
        </pc:sldMkLst>
        <pc:spChg chg="mod">
          <ac:chgData name="Samantha Mercedes Reyes" userId="a43eacaf-a478-4726-b528-00a43010f23d" providerId="ADAL" clId="{20AD2A13-7920-4474-A1A8-79FC9B1F59DD}" dt="2023-09-16T20:41:42.058" v="1067" actId="20577"/>
          <ac:spMkLst>
            <pc:docMk/>
            <pc:sldMk cId="462269358" sldId="264"/>
            <ac:spMk id="2" creationId="{D113F76F-00BA-5885-DC52-111DD984C769}"/>
          </ac:spMkLst>
        </pc:spChg>
        <pc:spChg chg="mod">
          <ac:chgData name="Samantha Mercedes Reyes" userId="a43eacaf-a478-4726-b528-00a43010f23d" providerId="ADAL" clId="{20AD2A13-7920-4474-A1A8-79FC9B1F59DD}" dt="2023-09-16T21:10:21.811" v="1669" actId="20577"/>
          <ac:spMkLst>
            <pc:docMk/>
            <pc:sldMk cId="462269358" sldId="264"/>
            <ac:spMk id="3" creationId="{57C3CD15-EB92-C4F5-AFE5-7E38D6B88AB2}"/>
          </ac:spMkLst>
        </pc:spChg>
      </pc:sldChg>
      <pc:sldChg chg="modSp new del mod">
        <pc:chgData name="Samantha Mercedes Reyes" userId="a43eacaf-a478-4726-b528-00a43010f23d" providerId="ADAL" clId="{20AD2A13-7920-4474-A1A8-79FC9B1F59DD}" dt="2023-09-16T21:02:44.102" v="1495" actId="47"/>
        <pc:sldMkLst>
          <pc:docMk/>
          <pc:sldMk cId="1147181205" sldId="265"/>
        </pc:sldMkLst>
        <pc:spChg chg="mod">
          <ac:chgData name="Samantha Mercedes Reyes" userId="a43eacaf-a478-4726-b528-00a43010f23d" providerId="ADAL" clId="{20AD2A13-7920-4474-A1A8-79FC9B1F59DD}" dt="2023-09-16T20:46:54.217" v="1494" actId="20577"/>
          <ac:spMkLst>
            <pc:docMk/>
            <pc:sldMk cId="1147181205" sldId="265"/>
            <ac:spMk id="2" creationId="{D8514F09-D1D3-546D-5E05-FEA14A852522}"/>
          </ac:spMkLst>
        </pc:spChg>
      </pc:sldChg>
      <pc:sldMasterChg chg="del delSldLayout">
        <pc:chgData name="Samantha Mercedes Reyes" userId="a43eacaf-a478-4726-b528-00a43010f23d" providerId="ADAL" clId="{20AD2A13-7920-4474-A1A8-79FC9B1F59DD}" dt="2023-09-16T19:16:22.645" v="16" actId="26606"/>
        <pc:sldMasterMkLst>
          <pc:docMk/>
          <pc:sldMasterMk cId="2939237146" sldId="2147483660"/>
        </pc:sldMasterMkLst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2536905388" sldId="2147483661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4070073980" sldId="2147483662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1941198092" sldId="2147483663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4073819115" sldId="2147483664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1656540503" sldId="2147483665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4142801141" sldId="2147483666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959176071" sldId="2147483667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1226556860" sldId="2147483668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2450025856" sldId="2147483669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2952070052" sldId="2147483670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3882275654" sldId="2147483671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1700808570" sldId="2147483672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2958737764" sldId="2147483673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545235024" sldId="2147483674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2618066651" sldId="2147483675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3004015011" sldId="2147483676"/>
          </pc:sldLayoutMkLst>
        </pc:sldLayoutChg>
        <pc:sldLayoutChg chg="del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2939237146" sldId="2147483660"/>
            <pc:sldLayoutMk cId="2110176654" sldId="2147483677"/>
          </pc:sldLayoutMkLst>
        </pc:sldLayoutChg>
      </pc:sldMasterChg>
      <pc:sldMasterChg chg="add addSldLayout">
        <pc:chgData name="Samantha Mercedes Reyes" userId="a43eacaf-a478-4726-b528-00a43010f23d" providerId="ADAL" clId="{20AD2A13-7920-4474-A1A8-79FC9B1F59DD}" dt="2023-09-16T19:16:22.645" v="16" actId="26606"/>
        <pc:sldMasterMkLst>
          <pc:docMk/>
          <pc:sldMasterMk cId="1003728434" sldId="2147483685"/>
        </pc:sldMasterMkLst>
        <pc:sldLayoutChg chg="add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1003728434" sldId="2147483685"/>
            <pc:sldLayoutMk cId="1267010714" sldId="2147483678"/>
          </pc:sldLayoutMkLst>
        </pc:sldLayoutChg>
        <pc:sldLayoutChg chg="add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1003728434" sldId="2147483685"/>
            <pc:sldLayoutMk cId="2312888261" sldId="2147483679"/>
          </pc:sldLayoutMkLst>
        </pc:sldLayoutChg>
        <pc:sldLayoutChg chg="add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1003728434" sldId="2147483685"/>
            <pc:sldLayoutMk cId="1990922504" sldId="2147483680"/>
          </pc:sldLayoutMkLst>
        </pc:sldLayoutChg>
        <pc:sldLayoutChg chg="add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1003728434" sldId="2147483685"/>
            <pc:sldLayoutMk cId="1216017675" sldId="2147483681"/>
          </pc:sldLayoutMkLst>
        </pc:sldLayoutChg>
        <pc:sldLayoutChg chg="add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1003728434" sldId="2147483685"/>
            <pc:sldLayoutMk cId="200625183" sldId="2147483682"/>
          </pc:sldLayoutMkLst>
        </pc:sldLayoutChg>
        <pc:sldLayoutChg chg="add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1003728434" sldId="2147483685"/>
            <pc:sldLayoutMk cId="3713488681" sldId="2147483683"/>
          </pc:sldLayoutMkLst>
        </pc:sldLayoutChg>
        <pc:sldLayoutChg chg="add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1003728434" sldId="2147483685"/>
            <pc:sldLayoutMk cId="412707804" sldId="2147483684"/>
          </pc:sldLayoutMkLst>
        </pc:sldLayoutChg>
        <pc:sldLayoutChg chg="add replId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1003728434" sldId="2147483685"/>
            <pc:sldLayoutMk cId="552797204" sldId="2147483686"/>
          </pc:sldLayoutMkLst>
        </pc:sldLayoutChg>
        <pc:sldLayoutChg chg="add replId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1003728434" sldId="2147483685"/>
            <pc:sldLayoutMk cId="1255060168" sldId="2147483687"/>
          </pc:sldLayoutMkLst>
        </pc:sldLayoutChg>
        <pc:sldLayoutChg chg="add replId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1003728434" sldId="2147483685"/>
            <pc:sldLayoutMk cId="2461124913" sldId="2147483688"/>
          </pc:sldLayoutMkLst>
        </pc:sldLayoutChg>
        <pc:sldLayoutChg chg="add replId">
          <pc:chgData name="Samantha Mercedes Reyes" userId="a43eacaf-a478-4726-b528-00a43010f23d" providerId="ADAL" clId="{20AD2A13-7920-4474-A1A8-79FC9B1F59DD}" dt="2023-09-16T19:16:22.645" v="16" actId="26606"/>
          <pc:sldLayoutMkLst>
            <pc:docMk/>
            <pc:sldMasterMk cId="1003728434" sldId="2147483685"/>
            <pc:sldLayoutMk cId="77989883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9/16/2023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1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2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8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79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9" r:id="rId5"/>
    <p:sldLayoutId id="2147483689" r:id="rId6"/>
    <p:sldLayoutId id="2147483688" r:id="rId7"/>
    <p:sldLayoutId id="2147483687" r:id="rId8"/>
    <p:sldLayoutId id="2147483686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op view colourful balls">
            <a:extLst>
              <a:ext uri="{FF2B5EF4-FFF2-40B4-BE49-F238E27FC236}">
                <a16:creationId xmlns:a16="http://schemas.microsoft.com/office/drawing/2014/main" id="{0849A3C9-AE74-2EDE-4115-47A1EF021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4035" b="20965"/>
          <a:stretch/>
        </p:blipFill>
        <p:spPr>
          <a:xfrm>
            <a:off x="-87529" y="-10698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FFC17-FE05-BD7C-2543-9CA24915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SPD Sports Club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50DA2-BEBB-1A84-966D-2BC0F1B86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By: Darius Parker, Pierina M Logrono &amp; Samantha Reyes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1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C9A5-AB14-709F-B580-EFB9C395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SPD Sports Club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94CF-36B9-55EE-2110-91655EEE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SPD Sports Club is a new chain of gym facilities that have 1 gym location  in each borough of NYC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facility has three classes per day offered at  7:00am, 12:00pm and 6:00pm.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 can sign up for a standard plan for $50 or a premium plan for $100.</a:t>
            </a:r>
          </a:p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SPD is looking to expand and is considering the following factors in its decision:</a:t>
            </a:r>
          </a:p>
          <a:p>
            <a:pPr lvl="1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popular classes offered at each location </a:t>
            </a:r>
          </a:p>
          <a:p>
            <a:pPr lvl="2"/>
            <a:r>
              <a:rPr lang="en-US" sz="15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the time a class is offered impact this?</a:t>
            </a:r>
          </a:p>
          <a:p>
            <a:pPr lvl="1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facility has the most active members?</a:t>
            </a:r>
          </a:p>
          <a:p>
            <a:pPr lvl="1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 of members (e.g., age)</a:t>
            </a:r>
          </a:p>
          <a:p>
            <a:pPr lvl="1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EC15-33B5-02A7-CD99-314B5CC8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Glossary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01F0-8403-BAB2-8013-0E79EBC4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2595"/>
            <a:ext cx="10058400" cy="4060149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Gym member -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 at the gym.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Gym trainer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instructors leading the classes offered.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Check-in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In order to access the gym, members must first check in to confirm their membership is active.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The different exercise sessions offered by the gym at a designated time.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Facilities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gyms at different locations throughout the 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Gym Plans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membership types offered to clients at different prices with different benefits/access.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F56D-9443-6965-05FC-96462F1C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Model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F7DCDF03-B0EE-0A1B-A4A5-C6D49C916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36"/>
          <a:stretch/>
        </p:blipFill>
        <p:spPr>
          <a:xfrm>
            <a:off x="1845128" y="2014194"/>
            <a:ext cx="8501743" cy="344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6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B49E-478B-9D1C-2211-193153B2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Model 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A31FE1DA-34D5-697F-FF77-D4D6AAC0E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" b="4813"/>
          <a:stretch/>
        </p:blipFill>
        <p:spPr>
          <a:xfrm>
            <a:off x="1736651" y="2014194"/>
            <a:ext cx="8718698" cy="35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A8FB-5F54-27E5-8B47-F3DACADB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Gym Application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1D8D0-EE9C-91E1-86D1-32960E52E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870" y="2014194"/>
            <a:ext cx="5312707" cy="4201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845B3-BB15-0E39-4B1A-8969D739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595" y="2014194"/>
            <a:ext cx="5312706" cy="1841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1B8D2-FF39-0F31-F635-D1A5B9EDD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892" y="4290566"/>
            <a:ext cx="5317409" cy="159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3361-3534-190C-AD52-0F10264A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1C44-C92A-9A71-3C85-A5EEFA35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4372"/>
            <a:ext cx="10058400" cy="4198372"/>
          </a:xfrm>
        </p:spPr>
        <p:txBody>
          <a:bodyPr>
            <a:normAutofit/>
          </a:bodyPr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Brooklyn has been the most popular facility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Queens has had the lowest number of check ins</a:t>
            </a:r>
          </a:p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trength, yoga and cardio are the most popular classes</a:t>
            </a:r>
          </a:p>
          <a:p>
            <a:pPr lvl="1"/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Bronx and Brooklyn, cardio are most popular</a:t>
            </a:r>
          </a:p>
          <a:p>
            <a:pPr lvl="1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Manhattan and Staten Island yoga and strength are more popular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kern="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an equal number of attendees for each start time.</a:t>
            </a:r>
          </a:p>
          <a:p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Around an even amount of </a:t>
            </a:r>
            <a:r>
              <a:rPr lang="en-US" sz="1800" kern="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 and females at each gym</a:t>
            </a:r>
          </a:p>
          <a:p>
            <a:r>
              <a:rPr lang="en-US" sz="1800" kern="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verage age across all gyms is 47</a:t>
            </a:r>
          </a:p>
          <a:p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8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F76F-00BA-5885-DC52-111DD984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CD15-EB92-C4F5-AFE5-7E38D6B88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recommend opening a new facility in Brooklyn </a:t>
            </a:r>
          </a:p>
          <a:p>
            <a:r>
              <a:rPr lang="en-US"/>
              <a:t>Invest in advertising and offer members more incentives to drive more check ins at the Queens facility</a:t>
            </a:r>
          </a:p>
          <a:p>
            <a:r>
              <a:rPr lang="en-US"/>
              <a:t>Promote offers to target age groups between 18-30 </a:t>
            </a:r>
          </a:p>
          <a:p>
            <a:r>
              <a:rPr lang="en-US"/>
              <a:t>Offer more cardio, yoga and strength classes </a:t>
            </a:r>
          </a:p>
          <a:p>
            <a:r>
              <a:rPr lang="en-US"/>
              <a:t>Consider expanding gyms to offer multiple classes in one time slot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6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7311C"/>
      </a:dk2>
      <a:lt2>
        <a:srgbClr val="F0F1F3"/>
      </a:lt2>
      <a:accent1>
        <a:srgbClr val="C29D15"/>
      </a:accent1>
      <a:accent2>
        <a:srgbClr val="E76F29"/>
      </a:accent2>
      <a:accent3>
        <a:srgbClr val="8FAB1E"/>
      </a:accent3>
      <a:accent4>
        <a:srgbClr val="17A5D5"/>
      </a:accent4>
      <a:accent5>
        <a:srgbClr val="2968E7"/>
      </a:accent5>
      <a:accent6>
        <a:srgbClr val="4E41DC"/>
      </a:accent6>
      <a:hlink>
        <a:srgbClr val="3F5BBF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F6F39700E9C4F8EEEC3CDB34EC825" ma:contentTypeVersion="11" ma:contentTypeDescription="Create a new document." ma:contentTypeScope="" ma:versionID="4ab29410b49419b62de47280d1c67cdf">
  <xsd:schema xmlns:xsd="http://www.w3.org/2001/XMLSchema" xmlns:xs="http://www.w3.org/2001/XMLSchema" xmlns:p="http://schemas.microsoft.com/office/2006/metadata/properties" xmlns:ns3="e3fa94de-ba5f-4cc7-8b3e-81c7b0139c4e" xmlns:ns4="ebb84b1c-68b7-4f8e-ac22-c0083fd8d10a" targetNamespace="http://schemas.microsoft.com/office/2006/metadata/properties" ma:root="true" ma:fieldsID="af4355e3174e130ba42c8ed3b2c067dc" ns3:_="" ns4:_="">
    <xsd:import namespace="e3fa94de-ba5f-4cc7-8b3e-81c7b0139c4e"/>
    <xsd:import namespace="ebb84b1c-68b7-4f8e-ac22-c0083fd8d1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a94de-ba5f-4cc7-8b3e-81c7b0139c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84b1c-68b7-4f8e-ac22-c0083fd8d10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fa94de-ba5f-4cc7-8b3e-81c7b0139c4e" xsi:nil="true"/>
  </documentManagement>
</p:properties>
</file>

<file path=customXml/itemProps1.xml><?xml version="1.0" encoding="utf-8"?>
<ds:datastoreItem xmlns:ds="http://schemas.openxmlformats.org/officeDocument/2006/customXml" ds:itemID="{D3C95B12-B19F-4FC1-84EE-4C787B1D532F}">
  <ds:schemaRefs>
    <ds:schemaRef ds:uri="e3fa94de-ba5f-4cc7-8b3e-81c7b0139c4e"/>
    <ds:schemaRef ds:uri="ebb84b1c-68b7-4f8e-ac22-c0083fd8d1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373BA4D-778A-4540-955D-A906362A1C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ABC05B-FF1C-472A-9A9F-FB9FC37A6361}">
  <ds:schemaRefs>
    <ds:schemaRef ds:uri="e3fa94de-ba5f-4cc7-8b3e-81c7b0139c4e"/>
    <ds:schemaRef ds:uri="ebb84b1c-68b7-4f8e-ac22-c0083fd8d1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SavonVTI</vt:lpstr>
      <vt:lpstr>SPD Sports Club database</vt:lpstr>
      <vt:lpstr>SPD Sports Club Introduction</vt:lpstr>
      <vt:lpstr>Glossary </vt:lpstr>
      <vt:lpstr>Conceptual Model</vt:lpstr>
      <vt:lpstr>Physical Model </vt:lpstr>
      <vt:lpstr>Gym Application </vt:lpstr>
      <vt:lpstr>Considerations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Mercedes Reyes</dc:creator>
  <cp:revision>1</cp:revision>
  <dcterms:created xsi:type="dcterms:W3CDTF">2023-09-16T19:06:54Z</dcterms:created>
  <dcterms:modified xsi:type="dcterms:W3CDTF">2023-09-16T21:10:57Z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0x010100B05F6F39700E9C4F8EEEC3CDB34EC825</vt:lpwstr>
  </property>
</Properties>
</file>