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3E1"/>
    <a:srgbClr val="FE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97" autoAdjust="0"/>
  </p:normalViewPr>
  <p:slideViewPr>
    <p:cSldViewPr snapToGrid="0">
      <p:cViewPr varScale="1">
        <p:scale>
          <a:sx n="79" d="100"/>
          <a:sy n="79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s vietos rezervavimo ženkla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88F41-800B-4A68-AA47-5FF9BE85DB8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kaidrės vaizdo vietos rezervavimo ženkla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astabų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65EED-A189-4BD7-BD33-C5CB8FDE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45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/>
              <a:t>Tai klaba nusakanti kaip turės atrodyti </a:t>
            </a:r>
            <a:r>
              <a:rPr lang="lt-LT" dirty="0" err="1"/>
              <a:t>html</a:t>
            </a:r>
            <a:r>
              <a:rPr lang="lt-LT" dirty="0"/>
              <a:t> arba </a:t>
            </a:r>
            <a:r>
              <a:rPr lang="lt-LT" dirty="0" err="1"/>
              <a:t>xml</a:t>
            </a:r>
            <a:r>
              <a:rPr lang="lt-LT" dirty="0"/>
              <a:t> dokumentas, ji leidžia mums nurodyti: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lt-LT" dirty="0"/>
              <a:t> kaip bus </a:t>
            </a:r>
            <a:r>
              <a:rPr lang="lt-LT" dirty="0" err="1"/>
              <a:t>išdėsltita</a:t>
            </a:r>
            <a:r>
              <a:rPr lang="lt-LT" dirty="0"/>
              <a:t> informacija,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lt-LT" dirty="0"/>
              <a:t> teksto šriftus,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lt-LT" dirty="0"/>
              <a:t> animacijas,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lt-LT" dirty="0"/>
              <a:t> puslapio ir kitų </a:t>
            </a:r>
            <a:r>
              <a:rPr lang="lt-LT" dirty="0" err="1"/>
              <a:t>elementš</a:t>
            </a:r>
            <a:r>
              <a:rPr lang="lt-LT" dirty="0"/>
              <a:t> spalvas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lt-LT" dirty="0"/>
              <a:t> ir dar daug visokių savybių</a:t>
            </a:r>
            <a:endParaRPr lang="en-US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65EED-A189-4BD7-BD33-C5CB8FDE0A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9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/>
              <a:t>Ir nuo 2017 jau eina </a:t>
            </a:r>
            <a:r>
              <a:rPr lang="lt-LT" dirty="0" err="1"/>
              <a:t>css</a:t>
            </a:r>
            <a:r>
              <a:rPr lang="lt-LT" dirty="0"/>
              <a:t> </a:t>
            </a:r>
            <a:r>
              <a:rPr lang="lt-LT" dirty="0" err="1"/>
              <a:t>level</a:t>
            </a:r>
            <a:r>
              <a:rPr lang="lt-LT" dirty="0"/>
              <a:t> </a:t>
            </a:r>
            <a:r>
              <a:rPr lang="lt-LT"/>
              <a:t>4 modeliai</a:t>
            </a:r>
            <a:endParaRPr lang="en-US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65EED-A189-4BD7-BD33-C5CB8FDE0A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12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65EED-A189-4BD7-BD33-C5CB8FDE0A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33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65EED-A189-4BD7-BD33-C5CB8FDE0A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8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65EED-A189-4BD7-BD33-C5CB8FDE0A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3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89AF31C-6D63-451B-BE35-F1CE5A8D37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02" y="503497"/>
            <a:ext cx="4223000" cy="3845891"/>
          </a:xfrm>
        </p:spPr>
        <p:txBody>
          <a:bodyPr/>
          <a:lstStyle>
            <a:lvl1pPr>
              <a:defRPr sz="6000" b="1" spc="1500" baseline="0"/>
            </a:lvl1pPr>
          </a:lstStyle>
          <a:p>
            <a:pPr algn="l"/>
            <a:r>
              <a:rPr lang="en-US" dirty="0"/>
              <a:t>CLICK TO ADD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D4FF1DD-E23B-4744-B517-0FC5587EC8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02" y="4441463"/>
            <a:ext cx="4223000" cy="1781123"/>
          </a:xfrm>
        </p:spPr>
        <p:txBody>
          <a:bodyPr/>
          <a:lstStyle>
            <a:lvl1pPr marL="0">
              <a:buNone/>
              <a:defRPr sz="2400" spc="400" baseline="0"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0E905E14-E19A-49A4-95B0-A4334F09D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F99F5C16-D21E-4159-9011-D83D6294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8" name="Picture Placeholder 197">
            <a:extLst>
              <a:ext uri="{FF2B5EF4-FFF2-40B4-BE49-F238E27FC236}">
                <a16:creationId xmlns:a16="http://schemas.microsoft.com/office/drawing/2014/main" id="{F9D3FB22-FF74-4855-A816-8D13507F1A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7894" y="587120"/>
            <a:ext cx="5290998" cy="5290998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7" name="Graphic 190">
            <a:extLst>
              <a:ext uri="{FF2B5EF4-FFF2-40B4-BE49-F238E27FC236}">
                <a16:creationId xmlns:a16="http://schemas.microsoft.com/office/drawing/2014/main" id="{17EAC1B1-556C-4228-8079-3D901DC5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58702" y="964250"/>
            <a:ext cx="1591731" cy="537747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0A0FE21-F756-4726-9EC7-46DFECEEA9C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058B96D-C47B-4B24-BDCB-76960C6093C2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7058F75D-7E47-484C-A8EE-22228068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94816" y="4332008"/>
            <a:ext cx="1861481" cy="1861499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AC0594-B604-4B5F-8735-5032813BC0BE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76D1BD-7300-4354-BCA3-07E1D3ED20C7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9F6A88-7F99-4DBB-95B6-90D13BF6D6D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E3B4-971A-4855-9C0F-87C90BD703A8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F73B02-8ED1-493F-BD6A-3884CA50ED50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8712CC-BAA8-4123-A8AB-B659FFA7B464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F71CDC-593D-45ED-A324-B6288F88EFCD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A641C0-F983-4E9C-89A5-4E177BC394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70500E-AF98-4D78-A6FE-9B24BFC8BCCF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C4091D-60DA-42BB-989C-B9ADE5525C55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8590E5-C6C5-44A5-9C28-E0516B919B26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AA5261-59D2-4ED0-A2DA-395652A5C70D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D9FFE92-A04B-4BE2-A938-B2675AE1E4A9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2D6B82-69E6-428B-BF32-6ABF1DCBF39E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391CDF-0046-492E-9224-705121E92BA6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61FF79-5959-476B-8D56-5137DD91153A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D68B4F-AD2D-48FC-A01D-0589F0B15BC9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E2168C-1A33-414B-B7F0-9188533278AD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A0A7DC-BC4D-4658-905C-14DBA34206DD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A197B0-B38E-4006-AE4C-5E1AFEE64B64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1798F5-39E5-4F5D-A832-451D9B45AA3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E60DA4-B7B2-4142-8B10-8414CFC3E4EE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4CCCD2-6559-45FB-B74C-7DD51F558905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DC2BEF-F322-4173-A403-106EED2F977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11933B-49E7-46D2-88DB-CC46B84EA0BB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6A659F-FEA4-4E9C-B74E-996BEF9BAF23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7E01FF-EBD3-4B8F-9D28-2BEF788A1ECA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CADC36-D67A-4261-A9F3-C82E3F961AB5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DB8408-0CFF-4820-9C69-EB049E017A8E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0B22E1-999D-4EAE-8A3A-FB51E4D601FF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72FB3F-9113-40FB-B184-A41C3CDC8FAD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A10ABE-BF04-45F7-8D84-7BBE9A34DC44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6CE03A-283C-4DDA-A450-BFD1FD41963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E8007A-8733-4C6C-B1FD-8DF1A6C1AF23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57FD03-B434-4A33-AE85-95F31E63AE51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21A789-B48C-49DD-98FB-879911D2BA08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73C7CF-979E-4BEC-983D-3D8BBB37DF19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D34EE0-D604-4366-86AC-0A827066E845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5F29D7-9277-414F-9BAD-29BFF7336A5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64418C-82A1-496D-B6FE-52CD0CD6CF1F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D8AB15-4DC2-4740-946A-935B5528A6AA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000FEC-BF88-43AA-991B-6D41B9D0AC97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0ACECF-61D6-4C22-AA82-C2BDD14F748B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713DD5-B976-4481-AFB1-4DF6E405F2F4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DED42A2-3A8B-4917-AA5F-4701CF55B06C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1FA0359-2B30-4C28-B9E3-7B860F27F7AF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DB39A9-E0D4-4062-B61D-8F0291F9E262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C486B3-544A-47B1-B863-6850F1E6CC26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BD7A989-1CD0-4707-94A2-D0DE6ABB4501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54C381-9625-44C6-B8C4-7A6E633427ED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87D99B0-2F49-44C3-80EA-BE31161CBD84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20E3370-A797-44AB-8EEB-028D67C302D5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EE4C8D-07ED-400A-A39C-9972431904D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FB4C9CE-63F9-4607-A87D-FCC81E6C0440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BCEC67-B22C-432E-88CC-32FBBE738F5C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81E4161-0852-4BB4-937E-CF542BE145F4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F4CDB4-B460-436F-8935-7256EC8D8277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287381-4AC6-40FE-8B73-E5343B936CF6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70CEB87-64E7-497A-9004-674EF56DB66B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83EE66-3B0A-40AA-B447-948D3629948E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CE790E-1EBD-4FF2-ABA5-E9F9909B3C12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9390BB-7393-4A0C-A3C3-2F87CA36E507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607083-A696-47D0-A23B-38DE4AFF7AC1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E8C456-7AE6-48DB-AB2B-2F5699DAE2B0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C66ABC1-18DB-4060-BE7C-ABA9F5341702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602375B-D728-43C4-B0BB-6DC1BD80E85E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3F9707C-4543-44EB-BD69-F109896D901B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2906B9-FB8C-4EB7-8A48-74429E0C9A41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FD115B-47BE-4B12-B634-5D02E38AB3EA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8D9F34-CDC5-4CBE-A13C-6A3756E5196A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5CC0FE-CB51-488B-BE41-682BC3109E28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69F838-03DE-4318-B3DA-EAD60079D3B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3409050-4729-4D3D-A5F1-2B9EE1DA1A0D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5D7858-91A3-4A37-8A44-2745C5CF51A9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E45589-6512-4E12-8AF2-58097C53410B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78472F-639B-4781-9C3D-9971CBE63381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03117FB-3A1E-45EA-9FD9-C55376718100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FD6B76-8922-4326-B4EF-224D0F84C1F3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BD5AB4-F53C-41C7-A994-8C27AAC465C4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BF0B5EF-5225-434F-B111-6D27F4DEA52C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75C9704-75F3-4462-9D0A-71AA900E5BA2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5DF39F-F152-472F-8300-23665D5ECF8C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230A2E4-CF3A-40B0-82D3-071FBBB4DC87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4F4EFE1-9FAE-4B22-826B-08FBDCE9CC4B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DD6C517-57BE-46B7-8E72-C8C864024886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EB106C-FE6E-47B3-9C32-045FD059A5C7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B4E8BF7-B94B-47BD-A9B5-AFF3570C76E0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A3A49C6-8C8C-42A9-AEAD-FE76067F839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8892BBF-F46F-4DEA-8D34-3C538865B994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2DBE679-46C1-4D6B-9190-B66FF7563ABF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D80698F-E689-4561-9B1A-1B8D313AEF01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ED22A39-2211-4EAE-80B5-2A0800B3FBE7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2B1A57-3DF6-4349-8A94-F1CA8F79E912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DDACCC-9A89-4A3E-8B8B-D3C062EA0A8C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CFB23EC-77E1-454E-89A8-A9505579EA61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311997D-5BCF-4D6F-9DA6-0A785957477B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840B74-C9E0-4A04-96FF-AA02BCFDB02B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7D3E292-5664-4793-BA90-21852910B63B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C9E486E-3CA3-415B-8234-7C6636CD49CC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4A1881C-F2E0-4A98-9531-830ED84695BB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617FDA1-12E1-49C5-98B3-CF0EC51D3E8C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E736797-BBA8-488E-9B8E-96141B31F87E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73D3F27-0A3D-4BF0-A29C-838DEB935C45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A1FF25D-1187-4216-AD04-F69565C8BCC7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F96302-FE92-4A2E-9414-DC957DF770C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46FC647-7685-4E4E-9B52-786EA9A156F7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BF63F78-A1EF-4B61-A6AA-C0362F554376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D61726-4F2E-450C-AEE9-72871D6855C6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7E8AD24-B31D-454E-B2C8-33B7FAAB9F61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A46020A-35C3-4894-A14C-D58A6DDFF9BE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785BAB-0F71-4BAB-8D7C-4C2BF12728C4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753E06-E6F0-4D65-BC47-0E47F399F448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77E25CE-9710-4B73-AD5E-49A4DA075D23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281B070-7790-498A-BE64-AD6A8EED8C0C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DEA3D1C-E147-472E-85DA-E8AEB7644764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8B4F711-6F99-4E44-88A4-8345F466B2B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401F175-D0DF-4BCA-9BE2-B992286B1593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BED0ED-50C5-4726-B1B3-F7B58DD4C255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D624348-F503-4817-9CA8-09F43150C5BB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5DE4EB-7FC0-45E8-A5A4-FE0C12A4D23C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0D6E47-DFA0-49F8-B8AC-45BECE747D45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355008-C2C8-4091-A461-DEDD212620A4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A070C1D-423C-45EC-BABD-2AB764379E9B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D6D6F88-6E0D-43A8-A572-C2A45D7E6D76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7435BDD-8A00-43E8-B980-6745E1F84244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652F89-76D1-41E7-92CB-9A456A09BDA1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5F5D2E-BDFE-4F13-82B3-12B50A630D02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A273CB3-FB72-46BE-AD13-7FA701AEE95A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9CE35BE-CE0C-4893-B2C6-50678CC06FB2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8971D8C-C4B7-44D5-9AB4-858D5301EC31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ACEE734-6DD7-46E2-A1A9-CEE34EDE6647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740BF61-C964-49F9-AA06-1BAA78F8A1F2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7A8C672-80A0-4CB1-9A69-285E6E2B8354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ED5360A-4B30-4716-A288-DC492291B70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4D4DB77-3361-44E4-85D9-73E2952D1A1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87FFE29-EEE8-410A-B16D-A39D63B65DBD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FB4B78-2AC0-4AF4-8508-25122AC6DC06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BDB7689-92D1-48E9-8290-59C80C65441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A45B0ED-6D49-4BC2-A8C6-DCB8C47309D6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2277B0-CA2C-4C4D-886E-A8BB5C3A6F5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8D4EC10-F99B-4BE4-89B6-834B1616867C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D9035AB-20FC-4026-8475-CA8ECF6778B3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020D706-6962-405A-8331-D597DC0D1A1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F578D57-B7A5-4238-A263-2E65D253F46D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E956D7-DBF3-4CA6-88C5-20C156EF5F93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9632A64-B98F-4324-A376-137F2FBA92D4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41AA47A-2218-41A9-8E27-AF0652183A5F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75085E3-7E18-429A-82F9-A4DF606F56BD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5E41EA3-AAF0-46A3-920B-9DBD36AE2E8D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83D64B3-0315-4624-8675-5B768069C714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2AB4059-8E15-4439-8B16-54ADF3358C4C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2184488-1E03-46C9-91F7-55AABB8D478A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389773B-102C-4C8B-9C32-610AEEE77366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66BF649-A9F2-4B11-80D0-32DF3F5A3230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1EB4D7B-F497-4FBF-8130-E4ECF28F8BA5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883741A-5097-469D-A7A9-C743F80ECBD5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C3A26E3-D2A0-40FC-9A92-B6238BB11570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087A775-76DD-4F9C-B8E5-86EB3BF366D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846DE1-54E3-4C00-B45A-553B7F3FD30C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BBF9824-3B15-4F04-8C4E-09B799538C4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1B5C75E-CCEF-4EEA-859D-4C251F3AE97C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254139D-5D72-478D-89BE-DBC64CD27C88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1EFFC33-CB59-469A-AE58-5CA89469EE80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0D017A2-9FAB-4DFD-9624-E10B7C0C1673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ADC6512-13AB-4407-937C-A389D565FCD9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CEFC24B-FFC2-47B3-BD7A-7CABF1AE4D9B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0C49246-6A98-4333-949E-46BDAD9321B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707CE6A-7685-4D70-813E-6D2B46FBB41B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110FD0D-D3A6-4760-8827-B70ADFC98296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79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02A036E-555E-452E-A03E-C23B020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22D41B-79E8-48CF-B2C1-81682892F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C39C16-6EA8-4E23-96CD-35016A14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5DFCC9E4-D2C1-4336-ADFB-27826CD054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0F74E023-C0D5-41E7-919F-5C8B489C6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DFEFE027-FE1B-489A-A696-4FD8C4E656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3DB0FA80-1E07-4384-94AE-AC639E42FC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Text Placeholder 25">
            <a:extLst>
              <a:ext uri="{FF2B5EF4-FFF2-40B4-BE49-F238E27FC236}">
                <a16:creationId xmlns:a16="http://schemas.microsoft.com/office/drawing/2014/main" id="{99C1CF62-099A-440A-BEFC-058944B90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178">
            <a:extLst>
              <a:ext uri="{FF2B5EF4-FFF2-40B4-BE49-F238E27FC236}">
                <a16:creationId xmlns:a16="http://schemas.microsoft.com/office/drawing/2014/main" id="{D233886F-CB8B-488F-AC80-91A3C6F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26" name="Footer Placeholder 179">
            <a:extLst>
              <a:ext uri="{FF2B5EF4-FFF2-40B4-BE49-F238E27FC236}">
                <a16:creationId xmlns:a16="http://schemas.microsoft.com/office/drawing/2014/main" id="{31C750C1-1A40-46E0-B48D-F1D78058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id="{8FDDDBE7-8A2B-4ABD-AA8A-56DAFD0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4A3771-4C60-4CFE-8E9E-37289AB0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4" name="Graphic 185">
              <a:extLst>
                <a:ext uri="{FF2B5EF4-FFF2-40B4-BE49-F238E27FC236}">
                  <a16:creationId xmlns:a16="http://schemas.microsoft.com/office/drawing/2014/main" id="{82CA434A-3484-456D-AE0D-D55E9CAB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207C719-43F0-4665-8018-8838DD423DA7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C5E6BE1-0377-492E-8C35-C9751467B640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A539B71-0508-4FCA-9C39-AEC6A2EA9991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C5469B1-9998-4419-9D88-48A73CF4B76B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D09A9A1-8B7A-428A-825F-54D38DDB316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0" name="Graphic 185">
              <a:extLst>
                <a:ext uri="{FF2B5EF4-FFF2-40B4-BE49-F238E27FC236}">
                  <a16:creationId xmlns:a16="http://schemas.microsoft.com/office/drawing/2014/main" id="{D4D999BA-0F0D-4C71-9EBD-B63A0BEAD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E4F78B-7D0A-4A9C-8A51-279A4EE29834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5979898-184B-4CB1-A3A0-FD02604EAD01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65087BF-15DB-40DB-AFFA-F8401659A2F7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26290F3-DCED-4500-B758-5F184B3CEF17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F7E19E5-76ED-4A38-BB6F-CBF416DA8A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" name="Ovalas 1">
            <a:extLst>
              <a:ext uri="{FF2B5EF4-FFF2-40B4-BE49-F238E27FC236}">
                <a16:creationId xmlns:a16="http://schemas.microsoft.com/office/drawing/2014/main" id="{EED9E7E0-4364-9728-BACE-3336313FC0D3}"/>
              </a:ext>
            </a:extLst>
          </p:cNvPr>
          <p:cNvSpPr/>
          <p:nvPr userDrawn="1"/>
        </p:nvSpPr>
        <p:spPr>
          <a:xfrm>
            <a:off x="-414728" y="-398561"/>
            <a:ext cx="1660212" cy="1660212"/>
          </a:xfrm>
          <a:prstGeom prst="ellipse">
            <a:avLst/>
          </a:prstGeom>
          <a:noFill/>
          <a:ln w="323850">
            <a:solidFill>
              <a:srgbClr val="FEF0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1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as 1">
            <a:extLst>
              <a:ext uri="{FF2B5EF4-FFF2-40B4-BE49-F238E27FC236}">
                <a16:creationId xmlns:a16="http://schemas.microsoft.com/office/drawing/2014/main" id="{CB461AA7-A204-6650-3E0C-C3539F38392E}"/>
              </a:ext>
            </a:extLst>
          </p:cNvPr>
          <p:cNvSpPr/>
          <p:nvPr userDrawn="1"/>
        </p:nvSpPr>
        <p:spPr>
          <a:xfrm>
            <a:off x="-383468" y="-314632"/>
            <a:ext cx="1346492" cy="1346492"/>
          </a:xfrm>
          <a:prstGeom prst="ellipse">
            <a:avLst/>
          </a:prstGeom>
          <a:noFill/>
          <a:ln w="323850">
            <a:solidFill>
              <a:srgbClr val="FEF0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8BAEF-9B22-4B78-838B-7DC11C0E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0212D7-7787-4FFC-B8D9-35F729D18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577D49-4464-484D-8792-C20C8556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A4FD0935-8B36-453D-B28E-23C060B3E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23">
            <a:extLst>
              <a:ext uri="{FF2B5EF4-FFF2-40B4-BE49-F238E27FC236}">
                <a16:creationId xmlns:a16="http://schemas.microsoft.com/office/drawing/2014/main" id="{FD196DEF-9124-464A-BE20-4F758F4E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103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Text Placeholder 25">
            <a:extLst>
              <a:ext uri="{FF2B5EF4-FFF2-40B4-BE49-F238E27FC236}">
                <a16:creationId xmlns:a16="http://schemas.microsoft.com/office/drawing/2014/main" id="{A0F85BB1-4795-429F-8AC3-DACE25FEB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103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3">
            <a:extLst>
              <a:ext uri="{FF2B5EF4-FFF2-40B4-BE49-F238E27FC236}">
                <a16:creationId xmlns:a16="http://schemas.microsoft.com/office/drawing/2014/main" id="{68F13C61-FEA2-4F84-ADB4-B072944A1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22520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1" name="Text Placeholder 25">
            <a:extLst>
              <a:ext uri="{FF2B5EF4-FFF2-40B4-BE49-F238E27FC236}">
                <a16:creationId xmlns:a16="http://schemas.microsoft.com/office/drawing/2014/main" id="{0931B5D4-0C97-40D5-93AF-A0CA590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2520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3">
            <a:extLst>
              <a:ext uri="{FF2B5EF4-FFF2-40B4-BE49-F238E27FC236}">
                <a16:creationId xmlns:a16="http://schemas.microsoft.com/office/drawing/2014/main" id="{57C721C7-54E7-4F91-AC64-A6CB4A58F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4937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3" name="Text Placeholder 25">
            <a:extLst>
              <a:ext uri="{FF2B5EF4-FFF2-40B4-BE49-F238E27FC236}">
                <a16:creationId xmlns:a16="http://schemas.microsoft.com/office/drawing/2014/main" id="{6F350A6E-AE98-42CD-9742-7F116F9AF6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4937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Date Placeholder 178">
            <a:extLst>
              <a:ext uri="{FF2B5EF4-FFF2-40B4-BE49-F238E27FC236}">
                <a16:creationId xmlns:a16="http://schemas.microsoft.com/office/drawing/2014/main" id="{C04F291D-0D54-49CD-9169-A039D45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25" name="Footer Placeholder 179">
            <a:extLst>
              <a:ext uri="{FF2B5EF4-FFF2-40B4-BE49-F238E27FC236}">
                <a16:creationId xmlns:a16="http://schemas.microsoft.com/office/drawing/2014/main" id="{0625F097-2116-4450-AC09-0BB7311D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Slide Number Placeholder 180">
            <a:extLst>
              <a:ext uri="{FF2B5EF4-FFF2-40B4-BE49-F238E27FC236}">
                <a16:creationId xmlns:a16="http://schemas.microsoft.com/office/drawing/2014/main" id="{5936DA3D-F2F0-4997-A41B-0FE9AFE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AC563FF-7AA4-42A5-8F4E-9C62398C1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5" name="Graphic 185">
              <a:extLst>
                <a:ext uri="{FF2B5EF4-FFF2-40B4-BE49-F238E27FC236}">
                  <a16:creationId xmlns:a16="http://schemas.microsoft.com/office/drawing/2014/main" id="{2F57252D-B141-4A8D-A8E0-321B5580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97FCD16-1C56-4DA4-B8C9-51BFC88A889B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7497B0E-345C-4CE9-99D5-BE1A7B8D1725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669A919-E94D-4EBD-9BEF-E0D88107D0EB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1BA1768-AECB-478D-8E11-2C1B926C1203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DC23997-45DE-4735-AC40-8284598C4E7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aphic 185">
              <a:extLst>
                <a:ext uri="{FF2B5EF4-FFF2-40B4-BE49-F238E27FC236}">
                  <a16:creationId xmlns:a16="http://schemas.microsoft.com/office/drawing/2014/main" id="{C4D33E31-7264-4B2D-B2DD-12BE09194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6E4DFCB-D813-48EA-886A-E63C75F25516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8750DAC-820B-45EB-8027-61B308D93D68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7CDEC08-9D69-429D-B9FE-8CD9D1808BA8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A1D2AF9-5184-4BCB-9C38-AED1CF745378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AF345D8-C962-4DCF-9681-C4051FBDF1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7399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3C23AC4-0E0E-4B04-94AB-656B79835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50984" y="5322067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4AAD27-15A5-42BC-BF66-178316D4A9B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8151D8B-16F6-4DFA-84A7-74C1CA765C4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28ED69-CA55-4819-B094-40A5461EF35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9F1DB6-063C-4ACD-8F9E-7C75D4EB3F37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871AB0B-7EF1-42FC-B508-B3FC6DF4063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F761865-6361-457C-9D13-6D8F084B2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063" y="401247"/>
            <a:ext cx="4617803" cy="11544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961125EE-E1B2-4624-A70D-CA37680B14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7542" y="269355"/>
            <a:ext cx="3296556" cy="3296556"/>
          </a:xfrm>
          <a:custGeom>
            <a:avLst/>
            <a:gdLst>
              <a:gd name="connsiteX0" fmla="*/ 1648278 w 3296556"/>
              <a:gd name="connsiteY0" fmla="*/ 0 h 3296556"/>
              <a:gd name="connsiteX1" fmla="*/ 3296556 w 3296556"/>
              <a:gd name="connsiteY1" fmla="*/ 1648278 h 3296556"/>
              <a:gd name="connsiteX2" fmla="*/ 1648278 w 3296556"/>
              <a:gd name="connsiteY2" fmla="*/ 3296556 h 3296556"/>
              <a:gd name="connsiteX3" fmla="*/ 0 w 3296556"/>
              <a:gd name="connsiteY3" fmla="*/ 1648278 h 3296556"/>
              <a:gd name="connsiteX4" fmla="*/ 1648278 w 3296556"/>
              <a:gd name="connsiteY4" fmla="*/ 0 h 32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556" h="3296556">
                <a:moveTo>
                  <a:pt x="1648278" y="0"/>
                </a:moveTo>
                <a:cubicBezTo>
                  <a:pt x="2558596" y="0"/>
                  <a:pt x="3296556" y="737960"/>
                  <a:pt x="3296556" y="1648278"/>
                </a:cubicBezTo>
                <a:cubicBezTo>
                  <a:pt x="3296556" y="2558596"/>
                  <a:pt x="2558596" y="3296556"/>
                  <a:pt x="1648278" y="3296556"/>
                </a:cubicBezTo>
                <a:cubicBezTo>
                  <a:pt x="737960" y="3296556"/>
                  <a:pt x="0" y="2558596"/>
                  <a:pt x="0" y="1648278"/>
                </a:cubicBezTo>
                <a:cubicBezTo>
                  <a:pt x="0" y="737960"/>
                  <a:pt x="737960" y="0"/>
                  <a:pt x="164827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EDC59BC-2638-4FC0-B7A9-40AC4E437E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0701" y="1675969"/>
            <a:ext cx="2167719" cy="2167719"/>
          </a:xfrm>
          <a:custGeom>
            <a:avLst/>
            <a:gdLst>
              <a:gd name="connsiteX0" fmla="*/ 1083860 w 2167719"/>
              <a:gd name="connsiteY0" fmla="*/ 0 h 2167719"/>
              <a:gd name="connsiteX1" fmla="*/ 2167719 w 2167719"/>
              <a:gd name="connsiteY1" fmla="*/ 1083860 h 2167719"/>
              <a:gd name="connsiteX2" fmla="*/ 1083860 w 2167719"/>
              <a:gd name="connsiteY2" fmla="*/ 2167719 h 2167719"/>
              <a:gd name="connsiteX3" fmla="*/ 0 w 2167719"/>
              <a:gd name="connsiteY3" fmla="*/ 1083860 h 2167719"/>
              <a:gd name="connsiteX4" fmla="*/ 1083860 w 2167719"/>
              <a:gd name="connsiteY4" fmla="*/ 0 h 21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719" h="2167719">
                <a:moveTo>
                  <a:pt x="1083860" y="0"/>
                </a:moveTo>
                <a:cubicBezTo>
                  <a:pt x="1682458" y="0"/>
                  <a:pt x="2167719" y="485261"/>
                  <a:pt x="2167719" y="1083860"/>
                </a:cubicBezTo>
                <a:cubicBezTo>
                  <a:pt x="2167719" y="1682458"/>
                  <a:pt x="1682458" y="2167719"/>
                  <a:pt x="1083860" y="2167719"/>
                </a:cubicBezTo>
                <a:cubicBezTo>
                  <a:pt x="485261" y="2167719"/>
                  <a:pt x="0" y="1682458"/>
                  <a:pt x="0" y="1083860"/>
                </a:cubicBezTo>
                <a:cubicBezTo>
                  <a:pt x="0" y="485261"/>
                  <a:pt x="485261" y="0"/>
                  <a:pt x="10838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5AF1A638-9A7A-4550-A710-9678AFAA6B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28492" y="3481328"/>
            <a:ext cx="2965878" cy="2965878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10EA05-DF52-42EC-BE02-1A684F2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9" name="Freeform: Shape 8" descr="Tag=AccentColor&#10;Flavor=Light&#10;Target=Fill">
              <a:extLst>
                <a:ext uri="{FF2B5EF4-FFF2-40B4-BE49-F238E27FC236}">
                  <a16:creationId xmlns:a16="http://schemas.microsoft.com/office/drawing/2014/main" id="{756EB315-89ED-469B-A0F9-0C9E1BB3C7C3}"/>
                </a:ext>
              </a:extLst>
            </p:cNvPr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 descr="Tag=AccentColor&#10;Flavor=Light&#10;Target=Fill">
              <a:extLst>
                <a:ext uri="{FF2B5EF4-FFF2-40B4-BE49-F238E27FC236}">
                  <a16:creationId xmlns:a16="http://schemas.microsoft.com/office/drawing/2014/main" id="{A90B356A-9828-4D6C-A05C-383FB9E1418F}"/>
                </a:ext>
              </a:extLst>
            </p:cNvPr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AAF910-D618-41EF-9B84-D33581DF79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065" y="1820369"/>
            <a:ext cx="4590487" cy="39713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aseline="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21" name="Date Placeholder 178">
            <a:extLst>
              <a:ext uri="{FF2B5EF4-FFF2-40B4-BE49-F238E27FC236}">
                <a16:creationId xmlns:a16="http://schemas.microsoft.com/office/drawing/2014/main" id="{2B539AEF-461D-40D1-BF76-AA7A3A1E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494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22" name="Footer Placeholder 179">
            <a:extLst>
              <a:ext uri="{FF2B5EF4-FFF2-40B4-BE49-F238E27FC236}">
                <a16:creationId xmlns:a16="http://schemas.microsoft.com/office/drawing/2014/main" id="{3F52EA80-4345-42EF-95FE-8BFE88A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180">
            <a:extLst>
              <a:ext uri="{FF2B5EF4-FFF2-40B4-BE49-F238E27FC236}">
                <a16:creationId xmlns:a16="http://schemas.microsoft.com/office/drawing/2014/main" id="{99E3E6FF-6858-443A-AC8C-AD49CC1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5F9943-296E-47D0-AE23-CAD9E510A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F7B3EA0-9668-4864-8EAB-87002E634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rgbClr val="FFFFFF"/>
            </a:solidFill>
          </p:grpSpPr>
          <p:sp>
            <p:nvSpPr>
              <p:cNvPr id="36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9422C49C-25CD-4F71-83CF-6DCCF530C086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CCFCB46B-E9CD-466D-A54D-E2936C236CB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E62CF97-C608-4582-968F-CB4B12F9E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3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E53D6F2D-CDAD-40B9-92F1-57BE444CCBB8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8331FF8E-7BEE-4B6B-8CAF-D211BB3AB15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422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DC5A68-D71B-430D-A02A-5A4C7608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Rectangle 7" descr="Tag=AccentColor&#10;Flavor=Light&#10;Target=Fill">
              <a:extLst>
                <a:ext uri="{FF2B5EF4-FFF2-40B4-BE49-F238E27FC236}">
                  <a16:creationId xmlns:a16="http://schemas.microsoft.com/office/drawing/2014/main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angle 8" descr="Tag=AccentColor&#10;Flavor=Light&#10;Target=Fill">
              <a:extLst>
                <a:ext uri="{FF2B5EF4-FFF2-40B4-BE49-F238E27FC236}">
                  <a16:creationId xmlns:a16="http://schemas.microsoft.com/office/drawing/2014/main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987485-764D-493B-8597-A03C406EE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anchor="b">
            <a:normAutofit/>
          </a:bodyPr>
          <a:lstStyle>
            <a:lvl1pPr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2E123B-B6D5-4E11-97BB-5D6909C3AC89}"/>
              </a:ext>
            </a:extLst>
          </p:cNvPr>
          <p:cNvGrpSpPr/>
          <p:nvPr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5316CEBD-338C-402C-BCD3-A4F16BC8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Graphic 212">
              <a:extLst>
                <a:ext uri="{FF2B5EF4-FFF2-40B4-BE49-F238E27FC236}">
                  <a16:creationId xmlns:a16="http://schemas.microsoft.com/office/drawing/2014/main" id="{C3EC749F-067B-4ADC-9D73-17D3DBA09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CC5B33D5-B61A-4BB3-BE24-ED2DC91EA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CB67E8-A47C-4BBF-8167-443736632FB0}"/>
              </a:ext>
            </a:extLst>
          </p:cNvPr>
          <p:cNvGrpSpPr/>
          <p:nvPr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2409D7-BC76-4E3D-A9C1-491922D3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211AD5-F7D3-45F7-8766-86B7813C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222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7E4162A-EC64-DC95-1EA4-06500A968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8E7D503F-1134-1E99-A9C1-B9ABF42D8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  <a:endParaRPr lang="en-US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8A67E380-AD35-52AC-6DA4-9F9A8C77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7FB8-AA6C-4503-A078-14A032BE2A1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0FE04075-D4C3-C808-5C9A-CF2D1BD2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F5F0B596-D3DC-2B95-980A-6612D639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85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F2BF461-1901-A1D3-754E-D777650F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DADD3D47-5A93-3157-7A38-0BCCB002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5D5FCC8F-03FF-6E02-C1EC-B8B7019A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7FB8-AA6C-4503-A078-14A032BE2A1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133F2BA8-5222-D7F9-EBB1-03254479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5EC826C1-F807-F82C-0254-8B84C5FE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0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FFD95FE-CF54-4D0D-B9CE-45AA55C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48A24A0-F838-4EF0-9789-84A25CDA37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>
            <a:lvl1pPr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375A7AC-BF9B-4E33-9275-2E93A2356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Graphic 212">
              <a:extLst>
                <a:ext uri="{FF2B5EF4-FFF2-40B4-BE49-F238E27FC236}">
                  <a16:creationId xmlns:a16="http://schemas.microsoft.com/office/drawing/2014/main" id="{85ABF6A1-1709-478F-8EE1-8ED4BA476AAF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6" name="Graphic 212">
              <a:extLst>
                <a:ext uri="{FF2B5EF4-FFF2-40B4-BE49-F238E27FC236}">
                  <a16:creationId xmlns:a16="http://schemas.microsoft.com/office/drawing/2014/main" id="{F7AC3222-4630-4039-9CC2-7DFAFF9169C0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DF52B12-FE86-4DDD-AF1A-6B41C03D5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3371" y="398477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9" name="Graphic 190">
              <a:extLst>
                <a:ext uri="{FF2B5EF4-FFF2-40B4-BE49-F238E27FC236}">
                  <a16:creationId xmlns:a16="http://schemas.microsoft.com/office/drawing/2014/main" id="{2116FBAA-B79C-49A5-8E88-A279EFA5B7B3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B551F93-DA92-4AC3-95C8-9307053CB16E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516C11B-EA76-4428-886F-8C1732C01C6E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0" name="Graphic 190">
              <a:extLst>
                <a:ext uri="{FF2B5EF4-FFF2-40B4-BE49-F238E27FC236}">
                  <a16:creationId xmlns:a16="http://schemas.microsoft.com/office/drawing/2014/main" id="{A441CF3F-BD6E-4F41-AC14-459EC4EC285D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16C0430-050F-43D2-A2B1-ABD897245214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66518E2-28DD-4E85-A75C-04671AC1E4E9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22" name="Picture Placeholder 420">
            <a:extLst>
              <a:ext uri="{FF2B5EF4-FFF2-40B4-BE49-F238E27FC236}">
                <a16:creationId xmlns:a16="http://schemas.microsoft.com/office/drawing/2014/main" id="{57A3A5EC-6447-43F5-AFC3-31A04E79B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53022" y="1820335"/>
            <a:ext cx="3555042" cy="321733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7" name="Date Placeholder 178">
            <a:extLst>
              <a:ext uri="{FF2B5EF4-FFF2-40B4-BE49-F238E27FC236}">
                <a16:creationId xmlns:a16="http://schemas.microsoft.com/office/drawing/2014/main" id="{9C6A9B17-D957-4CF3-A824-A890F1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18" name="Footer Placeholder 179">
            <a:extLst>
              <a:ext uri="{FF2B5EF4-FFF2-40B4-BE49-F238E27FC236}">
                <a16:creationId xmlns:a16="http://schemas.microsoft.com/office/drawing/2014/main" id="{65C961B3-B0C8-48E2-9355-EDB8900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19" name="Slide Number Placeholder 180">
            <a:extLst>
              <a:ext uri="{FF2B5EF4-FFF2-40B4-BE49-F238E27FC236}">
                <a16:creationId xmlns:a16="http://schemas.microsoft.com/office/drawing/2014/main" id="{4017AA8E-8B4E-424D-82C3-A27D3D7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0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as 4">
            <a:extLst>
              <a:ext uri="{FF2B5EF4-FFF2-40B4-BE49-F238E27FC236}">
                <a16:creationId xmlns:a16="http://schemas.microsoft.com/office/drawing/2014/main" id="{F5F474BC-6076-9789-3179-C55EA5DCA85B}"/>
              </a:ext>
            </a:extLst>
          </p:cNvPr>
          <p:cNvSpPr/>
          <p:nvPr userDrawn="1"/>
        </p:nvSpPr>
        <p:spPr>
          <a:xfrm>
            <a:off x="-192718" y="6279997"/>
            <a:ext cx="721038" cy="721038"/>
          </a:xfrm>
          <a:prstGeom prst="ellipse">
            <a:avLst/>
          </a:prstGeom>
          <a:noFill/>
          <a:ln w="165100">
            <a:solidFill>
              <a:srgbClr val="D3F3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as 1">
            <a:extLst>
              <a:ext uri="{FF2B5EF4-FFF2-40B4-BE49-F238E27FC236}">
                <a16:creationId xmlns:a16="http://schemas.microsoft.com/office/drawing/2014/main" id="{20C0C86D-E4A3-0F88-55EF-2D4A6923AF09}"/>
              </a:ext>
            </a:extLst>
          </p:cNvPr>
          <p:cNvSpPr/>
          <p:nvPr userDrawn="1"/>
        </p:nvSpPr>
        <p:spPr>
          <a:xfrm>
            <a:off x="8905213" y="-1734344"/>
            <a:ext cx="5132440" cy="5132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E07BA9F-0080-414E-8833-4B6D85E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anchor="b"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38D53F6-8652-4F18-82CF-5FA5A6DB05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2167932"/>
            <a:ext cx="5257799" cy="388295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4D354E56-8681-43D1-8F37-55BD576D7D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4145" y="732391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E453D702-1A5A-4ADD-AC37-B4F6562335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24145" y="3459904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8B8EBB46-CBEC-457F-8872-DEB91F82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336A30D4-056C-484B-A7B3-4823C6B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5D92CF26-B223-452F-8C8F-BA960FA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CE0237-8723-4348-94B7-63A59D84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76B89C-56D1-416F-8EB1-DA7F4851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C49B972-3E3D-4CC1-B834-FF30BF266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A3C21CC9-A512-4380-A099-AF8D792D5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06949" y="5729028"/>
            <a:ext cx="1054465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6773D6-764F-4C00-BDB8-9761B8DCF46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DF7779-B189-4FED-96A5-C8852D1F907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51E684-AEB1-4277-BF9F-10CAE54303FD}"/>
                </a:ext>
              </a:extLst>
            </p:cNvPr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83D091-9DC7-491F-B66C-9B0F1DC764FB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FED6B7-EDAF-4E47-8659-164C8192BE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382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339F109-5532-4E78-8957-EB2AAAD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F9A59D-418A-4B1E-B724-5ADD4336F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Oval 19">
            <a:extLst>
              <a:ext uri="{FF2B5EF4-FFF2-40B4-BE49-F238E27FC236}">
                <a16:creationId xmlns:a16="http://schemas.microsoft.com/office/drawing/2014/main" id="{2667FDEA-E217-4374-BFBC-FB41B2C3A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95C1B9A-716B-4783-B119-E6A639110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5517" y="2193085"/>
            <a:ext cx="3624471" cy="2577893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FCFDA35-1DC9-408E-A01B-01C76090E7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5517" y="4863054"/>
            <a:ext cx="3624471" cy="811604"/>
          </a:xfrm>
        </p:spPr>
        <p:txBody>
          <a:bodyPr/>
          <a:lstStyle>
            <a:lvl1pPr marL="0" algn="ctr">
              <a:buNone/>
              <a:defRPr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B25ABCF7-C1CE-49AC-B9BB-B0CC0545E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90C75B78-0468-4902-B7BE-7274FCE08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6701EE-4FAB-4701-8901-9B8A7D88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20F471D-1478-4017-A2E8-E49767311E1C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: Shape 26" descr="Tag=AccentColor&#10;Flavor=Light&#10;Target=Fill">
              <a:extLst>
                <a:ext uri="{FF2B5EF4-FFF2-40B4-BE49-F238E27FC236}">
                  <a16:creationId xmlns:a16="http://schemas.microsoft.com/office/drawing/2014/main" id="{1BAF8420-CA52-41DD-81ED-C730C36AA49E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B57E20-C5E1-4C45-8681-D71FCB2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F96E9C4-A1C2-4F1D-B02F-17A662163E7E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: Shape 29" descr="Tag=AccentColor&#10;Flavor=Light&#10;Target=Fill">
              <a:extLst>
                <a:ext uri="{FF2B5EF4-FFF2-40B4-BE49-F238E27FC236}">
                  <a16:creationId xmlns:a16="http://schemas.microsoft.com/office/drawing/2014/main" id="{70561670-B491-4F4D-9610-C73171119343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4F846A43-6834-4F6F-8E46-63FA7C2C9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488307" y="500218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F9C999-04A1-4D43-BDB8-92544F80472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869A1B-DD16-4776-B13D-E42451D72132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42098B-0D08-4893-947C-64E636987EC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D12C60D-1CAC-4F0D-A71E-0C969C7E98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94EDD4C-1AF7-48F1-BF2E-6FBCA88C29ED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E44DB9D-C837-43AB-B2E6-ED5D27833DFC}"/>
              </a:ext>
            </a:extLst>
          </p:cNvPr>
          <p:cNvGrpSpPr/>
          <p:nvPr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A2DA534-CC7F-4C25-939F-0385A4DE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5FEC6A-306B-41E7-A9C7-44594DA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0034F93-BE52-480B-AB81-0F085EAB05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36411" y="254456"/>
            <a:ext cx="4203526" cy="4203526"/>
          </a:xfrm>
          <a:custGeom>
            <a:avLst/>
            <a:gdLst>
              <a:gd name="connsiteX0" fmla="*/ 2101763 w 4203526"/>
              <a:gd name="connsiteY0" fmla="*/ 0 h 4203526"/>
              <a:gd name="connsiteX1" fmla="*/ 4203526 w 4203526"/>
              <a:gd name="connsiteY1" fmla="*/ 2101763 h 4203526"/>
              <a:gd name="connsiteX2" fmla="*/ 2101763 w 4203526"/>
              <a:gd name="connsiteY2" fmla="*/ 4203526 h 4203526"/>
              <a:gd name="connsiteX3" fmla="*/ 0 w 4203526"/>
              <a:gd name="connsiteY3" fmla="*/ 2101763 h 4203526"/>
              <a:gd name="connsiteX4" fmla="*/ 2101763 w 4203526"/>
              <a:gd name="connsiteY4" fmla="*/ 0 h 42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526" h="4203526">
                <a:moveTo>
                  <a:pt x="2101763" y="0"/>
                </a:moveTo>
                <a:cubicBezTo>
                  <a:pt x="3262535" y="0"/>
                  <a:pt x="4203526" y="940991"/>
                  <a:pt x="4203526" y="2101763"/>
                </a:cubicBezTo>
                <a:cubicBezTo>
                  <a:pt x="4203526" y="3262535"/>
                  <a:pt x="3262535" y="4203526"/>
                  <a:pt x="2101763" y="4203526"/>
                </a:cubicBezTo>
                <a:cubicBezTo>
                  <a:pt x="940992" y="4203526"/>
                  <a:pt x="0" y="3262535"/>
                  <a:pt x="0" y="2101763"/>
                </a:cubicBezTo>
                <a:cubicBezTo>
                  <a:pt x="0" y="940991"/>
                  <a:pt x="940992" y="0"/>
                  <a:pt x="210176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85801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34A62B1-CAE6-42D4-A6BE-3615F30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206EA771-F61C-45A0-8EF8-13E5A238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8728E80-08AB-4877-9077-7BA7D8F3686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B96628-2FF8-4129-B665-45B8F45AC4CC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D08F08-7E97-4B57-B5E5-A5A3E675D567}"/>
              </a:ext>
            </a:extLst>
          </p:cNvPr>
          <p:cNvGrpSpPr/>
          <p:nvPr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1055FF28-FC47-4F04-924F-CED73357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Graphic 212">
              <a:extLst>
                <a:ext uri="{FF2B5EF4-FFF2-40B4-BE49-F238E27FC236}">
                  <a16:creationId xmlns:a16="http://schemas.microsoft.com/office/drawing/2014/main" id="{5DF23120-2D0B-4C59-B5DB-000A7F7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6" name="Date Placeholder 10">
            <a:extLst>
              <a:ext uri="{FF2B5EF4-FFF2-40B4-BE49-F238E27FC236}">
                <a16:creationId xmlns:a16="http://schemas.microsoft.com/office/drawing/2014/main" id="{259F46E4-2349-4648-9F2A-4AAAF90E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27" name="Footer Placeholder 11">
            <a:extLst>
              <a:ext uri="{FF2B5EF4-FFF2-40B4-BE49-F238E27FC236}">
                <a16:creationId xmlns:a16="http://schemas.microsoft.com/office/drawing/2014/main" id="{94E035A8-7A24-4D10-BA2D-2C532F64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Slide Number Placeholder 12">
            <a:extLst>
              <a:ext uri="{FF2B5EF4-FFF2-40B4-BE49-F238E27FC236}">
                <a16:creationId xmlns:a16="http://schemas.microsoft.com/office/drawing/2014/main" id="{6C9E9F7A-E573-4282-AF34-299574A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0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4CB8CCA-DED1-4DE3-8F45-36B88DD8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grpSp>
        <p:nvGrpSpPr>
          <p:cNvPr id="15" name="Graphic 190">
            <a:extLst>
              <a:ext uri="{FF2B5EF4-FFF2-40B4-BE49-F238E27FC236}">
                <a16:creationId xmlns:a16="http://schemas.microsoft.com/office/drawing/2014/main" id="{FA1A3B78-4096-4AA2-8788-BDE7FDE0A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89B616-117C-44BC-9166-267CB523C06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3499B12-84EC-4CE5-B0F9-682651A34666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4184C6-AF68-4E37-913D-0F6FCC56F490}"/>
              </a:ext>
            </a:extLst>
          </p:cNvPr>
          <p:cNvGrpSpPr/>
          <p:nvPr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19" name="Graphic 212">
              <a:extLst>
                <a:ext uri="{FF2B5EF4-FFF2-40B4-BE49-F238E27FC236}">
                  <a16:creationId xmlns:a16="http://schemas.microsoft.com/office/drawing/2014/main" id="{B98D88F3-9A0C-497C-A9DC-0567F72E5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Graphic 212">
              <a:extLst>
                <a:ext uri="{FF2B5EF4-FFF2-40B4-BE49-F238E27FC236}">
                  <a16:creationId xmlns:a16="http://schemas.microsoft.com/office/drawing/2014/main" id="{109A387A-F471-4821-B626-B6D3DA5B3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1" name="Date Placeholder 10">
            <a:extLst>
              <a:ext uri="{FF2B5EF4-FFF2-40B4-BE49-F238E27FC236}">
                <a16:creationId xmlns:a16="http://schemas.microsoft.com/office/drawing/2014/main" id="{D697EDD4-9B36-4B91-B543-B95495C2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22" name="Footer Placeholder 11">
            <a:extLst>
              <a:ext uri="{FF2B5EF4-FFF2-40B4-BE49-F238E27FC236}">
                <a16:creationId xmlns:a16="http://schemas.microsoft.com/office/drawing/2014/main" id="{5E11CADB-1F10-4CCF-89E6-AC5ED8E7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Slide Number Placeholder 12">
            <a:extLst>
              <a:ext uri="{FF2B5EF4-FFF2-40B4-BE49-F238E27FC236}">
                <a16:creationId xmlns:a16="http://schemas.microsoft.com/office/drawing/2014/main" id="{46B9E851-BF44-48B2-8234-99BA0A2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as 2">
            <a:extLst>
              <a:ext uri="{FF2B5EF4-FFF2-40B4-BE49-F238E27FC236}">
                <a16:creationId xmlns:a16="http://schemas.microsoft.com/office/drawing/2014/main" id="{1CEE7ACE-F29C-BB1D-7A81-65418FC79107}"/>
              </a:ext>
            </a:extLst>
          </p:cNvPr>
          <p:cNvSpPr/>
          <p:nvPr userDrawn="1"/>
        </p:nvSpPr>
        <p:spPr>
          <a:xfrm>
            <a:off x="8751876" y="3564607"/>
            <a:ext cx="5132440" cy="5132440"/>
          </a:xfrm>
          <a:prstGeom prst="ellipse">
            <a:avLst/>
          </a:prstGeom>
          <a:solidFill>
            <a:srgbClr val="D3F3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7A51216-87BD-42FE-8101-AA68A199C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6055" y="633045"/>
            <a:ext cx="5177077" cy="3863063"/>
          </a:xfrm>
        </p:spPr>
        <p:txBody>
          <a:bodyPr anchor="ctr"/>
          <a:lstStyle>
            <a:lvl1pPr algn="ctr">
              <a:lnSpc>
                <a:spcPct val="100000"/>
              </a:lnSpc>
              <a:defRPr b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838ED8-47A6-444E-9A70-62C3DDD8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D28DBA-363E-4EDE-9CA4-0A3D2EABA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5496C8D-0494-44FB-9F43-B3CB6B3BFD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5828" y="4669152"/>
            <a:ext cx="5177572" cy="887031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Date Placeholder 178">
            <a:extLst>
              <a:ext uri="{FF2B5EF4-FFF2-40B4-BE49-F238E27FC236}">
                <a16:creationId xmlns:a16="http://schemas.microsoft.com/office/drawing/2014/main" id="{64E5B367-78E8-464F-A44D-8C70877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24" name="Footer Placeholder 179">
            <a:extLst>
              <a:ext uri="{FF2B5EF4-FFF2-40B4-BE49-F238E27FC236}">
                <a16:creationId xmlns:a16="http://schemas.microsoft.com/office/drawing/2014/main" id="{D4AC7E0C-0B9F-4398-B582-7326AA25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25" name="Graphic 185">
            <a:extLst>
              <a:ext uri="{FF2B5EF4-FFF2-40B4-BE49-F238E27FC236}">
                <a16:creationId xmlns:a16="http://schemas.microsoft.com/office/drawing/2014/main" id="{F902CF95-4802-4803-B88F-358BAD55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28621" y="569552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CB7288-B078-4989-97BA-5684B8A1B71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158005-0976-48BA-95EB-78DDDA7A447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AE34BF9-E3E8-41D7-B49D-1BF7490282D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B1BE576-62F7-4F63-A00C-769E67CB8C2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74FB0B-E21D-4719-AC24-605173B3A42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Slide Number Placeholder 180">
            <a:extLst>
              <a:ext uri="{FF2B5EF4-FFF2-40B4-BE49-F238E27FC236}">
                <a16:creationId xmlns:a16="http://schemas.microsoft.com/office/drawing/2014/main" id="{EEC40372-7268-4D4B-9ABF-A1E03F0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Ovalas 1">
            <a:extLst>
              <a:ext uri="{FF2B5EF4-FFF2-40B4-BE49-F238E27FC236}">
                <a16:creationId xmlns:a16="http://schemas.microsoft.com/office/drawing/2014/main" id="{530F6BB6-C29B-E233-810F-D36989FD1445}"/>
              </a:ext>
            </a:extLst>
          </p:cNvPr>
          <p:cNvSpPr/>
          <p:nvPr userDrawn="1"/>
        </p:nvSpPr>
        <p:spPr>
          <a:xfrm>
            <a:off x="-674261" y="-577378"/>
            <a:ext cx="2619538" cy="2619538"/>
          </a:xfrm>
          <a:prstGeom prst="ellipse">
            <a:avLst/>
          </a:prstGeom>
          <a:noFill/>
          <a:ln w="555625">
            <a:solidFill>
              <a:srgbClr val="FEF0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5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BFCC1FB-30E6-4ECF-8BAF-929D22A14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8" name="Graphic 190">
            <a:extLst>
              <a:ext uri="{FF2B5EF4-FFF2-40B4-BE49-F238E27FC236}">
                <a16:creationId xmlns:a16="http://schemas.microsoft.com/office/drawing/2014/main" id="{4E21F050-FD36-4FCB-BAD4-7FEBD098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19577D-D1B8-4BE5-9A01-6A857761B1DC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8370E7-080A-48D7-9A26-665FDD5B58FB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2F8F0FAC-16EB-487B-B327-26DF1260B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E7A3F8-D1CB-4353-BBEF-2597AF4F058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DDCEAE-BCB2-4B2D-BAB3-4FD5DD7C28AB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CD4162-BF6C-4D85-A166-12798D8C8DDB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C0A376-6D47-4C20-9EEB-049A8694472E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CFA1FB-BD4A-4307-BFCD-AB9E118C3AB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D481F5-D72A-4FDA-AFB8-D278AEDB37A0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5C94576-1155-4639-805F-75E2196E19B9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8E497C-8A0D-4EED-873F-CA66DB950CDF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990B80-D511-4B73-BC44-14217A17B033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7513D5-9349-45EA-BAE9-5B36B43B2853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2098BB-13C9-4C8B-883F-B378B155D904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8B9DD9-1280-4FC0-B14F-4A40DC3BCCE9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626B81-518E-408D-9D85-368DEE8E330A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37BED2-B271-4124-905D-C024405FD9BA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B9B2DD-8108-4830-AA14-DDCDB306C439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CF9B54-B828-4268-90AC-EA0D0E3B76B3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744985-041E-42C0-87A9-F99D7D9DBF23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1D469F-061B-4CFF-B628-0697B945FC49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4C1F283-0289-4E7D-A5DE-3B9997782DF3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4A56B5-AC95-42FF-8636-D2D287380950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D6578D-E372-4D44-ABDA-D86EBE4F2F2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DDE1CB-2352-4AA3-82C7-39C63E6A6FD3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70476DD-D268-4D0B-B358-F8143C45467A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947896-0B1B-4F41-9CC3-EA98EC14BA7A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BA34B1E-6019-4E30-B2DC-8B7942EEC3C6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47D0D4-51A5-4673-9205-FEBDF5DDAFAD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CAE3E1-654D-4A11-951F-052FB8194211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27E0E3-1A22-45B1-9DDE-E2CAE27AF936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F9DA56-0F9C-446A-ACA6-B1737FC9FDB5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64518F8-39BB-4E12-AB05-C6EAA974B2F9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1D8244-0937-40AA-8C5C-6E431F826DC8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D25D45-2EB7-433B-8E75-95F212C966B2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E7CA683-04D0-4F85-BC78-4C8A5055ACC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754365-95E6-4F04-A213-FCEFD3BA8037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67D44C-47C6-4A2B-8984-20503F97DC05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341F7B4-1174-469D-BCDA-5059727B8E4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92A5F-0E83-4A0D-AF47-8BC096F88020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B89C4B-B183-4853-9EC7-01EB2093945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C044DD7-B809-4A86-BF1A-ECB12087B95D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147364A-A9AF-4F8B-997D-C09B78D2E3E7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D8316F0-6512-477F-9366-0797D21E838E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2CF6E8F-B285-4A7C-BD52-DA3A10BD4E98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466E85-A5E1-454D-9A5B-8443E33BF81C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42F8EA6-EE8F-4129-BDF1-FF8978430896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243B87E-1C5A-475B-8352-CCCB06EAECCB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6567A69-08E9-4EE6-8BD8-7EFC485B25F3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3D22214-0AB8-459E-9FFF-FDF39DA37B64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9B1C3D2-8244-4B0B-8260-C509EBE92E4F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484E9C4-9B0A-49A0-9A21-FD037D0FE113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3402D1-D7F0-4269-BC63-2521845629BA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9F3A4A4-B876-4DF3-BEC1-91C7062A1875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4BC0BF-1875-45CE-89E3-3AEDC7D78BF7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542A343-86EE-4144-B909-99A78B1140C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5E204E5-57A0-4514-8620-52EE873BC6AC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0A57EB-6E61-455E-B07E-43AE25F6B967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6E62C4B-454F-41D1-A119-B223EC24FF6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5AFBDB-EDE6-4D04-8875-6F2CB7948278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E605BC-E461-40E8-91B0-DB43DC9BD553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2569E4-8B56-425B-A311-C1E54823819A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B2AFC2C-7745-4EE1-83E0-C44C494535A1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5C05409-FF0B-4BB2-BBB2-BB2C3F8402E4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D2D2A5-B7ED-44E2-BC12-1B628939788D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3943B2-4330-4895-AB44-5DCAA56630AB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AA715B8-9BFA-4E21-BFCD-2B9CFB9E1CBE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F82C7CD-72B6-40C6-ABD2-030972825095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DE830FA-C2B2-438E-9E2C-16F0546F827A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7B4495D-98E3-4444-820F-685D7FADFFCD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37932CF-B894-4D3D-902F-59B0DE0C4AEA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263B39C-CD1F-4B92-8D0A-7CFE1EB76512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5F13B3-0BFC-42B3-A739-BFEC4F172016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62E058-2175-4BB4-858B-B4B4BCA09AA6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005A34-BF82-4946-B4F4-C05C74CEC595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2943975-8D24-4245-986C-F7544F96EE9F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D160E97-2538-4F9A-9A04-D80099CD0D08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28E81B2-3727-4318-B065-7C326CE24347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72C6736-B0B2-45FD-94D9-BC1205C26987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D309021-F38D-4F07-90C3-6828466D8E43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C79B62B-57EE-43A6-8167-C32E2CFC1B2F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01B6168-DC8D-42E2-B950-3206268AE9EB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2291F8A-0E5C-49EF-A4D0-D3CCA5F988F7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34783A-60A5-491E-88CC-037A71C1C4B7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324A249-EE3A-4C14-9F36-DF99404108DE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1AC2D89-DC7F-4676-A64E-CE5F9B73431A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855DFA7-87AF-4BA7-8571-887A5A2601E7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FA68945-6CA3-4F21-B60B-6F08FA57313A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1FF601-A92A-4884-B8FB-36EC9A6C2355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61B31D-6339-48C2-8BB5-0A02614D97FE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30F1C8F-CCC0-43A5-A654-66778D006D92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213E7A9-4315-4E24-80CF-AD2D289C49C1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8A02CA-1FAB-4F73-8E12-6E63A7978231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30E086B-1C95-4F7E-A569-B521900E63B6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020927-7205-4D7F-89FE-EFA51288EDAF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48E9CA4-9BE8-418B-BFE6-E5F2EAB6FACA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505AB41-EB94-44A5-89E1-495250AF084E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3C6E035-4B15-4ACC-9B29-5FC6FE049159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51F323-6CFB-4FC7-8F2F-F2E4A2A817F8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C888454-C54A-436A-B328-9E4E7AB6AAC0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D3963A8-98BE-4876-8924-058EF1395D7E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2A409FA-C854-4E3D-92E3-BE8E5F39118E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5B5640-C6A1-4E0D-BA00-8F931101BDAA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9C2ED3D-1292-41D7-9CD0-964560392DAE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18071BA-87CD-4D94-843B-7DE0AF0D869F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0BBF34C-EACE-404F-996A-644E474E4E28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0130554-9993-4F57-8B60-0C349462F20D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DFA6148-338D-4709-AC75-3333809C1742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5511CAC-912A-46D0-A3B0-76D9E14A1FFD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9C9D10-C891-463D-BE7B-17E70A74754F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1D470E-ADA7-44E9-84E9-CD49A861A0A9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50E1B96-7237-46A3-8357-361A4A24BB30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E61E0B-154A-44B6-B291-9D6FF3C68AAB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DCCBD34-0B4E-4AB8-B5BB-033C5F5A29E5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D59E534-33C6-4F71-AC4A-03D6AA020E27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33EA93-D53B-4F63-8D76-8D8603370372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09F9D30-E5AE-467D-B6B6-5CBD1F4E6C78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E4B2CD5-ABDF-4B08-936A-C5F1F5520D1C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344218-81B6-4517-9805-E71499F69C1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8A57C29-E01A-449E-8839-863CE9787E3F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5ABDD7C-8063-442E-BEFF-77896998F728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CE949D9-630A-42F2-8117-AA55AD889901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59C2343-FEC6-45CA-8060-17D719373584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8D68BC2-3FE7-45BD-9735-43C2C896911F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E4940E0-90FE-4099-8E84-9F952C2DA7E5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DB3D06-EE67-43DF-93EB-5EAC7CD2F73A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380E59-DCBF-421C-A85E-0DBB508357C3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3F73A-2F03-4E24-9BC8-B4B4D2535EFD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E13A333-B160-42F4-A817-A75BC8985E8F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DE7E0E-4B11-42DE-AD10-A87B92164A4E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DFD5AF3-7117-44FC-A55E-04425F6370E3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0CFB23-CD7D-46AB-9CE1-17D9E44AC6C7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58A095D-C173-427F-BADB-F28F876C12E0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78F6DB6-9140-4722-BB77-FB3331C5C1F5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9C1920F-28ED-4100-8F6A-EDA73905695A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23F790-9DD9-4BA3-9ED9-26ADEA2363A0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10078A7-5F98-4494-9E17-6272ED46698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EFDDCCB-36D0-4E8F-B0FA-A0D0752ED4C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B13F448-D641-4211-A40A-8C5521F94691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7092267-8FC5-40B1-A741-AD85B40D189C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AB8E92E-4F3D-4B75-9E18-B94EA61BE99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AA1BA77-D7CE-450C-BB2F-492A8A447ADE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3703D44-20A7-43F8-95C4-F4B83B4DAA4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5AD7905-66A9-4FD0-93F0-C99CEBF84AAA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7C71902-ACD3-4225-8597-727626DC1C4F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2B6B2CC-AFFB-479D-9305-171C3C2C8A8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3942B37-57C7-4154-B6BE-5AB743E1BABE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DE87C79-F470-4FF4-A4F6-6F244F9DE302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BA0F35-5498-4789-8908-D868FFE711B9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84F5A6-C73B-4643-A879-E326C7B0351D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35485FE-2BD5-455D-A7C9-9F9987C5498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AFCA128-8161-423D-93F9-A470933A1FFC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49F8898-E646-4462-9E2E-BC5E10A00DA3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C2FCC72-AEC8-4E95-A821-C66F0DEB219D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9A9C773-8ED1-4038-AD95-55CB466C9A5E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4C74C0-AC53-4090-A11D-D6C4AAF6427A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01DA41C-D6C4-44A1-9F04-E1F1179C3167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AA97346-990F-4AD1-9436-D315D9EFB04F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429BF0F-91DB-49F1-AC40-0DBD95702E0D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4824481-3370-4F9F-8E9F-DBC68A4328A3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77EB65E-D567-4897-9377-B3029ABB6BB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16DC2F-A9D5-4A41-A1C0-10C3FA9F0063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17102A-5CA6-4EBD-B30A-5D47EA0E33C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C38DF57-4354-45F9-9119-DFAE2216DD17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D89104B-A74E-4686-85FA-7ADBB69C4260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B6F9BB9-C471-41A6-9CB0-885AFD62F201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6F39A5E-4043-48BD-94B1-A008E3D11708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52678D7-1B2F-423A-AD5D-854262716D61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DA06287-9690-4A9A-8FCF-5CCE89B0175C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1DA2301-CA50-4AB2-BDFE-BB24FF59803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92C6814-C2FF-4C19-8402-675536DBDB98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CE40D66-D698-433D-B594-32C1FEEEE9BF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8" name="Date Placeholder 178">
            <a:extLst>
              <a:ext uri="{FF2B5EF4-FFF2-40B4-BE49-F238E27FC236}">
                <a16:creationId xmlns:a16="http://schemas.microsoft.com/office/drawing/2014/main" id="{0DB56EA4-BEF8-48F7-92C4-B35A121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472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199" name="Footer Placeholder 179">
            <a:extLst>
              <a:ext uri="{FF2B5EF4-FFF2-40B4-BE49-F238E27FC236}">
                <a16:creationId xmlns:a16="http://schemas.microsoft.com/office/drawing/2014/main" id="{CE6814D3-C69A-4217-8332-F808E5C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747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00" name="Slide Number Placeholder 180">
            <a:extLst>
              <a:ext uri="{FF2B5EF4-FFF2-40B4-BE49-F238E27FC236}">
                <a16:creationId xmlns:a16="http://schemas.microsoft.com/office/drawing/2014/main" id="{37DF26EE-B2F8-41EF-AC16-A1433FF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472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BC2040-F088-49FE-BD3B-E4C1B472B4DF}"/>
              </a:ext>
            </a:extLst>
          </p:cNvPr>
          <p:cNvGrpSpPr/>
          <p:nvPr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id="{4EEBAC00-ABF2-42F3-BE5C-89F299B69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91BE3222-02F5-4B11-8ED2-D8D36449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DC7638-85D7-4D86-8E63-709D65E2A35E}"/>
              </a:ext>
            </a:extLst>
          </p:cNvPr>
          <p:cNvGrpSpPr/>
          <p:nvPr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0465AAD-8CC1-4FEF-8CC4-EC2E9420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D829312-0A2A-4244-A956-C59E4467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7" name="Picture Placeholder 11">
            <a:extLst>
              <a:ext uri="{FF2B5EF4-FFF2-40B4-BE49-F238E27FC236}">
                <a16:creationId xmlns:a16="http://schemas.microsoft.com/office/drawing/2014/main" id="{F1071936-6A39-404B-B5EC-8FECA37E14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5213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lt-LT"/>
              <a:t>Spustelėkite piktogramą norėdami įtraukti paveikslėlį</a:t>
            </a:r>
            <a:endParaRPr lang="en-US"/>
          </a:p>
        </p:txBody>
      </p:sp>
      <p:sp>
        <p:nvSpPr>
          <p:cNvPr id="201" name="Picture Placeholder 11">
            <a:extLst>
              <a:ext uri="{FF2B5EF4-FFF2-40B4-BE49-F238E27FC236}">
                <a16:creationId xmlns:a16="http://schemas.microsoft.com/office/drawing/2014/main" id="{65E6D613-79CD-48DA-A78B-2844FACE6C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51776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lt-LT"/>
              <a:t>Spustelėkite piktogramą norėdami įtraukti paveikslėlį</a:t>
            </a:r>
            <a:endParaRPr lang="en-US"/>
          </a:p>
        </p:txBody>
      </p:sp>
      <p:sp>
        <p:nvSpPr>
          <p:cNvPr id="202" name="Picture Placeholder 11">
            <a:extLst>
              <a:ext uri="{FF2B5EF4-FFF2-40B4-BE49-F238E27FC236}">
                <a16:creationId xmlns:a16="http://schemas.microsoft.com/office/drawing/2014/main" id="{0AB7DD77-A094-4B63-9717-4D9048C8F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58339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lt-LT"/>
              <a:t>Spustelėkite piktogramą norėdami įtraukti paveikslėlį</a:t>
            </a:r>
            <a:endParaRPr lang="en-US"/>
          </a:p>
        </p:txBody>
      </p:sp>
      <p:sp>
        <p:nvSpPr>
          <p:cNvPr id="206" name="Picture Placeholder 11">
            <a:extLst>
              <a:ext uri="{FF2B5EF4-FFF2-40B4-BE49-F238E27FC236}">
                <a16:creationId xmlns:a16="http://schemas.microsoft.com/office/drawing/2014/main" id="{D512AEF9-E4D4-4E44-93C9-BBB675AD6BA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64901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lt-LT"/>
              <a:t>Spustelėkite piktogramą norėdami įtraukti paveikslėlį</a:t>
            </a:r>
            <a:endParaRPr lang="en-US"/>
          </a:p>
        </p:txBody>
      </p:sp>
      <p:sp>
        <p:nvSpPr>
          <p:cNvPr id="207" name="Text Placeholder 20">
            <a:extLst>
              <a:ext uri="{FF2B5EF4-FFF2-40B4-BE49-F238E27FC236}">
                <a16:creationId xmlns:a16="http://schemas.microsoft.com/office/drawing/2014/main" id="{87A50965-D6D5-4C85-8DFC-0E5BC15236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665296"/>
            <a:ext cx="2286000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0" kern="1200" dirty="0" smtClean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8" name="Text Placeholder 22">
            <a:extLst>
              <a:ext uri="{FF2B5EF4-FFF2-40B4-BE49-F238E27FC236}">
                <a16:creationId xmlns:a16="http://schemas.microsoft.com/office/drawing/2014/main" id="{5EB76731-98A8-4857-9098-237F6B83F4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9" name="Text Placeholder 20">
            <a:extLst>
              <a:ext uri="{FF2B5EF4-FFF2-40B4-BE49-F238E27FC236}">
                <a16:creationId xmlns:a16="http://schemas.microsoft.com/office/drawing/2014/main" id="{3735B97D-43CA-4C18-B500-DD0C08A8144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62967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0" name="Text Placeholder 22">
            <a:extLst>
              <a:ext uri="{FF2B5EF4-FFF2-40B4-BE49-F238E27FC236}">
                <a16:creationId xmlns:a16="http://schemas.microsoft.com/office/drawing/2014/main" id="{122DEA4A-1767-466F-AA95-6973A781C2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62967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1" name="Text Placeholder 20">
            <a:extLst>
              <a:ext uri="{FF2B5EF4-FFF2-40B4-BE49-F238E27FC236}">
                <a16:creationId xmlns:a16="http://schemas.microsoft.com/office/drawing/2014/main" id="{86017C97-AFB4-44AA-A439-C68609610E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934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2" name="Text Placeholder 22">
            <a:extLst>
              <a:ext uri="{FF2B5EF4-FFF2-40B4-BE49-F238E27FC236}">
                <a16:creationId xmlns:a16="http://schemas.microsoft.com/office/drawing/2014/main" id="{4B0F2A42-984B-4954-93AB-562CFC5530A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3934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3" name="Text Placeholder 20">
            <a:extLst>
              <a:ext uri="{FF2B5EF4-FFF2-40B4-BE49-F238E27FC236}">
                <a16:creationId xmlns:a16="http://schemas.microsoft.com/office/drawing/2014/main" id="{69EF6D11-7269-44E1-8E49-E99D4B1BFB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4901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4" name="Text Placeholder 22">
            <a:extLst>
              <a:ext uri="{FF2B5EF4-FFF2-40B4-BE49-F238E27FC236}">
                <a16:creationId xmlns:a16="http://schemas.microsoft.com/office/drawing/2014/main" id="{A9F605D5-51E7-44EE-825A-7BDC49BE7E7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64901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4781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EE6F8E7F-679D-42F0-88D7-BA75AB73A7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Date Placeholder 10">
            <a:extLst>
              <a:ext uri="{FF2B5EF4-FFF2-40B4-BE49-F238E27FC236}">
                <a16:creationId xmlns:a16="http://schemas.microsoft.com/office/drawing/2014/main" id="{F9CD22CB-9DB7-4D08-90A2-83321438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2" name="Footer Placeholder 11">
            <a:extLst>
              <a:ext uri="{FF2B5EF4-FFF2-40B4-BE49-F238E27FC236}">
                <a16:creationId xmlns:a16="http://schemas.microsoft.com/office/drawing/2014/main" id="{E73B6A3D-ED70-47FE-B03E-3D568C1A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Slide Number Placeholder 12">
            <a:extLst>
              <a:ext uri="{FF2B5EF4-FFF2-40B4-BE49-F238E27FC236}">
                <a16:creationId xmlns:a16="http://schemas.microsoft.com/office/drawing/2014/main" id="{1AE4879C-133B-465E-81C4-7AF394EA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grpSp>
        <p:nvGrpSpPr>
          <p:cNvPr id="48" name="Graphic 190">
            <a:extLst>
              <a:ext uri="{FF2B5EF4-FFF2-40B4-BE49-F238E27FC236}">
                <a16:creationId xmlns:a16="http://schemas.microsoft.com/office/drawing/2014/main" id="{F71248FC-CE92-435C-87F1-74B88F23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C98EBE9-5DF5-4117-BA8E-B1A9640F2A3F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EEC69FB-23D9-4DB3-93B4-D8A4DAC52589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aphic 4">
            <a:extLst>
              <a:ext uri="{FF2B5EF4-FFF2-40B4-BE49-F238E27FC236}">
                <a16:creationId xmlns:a16="http://schemas.microsoft.com/office/drawing/2014/main" id="{A2ACF54E-CF09-4ADF-AF42-8940A36E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FAA0A99-7C77-42CE-9E71-1DCD63BF4E6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31DB661-8F52-4D08-B3A4-0CA0FB8B80EA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5931018-70AF-4320-9F7B-CF7CA242091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586B07-F10A-4BBA-B002-6A9A89D3CF29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9EA06D0-1B1A-4D0F-B3C1-DC74AECBE31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1F3F0B-FC7C-403F-B034-0372ED170FE7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E1D61F7-4B69-498F-80B9-3108F4873D75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3561D3B-1436-4683-9CDF-E904A91D1F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BC0132A-DC93-4CFA-BFAD-5C13FFFE9F4E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3BECCB-954A-4356-8DB8-109763ACF1F6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22F0F9-FC02-4F7C-B1AE-90AB1ABC380D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91D23B9-698D-4047-94A4-469F74601153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B990AFF-79EB-44A5-8E6F-68D78CA5A103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C8CE23-ABF0-44A4-B651-F340EA038ECB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618B38E-8D0A-4E3D-AB2D-DCD61B3DE6A7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99691C7-B4EE-459B-B118-DB37E0D34AEE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D63978D-58CC-49E7-9755-108437FACBC2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8C2E87B-EB6B-4AEE-9462-E8883AF56940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54162CF-DBDC-4702-8BB3-28E251AFACDB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B442FDE-6724-4D51-9280-2C53DCE6CBF1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638975F-285B-44C6-B22C-F9D4825A3183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1B0C926-95B7-455C-893D-0F26D8D928FB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1D4797-4330-475F-8270-78233B3527B0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7B8B82-0B72-4ED8-9B81-34F4FFE36D0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D9EAF9-CAEF-4FF0-9058-814B8ACBF733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D306CA-AE96-4770-AAC2-329436299FD5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862B6D5-3EEE-436C-BBBC-F1659763ED9B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2E78C8-8408-4F72-8CE4-33F4074906BC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5DA04B1-3A54-49FF-9074-CB0BF5193DE0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88DD8D-4661-4483-82D6-07A669902745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427B20B-173D-4E73-BA16-6B70B039591A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4AB2BC-0366-48DE-A7BC-31B0C7FDF81C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CDC0462-EDF1-4DC6-B022-B9D6A4883C97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B57D5F-1A85-4067-A884-5FF7697972BF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996A340-2E9C-4C3B-AB03-1CD09E34956E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7BFB716-CE13-4D34-BF72-03D902C777E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174C1C5-4C0C-4661-BCCF-41A5ACFE21C7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5A6027B-DD9D-4CE2-BD61-5C04290BCF4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8877B-8D92-4FC4-8A65-38968B9E324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3525F5F-F114-43F3-A9F7-261A28B24DF9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9711F-C386-4DCE-9FBF-EE6BC2C1FE35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B4BAE73-7982-46FB-A57B-811E3B8F79E4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4175C9A-42C7-461B-A3DC-84B7A21771C1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2F385D0-D050-42A4-898F-83C653F24C4F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FD7E539-37B2-48C9-B730-CDB7A4FCADCD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26C0AC-F299-48BD-AED7-26C5A1998D41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5E478F3-0C5B-477C-819A-BF4A72B4CC5D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DE8A1B0-551E-4693-928C-BBFDAC2DE894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565C552-100C-4C0F-9727-52B462CB5777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5AF3C8-A7D3-4F7E-8297-70B16E682C87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89C4C3A-B0E7-45DB-9736-2820F1E48582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DF9AE49-EBF5-4E8B-811B-A95469060E7B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A6E6901-66E0-4614-A82A-4C8B199F313E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AF4D28A-9C05-4C54-8EC3-A4AF071575B8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13432FE-A2F7-40F1-A071-5299288F21B5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70FB6A9-6497-4E63-9C82-7B0BAEB5022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1159FE3-5513-4772-A657-6925C879024E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48E9D8E-3725-4460-951D-FD784F1A5725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9A1AA77-CF8C-4018-A5A1-E7AA82889B35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B44DD95-1ACE-4B45-A9F7-5277F77037AA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8913144-E9E6-4FF3-9830-F8CC75BA0FD1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38853C-E3C5-43FA-B193-280C55043055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38EA362-05F8-4A48-9412-7BBAC11BA14C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986071F-7E83-4C85-9A61-81C2026DAEDB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DA9302-0D40-4468-A5DD-D042113E2366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4012E0-8F7C-4DE5-80F7-EC9FE67F8A50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2D5F08D-D985-415A-AFD2-BF4B2E33AE44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3552DCF-A7DB-46EF-AB70-400B7601A95C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62A78F9-AE4E-43D9-8540-ACC05C3AFCE9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97F9892-F0B3-404B-BF30-774A0E7D064D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9711B14-C3D0-4038-9F77-4F2810AB7637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4BABD95-EAA5-40A2-9BE7-9220A137524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5DE9C0C-8FEB-47C6-8542-A4EE2AA550A4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E9D466-41E1-42ED-BA06-5819D8A65201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06234EB-F295-43D3-8303-50B8DF50BE70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65A7745-646B-4492-B740-D431772E0C73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32B0E9-76CF-4864-AACB-A734AB760A68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D230E29-009F-49CA-BB92-73F86BD65B42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894DA4D-D2BF-472E-A609-7943EEA754A3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5980D6F-F1D0-4C25-BD24-95BAF8036A61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DE745B8-6FD8-4E30-B0D8-7912083CA4A1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7C8DB3C-E614-4BE6-87F5-CA32D2A55B75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8B52997-BEA9-4CB3-A854-B3D1838ABDEB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33A5D4-5140-4C75-AC1B-357A8E14ABE0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EB5D21A-EECD-4B3F-99C4-5135E8A84554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509CDAC-09A7-42A6-82B7-2F994603039F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DC9C344-3F87-4F2B-B2CE-477CCA2AF14C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083C972-4528-4FD9-9C2E-B24CB38AAD6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55C190-3D83-46E7-9393-6C1BA9856045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EAF47D9-E0F4-4FBF-9A49-B35DA68BC132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C8AA1DB-E111-4637-9F48-CDFCFAAFF2DE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4529F9-47A4-4695-B030-A673999D19D4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DDF4B72-D66C-4F6A-B4EC-0C4E1B5F8D84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5331D9-FE79-42B2-8EC6-DC0C634CEDAB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840DAEE-8157-464A-8948-78E3C30D0665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530B50C-AAB8-462D-B26D-B3391536F404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2300202-9247-4B3F-921C-53A1A1EE0A81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D84AB20-9D72-4966-B0AB-743C78D65A13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33F4E79-F105-44E6-929F-38221991F8A8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8615D19-16A8-473B-97FF-9CD54467E969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DA68BB2-B80D-4DC7-9E06-62B7C7CB341B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C7CE019-6A1D-4D07-9DD2-26DA83EAE648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FF2711B-36A2-44D5-861A-325515F1B3A2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33789-5EC0-4861-B3A6-F1F3833566B6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765877-A648-49F6-A82F-C3B1CD6F945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EE0D3F8-1149-447E-A758-6FFB952C223C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4C60FB1-2BFD-41F4-91B6-F30907BA513E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54E315F-BD6B-48F7-B642-0A0FA00A6F10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E87E3B1-F721-4C81-AB9C-ED095F39666D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FE2FEEA-33F7-4909-9F95-FC2DDDFDF104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CDD8031-905C-4817-BAC6-1ABE1CC54A1E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457991-3D14-4869-83CD-94BFC24D2205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0CA9119-3432-41C3-8E5C-03632F91F2DF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945319D-F9DA-40B8-BC36-E0945135A266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63375D8-F3F5-4DCF-8284-435210ED5725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C9D694E-32F3-4BB8-AC44-A4D1F0842245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1849A04-3813-404D-A26A-D71EA9E5C2B8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F7225E6-9707-4DEA-AA2A-32BF4DC04596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AD33F38-9A81-4862-ABA6-D45EB1E0583A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8C55B26-52B8-4804-97E8-1208419C51D2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2ED0D31-C12F-4094-8E98-B6600A35162E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BFD0D47-41D7-46C9-BFC2-18F9CD6D9D9D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3F309EC-D80A-4EB6-B52F-8FB82DA7D6F3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C54A0CE-91C6-42D9-9FF5-41F199BB636F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ABACA6C-A5CB-4CF3-A4AE-EA706CF3BE88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E78ADF2-5052-4A16-9639-10C563738913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D8F4523-43DA-44FA-9636-7AF8A2017629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11F429A-3257-492D-8A29-84A1D13A36A6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2ECE09F-60A8-4210-93A0-A106F86E72D5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F6510AF-26CB-4C15-9721-25DAF4D11227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733FA97-3A4B-4FEC-9E4D-17709501D2CF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157C8E6-B080-484E-BC21-50304625D3C4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89747D-9419-477E-9DDC-DB0013D6C38C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6275509-2E49-4FF1-9F40-856F58B8252F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03736E0-472B-482C-928D-B5F49E4771B9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BD502F-54A6-4808-BEAC-AC2D41D5643C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1ED3136-A06E-4DCC-88B2-3875E5743FFE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DE0F6C0-6228-48B9-9CAD-C38CE231CEEA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7C3C42-11DB-4B15-B8CB-FE18C3105A2F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8886BDE-918B-4409-AAEF-72E92A4DC866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8C8E6BF-0F3A-4589-A8AF-B3714E74FDF4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DC44D30-863E-43FB-8742-44C1D9F3E531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8DB85FA-14C6-4973-A4D7-44562B42CA44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E7FE024-6E32-462A-871F-8F6B72188B3C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69BFA7E-0AB9-498B-BA39-EF3C3C5BEB21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236D4A1-FC5C-4C5E-B889-9D912A0011BB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A5D4991-8CE2-4793-A6ED-3328CA691D90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AC542D8-71BB-423D-AF81-5DE3851C896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D45D6A6-37C0-42D7-8B67-0F131703EC77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99C817A-290E-4BD1-9FAE-7AA9BFE7C3DB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8DD7577-F544-4731-AC1E-4C33460CE0C1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21297F1-D0B8-4026-8CC5-221E54FDD063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4A984F3-E660-429F-AED9-04786475F634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DB17F0D-D77B-4483-9E8E-319177789665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046B41E-0F2B-4082-A3E4-5548644371A4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50BC367-3EFE-468D-9C0E-57BEEACBB42B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9888921-C8FE-4492-B32A-237D6C8F7DC1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44D46CA-77FA-4BB6-87FB-E3B22CE18FAC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22FFF28-1339-4CEC-9507-5712688B707A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7046F8D-E7F8-4947-BD15-F7C277D10455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5C1D3F5-E6A3-481D-9011-52EB6B1F4E6A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9E45670-225D-440E-B5FD-B4D2F8238333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8901341-7B58-4B5C-B203-C00AC80C4AA2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721ACE4-99CD-4E6B-9A31-175DB6EFB94D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939B2D0-D432-4960-96D1-9ACE70E71B73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37922C9-5AF6-4E8E-9DB4-8F356EFD836F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4F52B65-D542-4CB4-BBDA-44C1A78A81C9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61086A9-C1C4-4A2C-B6F1-5956D0261016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AA397D9-9689-4FC7-ADA7-F05661CC4C54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E1171A0-B1C0-438A-B262-BE014FA1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22" name="Graphic 212">
              <a:extLst>
                <a:ext uri="{FF2B5EF4-FFF2-40B4-BE49-F238E27FC236}">
                  <a16:creationId xmlns:a16="http://schemas.microsoft.com/office/drawing/2014/main" id="{14F2FEF3-50D1-40FC-B4B4-77A1F7E2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3" name="Graphic 212">
              <a:extLst>
                <a:ext uri="{FF2B5EF4-FFF2-40B4-BE49-F238E27FC236}">
                  <a16:creationId xmlns:a16="http://schemas.microsoft.com/office/drawing/2014/main" id="{BD9CE92B-22AD-4B2F-992F-14F8CEC88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3915ABD-0965-4BFC-BC2C-9614D5970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FE4684E-2475-4E37-AA4F-264F7CA7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F59A320-BCCE-4552-ABEC-E6072F986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156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dirty="0"/>
              <a:t>Spustelėkite, kad galėtumėte redaguoti šablono teksto stilius</a:t>
            </a:r>
          </a:p>
          <a:p>
            <a:pPr lvl="1"/>
            <a:r>
              <a:rPr lang="lt-LT" dirty="0"/>
              <a:t>Antras lygis</a:t>
            </a:r>
          </a:p>
          <a:p>
            <a:pPr lvl="2"/>
            <a:r>
              <a:rPr lang="lt-LT" dirty="0"/>
              <a:t>Trečias lygis</a:t>
            </a:r>
          </a:p>
          <a:p>
            <a:pPr lvl="3"/>
            <a:r>
              <a:rPr lang="lt-LT" dirty="0"/>
              <a:t>Ketvirtas lygis</a:t>
            </a:r>
          </a:p>
          <a:p>
            <a:pPr lvl="4"/>
            <a:r>
              <a:rPr lang="lt-LT" dirty="0"/>
              <a:t>Penktas lygis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D96E7FB8-AA6C-4503-A078-14A032BE2A1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2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rontend and Backend in Web Development | Board Infinity">
            <a:extLst>
              <a:ext uri="{FF2B5EF4-FFF2-40B4-BE49-F238E27FC236}">
                <a16:creationId xmlns:a16="http://schemas.microsoft.com/office/drawing/2014/main" id="{6CFB342E-CC35-7E9F-2D02-9B6157F579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8" r="52187" b="7400"/>
          <a:stretch/>
        </p:blipFill>
        <p:spPr bwMode="auto">
          <a:xfrm rot="20679864">
            <a:off x="-1258354" y="-311647"/>
            <a:ext cx="5563866" cy="5715884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as 3">
            <a:extLst>
              <a:ext uri="{FF2B5EF4-FFF2-40B4-BE49-F238E27FC236}">
                <a16:creationId xmlns:a16="http://schemas.microsoft.com/office/drawing/2014/main" id="{FDAD9B06-7BA4-E98C-FEED-90FC4AEC1B60}"/>
              </a:ext>
            </a:extLst>
          </p:cNvPr>
          <p:cNvSpPr/>
          <p:nvPr/>
        </p:nvSpPr>
        <p:spPr>
          <a:xfrm>
            <a:off x="4894425" y="2029988"/>
            <a:ext cx="4192621" cy="4192621"/>
          </a:xfrm>
          <a:prstGeom prst="ellipse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Pavadinimas 1">
            <a:extLst>
              <a:ext uri="{FF2B5EF4-FFF2-40B4-BE49-F238E27FC236}">
                <a16:creationId xmlns:a16="http://schemas.microsoft.com/office/drawing/2014/main" id="{F18A7FE4-333A-E257-93B0-2827A7DDD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4430" y="594881"/>
            <a:ext cx="9312613" cy="998267"/>
          </a:xfrm>
        </p:spPr>
        <p:txBody>
          <a:bodyPr/>
          <a:lstStyle/>
          <a:p>
            <a:r>
              <a:rPr lang="lt-LT" dirty="0"/>
              <a:t>Įžanga į HTML</a:t>
            </a: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0BC03FA-04D9-363E-62D7-A51626892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74889" y="2818901"/>
            <a:ext cx="2831692" cy="283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167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>
            <a:extLst>
              <a:ext uri="{FF2B5EF4-FFF2-40B4-BE49-F238E27FC236}">
                <a16:creationId xmlns:a16="http://schemas.microsoft.com/office/drawing/2014/main" id="{FE1177B0-A851-1C93-20D4-02683670C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/>
              <a:t>Kas yra HTML</a:t>
            </a:r>
            <a:br>
              <a:rPr lang="lt-LT" dirty="0"/>
            </a:br>
            <a:endParaRPr lang="en-US" dirty="0"/>
          </a:p>
        </p:txBody>
      </p:sp>
      <p:sp>
        <p:nvSpPr>
          <p:cNvPr id="8" name="Antrinis pavadinimas 7">
            <a:extLst>
              <a:ext uri="{FF2B5EF4-FFF2-40B4-BE49-F238E27FC236}">
                <a16:creationId xmlns:a16="http://schemas.microsoft.com/office/drawing/2014/main" id="{C3313700-A980-B455-A92B-00263AA3D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/>
              <a:t>(</a:t>
            </a:r>
            <a:r>
              <a:rPr lang="en-US" b="0" i="0" dirty="0" err="1">
                <a:solidFill>
                  <a:srgbClr val="AFB3C1"/>
                </a:solidFill>
                <a:effectLst/>
                <a:latin typeface="Manrope"/>
              </a:rPr>
              <a:t>HyperText</a:t>
            </a:r>
            <a:r>
              <a:rPr lang="en-US" b="0" i="0" dirty="0">
                <a:solidFill>
                  <a:srgbClr val="AFB3C1"/>
                </a:solidFill>
                <a:effectLst/>
                <a:latin typeface="Manrope"/>
              </a:rPr>
              <a:t> Markup Language</a:t>
            </a:r>
            <a:r>
              <a:rPr lang="lt-LT" dirty="0"/>
              <a:t>)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7D2D84-87CD-EF8E-8E4D-DA5DF8A81E02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" b="9326"/>
          <a:stretch/>
        </p:blipFill>
        <p:spPr bwMode="auto">
          <a:xfrm>
            <a:off x="4958702" y="1284051"/>
            <a:ext cx="6938226" cy="4671091"/>
          </a:xfrm>
          <a:prstGeom prst="roundRect">
            <a:avLst>
              <a:gd name="adj" fmla="val 120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9049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BB7EE5E-11A3-CFF8-66F3-7570481A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/>
              <a:t>Šiek tiek istorijos</a:t>
            </a:r>
            <a:endParaRPr lang="en-US" dirty="0"/>
          </a:p>
        </p:txBody>
      </p:sp>
      <p:pic>
        <p:nvPicPr>
          <p:cNvPr id="1026" name="Picture 2" descr="HTML Introduction - GeeksforGeeks">
            <a:extLst>
              <a:ext uri="{FF2B5EF4-FFF2-40B4-BE49-F238E27FC236}">
                <a16:creationId xmlns:a16="http://schemas.microsoft.com/office/drawing/2014/main" id="{3DCF4337-D320-1A05-234D-672093B51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118" y="2781029"/>
            <a:ext cx="85725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93422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vadinimas 14">
            <a:extLst>
              <a:ext uri="{FF2B5EF4-FFF2-40B4-BE49-F238E27FC236}">
                <a16:creationId xmlns:a16="http://schemas.microsoft.com/office/drawing/2014/main" id="{B9CFE581-B27D-A215-02F9-D9918283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115" y="400431"/>
            <a:ext cx="5412571" cy="639164"/>
          </a:xfrm>
        </p:spPr>
        <p:txBody>
          <a:bodyPr>
            <a:normAutofit fontScale="90000"/>
          </a:bodyPr>
          <a:lstStyle/>
          <a:p>
            <a:r>
              <a:rPr lang="lt-LT" dirty="0"/>
              <a:t>veikimas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CEA4E5-502A-46C7-1D2B-DE52DC90B714}"/>
              </a:ext>
            </a:extLst>
          </p:cNvPr>
          <p:cNvSpPr txBox="1"/>
          <p:nvPr/>
        </p:nvSpPr>
        <p:spPr>
          <a:xfrm>
            <a:off x="1887166" y="1933254"/>
            <a:ext cx="49708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txt</a:t>
            </a:r>
            <a:endParaRPr lang="en-US" sz="4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endParaRPr lang="en-US" sz="4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css</a:t>
            </a:r>
            <a:endParaRPr lang="en-US" sz="4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</a:t>
            </a:r>
            <a:endParaRPr lang="en-US" sz="4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4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sz="4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89507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vadinimas 14">
            <a:extLst>
              <a:ext uri="{FF2B5EF4-FFF2-40B4-BE49-F238E27FC236}">
                <a16:creationId xmlns:a16="http://schemas.microsoft.com/office/drawing/2014/main" id="{B9CFE581-B27D-A215-02F9-D9918283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115" y="400431"/>
            <a:ext cx="5412571" cy="639164"/>
          </a:xfrm>
        </p:spPr>
        <p:txBody>
          <a:bodyPr>
            <a:normAutofit fontScale="90000"/>
          </a:bodyPr>
          <a:lstStyle/>
          <a:p>
            <a:r>
              <a:rPr lang="lt-LT" dirty="0"/>
              <a:t>Atskiri elementai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A7A10-8A1B-1DD2-3E4C-FE696E82DF9C}"/>
              </a:ext>
            </a:extLst>
          </p:cNvPr>
          <p:cNvSpPr txBox="1"/>
          <p:nvPr/>
        </p:nvSpPr>
        <p:spPr>
          <a:xfrm>
            <a:off x="1637489" y="2000867"/>
            <a:ext cx="978278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t-LT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lt-LT" sz="36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endParaRPr lang="lt-LT" sz="3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any_desired_class_name</a:t>
            </a:r>
            <a:r>
              <a:rPr lang="en-US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t-LT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lt-LT" sz="36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endParaRPr lang="lt-LT" sz="3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lt-LT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lang="lt-LT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lt-LT" sz="3600" b="0" dirty="0" err="1">
                <a:solidFill>
                  <a:schemeClr val="tx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coment</a:t>
            </a:r>
            <a:r>
              <a:rPr lang="en-US" sz="3600" b="0" dirty="0">
                <a:solidFill>
                  <a:schemeClr val="tx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lt-LT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!-- any text --&gt;</a:t>
            </a:r>
            <a:endParaRPr lang="en-US" sz="3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65549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vadinimas 14">
            <a:extLst>
              <a:ext uri="{FF2B5EF4-FFF2-40B4-BE49-F238E27FC236}">
                <a16:creationId xmlns:a16="http://schemas.microsoft.com/office/drawing/2014/main" id="{B9CFE581-B27D-A215-02F9-D9918283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115" y="400431"/>
            <a:ext cx="5412571" cy="639164"/>
          </a:xfrm>
        </p:spPr>
        <p:txBody>
          <a:bodyPr>
            <a:normAutofit fontScale="90000"/>
          </a:bodyPr>
          <a:lstStyle/>
          <a:p>
            <a:r>
              <a:rPr lang="lt-LT"/>
              <a:t>Struktūra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7CBF1-CF75-00D9-7473-AA06B5CFE2C6}"/>
              </a:ext>
            </a:extLst>
          </p:cNvPr>
          <p:cNvSpPr txBox="1"/>
          <p:nvPr/>
        </p:nvSpPr>
        <p:spPr>
          <a:xfrm>
            <a:off x="2470825" y="1384997"/>
            <a:ext cx="1063233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lt-LT" sz="3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anything</a:t>
            </a:r>
            <a:r>
              <a:rPr lang="lt-LT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sz="3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we</a:t>
            </a:r>
            <a:r>
              <a:rPr lang="lt-LT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sz="3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wanna</a:t>
            </a:r>
            <a:r>
              <a:rPr lang="lt-LT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t-LT" sz="3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see</a:t>
            </a:r>
            <a:r>
              <a:rPr lang="lt-LT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42305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kaidrių šablonas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aidrių šablonas" id="{A9009888-5EA2-4E8F-822A-233FF31902B5}" vid="{E85867ED-00BA-45FE-A71A-875FE5D2F6FA}"/>
    </a:ext>
  </a:extLst>
</a:theme>
</file>

<file path=ppt/theme/theme2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skaidrių šablonas</Template>
  <TotalTime>251</TotalTime>
  <Words>163</Words>
  <Application>Microsoft Office PowerPoint</Application>
  <PresentationFormat>Plačiaekranė</PresentationFormat>
  <Paragraphs>39</Paragraphs>
  <Slides>6</Slides>
  <Notes>5</Notes>
  <HiddenSlides>0</HiddenSlides>
  <MMClips>0</MMClips>
  <ScaleCrop>false</ScaleCrop>
  <HeadingPairs>
    <vt:vector size="6" baseType="variant">
      <vt:variant>
        <vt:lpstr>Naudojami šriftai</vt:lpstr>
      </vt:variant>
      <vt:variant>
        <vt:i4>5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Manrope</vt:lpstr>
      <vt:lpstr>Source Sans Pro</vt:lpstr>
      <vt:lpstr>skaidrių šablonas</vt:lpstr>
      <vt:lpstr>Įžanga į HTML</vt:lpstr>
      <vt:lpstr>Kas yra HTML </vt:lpstr>
      <vt:lpstr>Šiek tiek istorijos</vt:lpstr>
      <vt:lpstr>veikimas</vt:lpstr>
      <vt:lpstr>Atskiri elementai</vt:lpstr>
      <vt:lpstr>Struktūra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„PowerPoint“ pateiktis</dc:title>
  <dc:creator>Darius</dc:creator>
  <cp:lastModifiedBy>Darius Gedraitis</cp:lastModifiedBy>
  <cp:revision>10</cp:revision>
  <dcterms:created xsi:type="dcterms:W3CDTF">2023-07-22T09:49:59Z</dcterms:created>
  <dcterms:modified xsi:type="dcterms:W3CDTF">2023-08-16T12:41:51Z</dcterms:modified>
</cp:coreProperties>
</file>