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8"/>
  </p:notesMasterIdLst>
  <p:sldIdLst>
    <p:sldId id="256" r:id="rId2"/>
    <p:sldId id="260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3E1"/>
    <a:srgbClr val="F0DB4F"/>
    <a:srgbClr val="FE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106" d="100"/>
          <a:sy n="106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88F41-800B-4A68-AA47-5FF9BE85DB8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65EED-A189-4BD7-BD33-C5CB8FDE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9163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Ovalas 1">
            <a:extLst>
              <a:ext uri="{FF2B5EF4-FFF2-40B4-BE49-F238E27FC236}">
                <a16:creationId xmlns:a16="http://schemas.microsoft.com/office/drawing/2014/main" id="{EED9E7E0-4364-9728-BACE-3336313FC0D3}"/>
              </a:ext>
            </a:extLst>
          </p:cNvPr>
          <p:cNvSpPr/>
          <p:nvPr userDrawn="1"/>
        </p:nvSpPr>
        <p:spPr>
          <a:xfrm>
            <a:off x="-414728" y="-398561"/>
            <a:ext cx="1660212" cy="166021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98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as 1">
            <a:extLst>
              <a:ext uri="{FF2B5EF4-FFF2-40B4-BE49-F238E27FC236}">
                <a16:creationId xmlns:a16="http://schemas.microsoft.com/office/drawing/2014/main" id="{CB461AA7-A204-6650-3E0C-C3539F38392E}"/>
              </a:ext>
            </a:extLst>
          </p:cNvPr>
          <p:cNvSpPr/>
          <p:nvPr userDrawn="1"/>
        </p:nvSpPr>
        <p:spPr>
          <a:xfrm>
            <a:off x="-383468" y="-314632"/>
            <a:ext cx="1346492" cy="134649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39912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2202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22264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E4162A-EC64-DC95-1EA4-06500A96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8E7D503F-1134-1E99-A9C1-B9ABF42D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A67E380-AD35-52AC-6DA4-9F9A8C77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FE04075-D4C3-C808-5C9A-CF2D1BD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5F0B596-D3DC-2B95-980A-6612D63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54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3371" y="398477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69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as 4">
            <a:extLst>
              <a:ext uri="{FF2B5EF4-FFF2-40B4-BE49-F238E27FC236}">
                <a16:creationId xmlns:a16="http://schemas.microsoft.com/office/drawing/2014/main" id="{F5F474BC-6076-9789-3179-C55EA5DCA85B}"/>
              </a:ext>
            </a:extLst>
          </p:cNvPr>
          <p:cNvSpPr/>
          <p:nvPr userDrawn="1"/>
        </p:nvSpPr>
        <p:spPr>
          <a:xfrm>
            <a:off x="-192718" y="6279997"/>
            <a:ext cx="721038" cy="721038"/>
          </a:xfrm>
          <a:prstGeom prst="ellipse">
            <a:avLst/>
          </a:prstGeom>
          <a:noFill/>
          <a:ln w="165100">
            <a:solidFill>
              <a:srgbClr val="D3F3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20C0C86D-E4A3-0F88-55EF-2D4A6923AF09}"/>
              </a:ext>
            </a:extLst>
          </p:cNvPr>
          <p:cNvSpPr/>
          <p:nvPr userDrawn="1"/>
        </p:nvSpPr>
        <p:spPr>
          <a:xfrm>
            <a:off x="8905213" y="-1734344"/>
            <a:ext cx="5132440" cy="5132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8258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580179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96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as 2">
            <a:extLst>
              <a:ext uri="{FF2B5EF4-FFF2-40B4-BE49-F238E27FC236}">
                <a16:creationId xmlns:a16="http://schemas.microsoft.com/office/drawing/2014/main" id="{1CEE7ACE-F29C-BB1D-7A81-65418FC79107}"/>
              </a:ext>
            </a:extLst>
          </p:cNvPr>
          <p:cNvSpPr/>
          <p:nvPr userDrawn="1"/>
        </p:nvSpPr>
        <p:spPr>
          <a:xfrm>
            <a:off x="8751876" y="3564607"/>
            <a:ext cx="5132440" cy="5132440"/>
          </a:xfrm>
          <a:prstGeom prst="ellipse">
            <a:avLst/>
          </a:prstGeom>
          <a:solidFill>
            <a:srgbClr val="D3F3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530F6BB6-C29B-E233-810F-D36989FD1445}"/>
              </a:ext>
            </a:extLst>
          </p:cNvPr>
          <p:cNvSpPr/>
          <p:nvPr userDrawn="1"/>
        </p:nvSpPr>
        <p:spPr>
          <a:xfrm>
            <a:off x="-674261" y="-577378"/>
            <a:ext cx="2619538" cy="2619538"/>
          </a:xfrm>
          <a:prstGeom prst="ellipse">
            <a:avLst/>
          </a:prstGeom>
          <a:noFill/>
          <a:ln w="555625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8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478194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5607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dirty="0"/>
              <a:t>Spustelėkite, kad galėtumėte redaguoti šablono teksto stilius</a:t>
            </a:r>
          </a:p>
          <a:p>
            <a:pPr lvl="1"/>
            <a:r>
              <a:rPr lang="lt-LT" dirty="0"/>
              <a:t>Antras lygis</a:t>
            </a:r>
          </a:p>
          <a:p>
            <a:pPr lvl="2"/>
            <a:r>
              <a:rPr lang="lt-LT" dirty="0"/>
              <a:t>Trečias lygis</a:t>
            </a:r>
          </a:p>
          <a:p>
            <a:pPr lvl="3"/>
            <a:r>
              <a:rPr lang="lt-LT" dirty="0"/>
              <a:t>Ketvirtas lygis</a:t>
            </a:r>
          </a:p>
          <a:p>
            <a:pPr lvl="4"/>
            <a:r>
              <a:rPr lang="lt-LT" dirty="0"/>
              <a:t>Penktas lygis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HjqpvDn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as 3">
            <a:extLst>
              <a:ext uri="{FF2B5EF4-FFF2-40B4-BE49-F238E27FC236}">
                <a16:creationId xmlns:a16="http://schemas.microsoft.com/office/drawing/2014/main" id="{FDAD9B06-7BA4-E98C-FEED-90FC4AEC1B60}"/>
              </a:ext>
            </a:extLst>
          </p:cNvPr>
          <p:cNvSpPr/>
          <p:nvPr/>
        </p:nvSpPr>
        <p:spPr>
          <a:xfrm>
            <a:off x="3999688" y="206226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F18A7FE4-333A-E257-93B0-2827A7DD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695" y="627157"/>
            <a:ext cx="9312613" cy="998267"/>
          </a:xfrm>
        </p:spPr>
        <p:txBody>
          <a:bodyPr/>
          <a:lstStyle/>
          <a:p>
            <a:r>
              <a:rPr lang="en-US" dirty="0"/>
              <a:t>J</a:t>
            </a:r>
            <a:r>
              <a:rPr lang="lt-LT" dirty="0"/>
              <a:t>ava</a:t>
            </a:r>
            <a:r>
              <a:rPr lang="en-US" dirty="0"/>
              <a:t>S</a:t>
            </a:r>
            <a:r>
              <a:rPr lang="lt-LT" dirty="0" err="1"/>
              <a:t>cript</a:t>
            </a:r>
            <a:r>
              <a:rPr lang="lt-LT" dirty="0"/>
              <a:t> 2 paskaita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94797-6E66-10D7-2400-351CB0BC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9181" y="2941755"/>
            <a:ext cx="2433637" cy="2433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167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6491227" cy="1158857"/>
          </a:xfrm>
        </p:spPr>
        <p:txBody>
          <a:bodyPr>
            <a:normAutofit/>
          </a:bodyPr>
          <a:lstStyle/>
          <a:p>
            <a:r>
              <a:rPr lang="lt-LT" dirty="0"/>
              <a:t>Funkcijos </a:t>
            </a:r>
            <a:endParaRPr lang="en-US" dirty="0"/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id="{A88ABBF9-0410-FFD9-4C79-C0C6BFA5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7364561" cy="4351338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calculateRectangleArea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"Length and width must be positive numbers."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64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vadinimas 4">
            <a:extLst>
              <a:ext uri="{FF2B5EF4-FFF2-40B4-BE49-F238E27FC236}">
                <a16:creationId xmlns:a16="http://schemas.microsoft.com/office/drawing/2014/main" id="{6DA9DBFC-92D8-04DD-82E5-E0D619BD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  <a:endParaRPr lang="en-US" dirty="0"/>
          </a:p>
        </p:txBody>
      </p:sp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id="{DC183981-10F4-9504-E556-2262DAEFAA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85186" y="3428998"/>
            <a:ext cx="2286000" cy="365125"/>
          </a:xfrm>
        </p:spPr>
        <p:txBody>
          <a:bodyPr/>
          <a:lstStyle/>
          <a:p>
            <a:r>
              <a:rPr lang="lt-LT" dirty="0"/>
              <a:t>Funkcija skaičiuojanti pagal sekundes</a:t>
            </a:r>
            <a:endParaRPr lang="en-US" dirty="0"/>
          </a:p>
        </p:txBody>
      </p:sp>
      <p:sp>
        <p:nvSpPr>
          <p:cNvPr id="12" name="Teksto vietos rezervavimo ženklas 11">
            <a:extLst>
              <a:ext uri="{FF2B5EF4-FFF2-40B4-BE49-F238E27FC236}">
                <a16:creationId xmlns:a16="http://schemas.microsoft.com/office/drawing/2014/main" id="{94152E4D-DC9C-8FDB-E85B-F734C25D1F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5967" y="3428999"/>
            <a:ext cx="2286000" cy="365125"/>
          </a:xfrm>
        </p:spPr>
        <p:txBody>
          <a:bodyPr/>
          <a:lstStyle/>
          <a:p>
            <a:r>
              <a:rPr lang="lt-LT" dirty="0"/>
              <a:t>Apskaičiuoti sumą</a:t>
            </a:r>
            <a:endParaRPr lang="en-US" dirty="0"/>
          </a:p>
        </p:txBody>
      </p:sp>
      <p:sp>
        <p:nvSpPr>
          <p:cNvPr id="14" name="Teksto vietos rezervavimo ženklas 13">
            <a:extLst>
              <a:ext uri="{FF2B5EF4-FFF2-40B4-BE49-F238E27FC236}">
                <a16:creationId xmlns:a16="http://schemas.microsoft.com/office/drawing/2014/main" id="{26E1FC15-5623-708B-C607-77CF98641A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26748" y="3429000"/>
            <a:ext cx="2286000" cy="365125"/>
          </a:xfrm>
        </p:spPr>
        <p:txBody>
          <a:bodyPr/>
          <a:lstStyle/>
          <a:p>
            <a:r>
              <a:rPr lang="lt-LT" dirty="0"/>
              <a:t>Aptikrinti ar skaičius lyginis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75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ačiakampis: suapvalinti kampai 11">
            <a:extLst>
              <a:ext uri="{FF2B5EF4-FFF2-40B4-BE49-F238E27FC236}">
                <a16:creationId xmlns:a16="http://schemas.microsoft.com/office/drawing/2014/main" id="{2DBE105F-A6A5-CDAA-106B-8EDDE3254FD7}"/>
              </a:ext>
            </a:extLst>
          </p:cNvPr>
          <p:cNvSpPr/>
          <p:nvPr/>
        </p:nvSpPr>
        <p:spPr>
          <a:xfrm>
            <a:off x="6853286" y="1310328"/>
            <a:ext cx="3874417" cy="4637986"/>
          </a:xfrm>
          <a:prstGeom prst="roundRect">
            <a:avLst>
              <a:gd name="adj" fmla="val 7908"/>
            </a:avLst>
          </a:prstGeom>
          <a:solidFill>
            <a:srgbClr val="D3F3E1"/>
          </a:solidFill>
          <a:ln w="2063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6491227" cy="11588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Salyginiai</a:t>
            </a:r>
            <a:r>
              <a:rPr lang="en-US" dirty="0"/>
              <a:t> </a:t>
            </a:r>
            <a:r>
              <a:rPr lang="en-US" dirty="0" err="1"/>
              <a:t>sakiniai</a:t>
            </a:r>
            <a:r>
              <a:rPr lang="en-US" dirty="0"/>
              <a:t> (if/else)</a:t>
            </a:r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id="{A88ABBF9-0410-FFD9-4C79-C0C6BFA5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time &lt; 10</a:t>
            </a:r>
            <a:r>
              <a:rPr lang="en-US" dirty="0"/>
              <a:t>) {</a:t>
            </a:r>
          </a:p>
          <a:p>
            <a:r>
              <a:rPr lang="en-US" dirty="0"/>
              <a:t>  greeting = "Good morning";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else if 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time &lt; 20</a:t>
            </a:r>
            <a:r>
              <a:rPr lang="en-US" dirty="0"/>
              <a:t>) {</a:t>
            </a:r>
          </a:p>
          <a:p>
            <a:r>
              <a:rPr lang="en-US" dirty="0"/>
              <a:t>  greeting = "Good day";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else </a:t>
            </a:r>
            <a:r>
              <a:rPr lang="en-US" dirty="0"/>
              <a:t>{</a:t>
            </a:r>
          </a:p>
          <a:p>
            <a:r>
              <a:rPr lang="en-US" dirty="0"/>
              <a:t>  greeting = "Good evening";</a:t>
            </a:r>
          </a:p>
          <a:p>
            <a:r>
              <a:rPr lang="en-US" dirty="0"/>
              <a:t>}</a:t>
            </a:r>
            <a:endParaRPr lang="lt-LT" dirty="0"/>
          </a:p>
          <a:p>
            <a:endParaRPr lang="lt-LT" dirty="0"/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time &lt; 10</a:t>
            </a:r>
            <a:r>
              <a:rPr lang="en-US" dirty="0"/>
              <a:t>) </a:t>
            </a:r>
          </a:p>
          <a:p>
            <a:r>
              <a:rPr lang="en-US" dirty="0"/>
              <a:t>  greeting = "Good morning";</a:t>
            </a:r>
          </a:p>
          <a:p>
            <a:endParaRPr lang="en-US" dirty="0"/>
          </a:p>
        </p:txBody>
      </p:sp>
      <p:pic>
        <p:nvPicPr>
          <p:cNvPr id="11" name="Paveikslėlio vietos rezervavimo ženklas 10">
            <a:extLst>
              <a:ext uri="{FF2B5EF4-FFF2-40B4-BE49-F238E27FC236}">
                <a16:creationId xmlns:a16="http://schemas.microsoft.com/office/drawing/2014/main" id="{2E9220D6-588B-34B0-B9FC-664BD77969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6" t="2843" r="-256" b="-6442"/>
          <a:stretch/>
        </p:blipFill>
        <p:spPr>
          <a:xfrm>
            <a:off x="7012973" y="1392810"/>
            <a:ext cx="3555042" cy="46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4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vadinimas 4">
            <a:extLst>
              <a:ext uri="{FF2B5EF4-FFF2-40B4-BE49-F238E27FC236}">
                <a16:creationId xmlns:a16="http://schemas.microsoft.com/office/drawing/2014/main" id="{6DA9DBFC-92D8-04DD-82E5-E0D619BD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  <a:endParaRPr lang="en-US" dirty="0"/>
          </a:p>
        </p:txBody>
      </p:sp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id="{DC183981-10F4-9504-E556-2262DAEFAA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7866" y="3429000"/>
            <a:ext cx="2286000" cy="365125"/>
          </a:xfrm>
        </p:spPr>
        <p:txBody>
          <a:bodyPr/>
          <a:lstStyle/>
          <a:p>
            <a:r>
              <a:rPr lang="lt-LT" dirty="0"/>
              <a:t>Padaryti sąlygą tikrinsiančia amžių</a:t>
            </a:r>
            <a:endParaRPr lang="en-US" dirty="0"/>
          </a:p>
        </p:txBody>
      </p:sp>
      <p:sp>
        <p:nvSpPr>
          <p:cNvPr id="12" name="Teksto vietos rezervavimo ženklas 11">
            <a:extLst>
              <a:ext uri="{FF2B5EF4-FFF2-40B4-BE49-F238E27FC236}">
                <a16:creationId xmlns:a16="http://schemas.microsoft.com/office/drawing/2014/main" id="{94152E4D-DC9C-8FDB-E85B-F734C25D1F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08647" y="3429001"/>
            <a:ext cx="2286000" cy="365125"/>
          </a:xfrm>
        </p:spPr>
        <p:txBody>
          <a:bodyPr/>
          <a:lstStyle/>
          <a:p>
            <a:r>
              <a:rPr lang="lt-LT" dirty="0"/>
              <a:t>Patikrinti testo rezultatus</a:t>
            </a:r>
            <a:endParaRPr lang="en-US" dirty="0"/>
          </a:p>
        </p:txBody>
      </p:sp>
      <p:sp>
        <p:nvSpPr>
          <p:cNvPr id="14" name="Teksto vietos rezervavimo ženklas 13">
            <a:extLst>
              <a:ext uri="{FF2B5EF4-FFF2-40B4-BE49-F238E27FC236}">
                <a16:creationId xmlns:a16="http://schemas.microsoft.com/office/drawing/2014/main" id="{26E1FC15-5623-708B-C607-77CF98641A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9428" y="3429002"/>
            <a:ext cx="2286000" cy="365125"/>
          </a:xfrm>
        </p:spPr>
        <p:txBody>
          <a:bodyPr/>
          <a:lstStyle/>
          <a:p>
            <a:r>
              <a:rPr lang="lt-LT" dirty="0"/>
              <a:t>Skaičių patikrinimas</a:t>
            </a:r>
            <a:endParaRPr lang="en-US" dirty="0"/>
          </a:p>
        </p:txBody>
      </p:sp>
      <p:sp>
        <p:nvSpPr>
          <p:cNvPr id="16" name="Teksto vietos rezervavimo ženklas 15">
            <a:extLst>
              <a:ext uri="{FF2B5EF4-FFF2-40B4-BE49-F238E27FC236}">
                <a16:creationId xmlns:a16="http://schemas.microsoft.com/office/drawing/2014/main" id="{B1E3E88A-A879-7898-70DB-49AA8DEF9B8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0209" y="3471058"/>
            <a:ext cx="2286000" cy="365125"/>
          </a:xfrm>
        </p:spPr>
        <p:txBody>
          <a:bodyPr/>
          <a:lstStyle/>
          <a:p>
            <a:r>
              <a:rPr lang="lt-LT" dirty="0"/>
              <a:t>Ekrano spalvos pakeitimas pagal ekrano dydį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52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72BCE92-047D-2233-CA17-498F3331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52" y="1055993"/>
            <a:ext cx="5217172" cy="3563141"/>
          </a:xfrm>
        </p:spPr>
        <p:txBody>
          <a:bodyPr>
            <a:normAutofit/>
          </a:bodyPr>
          <a:lstStyle/>
          <a:p>
            <a:r>
              <a:rPr lang="lt-LT" sz="8000" dirty="0">
                <a:solidFill>
                  <a:schemeClr val="tx2">
                    <a:lumMod val="90000"/>
                  </a:schemeClr>
                </a:solidFill>
              </a:rPr>
              <a:t>AČIŪ UŽ DĖMESĮ</a:t>
            </a:r>
            <a:endParaRPr lang="en-US" sz="80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5" name="Paveikslėlio vietos rezervavimo ženklas 4">
            <a:hlinkClick r:id="rId2"/>
            <a:extLst>
              <a:ext uri="{FF2B5EF4-FFF2-40B4-BE49-F238E27FC236}">
                <a16:creationId xmlns:a16="http://schemas.microsoft.com/office/drawing/2014/main" id="{94EC636F-3AAC-EBC7-08C0-3EE74E1619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51" r="18951"/>
          <a:stretch>
            <a:fillRect/>
          </a:stretch>
        </p:blipFill>
        <p:spPr>
          <a:xfrm>
            <a:off x="7726836" y="2508726"/>
            <a:ext cx="3170548" cy="2870344"/>
          </a:xfrm>
          <a:prstGeom prst="rect">
            <a:avLst/>
          </a:prstGeom>
        </p:spPr>
      </p:pic>
      <p:sp>
        <p:nvSpPr>
          <p:cNvPr id="6" name="Ovalas 5">
            <a:extLst>
              <a:ext uri="{FF2B5EF4-FFF2-40B4-BE49-F238E27FC236}">
                <a16:creationId xmlns:a16="http://schemas.microsoft.com/office/drawing/2014/main" id="{D0BAC100-7A1E-7E94-68FC-7BD72736E376}"/>
              </a:ext>
            </a:extLst>
          </p:cNvPr>
          <p:cNvSpPr/>
          <p:nvPr/>
        </p:nvSpPr>
        <p:spPr>
          <a:xfrm>
            <a:off x="7215800" y="174389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06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aidrių šablonas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aidrių šablonas" id="{A9009888-5EA2-4E8F-822A-233FF31902B5}" vid="{E85867ED-00BA-45FE-A71A-875FE5D2F6F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skaidrių šablonas</Template>
  <TotalTime>302</TotalTime>
  <Words>140</Words>
  <Application>Microsoft Office PowerPoint</Application>
  <PresentationFormat>Plačiaekranė</PresentationFormat>
  <Paragraphs>30</Paragraphs>
  <Slides>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Source Sans Pro</vt:lpstr>
      <vt:lpstr>skaidrių šablonas</vt:lpstr>
      <vt:lpstr>JavaScript 2 paskaita</vt:lpstr>
      <vt:lpstr>Funkcijos </vt:lpstr>
      <vt:lpstr>Tikslai</vt:lpstr>
      <vt:lpstr>Salyginiai sakiniai (if/else)</vt:lpstr>
      <vt:lpstr>Tikslai</vt:lpstr>
      <vt:lpstr>AČIŪ UŽ DĖMESĮ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Darius</dc:creator>
  <cp:lastModifiedBy>Darius</cp:lastModifiedBy>
  <cp:revision>14</cp:revision>
  <dcterms:created xsi:type="dcterms:W3CDTF">2023-07-22T09:49:59Z</dcterms:created>
  <dcterms:modified xsi:type="dcterms:W3CDTF">2023-08-03T11:48:05Z</dcterms:modified>
</cp:coreProperties>
</file>