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1"/>
  </p:notesMasterIdLst>
  <p:sldIdLst>
    <p:sldId id="256" r:id="rId2"/>
    <p:sldId id="260" r:id="rId3"/>
    <p:sldId id="268" r:id="rId4"/>
    <p:sldId id="264" r:id="rId5"/>
    <p:sldId id="271" r:id="rId6"/>
    <p:sldId id="270" r:id="rId7"/>
    <p:sldId id="269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F0DB4F"/>
    <a:srgbClr val="FE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8" d="100"/>
          <a:sy n="78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8F41-800B-4A68-AA47-5FF9BE85DB88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5EED-A189-4BD7-BD33-C5CB8FDE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9163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 userDrawn="1"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98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 userDrawn="1"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3991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2202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22264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54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9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 userDrawn="1"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 userDrawn="1"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8258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580179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96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 userDrawn="1"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 userDrawn="1"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8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7819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5607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96E7FB8-AA6C-4503-A078-14A032BE2A1A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HjqpvDn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as 3">
            <a:extLst>
              <a:ext uri="{FF2B5EF4-FFF2-40B4-BE49-F238E27FC236}">
                <a16:creationId xmlns:a16="http://schemas.microsoft.com/office/drawing/2014/main" id="{FDAD9B06-7BA4-E98C-FEED-90FC4AEC1B60}"/>
              </a:ext>
            </a:extLst>
          </p:cNvPr>
          <p:cNvSpPr/>
          <p:nvPr/>
        </p:nvSpPr>
        <p:spPr>
          <a:xfrm>
            <a:off x="3999688" y="206226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8A7FE4-333A-E257-93B0-2827A7DD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695" y="627157"/>
            <a:ext cx="9312613" cy="998267"/>
          </a:xfrm>
        </p:spPr>
        <p:txBody>
          <a:bodyPr/>
          <a:lstStyle/>
          <a:p>
            <a:r>
              <a:rPr lang="en-US" dirty="0"/>
              <a:t>J</a:t>
            </a:r>
            <a:r>
              <a:rPr lang="lt-LT" dirty="0"/>
              <a:t>ava</a:t>
            </a:r>
            <a:r>
              <a:rPr lang="en-US" dirty="0"/>
              <a:t>S</a:t>
            </a:r>
            <a:r>
              <a:rPr lang="lt-LT" dirty="0" err="1"/>
              <a:t>cript</a:t>
            </a:r>
            <a:r>
              <a:rPr lang="lt-LT" dirty="0"/>
              <a:t> </a:t>
            </a:r>
            <a:r>
              <a:rPr lang="en-US" dirty="0"/>
              <a:t>3</a:t>
            </a:r>
            <a:r>
              <a:rPr lang="lt-LT" dirty="0"/>
              <a:t> paskaita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94797-6E66-10D7-2400-351CB0BC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9181" y="2941755"/>
            <a:ext cx="2433637" cy="2433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167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čiakampis: suapvalinti kampai 4">
            <a:extLst>
              <a:ext uri="{FF2B5EF4-FFF2-40B4-BE49-F238E27FC236}">
                <a16:creationId xmlns:a16="http://schemas.microsoft.com/office/drawing/2014/main" id="{66E50459-2E54-9760-7B72-392196B86F5E}"/>
              </a:ext>
            </a:extLst>
          </p:cNvPr>
          <p:cNvSpPr/>
          <p:nvPr/>
        </p:nvSpPr>
        <p:spPr>
          <a:xfrm>
            <a:off x="6712085" y="583660"/>
            <a:ext cx="4289898" cy="5680953"/>
          </a:xfrm>
          <a:prstGeom prst="roundRect">
            <a:avLst/>
          </a:prstGeom>
          <a:solidFill>
            <a:schemeClr val="tx2">
              <a:lumMod val="90000"/>
              <a:alpha val="85000"/>
            </a:schemeClr>
          </a:solidFill>
          <a:ln w="2095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05" y="1438336"/>
            <a:ext cx="4913505" cy="1158857"/>
          </a:xfrm>
        </p:spPr>
        <p:txBody>
          <a:bodyPr>
            <a:noAutofit/>
          </a:bodyPr>
          <a:lstStyle/>
          <a:p>
            <a:r>
              <a:rPr lang="lt-LT" sz="6000" dirty="0"/>
              <a:t>Ciklai – </a:t>
            </a:r>
            <a:r>
              <a:rPr lang="en-US" sz="6000" dirty="0"/>
              <a:t>‘</a:t>
            </a:r>
            <a:r>
              <a:rPr lang="lt-LT" sz="6000" dirty="0" err="1"/>
              <a:t>for</a:t>
            </a:r>
            <a:r>
              <a:rPr lang="en-US" sz="6000" dirty="0"/>
              <a:t>’</a:t>
            </a:r>
            <a:r>
              <a:rPr lang="lt-LT" sz="6000" dirty="0"/>
              <a:t> ir </a:t>
            </a:r>
            <a:r>
              <a:rPr lang="en-US" sz="6000" dirty="0"/>
              <a:t>‘</a:t>
            </a:r>
            <a:r>
              <a:rPr lang="lt-LT" sz="6000" dirty="0" err="1"/>
              <a:t>while</a:t>
            </a:r>
            <a:r>
              <a:rPr lang="en-US" sz="6000" dirty="0"/>
              <a:t>’</a:t>
            </a:r>
          </a:p>
        </p:txBody>
      </p:sp>
      <p:pic>
        <p:nvPicPr>
          <p:cNvPr id="1028" name="Picture 4" descr="JavaScript while and do...while Loop (with Examples)">
            <a:extLst>
              <a:ext uri="{FF2B5EF4-FFF2-40B4-BE49-F238E27FC236}">
                <a16:creationId xmlns:a16="http://schemas.microsoft.com/office/drawing/2014/main" id="{2D897CC2-411A-AAF0-884E-1CA17BA30B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47" y="618878"/>
            <a:ext cx="4302236" cy="56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64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B47236F7-1E43-1EF9-3257-7B46217C1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ciklas</a:t>
            </a:r>
            <a:r>
              <a:rPr lang="en-US" dirty="0"/>
              <a:t>: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846C703-731E-7E89-412A-7B6A33A69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inicijavimas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sąlyga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padidinimas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sumažinimas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vykdomas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kodas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ksto vietos rezervavimo ženklas 5">
            <a:extLst>
              <a:ext uri="{FF2B5EF4-FFF2-40B4-BE49-F238E27FC236}">
                <a16:creationId xmlns:a16="http://schemas.microsoft.com/office/drawing/2014/main" id="{1AF72401-B3EC-EA18-BD78-BFAC4F76D0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ciklas</a:t>
            </a:r>
            <a:r>
              <a:rPr lang="en-US" dirty="0"/>
              <a:t>:</a:t>
            </a:r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id="{25FE7F36-F8F1-58D2-954E-11D66129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sąlyga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vykdomas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kodas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Skaitiklis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03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vadinimas 4">
            <a:extLst>
              <a:ext uri="{FF2B5EF4-FFF2-40B4-BE49-F238E27FC236}">
                <a16:creationId xmlns:a16="http://schemas.microsoft.com/office/drawing/2014/main" id="{6DA9DBFC-92D8-04DD-82E5-E0D619B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DC183981-10F4-9504-E556-2262DAEFAA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85186" y="3428998"/>
            <a:ext cx="2286000" cy="365125"/>
          </a:xfrm>
        </p:spPr>
        <p:txBody>
          <a:bodyPr/>
          <a:lstStyle/>
          <a:p>
            <a:r>
              <a:rPr lang="en-US" dirty="0" err="1"/>
              <a:t>Padaryti</a:t>
            </a:r>
            <a:r>
              <a:rPr lang="en-US" dirty="0"/>
              <a:t> </a:t>
            </a:r>
            <a:r>
              <a:rPr lang="en-US" dirty="0" err="1"/>
              <a:t>laikmat</a:t>
            </a:r>
            <a:r>
              <a:rPr lang="lt-LT" dirty="0"/>
              <a:t>į skaičiuojanti iki 60</a:t>
            </a:r>
            <a:endParaRPr lang="en-US" dirty="0"/>
          </a:p>
        </p:txBody>
      </p:sp>
      <p:sp>
        <p:nvSpPr>
          <p:cNvPr id="12" name="Teksto vietos rezervavimo ženklas 11">
            <a:extLst>
              <a:ext uri="{FF2B5EF4-FFF2-40B4-BE49-F238E27FC236}">
                <a16:creationId xmlns:a16="http://schemas.microsoft.com/office/drawing/2014/main" id="{94152E4D-DC9C-8FDB-E85B-F734C25D1F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5967" y="3428999"/>
            <a:ext cx="2286000" cy="365125"/>
          </a:xfrm>
        </p:spPr>
        <p:txBody>
          <a:bodyPr/>
          <a:lstStyle/>
          <a:p>
            <a:r>
              <a:rPr lang="lt-LT" dirty="0"/>
              <a:t>Padaryti laikmatį skaičiuojantį iki 1:20</a:t>
            </a:r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26E1FC15-5623-708B-C607-77CF98641A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26747" y="3429000"/>
            <a:ext cx="3416555" cy="365125"/>
          </a:xfrm>
        </p:spPr>
        <p:txBody>
          <a:bodyPr/>
          <a:lstStyle/>
          <a:p>
            <a:r>
              <a:rPr lang="lt-LT" dirty="0"/>
              <a:t>Parašyti </a:t>
            </a:r>
            <a:r>
              <a:rPr lang="lt-LT" dirty="0" err="1"/>
              <a:t>koncolėje</a:t>
            </a:r>
            <a:r>
              <a:rPr lang="lt-LT" dirty="0"/>
              <a:t> kiekviena skaičių didesni už mūsų nurodyta tarp </a:t>
            </a:r>
            <a:r>
              <a:rPr lang="lt-LT" dirty="0" err="1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75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E8606914-EB69-282E-8156-C0CA9FE6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Sąveika su HTML ir CSS elementais:</a:t>
            </a:r>
            <a:endParaRPr lang="en-US" dirty="0"/>
          </a:p>
        </p:txBody>
      </p:sp>
      <p:pic>
        <p:nvPicPr>
          <p:cNvPr id="4098" name="Picture 2" descr="HTML JavaScript">
            <a:extLst>
              <a:ext uri="{FF2B5EF4-FFF2-40B4-BE49-F238E27FC236}">
                <a16:creationId xmlns:a16="http://schemas.microsoft.com/office/drawing/2014/main" id="{FC4787BF-AD01-E6B8-51D7-FC00ED46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58" y="1888623"/>
            <a:ext cx="8986684" cy="47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509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6491227" cy="1158857"/>
          </a:xfrm>
        </p:spPr>
        <p:txBody>
          <a:bodyPr>
            <a:normAutofit fontScale="90000"/>
          </a:bodyPr>
          <a:lstStyle/>
          <a:p>
            <a:r>
              <a:rPr lang="lt-LT" dirty="0"/>
              <a:t>Elementų pasirinkimas:</a:t>
            </a:r>
            <a:endParaRPr lang="en-US" dirty="0"/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897626"/>
            <a:ext cx="9977119" cy="4201304"/>
          </a:xfrm>
        </p:spPr>
        <p:txBody>
          <a:bodyPr>
            <a:normAutofit fontScale="77500" lnSpcReduction="20000"/>
          </a:bodyPr>
          <a:lstStyle/>
          <a:p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Gauti elementą pagal ID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elementoID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Gauti elementus pagal klasę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elementsByClass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klasėsPavadinimas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Gauti elementus pagal žymės pavadinimą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elementsByTag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žymėsPavadinimas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Gauti elementus pagal CSS </a:t>
            </a:r>
            <a:r>
              <a:rPr lang="lt-L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pasirinkiklį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elementsBySelector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pasirinkiklioKlasė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03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54" y="1660811"/>
            <a:ext cx="5176197" cy="1158857"/>
          </a:xfrm>
        </p:spPr>
        <p:txBody>
          <a:bodyPr>
            <a:normAutofit fontScale="90000"/>
          </a:bodyPr>
          <a:lstStyle/>
          <a:p>
            <a:r>
              <a:rPr lang="lt-LT" dirty="0"/>
              <a:t>Modifikuoti HTML ir CSS:</a:t>
            </a:r>
            <a:endParaRPr lang="en-US" dirty="0"/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8" y="638256"/>
            <a:ext cx="5397910" cy="5823627"/>
          </a:xfrm>
        </p:spPr>
        <p:txBody>
          <a:bodyPr>
            <a:normAutofit fontScale="70000" lnSpcReduction="20000"/>
          </a:bodyPr>
          <a:lstStyle/>
          <a:p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Keisti teksto turinį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"Naujas teksto turinys"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Keisti HTML turinį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Pusjuodis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tekstas&lt;/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Keisti CSS stilių nustatymus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"raudona"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"16px"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Pridėti/šalinti CSS klases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naujaKlasė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senasKlasė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Pridėti įvykio klausytoją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lt-L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lt-L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lt-L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lt-L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Kodas, kuris bus įvykdomas paspaudus</a:t>
            </a:r>
            <a:endParaRPr lang="lt-L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lt-L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01879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vadinimas 4">
            <a:extLst>
              <a:ext uri="{FF2B5EF4-FFF2-40B4-BE49-F238E27FC236}">
                <a16:creationId xmlns:a16="http://schemas.microsoft.com/office/drawing/2014/main" id="{6DA9DBFC-92D8-04DD-82E5-E0D619B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DC183981-10F4-9504-E556-2262DAEFAA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21699" y="3428998"/>
            <a:ext cx="2286000" cy="365125"/>
          </a:xfrm>
        </p:spPr>
        <p:txBody>
          <a:bodyPr/>
          <a:lstStyle/>
          <a:p>
            <a:r>
              <a:rPr lang="lt-LT" dirty="0"/>
              <a:t>Pakeist elementų spalvą</a:t>
            </a:r>
            <a:endParaRPr lang="en-US" dirty="0"/>
          </a:p>
        </p:txBody>
      </p:sp>
      <p:sp>
        <p:nvSpPr>
          <p:cNvPr id="12" name="Teksto vietos rezervavimo ženklas 11">
            <a:extLst>
              <a:ext uri="{FF2B5EF4-FFF2-40B4-BE49-F238E27FC236}">
                <a16:creationId xmlns:a16="http://schemas.microsoft.com/office/drawing/2014/main" id="{94152E4D-DC9C-8FDB-E85B-F734C25D1F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42480" y="3428999"/>
            <a:ext cx="2286000" cy="365125"/>
          </a:xfrm>
        </p:spPr>
        <p:txBody>
          <a:bodyPr/>
          <a:lstStyle/>
          <a:p>
            <a:r>
              <a:rPr lang="lt-LT" dirty="0"/>
              <a:t>Pakeisti </a:t>
            </a:r>
            <a:r>
              <a:rPr lang="lt-LT" dirty="0" err="1"/>
              <a:t>migtuko</a:t>
            </a:r>
            <a:r>
              <a:rPr lang="lt-LT" dirty="0"/>
              <a:t> spalvą užkėlus pelę</a:t>
            </a:r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26E1FC15-5623-708B-C607-77CF98641A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261" y="3429000"/>
            <a:ext cx="2286000" cy="365125"/>
          </a:xfrm>
        </p:spPr>
        <p:txBody>
          <a:bodyPr/>
          <a:lstStyle/>
          <a:p>
            <a:r>
              <a:rPr lang="lt-LT" dirty="0"/>
              <a:t>Pakeisti teksto turinė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52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2BCE92-047D-2233-CA17-498F333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52" y="1055993"/>
            <a:ext cx="5217172" cy="3563141"/>
          </a:xfrm>
        </p:spPr>
        <p:txBody>
          <a:bodyPr>
            <a:normAutofit/>
          </a:bodyPr>
          <a:lstStyle/>
          <a:p>
            <a:r>
              <a:rPr lang="lt-LT" sz="8000" dirty="0">
                <a:solidFill>
                  <a:schemeClr val="tx2">
                    <a:lumMod val="90000"/>
                  </a:schemeClr>
                </a:solidFill>
              </a:rPr>
              <a:t>AČIŪ UŽ DĖMESĮ</a:t>
            </a:r>
            <a:endParaRPr lang="en-US" sz="80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5" name="Paveikslėlio vietos rezervavimo ženklas 4">
            <a:hlinkClick r:id="rId2"/>
            <a:extLst>
              <a:ext uri="{FF2B5EF4-FFF2-40B4-BE49-F238E27FC236}">
                <a16:creationId xmlns:a16="http://schemas.microsoft.com/office/drawing/2014/main" id="{94EC636F-3AAC-EBC7-08C0-3EE74E1619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51" r="18951"/>
          <a:stretch>
            <a:fillRect/>
          </a:stretch>
        </p:blipFill>
        <p:spPr>
          <a:xfrm>
            <a:off x="7726836" y="2508726"/>
            <a:ext cx="3170548" cy="2870344"/>
          </a:xfrm>
          <a:prstGeom prst="rect">
            <a:avLst/>
          </a:prstGeom>
        </p:spPr>
      </p:pic>
      <p:sp>
        <p:nvSpPr>
          <p:cNvPr id="6" name="Ovalas 5">
            <a:extLst>
              <a:ext uri="{FF2B5EF4-FFF2-40B4-BE49-F238E27FC236}">
                <a16:creationId xmlns:a16="http://schemas.microsoft.com/office/drawing/2014/main" id="{D0BAC100-7A1E-7E94-68FC-7BD72736E376}"/>
              </a:ext>
            </a:extLst>
          </p:cNvPr>
          <p:cNvSpPr/>
          <p:nvPr/>
        </p:nvSpPr>
        <p:spPr>
          <a:xfrm>
            <a:off x="7215800" y="174389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6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A9009888-5EA2-4E8F-822A-233FF31902B5}" vid="{E85867ED-00BA-45FE-A71A-875FE5D2F6F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328</TotalTime>
  <Words>312</Words>
  <Application>Microsoft Office PowerPoint</Application>
  <PresentationFormat>Plačiaekranė</PresentationFormat>
  <Paragraphs>55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Source Sans Pro</vt:lpstr>
      <vt:lpstr>skaidrių šablonas</vt:lpstr>
      <vt:lpstr>JavaScript 3 paskaita</vt:lpstr>
      <vt:lpstr>Ciklai – ‘for’ ir ‘while’</vt:lpstr>
      <vt:lpstr>„PowerPoint“ pateiktis</vt:lpstr>
      <vt:lpstr>Tikslai</vt:lpstr>
      <vt:lpstr>Sąveika su HTML ir CSS elementais:</vt:lpstr>
      <vt:lpstr>Elementų pasirinkimas:</vt:lpstr>
      <vt:lpstr>Modifikuoti HTML ir CSS:</vt:lpstr>
      <vt:lpstr>Tikslai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Darius</dc:creator>
  <cp:lastModifiedBy>Darius</cp:lastModifiedBy>
  <cp:revision>16</cp:revision>
  <dcterms:created xsi:type="dcterms:W3CDTF">2023-07-22T09:49:59Z</dcterms:created>
  <dcterms:modified xsi:type="dcterms:W3CDTF">2023-08-06T19:11:03Z</dcterms:modified>
</cp:coreProperties>
</file>