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7"/>
  </p:notesMasterIdLst>
  <p:sldIdLst>
    <p:sldId id="256" r:id="rId2"/>
    <p:sldId id="260" r:id="rId3"/>
    <p:sldId id="271" r:id="rId4"/>
    <p:sldId id="26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E1"/>
    <a:srgbClr val="F0DB4F"/>
    <a:srgbClr val="FE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8F41-800B-4A68-AA47-5FF9BE85DB8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5EED-A189-4BD7-BD33-C5CB8FDE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9163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Ovalas 1">
            <a:extLst>
              <a:ext uri="{FF2B5EF4-FFF2-40B4-BE49-F238E27FC236}">
                <a16:creationId xmlns:a16="http://schemas.microsoft.com/office/drawing/2014/main" id="{EED9E7E0-4364-9728-BACE-3336313FC0D3}"/>
              </a:ext>
            </a:extLst>
          </p:cNvPr>
          <p:cNvSpPr/>
          <p:nvPr userDrawn="1"/>
        </p:nvSpPr>
        <p:spPr>
          <a:xfrm>
            <a:off x="-414728" y="-398561"/>
            <a:ext cx="1660212" cy="166021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98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as 1">
            <a:extLst>
              <a:ext uri="{FF2B5EF4-FFF2-40B4-BE49-F238E27FC236}">
                <a16:creationId xmlns:a16="http://schemas.microsoft.com/office/drawing/2014/main" id="{CB461AA7-A204-6650-3E0C-C3539F38392E}"/>
              </a:ext>
            </a:extLst>
          </p:cNvPr>
          <p:cNvSpPr/>
          <p:nvPr userDrawn="1"/>
        </p:nvSpPr>
        <p:spPr>
          <a:xfrm>
            <a:off x="-383468" y="-314632"/>
            <a:ext cx="1346492" cy="134649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3991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2202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22264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E4162A-EC64-DC95-1EA4-06500A96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E7D503F-1134-1E99-A9C1-B9ABF42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A67E380-AD35-52AC-6DA4-9F9A8C7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FE04075-D4C3-C808-5C9A-CF2D1BD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5F0B596-D3DC-2B95-980A-6612D6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54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3371" y="398477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69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as 4">
            <a:extLst>
              <a:ext uri="{FF2B5EF4-FFF2-40B4-BE49-F238E27FC236}">
                <a16:creationId xmlns:a16="http://schemas.microsoft.com/office/drawing/2014/main" id="{F5F474BC-6076-9789-3179-C55EA5DCA85B}"/>
              </a:ext>
            </a:extLst>
          </p:cNvPr>
          <p:cNvSpPr/>
          <p:nvPr userDrawn="1"/>
        </p:nvSpPr>
        <p:spPr>
          <a:xfrm>
            <a:off x="-192718" y="6279997"/>
            <a:ext cx="721038" cy="721038"/>
          </a:xfrm>
          <a:prstGeom prst="ellipse">
            <a:avLst/>
          </a:prstGeom>
          <a:noFill/>
          <a:ln w="165100">
            <a:solidFill>
              <a:srgbClr val="D3F3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20C0C86D-E4A3-0F88-55EF-2D4A6923AF09}"/>
              </a:ext>
            </a:extLst>
          </p:cNvPr>
          <p:cNvSpPr/>
          <p:nvPr userDrawn="1"/>
        </p:nvSpPr>
        <p:spPr>
          <a:xfrm>
            <a:off x="8905213" y="-1734344"/>
            <a:ext cx="5132440" cy="5132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8258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580179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96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as 2">
            <a:extLst>
              <a:ext uri="{FF2B5EF4-FFF2-40B4-BE49-F238E27FC236}">
                <a16:creationId xmlns:a16="http://schemas.microsoft.com/office/drawing/2014/main" id="{1CEE7ACE-F29C-BB1D-7A81-65418FC79107}"/>
              </a:ext>
            </a:extLst>
          </p:cNvPr>
          <p:cNvSpPr/>
          <p:nvPr userDrawn="1"/>
        </p:nvSpPr>
        <p:spPr>
          <a:xfrm>
            <a:off x="8751876" y="3564607"/>
            <a:ext cx="5132440" cy="5132440"/>
          </a:xfrm>
          <a:prstGeom prst="ellipse">
            <a:avLst/>
          </a:prstGeom>
          <a:solidFill>
            <a:srgbClr val="D3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530F6BB6-C29B-E233-810F-D36989FD1445}"/>
              </a:ext>
            </a:extLst>
          </p:cNvPr>
          <p:cNvSpPr/>
          <p:nvPr userDrawn="1"/>
        </p:nvSpPr>
        <p:spPr>
          <a:xfrm>
            <a:off x="-674261" y="-577378"/>
            <a:ext cx="2619538" cy="2619538"/>
          </a:xfrm>
          <a:prstGeom prst="ellipse">
            <a:avLst/>
          </a:prstGeom>
          <a:noFill/>
          <a:ln w="555625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8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47819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5607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dirty="0"/>
              <a:t>Spustelėkite, kad galėtumėte redaguoti šablono teksto stilius</a:t>
            </a:r>
          </a:p>
          <a:p>
            <a:pPr lvl="1"/>
            <a:r>
              <a:rPr lang="lt-LT" dirty="0"/>
              <a:t>Antras lygis</a:t>
            </a:r>
          </a:p>
          <a:p>
            <a:pPr lvl="2"/>
            <a:r>
              <a:rPr lang="lt-LT" dirty="0"/>
              <a:t>Trečias lygis</a:t>
            </a:r>
          </a:p>
          <a:p>
            <a:pPr lvl="3"/>
            <a:r>
              <a:rPr lang="lt-LT" dirty="0"/>
              <a:t>Ketvirtas lygis</a:t>
            </a:r>
          </a:p>
          <a:p>
            <a:pPr lvl="4"/>
            <a:r>
              <a:rPr lang="lt-LT" dirty="0"/>
              <a:t>Penktas lygis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D96E7FB8-AA6C-4503-A078-14A032BE2A1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j3h3Fb10Q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HjqpvDn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as 3">
            <a:extLst>
              <a:ext uri="{FF2B5EF4-FFF2-40B4-BE49-F238E27FC236}">
                <a16:creationId xmlns:a16="http://schemas.microsoft.com/office/drawing/2014/main" id="{FDAD9B06-7BA4-E98C-FEED-90FC4AEC1B60}"/>
              </a:ext>
            </a:extLst>
          </p:cNvPr>
          <p:cNvSpPr/>
          <p:nvPr/>
        </p:nvSpPr>
        <p:spPr>
          <a:xfrm>
            <a:off x="3999688" y="206226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18A7FE4-333A-E257-93B0-2827A7DD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695" y="627157"/>
            <a:ext cx="9312613" cy="998267"/>
          </a:xfrm>
        </p:spPr>
        <p:txBody>
          <a:bodyPr/>
          <a:lstStyle/>
          <a:p>
            <a:r>
              <a:rPr lang="en-US" dirty="0"/>
              <a:t>J</a:t>
            </a:r>
            <a:r>
              <a:rPr lang="lt-LT" dirty="0"/>
              <a:t>ava</a:t>
            </a:r>
            <a:r>
              <a:rPr lang="en-US" dirty="0"/>
              <a:t>S</a:t>
            </a:r>
            <a:r>
              <a:rPr lang="lt-LT" dirty="0" err="1"/>
              <a:t>cript</a:t>
            </a:r>
            <a:r>
              <a:rPr lang="lt-LT" dirty="0"/>
              <a:t> </a:t>
            </a:r>
            <a:r>
              <a:rPr lang="en-US" dirty="0"/>
              <a:t>4</a:t>
            </a:r>
            <a:r>
              <a:rPr lang="lt-LT" dirty="0"/>
              <a:t> paskaita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94797-6E66-10D7-2400-351CB0BC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9181" y="2941755"/>
            <a:ext cx="2433637" cy="2433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167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99" y="2630"/>
            <a:ext cx="4913505" cy="1158857"/>
          </a:xfrm>
        </p:spPr>
        <p:txBody>
          <a:bodyPr>
            <a:noAutofit/>
          </a:bodyPr>
          <a:lstStyle/>
          <a:p>
            <a:r>
              <a:rPr lang="en-US" sz="6000" dirty="0"/>
              <a:t>JSON</a:t>
            </a:r>
          </a:p>
        </p:txBody>
      </p:sp>
      <p:pic>
        <p:nvPicPr>
          <p:cNvPr id="7" name="Turinio vietos rezervavimo ženklas 6">
            <a:hlinkClick r:id="rId2"/>
            <a:extLst>
              <a:ext uri="{FF2B5EF4-FFF2-40B4-BE49-F238E27FC236}">
                <a16:creationId xmlns:a16="http://schemas.microsoft.com/office/drawing/2014/main" id="{A1AAE37B-91F3-239E-F34A-45DDAB84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1202" y="2308634"/>
            <a:ext cx="6236410" cy="3507980"/>
          </a:xfrm>
          <a:prstGeom prst="roundRect">
            <a:avLst>
              <a:gd name="adj" fmla="val 13542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9B203-2F80-4B8B-8B6A-D97E25C4BCBA}"/>
              </a:ext>
            </a:extLst>
          </p:cNvPr>
          <p:cNvSpPr txBox="1"/>
          <p:nvPr/>
        </p:nvSpPr>
        <p:spPr>
          <a:xfrm>
            <a:off x="771099" y="959003"/>
            <a:ext cx="353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Duomenų saugojimo formatas</a:t>
            </a:r>
            <a:br>
              <a:rPr lang="lt-LT" sz="2400" dirty="0"/>
            </a:b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A175C-3E83-0634-FC18-83C2CCFAB9FF}"/>
              </a:ext>
            </a:extLst>
          </p:cNvPr>
          <p:cNvSpPr txBox="1"/>
          <p:nvPr/>
        </p:nvSpPr>
        <p:spPr>
          <a:xfrm>
            <a:off x="771099" y="1656784"/>
            <a:ext cx="51717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"john.doe@example.com"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"street"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 Main Street"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"Anytown"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isStudent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"hobbies"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"cooking"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socialMedia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"twitter"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johndoe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instagram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johndoe_photos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264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vadinimas 14">
            <a:extLst>
              <a:ext uri="{FF2B5EF4-FFF2-40B4-BE49-F238E27FC236}">
                <a16:creationId xmlns:a16="http://schemas.microsoft.com/office/drawing/2014/main" id="{E8606914-EB69-282E-8156-C0CA9FE6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0798B-2511-9BED-9621-B8DBD30FAD71}"/>
              </a:ext>
            </a:extLst>
          </p:cNvPr>
          <p:cNvSpPr txBox="1"/>
          <p:nvPr/>
        </p:nvSpPr>
        <p:spPr>
          <a:xfrm>
            <a:off x="838200" y="1690688"/>
            <a:ext cx="60975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lt-LT" sz="3200" b="0" i="0" dirty="0">
                <a:solidFill>
                  <a:srgbClr val="D1D5DB"/>
                </a:solidFill>
                <a:effectLst/>
                <a:latin typeface="Söhne"/>
              </a:rPr>
              <a:t>AJAX: Asinchroninis JavaScript ir XML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t-LT" sz="3200" b="0" i="0" dirty="0">
                <a:solidFill>
                  <a:srgbClr val="D1D5DB"/>
                </a:solidFill>
                <a:effectLst/>
                <a:latin typeface="Söhne"/>
              </a:rPr>
              <a:t>Leidžia gauti duomenis iš serverio be puslapio perkrovimo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t-LT" sz="3200" b="0" i="0" dirty="0">
                <a:solidFill>
                  <a:srgbClr val="D1D5DB"/>
                </a:solidFill>
                <a:effectLst/>
                <a:latin typeface="Söhne"/>
              </a:rPr>
              <a:t>Pagerina svetainės sąveiką ir naudotojo patirtį</a:t>
            </a:r>
          </a:p>
        </p:txBody>
      </p:sp>
    </p:spTree>
    <p:extLst>
      <p:ext uri="{BB962C8B-B14F-4D97-AF65-F5344CB8AC3E}">
        <p14:creationId xmlns:p14="http://schemas.microsoft.com/office/powerpoint/2010/main" val="906850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03" y="309629"/>
            <a:ext cx="5176197" cy="1158857"/>
          </a:xfrm>
        </p:spPr>
        <p:txBody>
          <a:bodyPr>
            <a:normAutofit/>
          </a:bodyPr>
          <a:lstStyle/>
          <a:p>
            <a:r>
              <a:rPr lang="en-US" dirty="0"/>
              <a:t>Kaip </a:t>
            </a:r>
            <a:r>
              <a:rPr lang="en-US" dirty="0" err="1"/>
              <a:t>atrodo</a:t>
            </a:r>
            <a:r>
              <a:rPr lang="en-US" dirty="0"/>
              <a:t> ajax</a:t>
            </a:r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id="{A88ABBF9-0410-FFD9-4C79-C0C6BFA5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595336"/>
            <a:ext cx="11407367" cy="4696822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loadDataBtn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"#content"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0187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2BCE92-047D-2233-CA17-498F3331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52" y="1055993"/>
            <a:ext cx="5217172" cy="3563141"/>
          </a:xfrm>
        </p:spPr>
        <p:txBody>
          <a:bodyPr>
            <a:normAutofit/>
          </a:bodyPr>
          <a:lstStyle/>
          <a:p>
            <a:r>
              <a:rPr lang="lt-LT" sz="8000" dirty="0">
                <a:solidFill>
                  <a:schemeClr val="tx2">
                    <a:lumMod val="90000"/>
                  </a:schemeClr>
                </a:solidFill>
              </a:rPr>
              <a:t>AČIŪ UŽ DĖMESĮ</a:t>
            </a:r>
            <a:endParaRPr lang="en-US" sz="80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5" name="Paveikslėlio vietos rezervavimo ženklas 4">
            <a:hlinkClick r:id="rId2"/>
            <a:extLst>
              <a:ext uri="{FF2B5EF4-FFF2-40B4-BE49-F238E27FC236}">
                <a16:creationId xmlns:a16="http://schemas.microsoft.com/office/drawing/2014/main" id="{94EC636F-3AAC-EBC7-08C0-3EE74E1619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51" r="18951"/>
          <a:stretch>
            <a:fillRect/>
          </a:stretch>
        </p:blipFill>
        <p:spPr>
          <a:xfrm>
            <a:off x="7726836" y="2508726"/>
            <a:ext cx="3170548" cy="2870344"/>
          </a:xfrm>
          <a:prstGeom prst="rect">
            <a:avLst/>
          </a:prstGeom>
        </p:spPr>
      </p:pic>
      <p:sp>
        <p:nvSpPr>
          <p:cNvPr id="6" name="Ovalas 5">
            <a:extLst>
              <a:ext uri="{FF2B5EF4-FFF2-40B4-BE49-F238E27FC236}">
                <a16:creationId xmlns:a16="http://schemas.microsoft.com/office/drawing/2014/main" id="{D0BAC100-7A1E-7E94-68FC-7BD72736E376}"/>
              </a:ext>
            </a:extLst>
          </p:cNvPr>
          <p:cNvSpPr/>
          <p:nvPr/>
        </p:nvSpPr>
        <p:spPr>
          <a:xfrm>
            <a:off x="7215800" y="174389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06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aidrių šablonas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idrių šablonas" id="{A9009888-5EA2-4E8F-822A-233FF31902B5}" vid="{E85867ED-00BA-45FE-A71A-875FE5D2F6F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skaidrių šablonas</Template>
  <TotalTime>424</TotalTime>
  <Words>229</Words>
  <Application>Microsoft Office PowerPoint</Application>
  <PresentationFormat>Plačiaekranė</PresentationFormat>
  <Paragraphs>40</Paragraphs>
  <Slides>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Söhne</vt:lpstr>
      <vt:lpstr>Source Sans Pro</vt:lpstr>
      <vt:lpstr>skaidrių šablonas</vt:lpstr>
      <vt:lpstr>JavaScript 4 paskaita</vt:lpstr>
      <vt:lpstr>JSON</vt:lpstr>
      <vt:lpstr>ajax</vt:lpstr>
      <vt:lpstr>Kaip atrodo ajax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Darius</dc:creator>
  <cp:lastModifiedBy>Darius</cp:lastModifiedBy>
  <cp:revision>19</cp:revision>
  <dcterms:created xsi:type="dcterms:W3CDTF">2023-07-22T09:49:59Z</dcterms:created>
  <dcterms:modified xsi:type="dcterms:W3CDTF">2023-08-09T05:03:36Z</dcterms:modified>
</cp:coreProperties>
</file>