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430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96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83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51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48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1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515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9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13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099C14-2C72-47E8-92E3-B7A24C5ECBC5}" type="datetimeFigureOut">
              <a:rPr lang="en-MY" smtClean="0"/>
              <a:t>7/6/2024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A99039E-A1C1-4570-882B-9E87A4FD41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9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734E-7F13-EE64-DA65-354EF5699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Mobile IP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A58B8-3A9D-0474-A57B-27E62C93E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109550194 </a:t>
            </a:r>
            <a:r>
              <a:rPr lang="zh-CN" altLang="en-US"/>
              <a:t>龍偉亮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51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C959C0-14FB-43E2-EE73-5573A64E26F8}"/>
              </a:ext>
            </a:extLst>
          </p:cNvPr>
          <p:cNvSpPr txBox="1"/>
          <p:nvPr/>
        </p:nvSpPr>
        <p:spPr>
          <a:xfrm>
            <a:off x="5606523" y="248820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14A0E3-F6A7-6FD4-D02B-A2524189100D}"/>
              </a:ext>
            </a:extLst>
          </p:cNvPr>
          <p:cNvCxnSpPr/>
          <p:nvPr/>
        </p:nvCxnSpPr>
        <p:spPr>
          <a:xfrm flipH="1">
            <a:off x="4655128" y="3831120"/>
            <a:ext cx="1163781" cy="1211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8E8C63-1F6B-D25C-F64E-2790F242E454}"/>
              </a:ext>
            </a:extLst>
          </p:cNvPr>
          <p:cNvCxnSpPr/>
          <p:nvPr/>
        </p:nvCxnSpPr>
        <p:spPr>
          <a:xfrm>
            <a:off x="6858000" y="2436669"/>
            <a:ext cx="1446067" cy="115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B4E39B-454B-AEF3-C2B9-A9068B507D17}"/>
              </a:ext>
            </a:extLst>
          </p:cNvPr>
          <p:cNvGrpSpPr/>
          <p:nvPr/>
        </p:nvGrpSpPr>
        <p:grpSpPr>
          <a:xfrm>
            <a:off x="4655128" y="2436669"/>
            <a:ext cx="2202872" cy="1394451"/>
            <a:chOff x="4894118" y="2571750"/>
            <a:chExt cx="2202872" cy="139445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809956-6E2F-83A3-1F94-E9D8AE28B2BF}"/>
                </a:ext>
              </a:extLst>
            </p:cNvPr>
            <p:cNvCxnSpPr/>
            <p:nvPr/>
          </p:nvCxnSpPr>
          <p:spPr>
            <a:xfrm>
              <a:off x="4894118" y="2571750"/>
              <a:ext cx="116378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8592D4-DCED-7A84-3851-6F4E1C056339}"/>
                </a:ext>
              </a:extLst>
            </p:cNvPr>
            <p:cNvCxnSpPr/>
            <p:nvPr/>
          </p:nvCxnSpPr>
          <p:spPr>
            <a:xfrm flipV="1">
              <a:off x="6057899" y="2571750"/>
              <a:ext cx="103909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971A8-2F14-6670-D370-6CA38F68134C}"/>
                </a:ext>
              </a:extLst>
            </p:cNvPr>
            <p:cNvCxnSpPr/>
            <p:nvPr/>
          </p:nvCxnSpPr>
          <p:spPr>
            <a:xfrm flipH="1">
              <a:off x="4894118" y="2571750"/>
              <a:ext cx="2202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4358987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2B66D3-C4AB-FCA7-E77C-562EC8585E2C}"/>
              </a:ext>
            </a:extLst>
          </p:cNvPr>
          <p:cNvSpPr/>
          <p:nvPr/>
        </p:nvSpPr>
        <p:spPr>
          <a:xfrm>
            <a:off x="5522768" y="353497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B527E6-FE70-C896-1DB1-B7F134C38C04}"/>
              </a:ext>
            </a:extLst>
          </p:cNvPr>
          <p:cNvSpPr/>
          <p:nvPr/>
        </p:nvSpPr>
        <p:spPr>
          <a:xfrm>
            <a:off x="6561859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8007926" y="329391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4358987" y="474604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7074163" y="16231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2699A-85DB-09FE-4C61-26DAA48AAC13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B103F-4D86-32DC-E90B-71C0AEC3FD7C}"/>
              </a:ext>
            </a:extLst>
          </p:cNvPr>
          <p:cNvSpPr txBox="1"/>
          <p:nvPr/>
        </p:nvSpPr>
        <p:spPr>
          <a:xfrm>
            <a:off x="5949937" y="42519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F1DB8-4C0B-24CE-9A44-5DCBFEF80D75}"/>
              </a:ext>
            </a:extLst>
          </p:cNvPr>
          <p:cNvSpPr txBox="1"/>
          <p:nvPr/>
        </p:nvSpPr>
        <p:spPr>
          <a:xfrm>
            <a:off x="5932180" y="289576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96973-8552-5937-F157-DF9AADCD7E0B}"/>
              </a:ext>
            </a:extLst>
          </p:cNvPr>
          <p:cNvSpPr txBox="1"/>
          <p:nvPr/>
        </p:nvSpPr>
        <p:spPr>
          <a:xfrm>
            <a:off x="5297393" y="291263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3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14A0E3-F6A7-6FD4-D02B-A2524189100D}"/>
              </a:ext>
            </a:extLst>
          </p:cNvPr>
          <p:cNvCxnSpPr/>
          <p:nvPr/>
        </p:nvCxnSpPr>
        <p:spPr>
          <a:xfrm flipH="1">
            <a:off x="4655128" y="3831120"/>
            <a:ext cx="1163781" cy="1211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8E8C63-1F6B-D25C-F64E-2790F242E454}"/>
              </a:ext>
            </a:extLst>
          </p:cNvPr>
          <p:cNvCxnSpPr/>
          <p:nvPr/>
        </p:nvCxnSpPr>
        <p:spPr>
          <a:xfrm>
            <a:off x="6858000" y="2436669"/>
            <a:ext cx="1446067" cy="115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B4E39B-454B-AEF3-C2B9-A9068B507D17}"/>
              </a:ext>
            </a:extLst>
          </p:cNvPr>
          <p:cNvGrpSpPr/>
          <p:nvPr/>
        </p:nvGrpSpPr>
        <p:grpSpPr>
          <a:xfrm>
            <a:off x="4655128" y="2436669"/>
            <a:ext cx="2202872" cy="1394451"/>
            <a:chOff x="4894118" y="2571750"/>
            <a:chExt cx="2202872" cy="139445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809956-6E2F-83A3-1F94-E9D8AE28B2BF}"/>
                </a:ext>
              </a:extLst>
            </p:cNvPr>
            <p:cNvCxnSpPr/>
            <p:nvPr/>
          </p:nvCxnSpPr>
          <p:spPr>
            <a:xfrm>
              <a:off x="4894118" y="2571750"/>
              <a:ext cx="116378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8592D4-DCED-7A84-3851-6F4E1C056339}"/>
                </a:ext>
              </a:extLst>
            </p:cNvPr>
            <p:cNvCxnSpPr/>
            <p:nvPr/>
          </p:nvCxnSpPr>
          <p:spPr>
            <a:xfrm flipV="1">
              <a:off x="6057899" y="2571750"/>
              <a:ext cx="103909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971A8-2F14-6670-D370-6CA38F68134C}"/>
                </a:ext>
              </a:extLst>
            </p:cNvPr>
            <p:cNvCxnSpPr/>
            <p:nvPr/>
          </p:nvCxnSpPr>
          <p:spPr>
            <a:xfrm flipH="1">
              <a:off x="4894118" y="2571750"/>
              <a:ext cx="2202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4358987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2B66D3-C4AB-FCA7-E77C-562EC8585E2C}"/>
              </a:ext>
            </a:extLst>
          </p:cNvPr>
          <p:cNvSpPr/>
          <p:nvPr/>
        </p:nvSpPr>
        <p:spPr>
          <a:xfrm>
            <a:off x="5522768" y="353497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B527E6-FE70-C896-1DB1-B7F134C38C04}"/>
              </a:ext>
            </a:extLst>
          </p:cNvPr>
          <p:cNvSpPr/>
          <p:nvPr/>
        </p:nvSpPr>
        <p:spPr>
          <a:xfrm>
            <a:off x="6561859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8007926" y="329391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4358987" y="4746047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76B7D-1B77-97E6-E734-1477924E3F34}"/>
              </a:ext>
            </a:extLst>
          </p:cNvPr>
          <p:cNvSpPr txBox="1"/>
          <p:nvPr/>
        </p:nvSpPr>
        <p:spPr>
          <a:xfrm>
            <a:off x="5949937" y="42519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7074163" y="16231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2699A-85DB-09FE-4C61-26DAA48AAC13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48FB8-04E6-5372-2F7E-F269ED5BD311}"/>
              </a:ext>
            </a:extLst>
          </p:cNvPr>
          <p:cNvCxnSpPr/>
          <p:nvPr/>
        </p:nvCxnSpPr>
        <p:spPr>
          <a:xfrm flipH="1" flipV="1">
            <a:off x="7439891" y="2481102"/>
            <a:ext cx="737754" cy="5426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53E96A-275A-AF47-265B-BA2F84C9944C}"/>
              </a:ext>
            </a:extLst>
          </p:cNvPr>
          <p:cNvCxnSpPr/>
          <p:nvPr/>
        </p:nvCxnSpPr>
        <p:spPr>
          <a:xfrm flipH="1">
            <a:off x="5153891" y="4326699"/>
            <a:ext cx="550718" cy="5778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ED4235-3C53-1226-C93D-649CC811E2BE}"/>
              </a:ext>
            </a:extLst>
          </p:cNvPr>
          <p:cNvSpPr txBox="1"/>
          <p:nvPr/>
        </p:nvSpPr>
        <p:spPr>
          <a:xfrm>
            <a:off x="5606523" y="248820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5B07C-DD17-0832-9A6C-D65809FD76C0}"/>
              </a:ext>
            </a:extLst>
          </p:cNvPr>
          <p:cNvSpPr txBox="1"/>
          <p:nvPr/>
        </p:nvSpPr>
        <p:spPr>
          <a:xfrm>
            <a:off x="5932180" y="289576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6DBE8-7292-6FE6-8645-BB0E39177B1B}"/>
              </a:ext>
            </a:extLst>
          </p:cNvPr>
          <p:cNvSpPr txBox="1"/>
          <p:nvPr/>
        </p:nvSpPr>
        <p:spPr>
          <a:xfrm>
            <a:off x="5297393" y="291263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76CE89-0E7A-D30B-3ACA-358AA40E009B}"/>
              </a:ext>
            </a:extLst>
          </p:cNvPr>
          <p:cNvCxnSpPr/>
          <p:nvPr/>
        </p:nvCxnSpPr>
        <p:spPr>
          <a:xfrm flipH="1">
            <a:off x="5254966" y="2166505"/>
            <a:ext cx="107538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315F03-65CE-8C6A-DD4E-4E9067779EF2}"/>
              </a:ext>
            </a:extLst>
          </p:cNvPr>
          <p:cNvCxnSpPr/>
          <p:nvPr/>
        </p:nvCxnSpPr>
        <p:spPr>
          <a:xfrm>
            <a:off x="4769427" y="2917476"/>
            <a:ext cx="592282" cy="6725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067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DB8C74-8DD0-AECB-59FF-7A535584F38A}"/>
              </a:ext>
            </a:extLst>
          </p:cNvPr>
          <p:cNvCxnSpPr/>
          <p:nvPr/>
        </p:nvCxnSpPr>
        <p:spPr>
          <a:xfrm flipV="1">
            <a:off x="3209061" y="2436669"/>
            <a:ext cx="1446067" cy="1288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8E8C63-1F6B-D25C-F64E-2790F242E454}"/>
              </a:ext>
            </a:extLst>
          </p:cNvPr>
          <p:cNvCxnSpPr/>
          <p:nvPr/>
        </p:nvCxnSpPr>
        <p:spPr>
          <a:xfrm>
            <a:off x="6858000" y="2436669"/>
            <a:ext cx="1446067" cy="115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B4E39B-454B-AEF3-C2B9-A9068B507D17}"/>
              </a:ext>
            </a:extLst>
          </p:cNvPr>
          <p:cNvGrpSpPr/>
          <p:nvPr/>
        </p:nvGrpSpPr>
        <p:grpSpPr>
          <a:xfrm>
            <a:off x="4655128" y="2436669"/>
            <a:ext cx="2202872" cy="1394451"/>
            <a:chOff x="4894118" y="2571750"/>
            <a:chExt cx="2202872" cy="139445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809956-6E2F-83A3-1F94-E9D8AE28B2BF}"/>
                </a:ext>
              </a:extLst>
            </p:cNvPr>
            <p:cNvCxnSpPr/>
            <p:nvPr/>
          </p:nvCxnSpPr>
          <p:spPr>
            <a:xfrm>
              <a:off x="4894118" y="2571750"/>
              <a:ext cx="116378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8592D4-DCED-7A84-3851-6F4E1C056339}"/>
                </a:ext>
              </a:extLst>
            </p:cNvPr>
            <p:cNvCxnSpPr/>
            <p:nvPr/>
          </p:nvCxnSpPr>
          <p:spPr>
            <a:xfrm flipV="1">
              <a:off x="6057899" y="2571750"/>
              <a:ext cx="103909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971A8-2F14-6670-D370-6CA38F68134C}"/>
                </a:ext>
              </a:extLst>
            </p:cNvPr>
            <p:cNvCxnSpPr/>
            <p:nvPr/>
          </p:nvCxnSpPr>
          <p:spPr>
            <a:xfrm flipH="1">
              <a:off x="4894118" y="2571750"/>
              <a:ext cx="2202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4358987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2B66D3-C4AB-FCA7-E77C-562EC8585E2C}"/>
              </a:ext>
            </a:extLst>
          </p:cNvPr>
          <p:cNvSpPr/>
          <p:nvPr/>
        </p:nvSpPr>
        <p:spPr>
          <a:xfrm>
            <a:off x="5522768" y="353497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B527E6-FE70-C896-1DB1-B7F134C38C04}"/>
              </a:ext>
            </a:extLst>
          </p:cNvPr>
          <p:cNvSpPr/>
          <p:nvPr/>
        </p:nvSpPr>
        <p:spPr>
          <a:xfrm>
            <a:off x="6561859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8007926" y="329391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2912920" y="3429000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76B7D-1B77-97E6-E734-1477924E3F34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7074163" y="16231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61C20-9675-588D-D7D7-5141447771B3}"/>
              </a:ext>
            </a:extLst>
          </p:cNvPr>
          <p:cNvSpPr txBox="1"/>
          <p:nvPr/>
        </p:nvSpPr>
        <p:spPr>
          <a:xfrm>
            <a:off x="3932094" y="1623126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B7F36-B151-16E1-FA97-464E65816FF7}"/>
              </a:ext>
            </a:extLst>
          </p:cNvPr>
          <p:cNvSpPr txBox="1"/>
          <p:nvPr/>
        </p:nvSpPr>
        <p:spPr>
          <a:xfrm>
            <a:off x="5587400" y="432669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200650-829E-3F0E-4E8D-D304488E7BDD}"/>
              </a:ext>
            </a:extLst>
          </p:cNvPr>
          <p:cNvCxnSpPr>
            <a:cxnSpLocks/>
          </p:cNvCxnSpPr>
          <p:nvPr/>
        </p:nvCxnSpPr>
        <p:spPr>
          <a:xfrm>
            <a:off x="4792807" y="3013364"/>
            <a:ext cx="483693" cy="576696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77AAC0-D59B-17BC-1AA8-F82B30712F0A}"/>
              </a:ext>
            </a:extLst>
          </p:cNvPr>
          <p:cNvSpPr txBox="1"/>
          <p:nvPr/>
        </p:nvSpPr>
        <p:spPr>
          <a:xfrm>
            <a:off x="2186083" y="236347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Registration</a:t>
            </a:r>
            <a:endParaRPr lang="en-MY" dirty="0">
              <a:solidFill>
                <a:srgbClr val="00B0F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D852B8-3056-B4E1-B66C-0F76F551F88D}"/>
              </a:ext>
            </a:extLst>
          </p:cNvPr>
          <p:cNvCxnSpPr/>
          <p:nvPr/>
        </p:nvCxnSpPr>
        <p:spPr>
          <a:xfrm flipH="1">
            <a:off x="3381194" y="2539914"/>
            <a:ext cx="731525" cy="621040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61734B-0D82-1145-9C18-6A635780895A}"/>
              </a:ext>
            </a:extLst>
          </p:cNvPr>
          <p:cNvSpPr txBox="1"/>
          <p:nvPr/>
        </p:nvSpPr>
        <p:spPr>
          <a:xfrm>
            <a:off x="3672879" y="392700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Update with HA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5D7FB-3961-407C-1BE0-7EE596BDBED6}"/>
              </a:ext>
            </a:extLst>
          </p:cNvPr>
          <p:cNvSpPr txBox="1"/>
          <p:nvPr/>
        </p:nvSpPr>
        <p:spPr>
          <a:xfrm>
            <a:off x="5606523" y="248820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F25E9-C857-E1B4-5862-00702B009123}"/>
              </a:ext>
            </a:extLst>
          </p:cNvPr>
          <p:cNvSpPr txBox="1"/>
          <p:nvPr/>
        </p:nvSpPr>
        <p:spPr>
          <a:xfrm>
            <a:off x="5932180" y="289576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M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18F8D-6594-7BA2-82D3-AE57D02BE157}"/>
              </a:ext>
            </a:extLst>
          </p:cNvPr>
          <p:cNvSpPr txBox="1"/>
          <p:nvPr/>
        </p:nvSpPr>
        <p:spPr>
          <a:xfrm>
            <a:off x="5297393" y="291263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29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DB8C74-8DD0-AECB-59FF-7A535584F38A}"/>
              </a:ext>
            </a:extLst>
          </p:cNvPr>
          <p:cNvCxnSpPr/>
          <p:nvPr/>
        </p:nvCxnSpPr>
        <p:spPr>
          <a:xfrm flipV="1">
            <a:off x="3209061" y="2436669"/>
            <a:ext cx="1446067" cy="1288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8E8C63-1F6B-D25C-F64E-2790F242E454}"/>
              </a:ext>
            </a:extLst>
          </p:cNvPr>
          <p:cNvCxnSpPr/>
          <p:nvPr/>
        </p:nvCxnSpPr>
        <p:spPr>
          <a:xfrm>
            <a:off x="6858000" y="2436669"/>
            <a:ext cx="1446067" cy="115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B4E39B-454B-AEF3-C2B9-A9068B507D17}"/>
              </a:ext>
            </a:extLst>
          </p:cNvPr>
          <p:cNvGrpSpPr/>
          <p:nvPr/>
        </p:nvGrpSpPr>
        <p:grpSpPr>
          <a:xfrm>
            <a:off x="4655128" y="2436669"/>
            <a:ext cx="2202872" cy="1394451"/>
            <a:chOff x="4894118" y="2571750"/>
            <a:chExt cx="2202872" cy="139445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809956-6E2F-83A3-1F94-E9D8AE28B2BF}"/>
                </a:ext>
              </a:extLst>
            </p:cNvPr>
            <p:cNvCxnSpPr/>
            <p:nvPr/>
          </p:nvCxnSpPr>
          <p:spPr>
            <a:xfrm>
              <a:off x="4894118" y="2571750"/>
              <a:ext cx="116378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8592D4-DCED-7A84-3851-6F4E1C056339}"/>
                </a:ext>
              </a:extLst>
            </p:cNvPr>
            <p:cNvCxnSpPr/>
            <p:nvPr/>
          </p:nvCxnSpPr>
          <p:spPr>
            <a:xfrm flipV="1">
              <a:off x="6057899" y="2571750"/>
              <a:ext cx="103909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971A8-2F14-6670-D370-6CA38F68134C}"/>
                </a:ext>
              </a:extLst>
            </p:cNvPr>
            <p:cNvCxnSpPr/>
            <p:nvPr/>
          </p:nvCxnSpPr>
          <p:spPr>
            <a:xfrm flipH="1">
              <a:off x="4894118" y="2571750"/>
              <a:ext cx="2202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4358987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2B66D3-C4AB-FCA7-E77C-562EC8585E2C}"/>
              </a:ext>
            </a:extLst>
          </p:cNvPr>
          <p:cNvSpPr/>
          <p:nvPr/>
        </p:nvSpPr>
        <p:spPr>
          <a:xfrm>
            <a:off x="5522768" y="353497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B527E6-FE70-C896-1DB1-B7F134C38C04}"/>
              </a:ext>
            </a:extLst>
          </p:cNvPr>
          <p:cNvSpPr/>
          <p:nvPr/>
        </p:nvSpPr>
        <p:spPr>
          <a:xfrm>
            <a:off x="6561859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8007926" y="329391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2912920" y="3429000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76B7D-1B77-97E6-E734-1477924E3F34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7074163" y="16231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61C20-9675-588D-D7D7-5141447771B3}"/>
              </a:ext>
            </a:extLst>
          </p:cNvPr>
          <p:cNvSpPr txBox="1"/>
          <p:nvPr/>
        </p:nvSpPr>
        <p:spPr>
          <a:xfrm>
            <a:off x="3932094" y="1623126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B7F36-B151-16E1-FA97-464E65816FF7}"/>
              </a:ext>
            </a:extLst>
          </p:cNvPr>
          <p:cNvSpPr txBox="1"/>
          <p:nvPr/>
        </p:nvSpPr>
        <p:spPr>
          <a:xfrm>
            <a:off x="5587400" y="432669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1BADA8-69FD-1978-4627-8712B72BB1F5}"/>
              </a:ext>
            </a:extLst>
          </p:cNvPr>
          <p:cNvCxnSpPr/>
          <p:nvPr/>
        </p:nvCxnSpPr>
        <p:spPr>
          <a:xfrm flipH="1" flipV="1">
            <a:off x="7439891" y="2481102"/>
            <a:ext cx="737754" cy="5426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54E3B-D14C-B822-C29B-56F8E1176D60}"/>
              </a:ext>
            </a:extLst>
          </p:cNvPr>
          <p:cNvCxnSpPr/>
          <p:nvPr/>
        </p:nvCxnSpPr>
        <p:spPr>
          <a:xfrm flipH="1">
            <a:off x="5254966" y="2166505"/>
            <a:ext cx="107538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658C5E-7543-5490-E450-CE9FFD6835D8}"/>
              </a:ext>
            </a:extLst>
          </p:cNvPr>
          <p:cNvCxnSpPr/>
          <p:nvPr/>
        </p:nvCxnSpPr>
        <p:spPr>
          <a:xfrm>
            <a:off x="4769427" y="2917476"/>
            <a:ext cx="592282" cy="6725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058158-25A9-9D40-E084-5F5AC8706878}"/>
              </a:ext>
            </a:extLst>
          </p:cNvPr>
          <p:cNvCxnSpPr/>
          <p:nvPr/>
        </p:nvCxnSpPr>
        <p:spPr>
          <a:xfrm>
            <a:off x="4633716" y="3039342"/>
            <a:ext cx="592282" cy="672584"/>
          </a:xfrm>
          <a:prstGeom prst="straightConnector1">
            <a:avLst/>
          </a:prstGeom>
          <a:ln w="381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4F0F0B-F826-071E-10F2-747AD36992CE}"/>
              </a:ext>
            </a:extLst>
          </p:cNvPr>
          <p:cNvCxnSpPr/>
          <p:nvPr/>
        </p:nvCxnSpPr>
        <p:spPr>
          <a:xfrm flipH="1">
            <a:off x="3381194" y="2539914"/>
            <a:ext cx="731525" cy="62104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E494EC-B748-5E1D-BC38-526B032B0F16}"/>
              </a:ext>
            </a:extLst>
          </p:cNvPr>
          <p:cNvSpPr txBox="1"/>
          <p:nvPr/>
        </p:nvSpPr>
        <p:spPr>
          <a:xfrm>
            <a:off x="4145804" y="3735512"/>
            <a:ext cx="79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Tunnel</a:t>
            </a:r>
            <a:endParaRPr lang="en-MY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E444-5CBA-2152-B57B-31F943A5D575}"/>
              </a:ext>
            </a:extLst>
          </p:cNvPr>
          <p:cNvSpPr txBox="1"/>
          <p:nvPr/>
        </p:nvSpPr>
        <p:spPr>
          <a:xfrm>
            <a:off x="5606523" y="248820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F8F33-FD2D-40F4-CDB7-855DE1D1F485}"/>
              </a:ext>
            </a:extLst>
          </p:cNvPr>
          <p:cNvSpPr txBox="1"/>
          <p:nvPr/>
        </p:nvSpPr>
        <p:spPr>
          <a:xfrm>
            <a:off x="5932180" y="289576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14216-1A57-AC5D-FDE9-57796F5CB050}"/>
              </a:ext>
            </a:extLst>
          </p:cNvPr>
          <p:cNvSpPr txBox="1"/>
          <p:nvPr/>
        </p:nvSpPr>
        <p:spPr>
          <a:xfrm>
            <a:off x="5297393" y="291263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4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DB8C74-8DD0-AECB-59FF-7A535584F38A}"/>
              </a:ext>
            </a:extLst>
          </p:cNvPr>
          <p:cNvCxnSpPr/>
          <p:nvPr/>
        </p:nvCxnSpPr>
        <p:spPr>
          <a:xfrm flipV="1">
            <a:off x="3209061" y="2436669"/>
            <a:ext cx="1446067" cy="1288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8E8C63-1F6B-D25C-F64E-2790F242E454}"/>
              </a:ext>
            </a:extLst>
          </p:cNvPr>
          <p:cNvCxnSpPr/>
          <p:nvPr/>
        </p:nvCxnSpPr>
        <p:spPr>
          <a:xfrm>
            <a:off x="6858000" y="2436669"/>
            <a:ext cx="1446067" cy="115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B4E39B-454B-AEF3-C2B9-A9068B507D17}"/>
              </a:ext>
            </a:extLst>
          </p:cNvPr>
          <p:cNvGrpSpPr/>
          <p:nvPr/>
        </p:nvGrpSpPr>
        <p:grpSpPr>
          <a:xfrm>
            <a:off x="4655128" y="2436669"/>
            <a:ext cx="2202872" cy="1394451"/>
            <a:chOff x="4894118" y="2571750"/>
            <a:chExt cx="2202872" cy="139445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809956-6E2F-83A3-1F94-E9D8AE28B2BF}"/>
                </a:ext>
              </a:extLst>
            </p:cNvPr>
            <p:cNvCxnSpPr/>
            <p:nvPr/>
          </p:nvCxnSpPr>
          <p:spPr>
            <a:xfrm>
              <a:off x="4894118" y="2571750"/>
              <a:ext cx="116378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8592D4-DCED-7A84-3851-6F4E1C056339}"/>
                </a:ext>
              </a:extLst>
            </p:cNvPr>
            <p:cNvCxnSpPr/>
            <p:nvPr/>
          </p:nvCxnSpPr>
          <p:spPr>
            <a:xfrm flipV="1">
              <a:off x="6057899" y="2571750"/>
              <a:ext cx="1039091" cy="1394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971A8-2F14-6670-D370-6CA38F68134C}"/>
                </a:ext>
              </a:extLst>
            </p:cNvPr>
            <p:cNvCxnSpPr/>
            <p:nvPr/>
          </p:nvCxnSpPr>
          <p:spPr>
            <a:xfrm flipH="1">
              <a:off x="4894118" y="2571750"/>
              <a:ext cx="2202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4358987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2B66D3-C4AB-FCA7-E77C-562EC8585E2C}"/>
              </a:ext>
            </a:extLst>
          </p:cNvPr>
          <p:cNvSpPr/>
          <p:nvPr/>
        </p:nvSpPr>
        <p:spPr>
          <a:xfrm>
            <a:off x="5522768" y="353497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B527E6-FE70-C896-1DB1-B7F134C38C04}"/>
              </a:ext>
            </a:extLst>
          </p:cNvPr>
          <p:cNvSpPr/>
          <p:nvPr/>
        </p:nvSpPr>
        <p:spPr>
          <a:xfrm>
            <a:off x="6561859" y="214052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8007926" y="329391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2912920" y="3429000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76B7D-1B77-97E6-E734-1477924E3F34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7074163" y="16231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61C20-9675-588D-D7D7-5141447771B3}"/>
              </a:ext>
            </a:extLst>
          </p:cNvPr>
          <p:cNvSpPr txBox="1"/>
          <p:nvPr/>
        </p:nvSpPr>
        <p:spPr>
          <a:xfrm>
            <a:off x="3932094" y="1623126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B7F36-B151-16E1-FA97-464E65816FF7}"/>
              </a:ext>
            </a:extLst>
          </p:cNvPr>
          <p:cNvSpPr txBox="1"/>
          <p:nvPr/>
        </p:nvSpPr>
        <p:spPr>
          <a:xfrm>
            <a:off x="5587400" y="432669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1BADA8-69FD-1978-4627-8712B72BB1F5}"/>
              </a:ext>
            </a:extLst>
          </p:cNvPr>
          <p:cNvCxnSpPr/>
          <p:nvPr/>
        </p:nvCxnSpPr>
        <p:spPr>
          <a:xfrm flipH="1" flipV="1">
            <a:off x="7439891" y="2481102"/>
            <a:ext cx="737754" cy="542653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154E3B-D14C-B822-C29B-56F8E1176D60}"/>
              </a:ext>
            </a:extLst>
          </p:cNvPr>
          <p:cNvCxnSpPr/>
          <p:nvPr/>
        </p:nvCxnSpPr>
        <p:spPr>
          <a:xfrm flipH="1">
            <a:off x="5254966" y="2166505"/>
            <a:ext cx="1075384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4F0F0B-F826-071E-10F2-747AD36992CE}"/>
              </a:ext>
            </a:extLst>
          </p:cNvPr>
          <p:cNvCxnSpPr/>
          <p:nvPr/>
        </p:nvCxnSpPr>
        <p:spPr>
          <a:xfrm flipH="1">
            <a:off x="3381194" y="2539914"/>
            <a:ext cx="731525" cy="621040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9E30FB-327C-6FC3-D8FC-C662A26530D7}"/>
              </a:ext>
            </a:extLst>
          </p:cNvPr>
          <p:cNvSpPr txBox="1"/>
          <p:nvPr/>
        </p:nvSpPr>
        <p:spPr>
          <a:xfrm>
            <a:off x="5606523" y="248820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AD571-1D91-A9BE-E5DD-F9198F0218EE}"/>
              </a:ext>
            </a:extLst>
          </p:cNvPr>
          <p:cNvSpPr txBox="1"/>
          <p:nvPr/>
        </p:nvSpPr>
        <p:spPr>
          <a:xfrm>
            <a:off x="5932180" y="289576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6639D-BCB2-8B94-9BDA-740CCB8EA7A9}"/>
              </a:ext>
            </a:extLst>
          </p:cNvPr>
          <p:cNvSpPr txBox="1"/>
          <p:nvPr/>
        </p:nvSpPr>
        <p:spPr>
          <a:xfrm>
            <a:off x="5297393" y="291263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69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1A60E9-AE5B-D8AD-6547-11E06529612F}"/>
              </a:ext>
            </a:extLst>
          </p:cNvPr>
          <p:cNvCxnSpPr>
            <a:cxnSpLocks/>
          </p:cNvCxnSpPr>
          <p:nvPr/>
        </p:nvCxnSpPr>
        <p:spPr>
          <a:xfrm>
            <a:off x="7120649" y="3773970"/>
            <a:ext cx="632273" cy="16261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155482-1520-9917-65F9-3606E1EE9FEF}"/>
              </a:ext>
            </a:extLst>
          </p:cNvPr>
          <p:cNvCxnSpPr>
            <a:cxnSpLocks/>
          </p:cNvCxnSpPr>
          <p:nvPr/>
        </p:nvCxnSpPr>
        <p:spPr>
          <a:xfrm>
            <a:off x="8066969" y="2625247"/>
            <a:ext cx="14819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036D2-2D07-1ACE-7000-86546F8D79D2}"/>
              </a:ext>
            </a:extLst>
          </p:cNvPr>
          <p:cNvCxnSpPr>
            <a:cxnSpLocks/>
          </p:cNvCxnSpPr>
          <p:nvPr/>
        </p:nvCxnSpPr>
        <p:spPr>
          <a:xfrm>
            <a:off x="2652250" y="2732810"/>
            <a:ext cx="1502041" cy="7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DB8C74-8DD0-AECB-59FF-7A535584F38A}"/>
              </a:ext>
            </a:extLst>
          </p:cNvPr>
          <p:cNvCxnSpPr/>
          <p:nvPr/>
        </p:nvCxnSpPr>
        <p:spPr>
          <a:xfrm flipV="1">
            <a:off x="1196995" y="2732810"/>
            <a:ext cx="1446067" cy="1288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8E8C63-1F6B-D25C-F64E-2790F242E454}"/>
              </a:ext>
            </a:extLst>
          </p:cNvPr>
          <p:cNvCxnSpPr/>
          <p:nvPr/>
        </p:nvCxnSpPr>
        <p:spPr>
          <a:xfrm>
            <a:off x="9548938" y="2620579"/>
            <a:ext cx="1446067" cy="115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37E2424-9696-8FFE-2E9C-3F5BAAD53C9C}"/>
              </a:ext>
            </a:extLst>
          </p:cNvPr>
          <p:cNvSpPr/>
          <p:nvPr/>
        </p:nvSpPr>
        <p:spPr>
          <a:xfrm>
            <a:off x="2346921" y="243666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2B66D3-C4AB-FCA7-E77C-562EC8585E2C}"/>
              </a:ext>
            </a:extLst>
          </p:cNvPr>
          <p:cNvSpPr/>
          <p:nvPr/>
        </p:nvSpPr>
        <p:spPr>
          <a:xfrm>
            <a:off x="7456781" y="5104006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B527E6-FE70-C896-1DB1-B7F134C38C04}"/>
              </a:ext>
            </a:extLst>
          </p:cNvPr>
          <p:cNvSpPr/>
          <p:nvPr/>
        </p:nvSpPr>
        <p:spPr>
          <a:xfrm>
            <a:off x="9252797" y="2324438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15731-42E3-B552-0D3E-DB4C5C2DD077}"/>
              </a:ext>
            </a:extLst>
          </p:cNvPr>
          <p:cNvSpPr/>
          <p:nvPr/>
        </p:nvSpPr>
        <p:spPr>
          <a:xfrm>
            <a:off x="10698864" y="3477829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DCF669-D343-FC79-7C6D-400308235851}"/>
              </a:ext>
            </a:extLst>
          </p:cNvPr>
          <p:cNvSpPr/>
          <p:nvPr/>
        </p:nvSpPr>
        <p:spPr>
          <a:xfrm>
            <a:off x="900854" y="3725141"/>
            <a:ext cx="592282" cy="5922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h1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76B7D-1B77-97E6-E734-1477924E3F34}"/>
              </a:ext>
            </a:extLst>
          </p:cNvPr>
          <p:cNvSpPr txBox="1"/>
          <p:nvPr/>
        </p:nvSpPr>
        <p:spPr>
          <a:xfrm>
            <a:off x="443900" y="5822990"/>
            <a:ext cx="190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HA:	Home agent</a:t>
            </a:r>
          </a:p>
          <a:p>
            <a:r>
              <a:rPr lang="en-US" dirty="0"/>
              <a:t>FA:	Foreign agent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D52DC-B89D-4656-7E59-4A4ABE2FB5A9}"/>
              </a:ext>
            </a:extLst>
          </p:cNvPr>
          <p:cNvSpPr txBox="1"/>
          <p:nvPr/>
        </p:nvSpPr>
        <p:spPr>
          <a:xfrm>
            <a:off x="9765101" y="180703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61C20-9675-588D-D7D7-5141447771B3}"/>
              </a:ext>
            </a:extLst>
          </p:cNvPr>
          <p:cNvSpPr txBox="1"/>
          <p:nvPr/>
        </p:nvSpPr>
        <p:spPr>
          <a:xfrm>
            <a:off x="1920028" y="1919267"/>
            <a:ext cx="43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B7F36-B151-16E1-FA97-464E65816FF7}"/>
              </a:ext>
            </a:extLst>
          </p:cNvPr>
          <p:cNvSpPr txBox="1"/>
          <p:nvPr/>
        </p:nvSpPr>
        <p:spPr>
          <a:xfrm>
            <a:off x="7120649" y="582299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</a:t>
            </a:r>
            <a:endParaRPr lang="en-MY" dirty="0">
              <a:solidFill>
                <a:srgbClr val="00B0F0"/>
              </a:solidFill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14CC642-035A-5BFC-BDC5-19C4B01148CD}"/>
              </a:ext>
            </a:extLst>
          </p:cNvPr>
          <p:cNvSpPr/>
          <p:nvPr/>
        </p:nvSpPr>
        <p:spPr>
          <a:xfrm>
            <a:off x="3589349" y="1569027"/>
            <a:ext cx="4971742" cy="2867891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327DE6-C57C-B710-78CD-E325A95464B6}"/>
              </a:ext>
            </a:extLst>
          </p:cNvPr>
          <p:cNvSpPr/>
          <p:nvPr/>
        </p:nvSpPr>
        <p:spPr>
          <a:xfrm>
            <a:off x="6743620" y="2305554"/>
            <a:ext cx="3616116" cy="2515828"/>
          </a:xfrm>
          <a:custGeom>
            <a:avLst/>
            <a:gdLst>
              <a:gd name="connsiteX0" fmla="*/ 3616116 w 3616116"/>
              <a:gd name="connsiteY0" fmla="*/ 1507910 h 2515828"/>
              <a:gd name="connsiteX1" fmla="*/ 2971880 w 3616116"/>
              <a:gd name="connsiteY1" fmla="*/ 967582 h 2515828"/>
              <a:gd name="connsiteX2" fmla="*/ 1984744 w 3616116"/>
              <a:gd name="connsiteY2" fmla="*/ 666246 h 2515828"/>
              <a:gd name="connsiteX3" fmla="*/ 1205425 w 3616116"/>
              <a:gd name="connsiteY3" fmla="*/ 499991 h 2515828"/>
              <a:gd name="connsiteX4" fmla="*/ 737835 w 3616116"/>
              <a:gd name="connsiteY4" fmla="*/ 63573 h 2515828"/>
              <a:gd name="connsiteX5" fmla="*/ 155944 w 3616116"/>
              <a:gd name="connsiteY5" fmla="*/ 42791 h 2515828"/>
              <a:gd name="connsiteX6" fmla="*/ 706662 w 3616116"/>
              <a:gd name="connsiteY6" fmla="*/ 448037 h 2515828"/>
              <a:gd name="connsiteX7" fmla="*/ 80 w 3616116"/>
              <a:gd name="connsiteY7" fmla="*/ 749373 h 2515828"/>
              <a:gd name="connsiteX8" fmla="*/ 758616 w 3616116"/>
              <a:gd name="connsiteY8" fmla="*/ 1539082 h 2515828"/>
              <a:gd name="connsiteX9" fmla="*/ 1080735 w 3616116"/>
              <a:gd name="connsiteY9" fmla="*/ 2515828 h 251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6116" h="2515828">
                <a:moveTo>
                  <a:pt x="3616116" y="1507910"/>
                </a:moveTo>
                <a:cubicBezTo>
                  <a:pt x="3429945" y="1307884"/>
                  <a:pt x="3243775" y="1107859"/>
                  <a:pt x="2971880" y="967582"/>
                </a:cubicBezTo>
                <a:cubicBezTo>
                  <a:pt x="2699985" y="827305"/>
                  <a:pt x="2279153" y="744178"/>
                  <a:pt x="1984744" y="666246"/>
                </a:cubicBezTo>
                <a:cubicBezTo>
                  <a:pt x="1690335" y="588314"/>
                  <a:pt x="1413243" y="600436"/>
                  <a:pt x="1205425" y="499991"/>
                </a:cubicBezTo>
                <a:cubicBezTo>
                  <a:pt x="997607" y="399546"/>
                  <a:pt x="912748" y="139773"/>
                  <a:pt x="737835" y="63573"/>
                </a:cubicBezTo>
                <a:cubicBezTo>
                  <a:pt x="562922" y="-12627"/>
                  <a:pt x="161139" y="-21286"/>
                  <a:pt x="155944" y="42791"/>
                </a:cubicBezTo>
                <a:cubicBezTo>
                  <a:pt x="150748" y="106868"/>
                  <a:pt x="732639" y="330274"/>
                  <a:pt x="706662" y="448037"/>
                </a:cubicBezTo>
                <a:cubicBezTo>
                  <a:pt x="680685" y="565800"/>
                  <a:pt x="-8579" y="567532"/>
                  <a:pt x="80" y="749373"/>
                </a:cubicBezTo>
                <a:cubicBezTo>
                  <a:pt x="8739" y="931214"/>
                  <a:pt x="578507" y="1244673"/>
                  <a:pt x="758616" y="1539082"/>
                </a:cubicBezTo>
                <a:cubicBezTo>
                  <a:pt x="938725" y="1833491"/>
                  <a:pt x="1009730" y="2174659"/>
                  <a:pt x="1080735" y="2515828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7D3570E-60AD-4037-3857-A627295118D4}"/>
              </a:ext>
            </a:extLst>
          </p:cNvPr>
          <p:cNvSpPr/>
          <p:nvPr/>
        </p:nvSpPr>
        <p:spPr>
          <a:xfrm>
            <a:off x="1859973" y="3021370"/>
            <a:ext cx="5382491" cy="1955875"/>
          </a:xfrm>
          <a:custGeom>
            <a:avLst/>
            <a:gdLst>
              <a:gd name="connsiteX0" fmla="*/ 5382491 w 5382491"/>
              <a:gd name="connsiteY0" fmla="*/ 1955875 h 1955875"/>
              <a:gd name="connsiteX1" fmla="*/ 4831772 w 5382491"/>
              <a:gd name="connsiteY1" fmla="*/ 896003 h 1955875"/>
              <a:gd name="connsiteX2" fmla="*/ 3138054 w 5382491"/>
              <a:gd name="connsiteY2" fmla="*/ 293330 h 1955875"/>
              <a:gd name="connsiteX3" fmla="*/ 1381991 w 5382491"/>
              <a:gd name="connsiteY3" fmla="*/ 23166 h 1955875"/>
              <a:gd name="connsiteX4" fmla="*/ 0 w 5382491"/>
              <a:gd name="connsiteY4" fmla="*/ 864830 h 195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2491" h="1955875">
                <a:moveTo>
                  <a:pt x="5382491" y="1955875"/>
                </a:moveTo>
                <a:cubicBezTo>
                  <a:pt x="5294168" y="1564484"/>
                  <a:pt x="5205845" y="1173094"/>
                  <a:pt x="4831772" y="896003"/>
                </a:cubicBezTo>
                <a:cubicBezTo>
                  <a:pt x="4457699" y="618912"/>
                  <a:pt x="3713017" y="438803"/>
                  <a:pt x="3138054" y="293330"/>
                </a:cubicBezTo>
                <a:cubicBezTo>
                  <a:pt x="2563091" y="147857"/>
                  <a:pt x="1905000" y="-72084"/>
                  <a:pt x="1381991" y="23166"/>
                </a:cubicBezTo>
                <a:cubicBezTo>
                  <a:pt x="858982" y="118416"/>
                  <a:pt x="429491" y="491623"/>
                  <a:pt x="0" y="864830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E05AC7D-FE1C-B254-12AA-422BB27E75D8}"/>
              </a:ext>
            </a:extLst>
          </p:cNvPr>
          <p:cNvSpPr/>
          <p:nvPr/>
        </p:nvSpPr>
        <p:spPr>
          <a:xfrm>
            <a:off x="1350818" y="1981295"/>
            <a:ext cx="9580418" cy="1260669"/>
          </a:xfrm>
          <a:custGeom>
            <a:avLst/>
            <a:gdLst>
              <a:gd name="connsiteX0" fmla="*/ 0 w 9580418"/>
              <a:gd name="connsiteY0" fmla="*/ 1198323 h 1260669"/>
              <a:gd name="connsiteX1" fmla="*/ 1267691 w 9580418"/>
              <a:gd name="connsiteY1" fmla="*/ 221578 h 1260669"/>
              <a:gd name="connsiteX2" fmla="*/ 3387437 w 9580418"/>
              <a:gd name="connsiteY2" fmla="*/ 367050 h 1260669"/>
              <a:gd name="connsiteX3" fmla="*/ 6047509 w 9580418"/>
              <a:gd name="connsiteY3" fmla="*/ 3369 h 1260669"/>
              <a:gd name="connsiteX4" fmla="*/ 8572500 w 9580418"/>
              <a:gd name="connsiteY4" fmla="*/ 252750 h 1260669"/>
              <a:gd name="connsiteX5" fmla="*/ 9580418 w 9580418"/>
              <a:gd name="connsiteY5" fmla="*/ 1260669 h 126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80418" h="1260669">
                <a:moveTo>
                  <a:pt x="0" y="1198323"/>
                </a:moveTo>
                <a:cubicBezTo>
                  <a:pt x="351559" y="779223"/>
                  <a:pt x="703118" y="360123"/>
                  <a:pt x="1267691" y="221578"/>
                </a:cubicBezTo>
                <a:cubicBezTo>
                  <a:pt x="1832264" y="83033"/>
                  <a:pt x="2590801" y="403418"/>
                  <a:pt x="3387437" y="367050"/>
                </a:cubicBezTo>
                <a:cubicBezTo>
                  <a:pt x="4184073" y="330682"/>
                  <a:pt x="5183332" y="22419"/>
                  <a:pt x="6047509" y="3369"/>
                </a:cubicBezTo>
                <a:cubicBezTo>
                  <a:pt x="6911686" y="-15681"/>
                  <a:pt x="7983682" y="43200"/>
                  <a:pt x="8572500" y="252750"/>
                </a:cubicBezTo>
                <a:cubicBezTo>
                  <a:pt x="9161318" y="462300"/>
                  <a:pt x="9370868" y="861484"/>
                  <a:pt x="9580418" y="1260669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C771A-AE0D-A517-5B0F-C15715761812}"/>
              </a:ext>
            </a:extLst>
          </p:cNvPr>
          <p:cNvSpPr txBox="1"/>
          <p:nvPr/>
        </p:nvSpPr>
        <p:spPr>
          <a:xfrm>
            <a:off x="4551218" y="3522623"/>
            <a:ext cx="79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Tunnel</a:t>
            </a:r>
            <a:endParaRPr lang="en-MY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903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</TotalTime>
  <Words>131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Mobile 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IP</dc:title>
  <dc:creator>龍偉亮</dc:creator>
  <cp:lastModifiedBy>龍偉亮</cp:lastModifiedBy>
  <cp:revision>27</cp:revision>
  <dcterms:created xsi:type="dcterms:W3CDTF">2024-05-27T22:07:53Z</dcterms:created>
  <dcterms:modified xsi:type="dcterms:W3CDTF">2024-06-07T07:28:30Z</dcterms:modified>
</cp:coreProperties>
</file>