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430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96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3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51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48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51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9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13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9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5B6145-78F2-B078-255B-7867252F3E8A}"/>
              </a:ext>
            </a:extLst>
          </p:cNvPr>
          <p:cNvCxnSpPr/>
          <p:nvPr/>
        </p:nvCxnSpPr>
        <p:spPr>
          <a:xfrm flipV="1">
            <a:off x="1829913" y="2288637"/>
            <a:ext cx="1863599" cy="94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673E39-04EB-E23B-7ADB-D9CD1E71D7CF}"/>
              </a:ext>
            </a:extLst>
          </p:cNvPr>
          <p:cNvCxnSpPr/>
          <p:nvPr/>
        </p:nvCxnSpPr>
        <p:spPr>
          <a:xfrm flipV="1">
            <a:off x="8498489" y="3234098"/>
            <a:ext cx="1863598" cy="95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BC17E5-9FFA-47FB-8989-7FCD4D3C961D}"/>
              </a:ext>
            </a:extLst>
          </p:cNvPr>
          <p:cNvCxnSpPr/>
          <p:nvPr/>
        </p:nvCxnSpPr>
        <p:spPr>
          <a:xfrm>
            <a:off x="5295171" y="3238838"/>
            <a:ext cx="1601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1BF478-D2DD-E406-D83A-D76E64730D4A}"/>
              </a:ext>
            </a:extLst>
          </p:cNvPr>
          <p:cNvCxnSpPr/>
          <p:nvPr/>
        </p:nvCxnSpPr>
        <p:spPr>
          <a:xfrm>
            <a:off x="3693512" y="2288637"/>
            <a:ext cx="1601659" cy="95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31B85-0F8D-021F-F362-F6C3FB548C47}"/>
              </a:ext>
            </a:extLst>
          </p:cNvPr>
          <p:cNvCxnSpPr/>
          <p:nvPr/>
        </p:nvCxnSpPr>
        <p:spPr>
          <a:xfrm flipH="1">
            <a:off x="3693512" y="3238838"/>
            <a:ext cx="1601659" cy="95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981A5F-F62A-7CE6-7CAE-C9BBA0467B2B}"/>
              </a:ext>
            </a:extLst>
          </p:cNvPr>
          <p:cNvCxnSpPr/>
          <p:nvPr/>
        </p:nvCxnSpPr>
        <p:spPr>
          <a:xfrm flipH="1">
            <a:off x="6896830" y="2288637"/>
            <a:ext cx="1601659" cy="95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D1E76-46D4-446C-381F-1DF6DC5EAC3E}"/>
              </a:ext>
            </a:extLst>
          </p:cNvPr>
          <p:cNvCxnSpPr/>
          <p:nvPr/>
        </p:nvCxnSpPr>
        <p:spPr>
          <a:xfrm>
            <a:off x="6896830" y="3238838"/>
            <a:ext cx="1601659" cy="95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10065946" y="293795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1533772" y="293795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3440077" y="46584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2699A-85DB-09FE-4C61-26DAA48AAC13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B103F-4D86-32DC-E90B-71C0AEC3FD7C}"/>
              </a:ext>
            </a:extLst>
          </p:cNvPr>
          <p:cNvSpPr txBox="1"/>
          <p:nvPr/>
        </p:nvSpPr>
        <p:spPr>
          <a:xfrm>
            <a:off x="8245054" y="14947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96973-8552-5937-F157-DF9AADCD7E0B}"/>
              </a:ext>
            </a:extLst>
          </p:cNvPr>
          <p:cNvSpPr txBox="1"/>
          <p:nvPr/>
        </p:nvSpPr>
        <p:spPr>
          <a:xfrm>
            <a:off x="4241577" y="278541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999030" y="29426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F37A7-F566-4A0B-5EAD-EDA0006B3A0A}"/>
              </a:ext>
            </a:extLst>
          </p:cNvPr>
          <p:cNvSpPr/>
          <p:nvPr/>
        </p:nvSpPr>
        <p:spPr>
          <a:xfrm>
            <a:off x="6600689" y="29426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EAC03-E4B7-34BB-8C82-592643BEE289}"/>
              </a:ext>
            </a:extLst>
          </p:cNvPr>
          <p:cNvSpPr/>
          <p:nvPr/>
        </p:nvSpPr>
        <p:spPr>
          <a:xfrm>
            <a:off x="8202348" y="1992496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424B2-C2CD-1B8A-90AC-F79FC340989C}"/>
              </a:ext>
            </a:extLst>
          </p:cNvPr>
          <p:cNvSpPr/>
          <p:nvPr/>
        </p:nvSpPr>
        <p:spPr>
          <a:xfrm>
            <a:off x="8202348" y="38928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8D6788-A61D-4327-7779-4A3E0B0C1C3B}"/>
              </a:ext>
            </a:extLst>
          </p:cNvPr>
          <p:cNvSpPr/>
          <p:nvPr/>
        </p:nvSpPr>
        <p:spPr>
          <a:xfrm>
            <a:off x="3397371" y="1992496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9D06AB-E549-B8B6-79DF-57E41479EAAC}"/>
              </a:ext>
            </a:extLst>
          </p:cNvPr>
          <p:cNvSpPr/>
          <p:nvPr/>
        </p:nvSpPr>
        <p:spPr>
          <a:xfrm>
            <a:off x="3397371" y="38928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BCE7C-B1E6-A202-D916-C9F57DC4DEC1}"/>
              </a:ext>
            </a:extLst>
          </p:cNvPr>
          <p:cNvSpPr txBox="1"/>
          <p:nvPr/>
        </p:nvSpPr>
        <p:spPr>
          <a:xfrm>
            <a:off x="4241577" y="332293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1E6835-F7FC-068E-A64C-4F91BAF1AA23}"/>
              </a:ext>
            </a:extLst>
          </p:cNvPr>
          <p:cNvSpPr txBox="1"/>
          <p:nvPr/>
        </p:nvSpPr>
        <p:spPr>
          <a:xfrm>
            <a:off x="3475471" y="1494777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6AF5F-F9EF-E703-983E-75CC68BF9552}"/>
              </a:ext>
            </a:extLst>
          </p:cNvPr>
          <p:cNvSpPr txBox="1"/>
          <p:nvPr/>
        </p:nvSpPr>
        <p:spPr>
          <a:xfrm>
            <a:off x="8280448" y="4658431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C13E-C91E-4BC0-C031-32FAC2E1F38B}"/>
              </a:ext>
            </a:extLst>
          </p:cNvPr>
          <p:cNvSpPr txBox="1"/>
          <p:nvPr/>
        </p:nvSpPr>
        <p:spPr>
          <a:xfrm>
            <a:off x="7606125" y="278541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1539E-2254-5D37-9CFC-D006F50C29AC}"/>
              </a:ext>
            </a:extLst>
          </p:cNvPr>
          <p:cNvSpPr txBox="1"/>
          <p:nvPr/>
        </p:nvSpPr>
        <p:spPr>
          <a:xfrm>
            <a:off x="7606125" y="332293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CFBD-D61A-76A9-AE38-41D6669993F4}"/>
              </a:ext>
            </a:extLst>
          </p:cNvPr>
          <p:cNvSpPr/>
          <p:nvPr/>
        </p:nvSpPr>
        <p:spPr>
          <a:xfrm>
            <a:off x="2855522" y="6095773"/>
            <a:ext cx="295161" cy="2951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D2B2E8-EC68-B100-CD0C-96FBA4D14E89}"/>
              </a:ext>
            </a:extLst>
          </p:cNvPr>
          <p:cNvSpPr txBox="1"/>
          <p:nvPr/>
        </p:nvSpPr>
        <p:spPr>
          <a:xfrm>
            <a:off x="3209559" y="6099989"/>
            <a:ext cx="327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Router without agent capabilities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CA2FB-7448-0B7B-5ECD-B9CA6A2C9B6D}"/>
              </a:ext>
            </a:extLst>
          </p:cNvPr>
          <p:cNvSpPr txBox="1"/>
          <p:nvPr/>
        </p:nvSpPr>
        <p:spPr>
          <a:xfrm>
            <a:off x="5951237" y="274923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2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5B6145-78F2-B078-255B-7867252F3E8A}"/>
              </a:ext>
            </a:extLst>
          </p:cNvPr>
          <p:cNvCxnSpPr/>
          <p:nvPr/>
        </p:nvCxnSpPr>
        <p:spPr>
          <a:xfrm flipV="1">
            <a:off x="1829913" y="2288637"/>
            <a:ext cx="1863599" cy="94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673E39-04EB-E23B-7ADB-D9CD1E71D7CF}"/>
              </a:ext>
            </a:extLst>
          </p:cNvPr>
          <p:cNvCxnSpPr/>
          <p:nvPr/>
        </p:nvCxnSpPr>
        <p:spPr>
          <a:xfrm flipV="1">
            <a:off x="8498489" y="3234098"/>
            <a:ext cx="1863598" cy="954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BC17E5-9FFA-47FB-8989-7FCD4D3C961D}"/>
              </a:ext>
            </a:extLst>
          </p:cNvPr>
          <p:cNvCxnSpPr/>
          <p:nvPr/>
        </p:nvCxnSpPr>
        <p:spPr>
          <a:xfrm>
            <a:off x="5295171" y="3238838"/>
            <a:ext cx="1601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1BF478-D2DD-E406-D83A-D76E64730D4A}"/>
              </a:ext>
            </a:extLst>
          </p:cNvPr>
          <p:cNvCxnSpPr/>
          <p:nvPr/>
        </p:nvCxnSpPr>
        <p:spPr>
          <a:xfrm>
            <a:off x="3693512" y="2288637"/>
            <a:ext cx="1601659" cy="95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31B85-0F8D-021F-F362-F6C3FB548C47}"/>
              </a:ext>
            </a:extLst>
          </p:cNvPr>
          <p:cNvCxnSpPr/>
          <p:nvPr/>
        </p:nvCxnSpPr>
        <p:spPr>
          <a:xfrm flipH="1">
            <a:off x="3693512" y="3238838"/>
            <a:ext cx="1601659" cy="95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981A5F-F62A-7CE6-7CAE-C9BBA0467B2B}"/>
              </a:ext>
            </a:extLst>
          </p:cNvPr>
          <p:cNvCxnSpPr/>
          <p:nvPr/>
        </p:nvCxnSpPr>
        <p:spPr>
          <a:xfrm flipH="1">
            <a:off x="6896830" y="2288637"/>
            <a:ext cx="1601659" cy="95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D1E76-46D4-446C-381F-1DF6DC5EAC3E}"/>
              </a:ext>
            </a:extLst>
          </p:cNvPr>
          <p:cNvCxnSpPr/>
          <p:nvPr/>
        </p:nvCxnSpPr>
        <p:spPr>
          <a:xfrm>
            <a:off x="6896830" y="3238838"/>
            <a:ext cx="1601659" cy="95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10065946" y="293795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1533772" y="293795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3440077" y="46584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2699A-85DB-09FE-4C61-26DAA48AAC13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B103F-4D86-32DC-E90B-71C0AEC3FD7C}"/>
              </a:ext>
            </a:extLst>
          </p:cNvPr>
          <p:cNvSpPr txBox="1"/>
          <p:nvPr/>
        </p:nvSpPr>
        <p:spPr>
          <a:xfrm>
            <a:off x="8245054" y="14947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96973-8552-5937-F157-DF9AADCD7E0B}"/>
              </a:ext>
            </a:extLst>
          </p:cNvPr>
          <p:cNvSpPr txBox="1"/>
          <p:nvPr/>
        </p:nvSpPr>
        <p:spPr>
          <a:xfrm>
            <a:off x="4241577" y="278541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999030" y="29426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F37A7-F566-4A0B-5EAD-EDA0006B3A0A}"/>
              </a:ext>
            </a:extLst>
          </p:cNvPr>
          <p:cNvSpPr/>
          <p:nvPr/>
        </p:nvSpPr>
        <p:spPr>
          <a:xfrm>
            <a:off x="6600689" y="29426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EAC03-E4B7-34BB-8C82-592643BEE289}"/>
              </a:ext>
            </a:extLst>
          </p:cNvPr>
          <p:cNvSpPr/>
          <p:nvPr/>
        </p:nvSpPr>
        <p:spPr>
          <a:xfrm>
            <a:off x="8202348" y="1992496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424B2-C2CD-1B8A-90AC-F79FC340989C}"/>
              </a:ext>
            </a:extLst>
          </p:cNvPr>
          <p:cNvSpPr/>
          <p:nvPr/>
        </p:nvSpPr>
        <p:spPr>
          <a:xfrm>
            <a:off x="8202348" y="38928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8D6788-A61D-4327-7779-4A3E0B0C1C3B}"/>
              </a:ext>
            </a:extLst>
          </p:cNvPr>
          <p:cNvSpPr/>
          <p:nvPr/>
        </p:nvSpPr>
        <p:spPr>
          <a:xfrm>
            <a:off x="3397371" y="1992496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9D06AB-E549-B8B6-79DF-57E41479EAAC}"/>
              </a:ext>
            </a:extLst>
          </p:cNvPr>
          <p:cNvSpPr/>
          <p:nvPr/>
        </p:nvSpPr>
        <p:spPr>
          <a:xfrm>
            <a:off x="3397371" y="389289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BCE7C-B1E6-A202-D916-C9F57DC4DEC1}"/>
              </a:ext>
            </a:extLst>
          </p:cNvPr>
          <p:cNvSpPr txBox="1"/>
          <p:nvPr/>
        </p:nvSpPr>
        <p:spPr>
          <a:xfrm>
            <a:off x="4241577" y="332293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1E6835-F7FC-068E-A64C-4F91BAF1AA23}"/>
              </a:ext>
            </a:extLst>
          </p:cNvPr>
          <p:cNvSpPr txBox="1"/>
          <p:nvPr/>
        </p:nvSpPr>
        <p:spPr>
          <a:xfrm>
            <a:off x="3475471" y="1494777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6AF5F-F9EF-E703-983E-75CC68BF9552}"/>
              </a:ext>
            </a:extLst>
          </p:cNvPr>
          <p:cNvSpPr txBox="1"/>
          <p:nvPr/>
        </p:nvSpPr>
        <p:spPr>
          <a:xfrm>
            <a:off x="8280448" y="4658431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</a:t>
            </a:r>
            <a:endParaRPr lang="en-MY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DF6A4-6C94-2020-F951-8CB6C204944A}"/>
              </a:ext>
            </a:extLst>
          </p:cNvPr>
          <p:cNvCxnSpPr/>
          <p:nvPr/>
        </p:nvCxnSpPr>
        <p:spPr>
          <a:xfrm flipV="1">
            <a:off x="2126054" y="2331988"/>
            <a:ext cx="960046" cy="48394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3412E-998D-584B-F1AF-67D0CED0E0F9}"/>
              </a:ext>
            </a:extLst>
          </p:cNvPr>
          <p:cNvCxnSpPr/>
          <p:nvPr/>
        </p:nvCxnSpPr>
        <p:spPr>
          <a:xfrm>
            <a:off x="4218709" y="2331988"/>
            <a:ext cx="780321" cy="4631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1BC13E-C91E-4BC0-C031-32FAC2E1F38B}"/>
              </a:ext>
            </a:extLst>
          </p:cNvPr>
          <p:cNvSpPr txBox="1"/>
          <p:nvPr/>
        </p:nvSpPr>
        <p:spPr>
          <a:xfrm>
            <a:off x="7606125" y="278541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1539E-2254-5D37-9CFC-D006F50C29AC}"/>
              </a:ext>
            </a:extLst>
          </p:cNvPr>
          <p:cNvSpPr txBox="1"/>
          <p:nvPr/>
        </p:nvSpPr>
        <p:spPr>
          <a:xfrm>
            <a:off x="7606125" y="332293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8C315-0524-F05C-E4FF-2115AD005266}"/>
              </a:ext>
            </a:extLst>
          </p:cNvPr>
          <p:cNvCxnSpPr/>
          <p:nvPr/>
        </p:nvCxnSpPr>
        <p:spPr>
          <a:xfrm flipH="1">
            <a:off x="4281055" y="3692264"/>
            <a:ext cx="717975" cy="4225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907C78-F984-E122-446D-6B36A2CF8629}"/>
              </a:ext>
            </a:extLst>
          </p:cNvPr>
          <p:cNvCxnSpPr/>
          <p:nvPr/>
        </p:nvCxnSpPr>
        <p:spPr>
          <a:xfrm flipV="1">
            <a:off x="4338000" y="3916602"/>
            <a:ext cx="717975" cy="42972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20BEE8-D1BD-B329-C775-DC57DFFBDF05}"/>
              </a:ext>
            </a:extLst>
          </p:cNvPr>
          <p:cNvCxnSpPr/>
          <p:nvPr/>
        </p:nvCxnSpPr>
        <p:spPr>
          <a:xfrm>
            <a:off x="5798127" y="3530239"/>
            <a:ext cx="602673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51352-3FD5-D72E-F097-837BE965D63C}"/>
              </a:ext>
            </a:extLst>
          </p:cNvPr>
          <p:cNvCxnSpPr/>
          <p:nvPr/>
        </p:nvCxnSpPr>
        <p:spPr>
          <a:xfrm>
            <a:off x="7192971" y="3692264"/>
            <a:ext cx="766465" cy="43292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8DCCC-FAE2-5F68-D881-0F0F1AE1294D}"/>
              </a:ext>
            </a:extLst>
          </p:cNvPr>
          <p:cNvCxnSpPr/>
          <p:nvPr/>
        </p:nvCxnSpPr>
        <p:spPr>
          <a:xfrm flipV="1">
            <a:off x="9040091" y="3667991"/>
            <a:ext cx="945573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A2A024-2C2F-45D3-03E4-C33FCBFC56B6}"/>
              </a:ext>
            </a:extLst>
          </p:cNvPr>
          <p:cNvSpPr txBox="1"/>
          <p:nvPr/>
        </p:nvSpPr>
        <p:spPr>
          <a:xfrm>
            <a:off x="5678918" y="3755859"/>
            <a:ext cx="79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Tunnel</a:t>
            </a:r>
            <a:endParaRPr lang="en-MY" dirty="0">
              <a:solidFill>
                <a:srgbClr val="FFC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434A79-EC91-EE57-8F37-53DC0E79F274}"/>
              </a:ext>
            </a:extLst>
          </p:cNvPr>
          <p:cNvSpPr/>
          <p:nvPr/>
        </p:nvSpPr>
        <p:spPr>
          <a:xfrm>
            <a:off x="2855522" y="6095773"/>
            <a:ext cx="295161" cy="2951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28FF65-196E-8206-2B75-E499AA496757}"/>
              </a:ext>
            </a:extLst>
          </p:cNvPr>
          <p:cNvSpPr txBox="1"/>
          <p:nvPr/>
        </p:nvSpPr>
        <p:spPr>
          <a:xfrm>
            <a:off x="3209559" y="6099989"/>
            <a:ext cx="327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Router without agent capabilities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4351-0D55-131E-5E4F-F1F2B25458A6}"/>
              </a:ext>
            </a:extLst>
          </p:cNvPr>
          <p:cNvSpPr txBox="1"/>
          <p:nvPr/>
        </p:nvSpPr>
        <p:spPr>
          <a:xfrm>
            <a:off x="5951237" y="274923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903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169</TotalTime>
  <Words>63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IP</dc:title>
  <dc:creator>龍偉亮</dc:creator>
  <cp:lastModifiedBy>龍偉亮</cp:lastModifiedBy>
  <cp:revision>52</cp:revision>
  <dcterms:created xsi:type="dcterms:W3CDTF">2024-05-27T22:07:53Z</dcterms:created>
  <dcterms:modified xsi:type="dcterms:W3CDTF">2024-06-07T08:40:29Z</dcterms:modified>
</cp:coreProperties>
</file>