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60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6E491-8D8D-426B-9F86-DF037A151B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DC0D95-B74F-4FCD-87EA-39BB56E5077B}">
      <dgm:prSet/>
      <dgm:spPr/>
      <dgm:t>
        <a:bodyPr/>
        <a:lstStyle/>
        <a:p>
          <a:r>
            <a:rPr lang="en-GB" b="1"/>
            <a:t>Gazebo:</a:t>
          </a:r>
          <a:r>
            <a:rPr lang="en-GB"/>
            <a:t> Simulare robot.</a:t>
          </a:r>
          <a:endParaRPr lang="en-US"/>
        </a:p>
      </dgm:t>
    </dgm:pt>
    <dgm:pt modelId="{A6EF0D47-1F5A-4F50-AB90-B2E8E0E94B34}" type="parTrans" cxnId="{85E0FD5A-8511-49C6-B535-5E0CFE15AF1C}">
      <dgm:prSet/>
      <dgm:spPr/>
      <dgm:t>
        <a:bodyPr/>
        <a:lstStyle/>
        <a:p>
          <a:endParaRPr lang="en-US"/>
        </a:p>
      </dgm:t>
    </dgm:pt>
    <dgm:pt modelId="{7B0858BF-B8C5-490A-A962-0C2B86BC35EA}" type="sibTrans" cxnId="{85E0FD5A-8511-49C6-B535-5E0CFE15AF1C}">
      <dgm:prSet/>
      <dgm:spPr/>
      <dgm:t>
        <a:bodyPr/>
        <a:lstStyle/>
        <a:p>
          <a:endParaRPr lang="en-US"/>
        </a:p>
      </dgm:t>
    </dgm:pt>
    <dgm:pt modelId="{78B0E166-7939-464F-A7A9-F89F8AEA9207}">
      <dgm:prSet/>
      <dgm:spPr/>
      <dgm:t>
        <a:bodyPr/>
        <a:lstStyle/>
        <a:p>
          <a:r>
            <a:rPr lang="en-GB" b="1"/>
            <a:t>ROS2:</a:t>
          </a:r>
          <a:r>
            <a:rPr lang="en-GB"/>
            <a:t> Comunicare și control.</a:t>
          </a:r>
          <a:endParaRPr lang="en-US"/>
        </a:p>
      </dgm:t>
    </dgm:pt>
    <dgm:pt modelId="{9242249F-6202-4A01-A735-CD10CD9ACF88}" type="parTrans" cxnId="{801CA0E0-7215-45F2-9D67-ED023D2E647E}">
      <dgm:prSet/>
      <dgm:spPr/>
      <dgm:t>
        <a:bodyPr/>
        <a:lstStyle/>
        <a:p>
          <a:endParaRPr lang="en-US"/>
        </a:p>
      </dgm:t>
    </dgm:pt>
    <dgm:pt modelId="{999A516F-DB12-453E-BBA3-F6FB861CCAD2}" type="sibTrans" cxnId="{801CA0E0-7215-45F2-9D67-ED023D2E647E}">
      <dgm:prSet/>
      <dgm:spPr/>
      <dgm:t>
        <a:bodyPr/>
        <a:lstStyle/>
        <a:p>
          <a:endParaRPr lang="en-US"/>
        </a:p>
      </dgm:t>
    </dgm:pt>
    <dgm:pt modelId="{84762F7E-BE9F-456C-81B0-5EF01DAA0254}">
      <dgm:prSet/>
      <dgm:spPr/>
      <dgm:t>
        <a:bodyPr/>
        <a:lstStyle/>
        <a:p>
          <a:r>
            <a:rPr lang="en-GB" b="1"/>
            <a:t>OpenCV:</a:t>
          </a:r>
          <a:r>
            <a:rPr lang="en-GB"/>
            <a:t> Procesare imagini.</a:t>
          </a:r>
          <a:endParaRPr lang="en-US"/>
        </a:p>
      </dgm:t>
    </dgm:pt>
    <dgm:pt modelId="{C1AC31F4-1B05-4D47-A916-2BEDCC938EEF}" type="parTrans" cxnId="{74BEC9C2-0A11-4DE3-80FC-75B7102BC1D6}">
      <dgm:prSet/>
      <dgm:spPr/>
      <dgm:t>
        <a:bodyPr/>
        <a:lstStyle/>
        <a:p>
          <a:endParaRPr lang="en-US"/>
        </a:p>
      </dgm:t>
    </dgm:pt>
    <dgm:pt modelId="{893D5E7E-0059-4CDB-A8A8-C0B60C194704}" type="sibTrans" cxnId="{74BEC9C2-0A11-4DE3-80FC-75B7102BC1D6}">
      <dgm:prSet/>
      <dgm:spPr/>
      <dgm:t>
        <a:bodyPr/>
        <a:lstStyle/>
        <a:p>
          <a:endParaRPr lang="en-US"/>
        </a:p>
      </dgm:t>
    </dgm:pt>
    <dgm:pt modelId="{84FD7B99-1492-4DC1-8106-4164FDC1C770}">
      <dgm:prSet/>
      <dgm:spPr/>
      <dgm:t>
        <a:bodyPr/>
        <a:lstStyle/>
        <a:p>
          <a:r>
            <a:rPr lang="en-GB" b="1"/>
            <a:t>Python:</a:t>
          </a:r>
          <a:r>
            <a:rPr lang="en-GB"/>
            <a:t> Algoritmi de control.</a:t>
          </a:r>
          <a:endParaRPr lang="en-US"/>
        </a:p>
      </dgm:t>
    </dgm:pt>
    <dgm:pt modelId="{7C8E15DB-61A2-4E2A-92D7-5E9E891C3656}" type="parTrans" cxnId="{80719C2B-4609-408D-84BE-C2FE4AC190D5}">
      <dgm:prSet/>
      <dgm:spPr/>
      <dgm:t>
        <a:bodyPr/>
        <a:lstStyle/>
        <a:p>
          <a:endParaRPr lang="en-US"/>
        </a:p>
      </dgm:t>
    </dgm:pt>
    <dgm:pt modelId="{9A4700F0-54C8-4995-AF4B-CFD7AA8A377F}" type="sibTrans" cxnId="{80719C2B-4609-408D-84BE-C2FE4AC190D5}">
      <dgm:prSet/>
      <dgm:spPr/>
      <dgm:t>
        <a:bodyPr/>
        <a:lstStyle/>
        <a:p>
          <a:endParaRPr lang="en-US"/>
        </a:p>
      </dgm:t>
    </dgm:pt>
    <dgm:pt modelId="{E29CDB73-A7F2-4EE9-A7C6-85EFB3DFF7B3}" type="pres">
      <dgm:prSet presAssocID="{07A6E491-8D8D-426B-9F86-DF037A151B14}" presName="vert0" presStyleCnt="0">
        <dgm:presLayoutVars>
          <dgm:dir/>
          <dgm:animOne val="branch"/>
          <dgm:animLvl val="lvl"/>
        </dgm:presLayoutVars>
      </dgm:prSet>
      <dgm:spPr/>
    </dgm:pt>
    <dgm:pt modelId="{509A3088-9749-45C3-8443-90AAC55D0570}" type="pres">
      <dgm:prSet presAssocID="{CDDC0D95-B74F-4FCD-87EA-39BB56E5077B}" presName="thickLine" presStyleLbl="alignNode1" presStyleIdx="0" presStyleCnt="4"/>
      <dgm:spPr/>
    </dgm:pt>
    <dgm:pt modelId="{08FD07E9-CB04-407B-ACB3-A9875E4C275A}" type="pres">
      <dgm:prSet presAssocID="{CDDC0D95-B74F-4FCD-87EA-39BB56E5077B}" presName="horz1" presStyleCnt="0"/>
      <dgm:spPr/>
    </dgm:pt>
    <dgm:pt modelId="{DB29BB39-B574-4FA7-BA9C-9D77061DB36D}" type="pres">
      <dgm:prSet presAssocID="{CDDC0D95-B74F-4FCD-87EA-39BB56E5077B}" presName="tx1" presStyleLbl="revTx" presStyleIdx="0" presStyleCnt="4"/>
      <dgm:spPr/>
    </dgm:pt>
    <dgm:pt modelId="{4C90B030-6A18-4D16-836C-3BB4793E3B67}" type="pres">
      <dgm:prSet presAssocID="{CDDC0D95-B74F-4FCD-87EA-39BB56E5077B}" presName="vert1" presStyleCnt="0"/>
      <dgm:spPr/>
    </dgm:pt>
    <dgm:pt modelId="{60DD44DE-F762-4736-A109-C99795F98A36}" type="pres">
      <dgm:prSet presAssocID="{78B0E166-7939-464F-A7A9-F89F8AEA9207}" presName="thickLine" presStyleLbl="alignNode1" presStyleIdx="1" presStyleCnt="4"/>
      <dgm:spPr/>
    </dgm:pt>
    <dgm:pt modelId="{63CA9AA9-677D-41A9-B0F7-ADDA62DDD6A7}" type="pres">
      <dgm:prSet presAssocID="{78B0E166-7939-464F-A7A9-F89F8AEA9207}" presName="horz1" presStyleCnt="0"/>
      <dgm:spPr/>
    </dgm:pt>
    <dgm:pt modelId="{84FD0A83-C081-4C45-82F2-35417338AD04}" type="pres">
      <dgm:prSet presAssocID="{78B0E166-7939-464F-A7A9-F89F8AEA9207}" presName="tx1" presStyleLbl="revTx" presStyleIdx="1" presStyleCnt="4"/>
      <dgm:spPr/>
    </dgm:pt>
    <dgm:pt modelId="{21FE0D71-48DB-43A4-A168-2A5ACFE65C2D}" type="pres">
      <dgm:prSet presAssocID="{78B0E166-7939-464F-A7A9-F89F8AEA9207}" presName="vert1" presStyleCnt="0"/>
      <dgm:spPr/>
    </dgm:pt>
    <dgm:pt modelId="{7746064D-6DC3-4A96-BDE1-14964886B9D4}" type="pres">
      <dgm:prSet presAssocID="{84762F7E-BE9F-456C-81B0-5EF01DAA0254}" presName="thickLine" presStyleLbl="alignNode1" presStyleIdx="2" presStyleCnt="4"/>
      <dgm:spPr/>
    </dgm:pt>
    <dgm:pt modelId="{D1E1845B-DAA5-472E-88AC-F45642EECD61}" type="pres">
      <dgm:prSet presAssocID="{84762F7E-BE9F-456C-81B0-5EF01DAA0254}" presName="horz1" presStyleCnt="0"/>
      <dgm:spPr/>
    </dgm:pt>
    <dgm:pt modelId="{8B2F300B-2060-4C8D-8612-47C2205A4D69}" type="pres">
      <dgm:prSet presAssocID="{84762F7E-BE9F-456C-81B0-5EF01DAA0254}" presName="tx1" presStyleLbl="revTx" presStyleIdx="2" presStyleCnt="4"/>
      <dgm:spPr/>
    </dgm:pt>
    <dgm:pt modelId="{681EE13C-5E39-4B8F-A927-1DBA57121317}" type="pres">
      <dgm:prSet presAssocID="{84762F7E-BE9F-456C-81B0-5EF01DAA0254}" presName="vert1" presStyleCnt="0"/>
      <dgm:spPr/>
    </dgm:pt>
    <dgm:pt modelId="{F741C76A-4F63-4759-B62D-008E85DFA8E0}" type="pres">
      <dgm:prSet presAssocID="{84FD7B99-1492-4DC1-8106-4164FDC1C770}" presName="thickLine" presStyleLbl="alignNode1" presStyleIdx="3" presStyleCnt="4"/>
      <dgm:spPr/>
    </dgm:pt>
    <dgm:pt modelId="{C1552375-D267-495A-A41D-F2B7A913C763}" type="pres">
      <dgm:prSet presAssocID="{84FD7B99-1492-4DC1-8106-4164FDC1C770}" presName="horz1" presStyleCnt="0"/>
      <dgm:spPr/>
    </dgm:pt>
    <dgm:pt modelId="{23AAAE6F-5348-445F-979F-EA3A3A8A8F68}" type="pres">
      <dgm:prSet presAssocID="{84FD7B99-1492-4DC1-8106-4164FDC1C770}" presName="tx1" presStyleLbl="revTx" presStyleIdx="3" presStyleCnt="4"/>
      <dgm:spPr/>
    </dgm:pt>
    <dgm:pt modelId="{A1E2C1F0-1783-4BB3-A7E6-A6F2F7EE46C8}" type="pres">
      <dgm:prSet presAssocID="{84FD7B99-1492-4DC1-8106-4164FDC1C770}" presName="vert1" presStyleCnt="0"/>
      <dgm:spPr/>
    </dgm:pt>
  </dgm:ptLst>
  <dgm:cxnLst>
    <dgm:cxn modelId="{6A2B921D-1831-403E-A046-C67D49168413}" type="presOf" srcId="{07A6E491-8D8D-426B-9F86-DF037A151B14}" destId="{E29CDB73-A7F2-4EE9-A7C6-85EFB3DFF7B3}" srcOrd="0" destOrd="0" presId="urn:microsoft.com/office/officeart/2008/layout/LinedList"/>
    <dgm:cxn modelId="{80719C2B-4609-408D-84BE-C2FE4AC190D5}" srcId="{07A6E491-8D8D-426B-9F86-DF037A151B14}" destId="{84FD7B99-1492-4DC1-8106-4164FDC1C770}" srcOrd="3" destOrd="0" parTransId="{7C8E15DB-61A2-4E2A-92D7-5E9E891C3656}" sibTransId="{9A4700F0-54C8-4995-AF4B-CFD7AA8A377F}"/>
    <dgm:cxn modelId="{85E0FD5A-8511-49C6-B535-5E0CFE15AF1C}" srcId="{07A6E491-8D8D-426B-9F86-DF037A151B14}" destId="{CDDC0D95-B74F-4FCD-87EA-39BB56E5077B}" srcOrd="0" destOrd="0" parTransId="{A6EF0D47-1F5A-4F50-AB90-B2E8E0E94B34}" sibTransId="{7B0858BF-B8C5-490A-A962-0C2B86BC35EA}"/>
    <dgm:cxn modelId="{90AE1E8D-65DE-4A7D-B5B7-EB788FFBB691}" type="presOf" srcId="{78B0E166-7939-464F-A7A9-F89F8AEA9207}" destId="{84FD0A83-C081-4C45-82F2-35417338AD04}" srcOrd="0" destOrd="0" presId="urn:microsoft.com/office/officeart/2008/layout/LinedList"/>
    <dgm:cxn modelId="{15F46890-CE73-4E5A-87AC-002CF594D4FE}" type="presOf" srcId="{84FD7B99-1492-4DC1-8106-4164FDC1C770}" destId="{23AAAE6F-5348-445F-979F-EA3A3A8A8F68}" srcOrd="0" destOrd="0" presId="urn:microsoft.com/office/officeart/2008/layout/LinedList"/>
    <dgm:cxn modelId="{8FA8F69E-2A0D-42DA-B897-2750E7924115}" type="presOf" srcId="{84762F7E-BE9F-456C-81B0-5EF01DAA0254}" destId="{8B2F300B-2060-4C8D-8612-47C2205A4D69}" srcOrd="0" destOrd="0" presId="urn:microsoft.com/office/officeart/2008/layout/LinedList"/>
    <dgm:cxn modelId="{198F41A7-BD94-4E7A-9E93-1475F8C15B35}" type="presOf" srcId="{CDDC0D95-B74F-4FCD-87EA-39BB56E5077B}" destId="{DB29BB39-B574-4FA7-BA9C-9D77061DB36D}" srcOrd="0" destOrd="0" presId="urn:microsoft.com/office/officeart/2008/layout/LinedList"/>
    <dgm:cxn modelId="{74BEC9C2-0A11-4DE3-80FC-75B7102BC1D6}" srcId="{07A6E491-8D8D-426B-9F86-DF037A151B14}" destId="{84762F7E-BE9F-456C-81B0-5EF01DAA0254}" srcOrd="2" destOrd="0" parTransId="{C1AC31F4-1B05-4D47-A916-2BEDCC938EEF}" sibTransId="{893D5E7E-0059-4CDB-A8A8-C0B60C194704}"/>
    <dgm:cxn modelId="{801CA0E0-7215-45F2-9D67-ED023D2E647E}" srcId="{07A6E491-8D8D-426B-9F86-DF037A151B14}" destId="{78B0E166-7939-464F-A7A9-F89F8AEA9207}" srcOrd="1" destOrd="0" parTransId="{9242249F-6202-4A01-A735-CD10CD9ACF88}" sibTransId="{999A516F-DB12-453E-BBA3-F6FB861CCAD2}"/>
    <dgm:cxn modelId="{41C541CD-0FB7-40A7-89BB-D23155259F20}" type="presParOf" srcId="{E29CDB73-A7F2-4EE9-A7C6-85EFB3DFF7B3}" destId="{509A3088-9749-45C3-8443-90AAC55D0570}" srcOrd="0" destOrd="0" presId="urn:microsoft.com/office/officeart/2008/layout/LinedList"/>
    <dgm:cxn modelId="{127627FA-5D8D-48BC-81B2-791E0BB4A3B3}" type="presParOf" srcId="{E29CDB73-A7F2-4EE9-A7C6-85EFB3DFF7B3}" destId="{08FD07E9-CB04-407B-ACB3-A9875E4C275A}" srcOrd="1" destOrd="0" presId="urn:microsoft.com/office/officeart/2008/layout/LinedList"/>
    <dgm:cxn modelId="{7AC7586A-6E79-42A9-959C-3C0A7829A701}" type="presParOf" srcId="{08FD07E9-CB04-407B-ACB3-A9875E4C275A}" destId="{DB29BB39-B574-4FA7-BA9C-9D77061DB36D}" srcOrd="0" destOrd="0" presId="urn:microsoft.com/office/officeart/2008/layout/LinedList"/>
    <dgm:cxn modelId="{364CAED6-8BDD-4A58-A437-FB4364478016}" type="presParOf" srcId="{08FD07E9-CB04-407B-ACB3-A9875E4C275A}" destId="{4C90B030-6A18-4D16-836C-3BB4793E3B67}" srcOrd="1" destOrd="0" presId="urn:microsoft.com/office/officeart/2008/layout/LinedList"/>
    <dgm:cxn modelId="{9D052336-D6C5-4809-8D2E-E8B5F7FD5FFA}" type="presParOf" srcId="{E29CDB73-A7F2-4EE9-A7C6-85EFB3DFF7B3}" destId="{60DD44DE-F762-4736-A109-C99795F98A36}" srcOrd="2" destOrd="0" presId="urn:microsoft.com/office/officeart/2008/layout/LinedList"/>
    <dgm:cxn modelId="{6E6B59C6-0189-4788-AB05-3EA2BE1F939B}" type="presParOf" srcId="{E29CDB73-A7F2-4EE9-A7C6-85EFB3DFF7B3}" destId="{63CA9AA9-677D-41A9-B0F7-ADDA62DDD6A7}" srcOrd="3" destOrd="0" presId="urn:microsoft.com/office/officeart/2008/layout/LinedList"/>
    <dgm:cxn modelId="{2B01A64D-F2F7-44EC-8DED-F829C418A89C}" type="presParOf" srcId="{63CA9AA9-677D-41A9-B0F7-ADDA62DDD6A7}" destId="{84FD0A83-C081-4C45-82F2-35417338AD04}" srcOrd="0" destOrd="0" presId="urn:microsoft.com/office/officeart/2008/layout/LinedList"/>
    <dgm:cxn modelId="{062EAD99-45AA-443F-B90D-F90ED1444911}" type="presParOf" srcId="{63CA9AA9-677D-41A9-B0F7-ADDA62DDD6A7}" destId="{21FE0D71-48DB-43A4-A168-2A5ACFE65C2D}" srcOrd="1" destOrd="0" presId="urn:microsoft.com/office/officeart/2008/layout/LinedList"/>
    <dgm:cxn modelId="{4A95421E-4651-4754-B692-278C985E6ADE}" type="presParOf" srcId="{E29CDB73-A7F2-4EE9-A7C6-85EFB3DFF7B3}" destId="{7746064D-6DC3-4A96-BDE1-14964886B9D4}" srcOrd="4" destOrd="0" presId="urn:microsoft.com/office/officeart/2008/layout/LinedList"/>
    <dgm:cxn modelId="{1A2706DE-6EC3-4458-91D8-ADA78460AB99}" type="presParOf" srcId="{E29CDB73-A7F2-4EE9-A7C6-85EFB3DFF7B3}" destId="{D1E1845B-DAA5-472E-88AC-F45642EECD61}" srcOrd="5" destOrd="0" presId="urn:microsoft.com/office/officeart/2008/layout/LinedList"/>
    <dgm:cxn modelId="{638276CC-196A-431C-9218-50966B92DE61}" type="presParOf" srcId="{D1E1845B-DAA5-472E-88AC-F45642EECD61}" destId="{8B2F300B-2060-4C8D-8612-47C2205A4D69}" srcOrd="0" destOrd="0" presId="urn:microsoft.com/office/officeart/2008/layout/LinedList"/>
    <dgm:cxn modelId="{15A22746-3A80-49C7-A06B-DC2C60F08D81}" type="presParOf" srcId="{D1E1845B-DAA5-472E-88AC-F45642EECD61}" destId="{681EE13C-5E39-4B8F-A927-1DBA57121317}" srcOrd="1" destOrd="0" presId="urn:microsoft.com/office/officeart/2008/layout/LinedList"/>
    <dgm:cxn modelId="{0F5A8D07-F1B1-42F8-A6A7-CD40EC7114FD}" type="presParOf" srcId="{E29CDB73-A7F2-4EE9-A7C6-85EFB3DFF7B3}" destId="{F741C76A-4F63-4759-B62D-008E85DFA8E0}" srcOrd="6" destOrd="0" presId="urn:microsoft.com/office/officeart/2008/layout/LinedList"/>
    <dgm:cxn modelId="{5FB008F4-6ED0-4DE0-87BB-DA17780FF653}" type="presParOf" srcId="{E29CDB73-A7F2-4EE9-A7C6-85EFB3DFF7B3}" destId="{C1552375-D267-495A-A41D-F2B7A913C763}" srcOrd="7" destOrd="0" presId="urn:microsoft.com/office/officeart/2008/layout/LinedList"/>
    <dgm:cxn modelId="{3631C0FC-0B52-4B78-BC34-02E57E8D81E6}" type="presParOf" srcId="{C1552375-D267-495A-A41D-F2B7A913C763}" destId="{23AAAE6F-5348-445F-979F-EA3A3A8A8F68}" srcOrd="0" destOrd="0" presId="urn:microsoft.com/office/officeart/2008/layout/LinedList"/>
    <dgm:cxn modelId="{17301CBA-57D7-4AE2-98EC-E7C6604B6538}" type="presParOf" srcId="{C1552375-D267-495A-A41D-F2B7A913C763}" destId="{A1E2C1F0-1783-4BB3-A7E6-A6F2F7EE4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88FD4-1F92-48F3-8813-7BC491E06053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CC8659-32C9-4B14-AF9D-B1DB7852E36F}">
      <dgm:prSet/>
      <dgm:spPr/>
      <dgm:t>
        <a:bodyPr/>
        <a:lstStyle/>
        <a:p>
          <a:r>
            <a:rPr lang="en-GB"/>
            <a:t>Detectarea obiectelor este precisă </a:t>
          </a:r>
          <a:endParaRPr lang="en-US"/>
        </a:p>
      </dgm:t>
    </dgm:pt>
    <dgm:pt modelId="{C31A48D1-E10D-45A7-ABDA-E9503F0A161A}" type="parTrans" cxnId="{5C96C408-35DC-43DE-A12B-326B676EC525}">
      <dgm:prSet/>
      <dgm:spPr/>
      <dgm:t>
        <a:bodyPr/>
        <a:lstStyle/>
        <a:p>
          <a:endParaRPr lang="en-US"/>
        </a:p>
      </dgm:t>
    </dgm:pt>
    <dgm:pt modelId="{21F57905-9056-43B6-99F6-3B18D54478F9}" type="sibTrans" cxnId="{5C96C408-35DC-43DE-A12B-326B676EC525}">
      <dgm:prSet/>
      <dgm:spPr/>
      <dgm:t>
        <a:bodyPr/>
        <a:lstStyle/>
        <a:p>
          <a:endParaRPr lang="en-US"/>
        </a:p>
      </dgm:t>
    </dgm:pt>
    <dgm:pt modelId="{0893A027-D45D-4228-8A0E-FCFF23131194}">
      <dgm:prSet/>
      <dgm:spPr/>
      <dgm:t>
        <a:bodyPr/>
        <a:lstStyle/>
        <a:p>
          <a:r>
            <a:rPr lang="en-GB"/>
            <a:t>Navigația robotului este eficientă</a:t>
          </a:r>
          <a:endParaRPr lang="en-US"/>
        </a:p>
      </dgm:t>
    </dgm:pt>
    <dgm:pt modelId="{9E93861C-0448-4394-BB7F-693170AFFF33}" type="parTrans" cxnId="{DB098A68-423D-4C24-B7C4-B4FAB19B3344}">
      <dgm:prSet/>
      <dgm:spPr/>
      <dgm:t>
        <a:bodyPr/>
        <a:lstStyle/>
        <a:p>
          <a:endParaRPr lang="en-US"/>
        </a:p>
      </dgm:t>
    </dgm:pt>
    <dgm:pt modelId="{7C683782-A8EE-4274-81E9-BE3145843B87}" type="sibTrans" cxnId="{DB098A68-423D-4C24-B7C4-B4FAB19B3344}">
      <dgm:prSet/>
      <dgm:spPr/>
      <dgm:t>
        <a:bodyPr/>
        <a:lstStyle/>
        <a:p>
          <a:endParaRPr lang="en-US"/>
        </a:p>
      </dgm:t>
    </dgm:pt>
    <dgm:pt modelId="{9DB08622-7B7B-410F-A1CF-FFA9AEB6B8FD}">
      <dgm:prSet/>
      <dgm:spPr/>
      <dgm:t>
        <a:bodyPr/>
        <a:lstStyle/>
        <a:p>
          <a:r>
            <a:rPr lang="en-GB"/>
            <a:t>Sarcina finală (gol) a fost realizată aproape cu succes</a:t>
          </a:r>
          <a:endParaRPr lang="en-US"/>
        </a:p>
      </dgm:t>
    </dgm:pt>
    <dgm:pt modelId="{53781D9A-14B7-4839-9E1B-1D71580917C1}" type="parTrans" cxnId="{D30BC46E-4D92-4D87-9010-CA7C45567C92}">
      <dgm:prSet/>
      <dgm:spPr/>
      <dgm:t>
        <a:bodyPr/>
        <a:lstStyle/>
        <a:p>
          <a:endParaRPr lang="en-US"/>
        </a:p>
      </dgm:t>
    </dgm:pt>
    <dgm:pt modelId="{CBFA12B2-BCD0-4027-9738-EECA27F0C4F7}" type="sibTrans" cxnId="{D30BC46E-4D92-4D87-9010-CA7C45567C92}">
      <dgm:prSet/>
      <dgm:spPr/>
      <dgm:t>
        <a:bodyPr/>
        <a:lstStyle/>
        <a:p>
          <a:endParaRPr lang="en-US"/>
        </a:p>
      </dgm:t>
    </dgm:pt>
    <dgm:pt modelId="{19DD9EA1-F956-4A39-AD6D-7EBD7F3698F1}" type="pres">
      <dgm:prSet presAssocID="{80588FD4-1F92-48F3-8813-7BC491E060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3AA67F-9140-4A46-8A59-9DC94A63CC9C}" type="pres">
      <dgm:prSet presAssocID="{B6CC8659-32C9-4B14-AF9D-B1DB7852E36F}" presName="hierRoot1" presStyleCnt="0">
        <dgm:presLayoutVars>
          <dgm:hierBranch val="init"/>
        </dgm:presLayoutVars>
      </dgm:prSet>
      <dgm:spPr/>
    </dgm:pt>
    <dgm:pt modelId="{F3C661A9-4595-42C2-AB2C-1E13D09F5D07}" type="pres">
      <dgm:prSet presAssocID="{B6CC8659-32C9-4B14-AF9D-B1DB7852E36F}" presName="rootComposite1" presStyleCnt="0"/>
      <dgm:spPr/>
    </dgm:pt>
    <dgm:pt modelId="{84EB2F18-905A-4888-BB52-6B51DD83E8F8}" type="pres">
      <dgm:prSet presAssocID="{B6CC8659-32C9-4B14-AF9D-B1DB7852E36F}" presName="rootText1" presStyleLbl="node0" presStyleIdx="0" presStyleCnt="3">
        <dgm:presLayoutVars>
          <dgm:chPref val="3"/>
        </dgm:presLayoutVars>
      </dgm:prSet>
      <dgm:spPr/>
    </dgm:pt>
    <dgm:pt modelId="{F8F1FCA0-F570-416C-ABB8-CB665A302B4D}" type="pres">
      <dgm:prSet presAssocID="{B6CC8659-32C9-4B14-AF9D-B1DB7852E36F}" presName="rootConnector1" presStyleLbl="node1" presStyleIdx="0" presStyleCnt="0"/>
      <dgm:spPr/>
    </dgm:pt>
    <dgm:pt modelId="{14B4E2E9-13B8-4E4F-AD4F-A8B47CA2EF6A}" type="pres">
      <dgm:prSet presAssocID="{B6CC8659-32C9-4B14-AF9D-B1DB7852E36F}" presName="hierChild2" presStyleCnt="0"/>
      <dgm:spPr/>
    </dgm:pt>
    <dgm:pt modelId="{A495AD3C-5CA2-45D2-8B96-842419B9F512}" type="pres">
      <dgm:prSet presAssocID="{B6CC8659-32C9-4B14-AF9D-B1DB7852E36F}" presName="hierChild3" presStyleCnt="0"/>
      <dgm:spPr/>
    </dgm:pt>
    <dgm:pt modelId="{8211B8F0-A34A-45C2-979B-98BFD9FCAB47}" type="pres">
      <dgm:prSet presAssocID="{0893A027-D45D-4228-8A0E-FCFF23131194}" presName="hierRoot1" presStyleCnt="0">
        <dgm:presLayoutVars>
          <dgm:hierBranch val="init"/>
        </dgm:presLayoutVars>
      </dgm:prSet>
      <dgm:spPr/>
    </dgm:pt>
    <dgm:pt modelId="{1DC0611F-AAB1-4719-87B2-AD2AC8129C85}" type="pres">
      <dgm:prSet presAssocID="{0893A027-D45D-4228-8A0E-FCFF23131194}" presName="rootComposite1" presStyleCnt="0"/>
      <dgm:spPr/>
    </dgm:pt>
    <dgm:pt modelId="{52F67A18-D2F2-4B5F-9B81-9F298A9E0A8B}" type="pres">
      <dgm:prSet presAssocID="{0893A027-D45D-4228-8A0E-FCFF23131194}" presName="rootText1" presStyleLbl="node0" presStyleIdx="1" presStyleCnt="3">
        <dgm:presLayoutVars>
          <dgm:chPref val="3"/>
        </dgm:presLayoutVars>
      </dgm:prSet>
      <dgm:spPr/>
    </dgm:pt>
    <dgm:pt modelId="{5222FD97-13C8-4628-9193-C82762214B6B}" type="pres">
      <dgm:prSet presAssocID="{0893A027-D45D-4228-8A0E-FCFF23131194}" presName="rootConnector1" presStyleLbl="node1" presStyleIdx="0" presStyleCnt="0"/>
      <dgm:spPr/>
    </dgm:pt>
    <dgm:pt modelId="{5775C6BB-12C0-48AF-A831-2686E70A702F}" type="pres">
      <dgm:prSet presAssocID="{0893A027-D45D-4228-8A0E-FCFF23131194}" presName="hierChild2" presStyleCnt="0"/>
      <dgm:spPr/>
    </dgm:pt>
    <dgm:pt modelId="{27C9DE2F-F12A-4DD3-90E5-A738F57D677F}" type="pres">
      <dgm:prSet presAssocID="{0893A027-D45D-4228-8A0E-FCFF23131194}" presName="hierChild3" presStyleCnt="0"/>
      <dgm:spPr/>
    </dgm:pt>
    <dgm:pt modelId="{16A1118B-98AE-442E-ADBE-40CE70416ABD}" type="pres">
      <dgm:prSet presAssocID="{9DB08622-7B7B-410F-A1CF-FFA9AEB6B8FD}" presName="hierRoot1" presStyleCnt="0">
        <dgm:presLayoutVars>
          <dgm:hierBranch val="init"/>
        </dgm:presLayoutVars>
      </dgm:prSet>
      <dgm:spPr/>
    </dgm:pt>
    <dgm:pt modelId="{69D4EEA2-5C01-4971-B4BF-39FA38CAD6DD}" type="pres">
      <dgm:prSet presAssocID="{9DB08622-7B7B-410F-A1CF-FFA9AEB6B8FD}" presName="rootComposite1" presStyleCnt="0"/>
      <dgm:spPr/>
    </dgm:pt>
    <dgm:pt modelId="{F2924955-C4F5-45E5-BC16-FEE122F63112}" type="pres">
      <dgm:prSet presAssocID="{9DB08622-7B7B-410F-A1CF-FFA9AEB6B8FD}" presName="rootText1" presStyleLbl="node0" presStyleIdx="2" presStyleCnt="3">
        <dgm:presLayoutVars>
          <dgm:chPref val="3"/>
        </dgm:presLayoutVars>
      </dgm:prSet>
      <dgm:spPr/>
    </dgm:pt>
    <dgm:pt modelId="{14C0A191-4756-42C0-8944-5B4F13E08464}" type="pres">
      <dgm:prSet presAssocID="{9DB08622-7B7B-410F-A1CF-FFA9AEB6B8FD}" presName="rootConnector1" presStyleLbl="node1" presStyleIdx="0" presStyleCnt="0"/>
      <dgm:spPr/>
    </dgm:pt>
    <dgm:pt modelId="{95D7B8D1-9022-469A-9DD9-CA6388D3CB40}" type="pres">
      <dgm:prSet presAssocID="{9DB08622-7B7B-410F-A1CF-FFA9AEB6B8FD}" presName="hierChild2" presStyleCnt="0"/>
      <dgm:spPr/>
    </dgm:pt>
    <dgm:pt modelId="{0802F906-6B40-4C9D-8421-2A1C54B45536}" type="pres">
      <dgm:prSet presAssocID="{9DB08622-7B7B-410F-A1CF-FFA9AEB6B8FD}" presName="hierChild3" presStyleCnt="0"/>
      <dgm:spPr/>
    </dgm:pt>
  </dgm:ptLst>
  <dgm:cxnLst>
    <dgm:cxn modelId="{5C96C408-35DC-43DE-A12B-326B676EC525}" srcId="{80588FD4-1F92-48F3-8813-7BC491E06053}" destId="{B6CC8659-32C9-4B14-AF9D-B1DB7852E36F}" srcOrd="0" destOrd="0" parTransId="{C31A48D1-E10D-45A7-ABDA-E9503F0A161A}" sibTransId="{21F57905-9056-43B6-99F6-3B18D54478F9}"/>
    <dgm:cxn modelId="{946DE42A-FEEB-40CD-B831-ECDF9A45FEDF}" type="presOf" srcId="{B6CC8659-32C9-4B14-AF9D-B1DB7852E36F}" destId="{F8F1FCA0-F570-416C-ABB8-CB665A302B4D}" srcOrd="1" destOrd="0" presId="urn:microsoft.com/office/officeart/2009/3/layout/HorizontalOrganizationChart"/>
    <dgm:cxn modelId="{E6B4D43C-B432-4451-B736-C5E8299351F8}" type="presOf" srcId="{B6CC8659-32C9-4B14-AF9D-B1DB7852E36F}" destId="{84EB2F18-905A-4888-BB52-6B51DD83E8F8}" srcOrd="0" destOrd="0" presId="urn:microsoft.com/office/officeart/2009/3/layout/HorizontalOrganizationChart"/>
    <dgm:cxn modelId="{DB098A68-423D-4C24-B7C4-B4FAB19B3344}" srcId="{80588FD4-1F92-48F3-8813-7BC491E06053}" destId="{0893A027-D45D-4228-8A0E-FCFF23131194}" srcOrd="1" destOrd="0" parTransId="{9E93861C-0448-4394-BB7F-693170AFFF33}" sibTransId="{7C683782-A8EE-4274-81E9-BE3145843B87}"/>
    <dgm:cxn modelId="{D30BC46E-4D92-4D87-9010-CA7C45567C92}" srcId="{80588FD4-1F92-48F3-8813-7BC491E06053}" destId="{9DB08622-7B7B-410F-A1CF-FFA9AEB6B8FD}" srcOrd="2" destOrd="0" parTransId="{53781D9A-14B7-4839-9E1B-1D71580917C1}" sibTransId="{CBFA12B2-BCD0-4027-9738-EECA27F0C4F7}"/>
    <dgm:cxn modelId="{CF4A817A-6E37-4D14-BA5F-03B07B2D2ABB}" type="presOf" srcId="{9DB08622-7B7B-410F-A1CF-FFA9AEB6B8FD}" destId="{F2924955-C4F5-45E5-BC16-FEE122F63112}" srcOrd="0" destOrd="0" presId="urn:microsoft.com/office/officeart/2009/3/layout/HorizontalOrganizationChart"/>
    <dgm:cxn modelId="{33C1777C-803A-4173-B0DE-FC17E67727F2}" type="presOf" srcId="{0893A027-D45D-4228-8A0E-FCFF23131194}" destId="{52F67A18-D2F2-4B5F-9B81-9F298A9E0A8B}" srcOrd="0" destOrd="0" presId="urn:microsoft.com/office/officeart/2009/3/layout/HorizontalOrganizationChart"/>
    <dgm:cxn modelId="{4774FDC6-EA26-422E-BF35-5FF1553EF18E}" type="presOf" srcId="{80588FD4-1F92-48F3-8813-7BC491E06053}" destId="{19DD9EA1-F956-4A39-AD6D-7EBD7F3698F1}" srcOrd="0" destOrd="0" presId="urn:microsoft.com/office/officeart/2009/3/layout/HorizontalOrganizationChart"/>
    <dgm:cxn modelId="{0D37C6D8-2C52-45A6-8538-B593D19C3FBF}" type="presOf" srcId="{0893A027-D45D-4228-8A0E-FCFF23131194}" destId="{5222FD97-13C8-4628-9193-C82762214B6B}" srcOrd="1" destOrd="0" presId="urn:microsoft.com/office/officeart/2009/3/layout/HorizontalOrganizationChart"/>
    <dgm:cxn modelId="{940064FB-2662-4300-B6D9-80A62720EFC5}" type="presOf" srcId="{9DB08622-7B7B-410F-A1CF-FFA9AEB6B8FD}" destId="{14C0A191-4756-42C0-8944-5B4F13E08464}" srcOrd="1" destOrd="0" presId="urn:microsoft.com/office/officeart/2009/3/layout/HorizontalOrganizationChart"/>
    <dgm:cxn modelId="{37DDCF09-DC8C-4000-9CA7-17881F977C8A}" type="presParOf" srcId="{19DD9EA1-F956-4A39-AD6D-7EBD7F3698F1}" destId="{4D3AA67F-9140-4A46-8A59-9DC94A63CC9C}" srcOrd="0" destOrd="0" presId="urn:microsoft.com/office/officeart/2009/3/layout/HorizontalOrganizationChart"/>
    <dgm:cxn modelId="{A9202399-A289-4334-BAB7-2A424D20C950}" type="presParOf" srcId="{4D3AA67F-9140-4A46-8A59-9DC94A63CC9C}" destId="{F3C661A9-4595-42C2-AB2C-1E13D09F5D07}" srcOrd="0" destOrd="0" presId="urn:microsoft.com/office/officeart/2009/3/layout/HorizontalOrganizationChart"/>
    <dgm:cxn modelId="{E3601CE4-9518-4E5A-ABCD-ED275DB99DA8}" type="presParOf" srcId="{F3C661A9-4595-42C2-AB2C-1E13D09F5D07}" destId="{84EB2F18-905A-4888-BB52-6B51DD83E8F8}" srcOrd="0" destOrd="0" presId="urn:microsoft.com/office/officeart/2009/3/layout/HorizontalOrganizationChart"/>
    <dgm:cxn modelId="{542AF43C-A880-4760-B218-8B0BE4159573}" type="presParOf" srcId="{F3C661A9-4595-42C2-AB2C-1E13D09F5D07}" destId="{F8F1FCA0-F570-416C-ABB8-CB665A302B4D}" srcOrd="1" destOrd="0" presId="urn:microsoft.com/office/officeart/2009/3/layout/HorizontalOrganizationChart"/>
    <dgm:cxn modelId="{E1226EE6-7D9C-4EDB-8579-C45960F9EFAE}" type="presParOf" srcId="{4D3AA67F-9140-4A46-8A59-9DC94A63CC9C}" destId="{14B4E2E9-13B8-4E4F-AD4F-A8B47CA2EF6A}" srcOrd="1" destOrd="0" presId="urn:microsoft.com/office/officeart/2009/3/layout/HorizontalOrganizationChart"/>
    <dgm:cxn modelId="{74E4AD36-5EEB-421D-9534-25A5AF8FB9B2}" type="presParOf" srcId="{4D3AA67F-9140-4A46-8A59-9DC94A63CC9C}" destId="{A495AD3C-5CA2-45D2-8B96-842419B9F512}" srcOrd="2" destOrd="0" presId="urn:microsoft.com/office/officeart/2009/3/layout/HorizontalOrganizationChart"/>
    <dgm:cxn modelId="{0418706A-0BBC-4D29-80FF-1C5715351EB7}" type="presParOf" srcId="{19DD9EA1-F956-4A39-AD6D-7EBD7F3698F1}" destId="{8211B8F0-A34A-45C2-979B-98BFD9FCAB47}" srcOrd="1" destOrd="0" presId="urn:microsoft.com/office/officeart/2009/3/layout/HorizontalOrganizationChart"/>
    <dgm:cxn modelId="{00AB6964-C64A-4EA6-8F6E-A2C3DD00C97E}" type="presParOf" srcId="{8211B8F0-A34A-45C2-979B-98BFD9FCAB47}" destId="{1DC0611F-AAB1-4719-87B2-AD2AC8129C85}" srcOrd="0" destOrd="0" presId="urn:microsoft.com/office/officeart/2009/3/layout/HorizontalOrganizationChart"/>
    <dgm:cxn modelId="{F3D0BC21-5937-45B1-9D9E-B31E2355CB72}" type="presParOf" srcId="{1DC0611F-AAB1-4719-87B2-AD2AC8129C85}" destId="{52F67A18-D2F2-4B5F-9B81-9F298A9E0A8B}" srcOrd="0" destOrd="0" presId="urn:microsoft.com/office/officeart/2009/3/layout/HorizontalOrganizationChart"/>
    <dgm:cxn modelId="{E4694227-E32C-466A-8CDE-79620A93AC27}" type="presParOf" srcId="{1DC0611F-AAB1-4719-87B2-AD2AC8129C85}" destId="{5222FD97-13C8-4628-9193-C82762214B6B}" srcOrd="1" destOrd="0" presId="urn:microsoft.com/office/officeart/2009/3/layout/HorizontalOrganizationChart"/>
    <dgm:cxn modelId="{0421932D-D26E-409E-A86A-EB4D0CB2FB20}" type="presParOf" srcId="{8211B8F0-A34A-45C2-979B-98BFD9FCAB47}" destId="{5775C6BB-12C0-48AF-A831-2686E70A702F}" srcOrd="1" destOrd="0" presId="urn:microsoft.com/office/officeart/2009/3/layout/HorizontalOrganizationChart"/>
    <dgm:cxn modelId="{A3BFD464-83AF-4D45-B382-3F102E544FED}" type="presParOf" srcId="{8211B8F0-A34A-45C2-979B-98BFD9FCAB47}" destId="{27C9DE2F-F12A-4DD3-90E5-A738F57D677F}" srcOrd="2" destOrd="0" presId="urn:microsoft.com/office/officeart/2009/3/layout/HorizontalOrganizationChart"/>
    <dgm:cxn modelId="{58A82B26-22BC-4D51-922D-26CA264D5400}" type="presParOf" srcId="{19DD9EA1-F956-4A39-AD6D-7EBD7F3698F1}" destId="{16A1118B-98AE-442E-ADBE-40CE70416ABD}" srcOrd="2" destOrd="0" presId="urn:microsoft.com/office/officeart/2009/3/layout/HorizontalOrganizationChart"/>
    <dgm:cxn modelId="{9CC5B293-DE42-4E08-9D4E-DDEBFCF8E02A}" type="presParOf" srcId="{16A1118B-98AE-442E-ADBE-40CE70416ABD}" destId="{69D4EEA2-5C01-4971-B4BF-39FA38CAD6DD}" srcOrd="0" destOrd="0" presId="urn:microsoft.com/office/officeart/2009/3/layout/HorizontalOrganizationChart"/>
    <dgm:cxn modelId="{2BB8E51A-DFD7-45CA-9D52-46B058A5ADEF}" type="presParOf" srcId="{69D4EEA2-5C01-4971-B4BF-39FA38CAD6DD}" destId="{F2924955-C4F5-45E5-BC16-FEE122F63112}" srcOrd="0" destOrd="0" presId="urn:microsoft.com/office/officeart/2009/3/layout/HorizontalOrganizationChart"/>
    <dgm:cxn modelId="{E31CB324-BBB0-44B3-8DB8-65CBC80B277B}" type="presParOf" srcId="{69D4EEA2-5C01-4971-B4BF-39FA38CAD6DD}" destId="{14C0A191-4756-42C0-8944-5B4F13E08464}" srcOrd="1" destOrd="0" presId="urn:microsoft.com/office/officeart/2009/3/layout/HorizontalOrganizationChart"/>
    <dgm:cxn modelId="{7F8393E3-00E3-413F-A7A4-ECD73E4D606B}" type="presParOf" srcId="{16A1118B-98AE-442E-ADBE-40CE70416ABD}" destId="{95D7B8D1-9022-469A-9DD9-CA6388D3CB40}" srcOrd="1" destOrd="0" presId="urn:microsoft.com/office/officeart/2009/3/layout/HorizontalOrganizationChart"/>
    <dgm:cxn modelId="{B3967D10-F228-4C41-B5DB-19FBE23DDE79}" type="presParOf" srcId="{16A1118B-98AE-442E-ADBE-40CE70416ABD}" destId="{0802F906-6B40-4C9D-8421-2A1C54B4553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60E09-9EAF-44A9-9B83-673AB477EE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A3573D-C07F-4BFD-B54F-07B6736AD61D}">
      <dgm:prSet/>
      <dgm:spPr/>
      <dgm:t>
        <a:bodyPr/>
        <a:lstStyle/>
        <a:p>
          <a:r>
            <a:rPr lang="en-GB"/>
            <a:t>Ajustarea parametrilor HSV pentru detectare</a:t>
          </a:r>
          <a:endParaRPr lang="en-US"/>
        </a:p>
      </dgm:t>
    </dgm:pt>
    <dgm:pt modelId="{91B2FFCC-2CFD-4804-B805-13816954130C}" type="parTrans" cxnId="{47BEDD64-A462-4B9D-A2B8-ABCD1B0A807C}">
      <dgm:prSet/>
      <dgm:spPr/>
      <dgm:t>
        <a:bodyPr/>
        <a:lstStyle/>
        <a:p>
          <a:endParaRPr lang="en-US"/>
        </a:p>
      </dgm:t>
    </dgm:pt>
    <dgm:pt modelId="{36B2173F-6D8D-4C98-B174-D0F65DADB90A}" type="sibTrans" cxnId="{47BEDD64-A462-4B9D-A2B8-ABCD1B0A807C}">
      <dgm:prSet/>
      <dgm:spPr/>
      <dgm:t>
        <a:bodyPr/>
        <a:lstStyle/>
        <a:p>
          <a:endParaRPr lang="en-US"/>
        </a:p>
      </dgm:t>
    </dgm:pt>
    <dgm:pt modelId="{79C25C7A-ED4C-4ACB-9650-DC3B2FFA95B6}">
      <dgm:prSet/>
      <dgm:spPr/>
      <dgm:t>
        <a:bodyPr/>
        <a:lstStyle/>
        <a:p>
          <a:r>
            <a:rPr lang="en-GB"/>
            <a:t>Optimizarea mișcărilor robotului</a:t>
          </a:r>
          <a:endParaRPr lang="en-US"/>
        </a:p>
      </dgm:t>
    </dgm:pt>
    <dgm:pt modelId="{633E4FEB-C743-4DFD-AEDB-81C037FEA5D7}" type="parTrans" cxnId="{985938A8-08F0-4667-8804-CFA59CCA8C01}">
      <dgm:prSet/>
      <dgm:spPr/>
      <dgm:t>
        <a:bodyPr/>
        <a:lstStyle/>
        <a:p>
          <a:endParaRPr lang="en-US"/>
        </a:p>
      </dgm:t>
    </dgm:pt>
    <dgm:pt modelId="{0140BDC8-7C2A-49FF-9632-731C8E2EACC5}" type="sibTrans" cxnId="{985938A8-08F0-4667-8804-CFA59CCA8C01}">
      <dgm:prSet/>
      <dgm:spPr/>
      <dgm:t>
        <a:bodyPr/>
        <a:lstStyle/>
        <a:p>
          <a:endParaRPr lang="en-US"/>
        </a:p>
      </dgm:t>
    </dgm:pt>
    <dgm:pt modelId="{DFA39205-0D41-4FCF-B01E-0DF37DAADA38}">
      <dgm:prSet/>
      <dgm:spPr/>
      <dgm:t>
        <a:bodyPr/>
        <a:lstStyle/>
        <a:p>
          <a:r>
            <a:rPr lang="en-GB"/>
            <a:t>Ad</a:t>
          </a:r>
          <a:r>
            <a:rPr lang="ro-RO"/>
            <a:t>ăugarea terenului </a:t>
          </a:r>
          <a:endParaRPr lang="en-US"/>
        </a:p>
      </dgm:t>
    </dgm:pt>
    <dgm:pt modelId="{BB53D32E-0F1E-4759-8FBE-179F95CBD4CA}" type="parTrans" cxnId="{670387D0-04A0-46E5-9E52-B9E2EE459C0F}">
      <dgm:prSet/>
      <dgm:spPr/>
      <dgm:t>
        <a:bodyPr/>
        <a:lstStyle/>
        <a:p>
          <a:endParaRPr lang="en-US"/>
        </a:p>
      </dgm:t>
    </dgm:pt>
    <dgm:pt modelId="{2EB434CB-2885-4409-A25E-60572AA5460C}" type="sibTrans" cxnId="{670387D0-04A0-46E5-9E52-B9E2EE459C0F}">
      <dgm:prSet/>
      <dgm:spPr/>
      <dgm:t>
        <a:bodyPr/>
        <a:lstStyle/>
        <a:p>
          <a:endParaRPr lang="en-US"/>
        </a:p>
      </dgm:t>
    </dgm:pt>
    <dgm:pt modelId="{2CF2E050-11F7-4F7F-B00B-28F9649DCB00}">
      <dgm:prSet/>
      <dgm:spPr/>
      <dgm:t>
        <a:bodyPr/>
        <a:lstStyle/>
        <a:p>
          <a:r>
            <a:rPr lang="ro-RO"/>
            <a:t>Dificultatea robotului de a ghida mingea</a:t>
          </a:r>
          <a:endParaRPr lang="en-US"/>
        </a:p>
      </dgm:t>
    </dgm:pt>
    <dgm:pt modelId="{69F1C8CB-A4AD-4C1C-89F6-4537091B381B}" type="parTrans" cxnId="{56F63B5D-8456-4F76-A07D-3A363AEF356C}">
      <dgm:prSet/>
      <dgm:spPr/>
      <dgm:t>
        <a:bodyPr/>
        <a:lstStyle/>
        <a:p>
          <a:endParaRPr lang="en-US"/>
        </a:p>
      </dgm:t>
    </dgm:pt>
    <dgm:pt modelId="{AD575042-9D79-4914-8DD4-627796BB25E8}" type="sibTrans" cxnId="{56F63B5D-8456-4F76-A07D-3A363AEF356C}">
      <dgm:prSet/>
      <dgm:spPr/>
      <dgm:t>
        <a:bodyPr/>
        <a:lstStyle/>
        <a:p>
          <a:endParaRPr lang="en-US"/>
        </a:p>
      </dgm:t>
    </dgm:pt>
    <dgm:pt modelId="{986806B6-DD45-432B-B658-FB0DD3124FCE}" type="pres">
      <dgm:prSet presAssocID="{27860E09-9EAF-44A9-9B83-673AB477EEC3}" presName="linear" presStyleCnt="0">
        <dgm:presLayoutVars>
          <dgm:animLvl val="lvl"/>
          <dgm:resizeHandles val="exact"/>
        </dgm:presLayoutVars>
      </dgm:prSet>
      <dgm:spPr/>
    </dgm:pt>
    <dgm:pt modelId="{7A900CD8-D566-403A-8700-B7A130012E22}" type="pres">
      <dgm:prSet presAssocID="{4DA3573D-C07F-4BFD-B54F-07B6736AD6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8A3E6E-3B79-4A90-828A-3EE4008C7EF5}" type="pres">
      <dgm:prSet presAssocID="{36B2173F-6D8D-4C98-B174-D0F65DADB90A}" presName="spacer" presStyleCnt="0"/>
      <dgm:spPr/>
    </dgm:pt>
    <dgm:pt modelId="{D49DABA1-B611-44FF-8BCF-9D1ECABE629F}" type="pres">
      <dgm:prSet presAssocID="{79C25C7A-ED4C-4ACB-9650-DC3B2FFA95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9FF5BE-04DF-40F5-A497-80DB797B285E}" type="pres">
      <dgm:prSet presAssocID="{0140BDC8-7C2A-49FF-9632-731C8E2EACC5}" presName="spacer" presStyleCnt="0"/>
      <dgm:spPr/>
    </dgm:pt>
    <dgm:pt modelId="{361EAAAA-F89F-4CFF-91A2-57C38CB6BDAF}" type="pres">
      <dgm:prSet presAssocID="{DFA39205-0D41-4FCF-B01E-0DF37DAADA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B622AC-086D-4E40-8D61-8957891A99C6}" type="pres">
      <dgm:prSet presAssocID="{2EB434CB-2885-4409-A25E-60572AA5460C}" presName="spacer" presStyleCnt="0"/>
      <dgm:spPr/>
    </dgm:pt>
    <dgm:pt modelId="{DE27443E-480A-49D9-9492-98625EAB7F05}" type="pres">
      <dgm:prSet presAssocID="{2CF2E050-11F7-4F7F-B00B-28F9649DCB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6743A-0CD4-4C14-A373-0873AA0F3880}" type="presOf" srcId="{2CF2E050-11F7-4F7F-B00B-28F9649DCB00}" destId="{DE27443E-480A-49D9-9492-98625EAB7F05}" srcOrd="0" destOrd="0" presId="urn:microsoft.com/office/officeart/2005/8/layout/vList2"/>
    <dgm:cxn modelId="{56F63B5D-8456-4F76-A07D-3A363AEF356C}" srcId="{27860E09-9EAF-44A9-9B83-673AB477EEC3}" destId="{2CF2E050-11F7-4F7F-B00B-28F9649DCB00}" srcOrd="3" destOrd="0" parTransId="{69F1C8CB-A4AD-4C1C-89F6-4537091B381B}" sibTransId="{AD575042-9D79-4914-8DD4-627796BB25E8}"/>
    <dgm:cxn modelId="{47BEDD64-A462-4B9D-A2B8-ABCD1B0A807C}" srcId="{27860E09-9EAF-44A9-9B83-673AB477EEC3}" destId="{4DA3573D-C07F-4BFD-B54F-07B6736AD61D}" srcOrd="0" destOrd="0" parTransId="{91B2FFCC-2CFD-4804-B805-13816954130C}" sibTransId="{36B2173F-6D8D-4C98-B174-D0F65DADB90A}"/>
    <dgm:cxn modelId="{A01E5874-4BBD-40BA-8CF2-861DB5E078FF}" type="presOf" srcId="{4DA3573D-C07F-4BFD-B54F-07B6736AD61D}" destId="{7A900CD8-D566-403A-8700-B7A130012E22}" srcOrd="0" destOrd="0" presId="urn:microsoft.com/office/officeart/2005/8/layout/vList2"/>
    <dgm:cxn modelId="{199C6F9C-41A6-4E63-B7B4-DDDD8B5B84CD}" type="presOf" srcId="{79C25C7A-ED4C-4ACB-9650-DC3B2FFA95B6}" destId="{D49DABA1-B611-44FF-8BCF-9D1ECABE629F}" srcOrd="0" destOrd="0" presId="urn:microsoft.com/office/officeart/2005/8/layout/vList2"/>
    <dgm:cxn modelId="{985938A8-08F0-4667-8804-CFA59CCA8C01}" srcId="{27860E09-9EAF-44A9-9B83-673AB477EEC3}" destId="{79C25C7A-ED4C-4ACB-9650-DC3B2FFA95B6}" srcOrd="1" destOrd="0" parTransId="{633E4FEB-C743-4DFD-AEDB-81C037FEA5D7}" sibTransId="{0140BDC8-7C2A-49FF-9632-731C8E2EACC5}"/>
    <dgm:cxn modelId="{BE0433B0-4883-43F9-9A87-AA7D026C9744}" type="presOf" srcId="{DFA39205-0D41-4FCF-B01E-0DF37DAADA38}" destId="{361EAAAA-F89F-4CFF-91A2-57C38CB6BDAF}" srcOrd="0" destOrd="0" presId="urn:microsoft.com/office/officeart/2005/8/layout/vList2"/>
    <dgm:cxn modelId="{670387D0-04A0-46E5-9E52-B9E2EE459C0F}" srcId="{27860E09-9EAF-44A9-9B83-673AB477EEC3}" destId="{DFA39205-0D41-4FCF-B01E-0DF37DAADA38}" srcOrd="2" destOrd="0" parTransId="{BB53D32E-0F1E-4759-8FBE-179F95CBD4CA}" sibTransId="{2EB434CB-2885-4409-A25E-60572AA5460C}"/>
    <dgm:cxn modelId="{C361C7D9-3833-4E11-B0A7-A618FEC02F3C}" type="presOf" srcId="{27860E09-9EAF-44A9-9B83-673AB477EEC3}" destId="{986806B6-DD45-432B-B658-FB0DD3124FCE}" srcOrd="0" destOrd="0" presId="urn:microsoft.com/office/officeart/2005/8/layout/vList2"/>
    <dgm:cxn modelId="{469E906B-03D1-4468-B3E4-652972A5CFFA}" type="presParOf" srcId="{986806B6-DD45-432B-B658-FB0DD3124FCE}" destId="{7A900CD8-D566-403A-8700-B7A130012E22}" srcOrd="0" destOrd="0" presId="urn:microsoft.com/office/officeart/2005/8/layout/vList2"/>
    <dgm:cxn modelId="{67DEAF0B-92F7-41F6-BF74-2D5CDFE82D8B}" type="presParOf" srcId="{986806B6-DD45-432B-B658-FB0DD3124FCE}" destId="{FC8A3E6E-3B79-4A90-828A-3EE4008C7EF5}" srcOrd="1" destOrd="0" presId="urn:microsoft.com/office/officeart/2005/8/layout/vList2"/>
    <dgm:cxn modelId="{48030E64-AD70-44AF-A52E-9836CA75D30E}" type="presParOf" srcId="{986806B6-DD45-432B-B658-FB0DD3124FCE}" destId="{D49DABA1-B611-44FF-8BCF-9D1ECABE629F}" srcOrd="2" destOrd="0" presId="urn:microsoft.com/office/officeart/2005/8/layout/vList2"/>
    <dgm:cxn modelId="{A1C3BEBD-834F-4226-B75F-EE9162D415B9}" type="presParOf" srcId="{986806B6-DD45-432B-B658-FB0DD3124FCE}" destId="{559FF5BE-04DF-40F5-A497-80DB797B285E}" srcOrd="3" destOrd="0" presId="urn:microsoft.com/office/officeart/2005/8/layout/vList2"/>
    <dgm:cxn modelId="{9292F68C-39D8-4A75-9854-62FB0DE23D92}" type="presParOf" srcId="{986806B6-DD45-432B-B658-FB0DD3124FCE}" destId="{361EAAAA-F89F-4CFF-91A2-57C38CB6BDAF}" srcOrd="4" destOrd="0" presId="urn:microsoft.com/office/officeart/2005/8/layout/vList2"/>
    <dgm:cxn modelId="{22AB82CE-4A82-45CF-A561-FA81F744E803}" type="presParOf" srcId="{986806B6-DD45-432B-B658-FB0DD3124FCE}" destId="{95B622AC-086D-4E40-8D61-8957891A99C6}" srcOrd="5" destOrd="0" presId="urn:microsoft.com/office/officeart/2005/8/layout/vList2"/>
    <dgm:cxn modelId="{EEE60917-7092-401B-91F3-F4491FDC32C8}" type="presParOf" srcId="{986806B6-DD45-432B-B658-FB0DD3124FCE}" destId="{DE27443E-480A-49D9-9492-98625EAB7F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3088-9749-45C3-8443-90AAC55D057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9BB39-B574-4FA7-BA9C-9D77061DB36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Gazebo:</a:t>
          </a:r>
          <a:r>
            <a:rPr lang="en-GB" sz="4000" kern="1200"/>
            <a:t> Simulare robot.</a:t>
          </a:r>
          <a:endParaRPr lang="en-US" sz="4000" kern="1200"/>
        </a:p>
      </dsp:txBody>
      <dsp:txXfrm>
        <a:off x="0" y="0"/>
        <a:ext cx="6900512" cy="1384035"/>
      </dsp:txXfrm>
    </dsp:sp>
    <dsp:sp modelId="{60DD44DE-F762-4736-A109-C99795F98A3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D0A83-C081-4C45-82F2-35417338AD0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ROS2:</a:t>
          </a:r>
          <a:r>
            <a:rPr lang="en-GB" sz="4000" kern="1200"/>
            <a:t> Comunicare și control.</a:t>
          </a:r>
          <a:endParaRPr lang="en-US" sz="4000" kern="1200"/>
        </a:p>
      </dsp:txBody>
      <dsp:txXfrm>
        <a:off x="0" y="1384035"/>
        <a:ext cx="6900512" cy="1384035"/>
      </dsp:txXfrm>
    </dsp:sp>
    <dsp:sp modelId="{7746064D-6DC3-4A96-BDE1-14964886B9D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300B-2060-4C8D-8612-47C2205A4D6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OpenCV:</a:t>
          </a:r>
          <a:r>
            <a:rPr lang="en-GB" sz="4000" kern="1200"/>
            <a:t> Procesare imagini.</a:t>
          </a:r>
          <a:endParaRPr lang="en-US" sz="4000" kern="1200"/>
        </a:p>
      </dsp:txBody>
      <dsp:txXfrm>
        <a:off x="0" y="2768070"/>
        <a:ext cx="6900512" cy="1384035"/>
      </dsp:txXfrm>
    </dsp:sp>
    <dsp:sp modelId="{F741C76A-4F63-4759-B62D-008E85DFA8E0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AAE6F-5348-445F-979F-EA3A3A8A8F6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/>
            <a:t>Python:</a:t>
          </a:r>
          <a:r>
            <a:rPr lang="en-GB" sz="4000" kern="1200"/>
            <a:t> Algoritmi de control.</a:t>
          </a:r>
          <a:endParaRPr lang="en-US" sz="40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B2F18-905A-4888-BB52-6B51DD83E8F8}">
      <dsp:nvSpPr>
        <dsp:cNvPr id="0" name=""/>
        <dsp:cNvSpPr/>
      </dsp:nvSpPr>
      <dsp:spPr>
        <a:xfrm>
          <a:off x="3393309" y="3537"/>
          <a:ext cx="3728981" cy="11373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Detectarea obiectelor este precisă </a:t>
          </a:r>
          <a:endParaRPr lang="en-US" sz="2600" kern="1200"/>
        </a:p>
      </dsp:txBody>
      <dsp:txXfrm>
        <a:off x="3393309" y="3537"/>
        <a:ext cx="3728981" cy="1137339"/>
      </dsp:txXfrm>
    </dsp:sp>
    <dsp:sp modelId="{52F67A18-D2F2-4B5F-9B81-9F298A9E0A8B}">
      <dsp:nvSpPr>
        <dsp:cNvPr id="0" name=""/>
        <dsp:cNvSpPr/>
      </dsp:nvSpPr>
      <dsp:spPr>
        <a:xfrm>
          <a:off x="3393309" y="1606999"/>
          <a:ext cx="3728981" cy="11373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Navigația robotului este eficientă</a:t>
          </a:r>
          <a:endParaRPr lang="en-US" sz="2600" kern="1200"/>
        </a:p>
      </dsp:txBody>
      <dsp:txXfrm>
        <a:off x="3393309" y="1606999"/>
        <a:ext cx="3728981" cy="1137339"/>
      </dsp:txXfrm>
    </dsp:sp>
    <dsp:sp modelId="{F2924955-C4F5-45E5-BC16-FEE122F63112}">
      <dsp:nvSpPr>
        <dsp:cNvPr id="0" name=""/>
        <dsp:cNvSpPr/>
      </dsp:nvSpPr>
      <dsp:spPr>
        <a:xfrm>
          <a:off x="3393309" y="3210461"/>
          <a:ext cx="3728981" cy="11373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Sarcina finală (gol) a fost realizată aproape cu succes</a:t>
          </a:r>
          <a:endParaRPr lang="en-US" sz="2600" kern="1200"/>
        </a:p>
      </dsp:txBody>
      <dsp:txXfrm>
        <a:off x="3393309" y="3210461"/>
        <a:ext cx="3728981" cy="1137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00CD8-D566-403A-8700-B7A130012E22}">
      <dsp:nvSpPr>
        <dsp:cNvPr id="0" name=""/>
        <dsp:cNvSpPr/>
      </dsp:nvSpPr>
      <dsp:spPr>
        <a:xfrm>
          <a:off x="0" y="31064"/>
          <a:ext cx="5291663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Ajustarea parametrilor HSV pentru detectare</a:t>
          </a:r>
          <a:endParaRPr lang="en-US" sz="2200" kern="1200"/>
        </a:p>
      </dsp:txBody>
      <dsp:txXfrm>
        <a:off x="42722" y="73786"/>
        <a:ext cx="5206219" cy="789716"/>
      </dsp:txXfrm>
    </dsp:sp>
    <dsp:sp modelId="{D49DABA1-B611-44FF-8BCF-9D1ECABE629F}">
      <dsp:nvSpPr>
        <dsp:cNvPr id="0" name=""/>
        <dsp:cNvSpPr/>
      </dsp:nvSpPr>
      <dsp:spPr>
        <a:xfrm>
          <a:off x="0" y="969584"/>
          <a:ext cx="5291663" cy="8751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Optimizarea mișcărilor robotului</a:t>
          </a:r>
          <a:endParaRPr lang="en-US" sz="2200" kern="1200"/>
        </a:p>
      </dsp:txBody>
      <dsp:txXfrm>
        <a:off x="42722" y="1012306"/>
        <a:ext cx="5206219" cy="789716"/>
      </dsp:txXfrm>
    </dsp:sp>
    <dsp:sp modelId="{361EAAAA-F89F-4CFF-91A2-57C38CB6BDAF}">
      <dsp:nvSpPr>
        <dsp:cNvPr id="0" name=""/>
        <dsp:cNvSpPr/>
      </dsp:nvSpPr>
      <dsp:spPr>
        <a:xfrm>
          <a:off x="0" y="1908104"/>
          <a:ext cx="5291663" cy="8751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Ad</a:t>
          </a:r>
          <a:r>
            <a:rPr lang="ro-RO" sz="2200" kern="1200"/>
            <a:t>ăugarea terenului </a:t>
          </a:r>
          <a:endParaRPr lang="en-US" sz="2200" kern="1200"/>
        </a:p>
      </dsp:txBody>
      <dsp:txXfrm>
        <a:off x="42722" y="1950826"/>
        <a:ext cx="5206219" cy="789716"/>
      </dsp:txXfrm>
    </dsp:sp>
    <dsp:sp modelId="{DE27443E-480A-49D9-9492-98625EAB7F05}">
      <dsp:nvSpPr>
        <dsp:cNvPr id="0" name=""/>
        <dsp:cNvSpPr/>
      </dsp:nvSpPr>
      <dsp:spPr>
        <a:xfrm>
          <a:off x="0" y="2846624"/>
          <a:ext cx="5291663" cy="8751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Dificultatea robotului de a ghida mingea</a:t>
          </a:r>
          <a:endParaRPr lang="en-US" sz="2200" kern="1200"/>
        </a:p>
      </dsp:txBody>
      <dsp:txXfrm>
        <a:off x="42722" y="2889346"/>
        <a:ext cx="5206219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30FA-B095-4C9F-D34F-6F57A36D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FB74A-A11C-74F3-3307-EA22E76E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6F50-089B-1666-285A-D6FBAFFC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CDA5-F9AF-6B84-326A-FA8E98A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5D26-B283-A8DE-5025-517AB272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31D-D112-6072-6437-5A9F0F76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A6108-32DA-A97A-7FCF-92FEAFC9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5DEC-C212-BBAA-4EE5-37B0BF84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968D-82C4-D689-B009-F49A3FB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1915-7E88-16F2-6E29-FE2E745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5989A-F927-8F8F-35C7-41F837BA0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3760D-25B8-318C-6575-CF8F8351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EC5C-3C45-D72C-3952-E641785A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AF32-41E3-CE25-C91A-071F322D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EC55-5DD7-D884-07A8-CCD04CDD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F23D-F9B5-2AF6-D895-33A8BC3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4409-1353-8344-C7E3-8FD89357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703E-A5AD-B8A8-7838-9005B7BC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2566-EBCB-F07B-0244-A6A6F728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B4EA-0A17-8F35-70CD-D377A9B3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6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621C-2E59-E3F8-CF71-CC01C5FA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AA00-4C77-B8F0-7DF9-82325236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AC46-6A30-7370-8CE9-D7A118AE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8FC9-3B96-AB57-2EBD-5AB7E25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1FF7-8F56-1CFD-EB9E-AFCD1651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CF3A-618E-BA74-6EF9-5399D4FD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6B6C-B2E3-F09D-0A03-1972FB8F3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D6D6A-8771-BA19-E502-80C67EFA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4A2B-C360-F7BF-B09A-D527DEE8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B28-6035-B8D3-36E7-C3E84065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CC924-937E-E717-E161-915DA4A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1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213-46BA-07C7-B405-87B6DC1C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20AB-1155-C5AD-BF3D-E992A894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12CCC-50AA-554A-E521-176C926E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84834-7D88-01AF-088D-B5ECE8062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AE370-F955-61D0-1263-6F8E58F9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AB826-E206-CEEC-6096-60B585E4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0BEDD-FDBA-CE3F-8483-46355CC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FD9C9-30E0-D8F9-B552-E64C3586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2A00-6530-1D32-D945-05FDFCE9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0227F-4336-FD28-39AD-7513A63B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2597-21B6-39DC-2EA9-3372796B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7108-8471-47EB-DE93-6FE529FA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5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4854B-ACFD-BE01-904A-F8987415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3ABBF-0D1C-69EA-DAFB-33D48E07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48BC-E304-5DC6-459D-A08023D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F0FA-01C3-9075-E354-693F233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205C-32DC-0507-D760-4E20936A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70B2-0E4A-68B3-561E-85180F3D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8015-6466-CB0E-355B-824B0E88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D508-1171-A55A-2811-93F6BBD3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5F40-6232-B43B-E80C-4944CF33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4E0B-BB95-FF71-B3C9-5417E2BE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16AB9-C4C4-4E66-9A04-EC6032944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BCC8-DBB0-B136-3CC0-B83329B9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50DE-0985-090F-7505-80E5B1FB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7BC65-0CD6-C77F-DC4C-2B3395F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CFCF-6C77-F369-11CD-631539B8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A5B5B-D588-D33E-2F77-8AD00374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10EE-FA1C-ABEC-9C68-7E5AF786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5A78-1FF7-4EEB-9A35-1B4900597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24936-39E7-4B2A-B1AB-02DF2A28156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4AAD-9D3B-D426-4DA0-51255DAE0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854F-98F5-08E9-E0BB-D7F25ABE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B7CA5-14FE-4FB3-83F0-640F2BBB2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9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Foosball soccer players">
            <a:extLst>
              <a:ext uri="{FF2B5EF4-FFF2-40B4-BE49-F238E27FC236}">
                <a16:creationId xmlns:a16="http://schemas.microsoft.com/office/drawing/2014/main" id="{E7A11586-09ED-1CD2-7755-834E5BEB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57" r="27218"/>
          <a:stretch/>
        </p:blipFill>
        <p:spPr>
          <a:xfrm>
            <a:off x="8136467" y="10"/>
            <a:ext cx="4055532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0579" y="1860919"/>
            <a:ext cx="4412066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C8D86-DF37-5AD9-D8D6-5A2ED1EF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830" y="1425386"/>
            <a:ext cx="5749564" cy="1222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Proiect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Sincretic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TurtleBot3 Soccer Simulation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D5A18FF-9D4B-50A0-2CDB-5E9288DD79A9}"/>
              </a:ext>
            </a:extLst>
          </p:cNvPr>
          <p:cNvSpPr txBox="1">
            <a:spLocks/>
          </p:cNvSpPr>
          <p:nvPr/>
        </p:nvSpPr>
        <p:spPr>
          <a:xfrm>
            <a:off x="4525993" y="5012605"/>
            <a:ext cx="3681007" cy="598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/>
            <a:r>
              <a:rPr lang="en-US"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Conf.dr.ing. Florin DRĂGAN, As. ing. Emil VOIŞAN</a:t>
            </a:r>
            <a:endParaRPr lang="en-US" sz="18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9815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3145E3E2-3320-B856-4CEC-8700A95DE254}"/>
              </a:ext>
            </a:extLst>
          </p:cNvPr>
          <p:cNvSpPr txBox="1">
            <a:spLocks/>
          </p:cNvSpPr>
          <p:nvPr/>
        </p:nvSpPr>
        <p:spPr>
          <a:xfrm>
            <a:off x="167859" y="4442549"/>
            <a:ext cx="3887675" cy="2321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Student: POP DARIUS SORIN</a:t>
            </a:r>
            <a:br>
              <a:rPr lang="en-GB" dirty="0"/>
            </a:br>
            <a:r>
              <a:rPr lang="en-GB" dirty="0"/>
              <a:t>ANUL III IS – AIA </a:t>
            </a:r>
          </a:p>
          <a:p>
            <a:r>
              <a:rPr lang="en-GB" dirty="0" err="1"/>
              <a:t>Universitatea</a:t>
            </a:r>
            <a:r>
              <a:rPr lang="en-GB" dirty="0"/>
              <a:t> </a:t>
            </a:r>
            <a:r>
              <a:rPr lang="en-GB" dirty="0" err="1"/>
              <a:t>Politehnica</a:t>
            </a:r>
            <a:r>
              <a:rPr lang="en-GB" dirty="0"/>
              <a:t> Timisoara – </a:t>
            </a:r>
            <a:r>
              <a:rPr lang="en-GB" dirty="0" err="1"/>
              <a:t>Facultatea</a:t>
            </a:r>
            <a:r>
              <a:rPr lang="en-GB" dirty="0"/>
              <a:t> de </a:t>
            </a:r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6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013AF66B-6532-6955-6DD9-B38382E4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912B-6E6E-0E9E-1FC1-68BC1DBD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Obținute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F61DD-439B-0BCF-DBA1-1DDCBB500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223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038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A656-004F-69B5-CE67-95D25DED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GB" sz="4000"/>
              <a:t>Provocări Întâmpinate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5BDE0-0BA8-A030-1D9E-71D7D302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38" r="2965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55FB4-6BF8-0A2F-D794-F53C1412C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94130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81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5A57F-A642-58AD-8135-9EBCC30B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 err="1"/>
              <a:t>Concluzie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662F-36A6-284B-0DBC-53DE27DF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err="1"/>
              <a:t>Proiectul</a:t>
            </a:r>
            <a:r>
              <a:rPr lang="en-GB"/>
              <a:t> </a:t>
            </a:r>
            <a:r>
              <a:rPr lang="en-GB" err="1"/>
              <a:t>demonstrează</a:t>
            </a:r>
            <a:r>
              <a:rPr lang="en-GB"/>
              <a:t> </a:t>
            </a:r>
            <a:r>
              <a:rPr lang="en-GB" err="1"/>
              <a:t>utilizarea</a:t>
            </a:r>
            <a:r>
              <a:rPr lang="en-GB"/>
              <a:t> </a:t>
            </a:r>
            <a:r>
              <a:rPr lang="en-GB" err="1"/>
              <a:t>eficientă</a:t>
            </a:r>
            <a:r>
              <a:rPr lang="en-GB"/>
              <a:t> a </a:t>
            </a:r>
            <a:r>
              <a:rPr lang="en-GB" err="1"/>
              <a:t>tehnologiilor</a:t>
            </a:r>
            <a:r>
              <a:rPr lang="en-GB"/>
              <a:t> </a:t>
            </a:r>
            <a:r>
              <a:rPr lang="en-GB" err="1"/>
              <a:t>moderne</a:t>
            </a:r>
            <a:r>
              <a:rPr lang="en-GB"/>
              <a:t>. A </a:t>
            </a:r>
            <a:r>
              <a:rPr lang="en-GB" err="1"/>
              <a:t>oferit</a:t>
            </a:r>
            <a:r>
              <a:rPr lang="en-GB"/>
              <a:t> o </a:t>
            </a:r>
            <a:r>
              <a:rPr lang="en-GB" err="1"/>
              <a:t>experiență</a:t>
            </a:r>
            <a:r>
              <a:rPr lang="en-GB"/>
              <a:t> </a:t>
            </a:r>
            <a:r>
              <a:rPr lang="en-GB" err="1"/>
              <a:t>valoroasă</a:t>
            </a:r>
            <a:r>
              <a:rPr lang="en-GB"/>
              <a:t> </a:t>
            </a:r>
            <a:r>
              <a:rPr lang="en-GB" err="1"/>
              <a:t>și</a:t>
            </a:r>
            <a:r>
              <a:rPr lang="en-GB"/>
              <a:t> </a:t>
            </a:r>
            <a:r>
              <a:rPr lang="en-GB" err="1"/>
              <a:t>deschide</a:t>
            </a:r>
            <a:r>
              <a:rPr lang="en-GB"/>
              <a:t> </a:t>
            </a:r>
            <a:r>
              <a:rPr lang="en-GB" err="1"/>
              <a:t>calea</a:t>
            </a:r>
            <a:r>
              <a:rPr lang="en-GB"/>
              <a:t> </a:t>
            </a:r>
            <a:r>
              <a:rPr lang="en-GB" err="1"/>
              <a:t>pentru</a:t>
            </a:r>
            <a:r>
              <a:rPr lang="en-GB"/>
              <a:t> </a:t>
            </a:r>
            <a:r>
              <a:rPr lang="en-GB" err="1"/>
              <a:t>îmbunătățiri</a:t>
            </a:r>
            <a:r>
              <a:rPr lang="en-GB"/>
              <a:t> </a:t>
            </a:r>
            <a:r>
              <a:rPr lang="en-GB" err="1"/>
              <a:t>viitoare</a:t>
            </a:r>
            <a:r>
              <a:rPr lang="en-GB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5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6E383-EBD9-5F29-847E-9700B5A4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Mulțumiri pentru atenție!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BF4F7-C00A-4750-4039-8C84AA8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/>
              <a:t>Obiectivul Proiectului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8D02-4C65-D28C-3B29-64F1441B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Dezvoltarea unui sistem robotic autonom care să detecteze o minge, să navigheze către ea și să marcheze un gol, utilizând TurtleBot3, ROS2 și OpenCV.</a:t>
            </a:r>
          </a:p>
        </p:txBody>
      </p:sp>
      <p:pic>
        <p:nvPicPr>
          <p:cNvPr id="4098" name="Picture 2" descr="TurtleBot3">
            <a:extLst>
              <a:ext uri="{FF2B5EF4-FFF2-40B4-BE49-F238E27FC236}">
                <a16:creationId xmlns:a16="http://schemas.microsoft.com/office/drawing/2014/main" id="{13C094EF-E81A-4CFB-48D3-9BE69FC4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77717"/>
            <a:ext cx="4788505" cy="237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2D3F-7143-1A1A-0A65-7E3287C4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Tehnologiile Utilizate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E6F69-E64F-5DAB-277D-C896E4259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04557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81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5E9E7-7C52-BE08-C2D2-D98CA41E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Prezentarea Robotului</a:t>
            </a:r>
          </a:p>
        </p:txBody>
      </p:sp>
      <p:pic>
        <p:nvPicPr>
          <p:cNvPr id="5" name="Picture 4" descr="A toy robot">
            <a:extLst>
              <a:ext uri="{FF2B5EF4-FFF2-40B4-BE49-F238E27FC236}">
                <a16:creationId xmlns:a16="http://schemas.microsoft.com/office/drawing/2014/main" id="{E2095857-3F6C-368F-EF92-D098BD96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9" r="2638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B177-1CEE-4DD2-0277-FF9310FA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/>
              <a:t>TurtleBot3 este un robot mobil compact, folosit pentru cercetare și educație. Proiectul simulează un scenariu de tip „soccer robot”.</a:t>
            </a:r>
            <a:endParaRPr lang="ro-RO" sz="2200"/>
          </a:p>
          <a:p>
            <a:r>
              <a:rPr lang="ro-RO" sz="2200"/>
              <a:t>Am folosit modelul waffle_pi  datorită camerei integrate</a:t>
            </a:r>
            <a:endParaRPr lang="en-GB" sz="2200"/>
          </a:p>
          <a:p>
            <a:pPr marL="0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11341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225-A6EC-66D0-5A9F-585961F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Structura</a:t>
            </a:r>
            <a:r>
              <a:rPr lang="en-GB" dirty="0"/>
              <a:t> </a:t>
            </a:r>
            <a:r>
              <a:rPr lang="en-GB" dirty="0" err="1"/>
              <a:t>Aplicației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80D8-1A13-FB3E-D85F-115CB3A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Aplicația</a:t>
            </a:r>
            <a:r>
              <a:rPr lang="en-GB" dirty="0"/>
              <a:t> </a:t>
            </a:r>
            <a:r>
              <a:rPr lang="en-GB" dirty="0" err="1"/>
              <a:t>folosește</a:t>
            </a:r>
            <a:r>
              <a:rPr lang="en-GB" dirty="0"/>
              <a:t> </a:t>
            </a:r>
            <a:r>
              <a:rPr lang="en-GB" dirty="0" err="1"/>
              <a:t>noduri</a:t>
            </a:r>
            <a:r>
              <a:rPr lang="en-GB" dirty="0"/>
              <a:t> ROS2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procesarea</a:t>
            </a:r>
            <a:r>
              <a:rPr lang="en-GB" dirty="0"/>
              <a:t> </a:t>
            </a:r>
            <a:r>
              <a:rPr lang="en-GB" dirty="0" err="1"/>
              <a:t>imaginilor</a:t>
            </a:r>
            <a:r>
              <a:rPr lang="en-GB" dirty="0"/>
              <a:t>, </a:t>
            </a:r>
            <a:r>
              <a:rPr lang="en-GB" dirty="0" err="1"/>
              <a:t>controlul</a:t>
            </a:r>
            <a:r>
              <a:rPr lang="en-GB" dirty="0"/>
              <a:t> </a:t>
            </a:r>
            <a:r>
              <a:rPr lang="en-GB" dirty="0" err="1"/>
              <a:t>mișcărilor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detectarea</a:t>
            </a:r>
            <a:r>
              <a:rPr lang="en-GB" dirty="0"/>
              <a:t> </a:t>
            </a:r>
            <a:r>
              <a:rPr lang="en-GB" dirty="0" err="1"/>
              <a:t>obiectelor</a:t>
            </a:r>
            <a:r>
              <a:rPr lang="en-GB" dirty="0"/>
              <a:t>. </a:t>
            </a:r>
            <a:r>
              <a:rPr lang="en-GB" dirty="0" err="1"/>
              <a:t>Comunicarea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noduri</a:t>
            </a:r>
            <a:r>
              <a:rPr lang="en-GB" dirty="0"/>
              <a:t> se face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topicuri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7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ED98B-6287-384D-E9CF-D681679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Logica</a:t>
            </a:r>
          </a:p>
        </p:txBody>
      </p:sp>
      <p:pic>
        <p:nvPicPr>
          <p:cNvPr id="5" name="Content Placeholder 4" descr="A diagram of a ball&#10;&#10;Description automatically generated">
            <a:extLst>
              <a:ext uri="{FF2B5EF4-FFF2-40B4-BE49-F238E27FC236}">
                <a16:creationId xmlns:a16="http://schemas.microsoft.com/office/drawing/2014/main" id="{517B73CB-9921-2121-2552-40312612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1"/>
            <a:ext cx="6484754" cy="6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EB1F8-BE8D-15AB-BD36-8AB09C16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GB" sz="6000"/>
              <a:t>Fluxul Logic</a:t>
            </a:r>
          </a:p>
        </p:txBody>
      </p:sp>
      <p:pic>
        <p:nvPicPr>
          <p:cNvPr id="6" name="Picture 5" descr="A diagram of a ball&#10;&#10;Description automatically generated">
            <a:extLst>
              <a:ext uri="{FF2B5EF4-FFF2-40B4-BE49-F238E27FC236}">
                <a16:creationId xmlns:a16="http://schemas.microsoft.com/office/drawing/2014/main" id="{B7A6E97A-D05D-30AD-5F88-9270E588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7" y="260317"/>
            <a:ext cx="3008553" cy="6333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52DA-2A75-1DC8-80B3-A1AA7E58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en-GB" sz="2000"/>
              <a:t>Caută mingea </a:t>
            </a:r>
          </a:p>
          <a:p>
            <a:r>
              <a:rPr lang="en-GB" sz="2000"/>
              <a:t>Se apropie de minge </a:t>
            </a:r>
          </a:p>
          <a:p>
            <a:r>
              <a:rPr lang="en-GB" sz="2000"/>
              <a:t>Caută poarta </a:t>
            </a:r>
          </a:p>
          <a:p>
            <a:r>
              <a:rPr lang="en-GB" sz="2000"/>
              <a:t>Se aliniază cu poarta </a:t>
            </a:r>
          </a:p>
          <a:p>
            <a:r>
              <a:rPr lang="en-GB" sz="2000"/>
              <a:t>Marchează golul.</a:t>
            </a:r>
          </a:p>
        </p:txBody>
      </p:sp>
    </p:spTree>
    <p:extLst>
      <p:ext uri="{BB962C8B-B14F-4D97-AF65-F5344CB8AC3E}">
        <p14:creationId xmlns:p14="http://schemas.microsoft.com/office/powerpoint/2010/main" val="13081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E1CE-D420-1BEB-9CB5-8316B8CD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Codul Implementat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91D97-4C2A-7B94-A7FB-3E7D85456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18821"/>
            <a:ext cx="7214616" cy="53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blue and white diagram">
            <a:extLst>
              <a:ext uri="{FF2B5EF4-FFF2-40B4-BE49-F238E27FC236}">
                <a16:creationId xmlns:a16="http://schemas.microsoft.com/office/drawing/2014/main" id="{53F736F6-2E4E-0884-2FBA-7B916D2E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r="5387" b="-1"/>
          <a:stretch/>
        </p:blipFill>
        <p:spPr>
          <a:xfrm>
            <a:off x="-675854" y="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E0AC2-18F7-770F-1E86-B8604F1C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Testare și Simulare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4346-EE3F-FD30-FE5F-8EA5028E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/>
              <a:t>Proiectul a fost testat complet în Gazebo.</a:t>
            </a:r>
          </a:p>
        </p:txBody>
      </p:sp>
    </p:spTree>
    <p:extLst>
      <p:ext uri="{BB962C8B-B14F-4D97-AF65-F5344CB8AC3E}">
        <p14:creationId xmlns:p14="http://schemas.microsoft.com/office/powerpoint/2010/main" val="428378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250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Proiect Sincretic: TurtleBot3 Soccer Simulation</vt:lpstr>
      <vt:lpstr>Obiectivul Proiectului</vt:lpstr>
      <vt:lpstr>Tehnologiile Utilizate</vt:lpstr>
      <vt:lpstr>Prezentarea Robotului</vt:lpstr>
      <vt:lpstr>Structura Aplicației</vt:lpstr>
      <vt:lpstr>Schema Logica</vt:lpstr>
      <vt:lpstr>Fluxul Logic</vt:lpstr>
      <vt:lpstr>Codul Implementat</vt:lpstr>
      <vt:lpstr>Testare și Simulare</vt:lpstr>
      <vt:lpstr>Rezultate Obținute</vt:lpstr>
      <vt:lpstr>Provocări Întâmpinate</vt:lpstr>
      <vt:lpstr>Concluzie</vt:lpstr>
      <vt:lpstr>Mulțumiri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Sorin Pop</dc:creator>
  <cp:lastModifiedBy>Sorin Pop</cp:lastModifiedBy>
  <cp:revision>1</cp:revision>
  <dcterms:created xsi:type="dcterms:W3CDTF">2025-01-23T14:57:11Z</dcterms:created>
  <dcterms:modified xsi:type="dcterms:W3CDTF">2025-01-23T15:40:12Z</dcterms:modified>
</cp:coreProperties>
</file>