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3D50-13EB-42A4-AE32-E944C24E74B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C2BB-038B-4B94-B629-FE8C413E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685800"/>
            <a:ext cx="6553200" cy="5638800"/>
          </a:xfrm>
          <a:prstGeom prst="roundRect">
            <a:avLst>
              <a:gd name="adj" fmla="val 6854"/>
            </a:avLst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381000"/>
            <a:ext cx="5943600" cy="510540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4800600" y="3810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00400" y="35109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AZa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81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AZb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1371600" y="1905000"/>
            <a:ext cx="7391400" cy="1143000"/>
          </a:xfrm>
          <a:prstGeom prst="leftRightArrow">
            <a:avLst>
              <a:gd name="adj1" fmla="val 74922"/>
              <a:gd name="adj2" fmla="val 36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914400"/>
            <a:ext cx="2438400" cy="228600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2590800" y="2133600"/>
            <a:ext cx="1600200" cy="6858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3844" y="3571101"/>
            <a:ext cx="144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Bastion/Puppet 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243" y="228736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Auto-Scaling Group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257800" y="914400"/>
            <a:ext cx="2438400" cy="228600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2781300" y="1066800"/>
            <a:ext cx="4381500" cy="6858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19600" y="1271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dirty="0"/>
          </a:p>
        </p:txBody>
      </p:sp>
      <p:sp>
        <p:nvSpPr>
          <p:cNvPr id="20" name="Cube 19"/>
          <p:cNvSpPr/>
          <p:nvPr/>
        </p:nvSpPr>
        <p:spPr>
          <a:xfrm>
            <a:off x="5715000" y="2133600"/>
            <a:ext cx="1600200" cy="6858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800" y="242015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33600" y="3352800"/>
            <a:ext cx="2438400" cy="144780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29095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Private Subnet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9800" y="29234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Private Subnet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2362200" y="3505200"/>
            <a:ext cx="800100" cy="533400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19400" y="24384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Server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257800" y="3352800"/>
            <a:ext cx="2438400" cy="144780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819400" y="4233010"/>
            <a:ext cx="4381500" cy="48854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14800" y="43712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43200" y="47522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Public Subnet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9800" y="4676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Public Subnet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962400" y="2819400"/>
            <a:ext cx="762000" cy="141361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10200" y="2819400"/>
            <a:ext cx="762000" cy="141361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0"/>
          </p:cNvCxnSpPr>
          <p:nvPr/>
        </p:nvCxnSpPr>
        <p:spPr>
          <a:xfrm flipV="1">
            <a:off x="3476625" y="1481990"/>
            <a:ext cx="638175" cy="65161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715000" y="1481990"/>
            <a:ext cx="581025" cy="69362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438400" y="5608890"/>
            <a:ext cx="7620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162300" y="577519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Internet Gateway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endCxn id="43" idx="7"/>
          </p:cNvCxnSpPr>
          <p:nvPr/>
        </p:nvCxnSpPr>
        <p:spPr>
          <a:xfrm flipH="1">
            <a:off x="3088808" y="4676001"/>
            <a:ext cx="1635592" cy="102216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</p:cNvCxnSpPr>
          <p:nvPr/>
        </p:nvCxnSpPr>
        <p:spPr>
          <a:xfrm flipH="1">
            <a:off x="1143000" y="5913690"/>
            <a:ext cx="12954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576843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Internet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4600" y="567610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8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3</cp:revision>
  <dcterms:created xsi:type="dcterms:W3CDTF">2018-04-08T22:27:10Z</dcterms:created>
  <dcterms:modified xsi:type="dcterms:W3CDTF">2018-04-08T22:56:29Z</dcterms:modified>
</cp:coreProperties>
</file>