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0B60C-E496-43C3-8FFD-711D129BCB70}" type="doc">
      <dgm:prSet loTypeId="urn:microsoft.com/office/officeart/2005/8/layout/hList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8099EB-F236-465B-9E2F-3D63E98EAEA7}">
      <dgm:prSet phldrT="[Text]" phldr="1"/>
      <dgm:spPr/>
      <dgm:t>
        <a:bodyPr/>
        <a:lstStyle/>
        <a:p>
          <a:endParaRPr lang="en-US"/>
        </a:p>
      </dgm:t>
    </dgm:pt>
    <dgm:pt modelId="{29C22B50-3775-4F07-9807-51EEA853D298}" type="parTrans" cxnId="{3AF203D7-AAA5-448D-98EB-4AABE0A86164}">
      <dgm:prSet/>
      <dgm:spPr/>
      <dgm:t>
        <a:bodyPr/>
        <a:lstStyle/>
        <a:p>
          <a:endParaRPr lang="en-US"/>
        </a:p>
      </dgm:t>
    </dgm:pt>
    <dgm:pt modelId="{04DCC3D6-FD63-4557-AB20-112E9DB185D8}" type="sibTrans" cxnId="{3AF203D7-AAA5-448D-98EB-4AABE0A86164}">
      <dgm:prSet/>
      <dgm:spPr/>
      <dgm:t>
        <a:bodyPr/>
        <a:lstStyle/>
        <a:p>
          <a:endParaRPr lang="en-US"/>
        </a:p>
      </dgm:t>
    </dgm:pt>
    <dgm:pt modelId="{007A4FF9-3DE9-4819-A909-EF3EDC5B23F7}">
      <dgm:prSet phldrT="[Text]"/>
      <dgm:spPr/>
      <dgm:t>
        <a:bodyPr/>
        <a:lstStyle/>
        <a:p>
          <a:r>
            <a:rPr lang="en-US" dirty="0" smtClean="0"/>
            <a:t>SRV1</a:t>
          </a:r>
          <a:endParaRPr lang="en-US" dirty="0"/>
        </a:p>
      </dgm:t>
    </dgm:pt>
    <dgm:pt modelId="{421CCF1F-96D3-4138-A0DA-F52199F0A236}" type="parTrans" cxnId="{591F1452-2AD3-4C64-B7C1-57B1A1D6E342}">
      <dgm:prSet/>
      <dgm:spPr/>
      <dgm:t>
        <a:bodyPr/>
        <a:lstStyle/>
        <a:p>
          <a:endParaRPr lang="en-US"/>
        </a:p>
      </dgm:t>
    </dgm:pt>
    <dgm:pt modelId="{670D0FCC-2E5B-42DB-A237-465C807226E1}" type="sibTrans" cxnId="{591F1452-2AD3-4C64-B7C1-57B1A1D6E342}">
      <dgm:prSet/>
      <dgm:spPr/>
      <dgm:t>
        <a:bodyPr/>
        <a:lstStyle/>
        <a:p>
          <a:endParaRPr lang="en-US"/>
        </a:p>
      </dgm:t>
    </dgm:pt>
    <dgm:pt modelId="{E18C2D0D-A3B1-46FE-9D9A-F42B46394C7D}">
      <dgm:prSet phldrT="[Text]" phldr="1"/>
      <dgm:spPr/>
      <dgm:t>
        <a:bodyPr/>
        <a:lstStyle/>
        <a:p>
          <a:endParaRPr lang="en-US"/>
        </a:p>
      </dgm:t>
    </dgm:pt>
    <dgm:pt modelId="{B038FBD0-A4CF-46F4-951E-21C03FB0F62D}" type="parTrans" cxnId="{E998A22A-11E6-4B38-9903-A0D6A79A3A4E}">
      <dgm:prSet/>
      <dgm:spPr/>
      <dgm:t>
        <a:bodyPr/>
        <a:lstStyle/>
        <a:p>
          <a:endParaRPr lang="en-US"/>
        </a:p>
      </dgm:t>
    </dgm:pt>
    <dgm:pt modelId="{8BBFA6C0-76D1-4649-9722-8F0AB62CAFFE}" type="sibTrans" cxnId="{E998A22A-11E6-4B38-9903-A0D6A79A3A4E}">
      <dgm:prSet/>
      <dgm:spPr/>
      <dgm:t>
        <a:bodyPr/>
        <a:lstStyle/>
        <a:p>
          <a:endParaRPr lang="en-US"/>
        </a:p>
      </dgm:t>
    </dgm:pt>
    <dgm:pt modelId="{43D9A30F-9F64-4EE6-85EC-EFF46F853532}">
      <dgm:prSet phldrT="[Text]"/>
      <dgm:spPr/>
      <dgm:t>
        <a:bodyPr/>
        <a:lstStyle/>
        <a:p>
          <a:r>
            <a:rPr lang="en-US" dirty="0" smtClean="0"/>
            <a:t>SRV2</a:t>
          </a:r>
          <a:endParaRPr lang="en-US" dirty="0"/>
        </a:p>
      </dgm:t>
    </dgm:pt>
    <dgm:pt modelId="{01F7A3F0-A1B5-4A55-BB6A-734E83EB94A5}" type="parTrans" cxnId="{CF3443FE-822E-467D-A197-03108F190E9D}">
      <dgm:prSet/>
      <dgm:spPr/>
      <dgm:t>
        <a:bodyPr/>
        <a:lstStyle/>
        <a:p>
          <a:endParaRPr lang="en-US"/>
        </a:p>
      </dgm:t>
    </dgm:pt>
    <dgm:pt modelId="{C5ADF048-886D-4B9D-9065-49772C86B287}" type="sibTrans" cxnId="{CF3443FE-822E-467D-A197-03108F190E9D}">
      <dgm:prSet/>
      <dgm:spPr/>
      <dgm:t>
        <a:bodyPr/>
        <a:lstStyle/>
        <a:p>
          <a:endParaRPr lang="en-US"/>
        </a:p>
      </dgm:t>
    </dgm:pt>
    <dgm:pt modelId="{842AF2BC-1F0E-4613-A899-BAE198311419}">
      <dgm:prSet phldrT="[Text]" phldr="1"/>
      <dgm:spPr/>
      <dgm:t>
        <a:bodyPr/>
        <a:lstStyle/>
        <a:p>
          <a:endParaRPr lang="en-US"/>
        </a:p>
      </dgm:t>
    </dgm:pt>
    <dgm:pt modelId="{9FBE6663-39DF-49D3-9BB9-E84F24DFAC55}" type="parTrans" cxnId="{DD5B0B0C-C24E-42D7-AF99-BDD4547520C5}">
      <dgm:prSet/>
      <dgm:spPr/>
      <dgm:t>
        <a:bodyPr/>
        <a:lstStyle/>
        <a:p>
          <a:endParaRPr lang="en-US"/>
        </a:p>
      </dgm:t>
    </dgm:pt>
    <dgm:pt modelId="{6A952B6D-F468-4B01-8465-97B4784C5D84}" type="sibTrans" cxnId="{DD5B0B0C-C24E-42D7-AF99-BDD4547520C5}">
      <dgm:prSet/>
      <dgm:spPr/>
      <dgm:t>
        <a:bodyPr/>
        <a:lstStyle/>
        <a:p>
          <a:endParaRPr lang="en-US"/>
        </a:p>
      </dgm:t>
    </dgm:pt>
    <dgm:pt modelId="{20AFAA14-DCFE-400E-80FD-12312DB28D5D}">
      <dgm:prSet phldrT="[Text]"/>
      <dgm:spPr/>
      <dgm:t>
        <a:bodyPr/>
        <a:lstStyle/>
        <a:p>
          <a:r>
            <a:rPr lang="en-US" dirty="0" smtClean="0"/>
            <a:t>SRV3</a:t>
          </a:r>
          <a:endParaRPr lang="en-US" dirty="0"/>
        </a:p>
      </dgm:t>
    </dgm:pt>
    <dgm:pt modelId="{08C9556E-6FCE-4B9B-AC89-81B31E94DA0E}" type="parTrans" cxnId="{D043838B-C347-4F6D-97D7-B9F8756F1536}">
      <dgm:prSet/>
      <dgm:spPr/>
      <dgm:t>
        <a:bodyPr/>
        <a:lstStyle/>
        <a:p>
          <a:endParaRPr lang="en-US"/>
        </a:p>
      </dgm:t>
    </dgm:pt>
    <dgm:pt modelId="{DF70980C-7511-45CE-A9B4-0FA21B3B3626}" type="sibTrans" cxnId="{D043838B-C347-4F6D-97D7-B9F8756F1536}">
      <dgm:prSet/>
      <dgm:spPr/>
      <dgm:t>
        <a:bodyPr/>
        <a:lstStyle/>
        <a:p>
          <a:endParaRPr lang="en-US"/>
        </a:p>
      </dgm:t>
    </dgm:pt>
    <dgm:pt modelId="{5DD21A91-5949-4D40-8AB7-003B3ED52061}" type="pres">
      <dgm:prSet presAssocID="{A930B60C-E496-43C3-8FFD-711D129BCB70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96610C7-200F-4001-8019-347607E6E3CA}" type="pres">
      <dgm:prSet presAssocID="{A08099EB-F236-465B-9E2F-3D63E98EAEA7}" presName="compositeNode" presStyleCnt="0">
        <dgm:presLayoutVars>
          <dgm:bulletEnabled val="1"/>
        </dgm:presLayoutVars>
      </dgm:prSet>
      <dgm:spPr/>
    </dgm:pt>
    <dgm:pt modelId="{71300777-AD2E-4A18-965D-1532B9A7ADCC}" type="pres">
      <dgm:prSet presAssocID="{A08099EB-F236-465B-9E2F-3D63E98EAEA7}" presName="image" presStyleLbl="fgImgPlace1" presStyleIdx="0" presStyleCnt="3"/>
      <dgm:spPr/>
    </dgm:pt>
    <dgm:pt modelId="{150A1E47-80ED-4847-8364-10C944E9BA06}" type="pres">
      <dgm:prSet presAssocID="{A08099EB-F236-465B-9E2F-3D63E98EAE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9B907-DEF0-4197-BB4D-A49F9564F7B1}" type="pres">
      <dgm:prSet presAssocID="{A08099EB-F236-465B-9E2F-3D63E98EAEA7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ED886-6BC6-45D3-A8C3-C0C59BD4B116}" type="pres">
      <dgm:prSet presAssocID="{04DCC3D6-FD63-4557-AB20-112E9DB185D8}" presName="sibTrans" presStyleCnt="0"/>
      <dgm:spPr/>
    </dgm:pt>
    <dgm:pt modelId="{324A1414-6D31-4F2E-BA57-93A82D9FE6E5}" type="pres">
      <dgm:prSet presAssocID="{E18C2D0D-A3B1-46FE-9D9A-F42B46394C7D}" presName="compositeNode" presStyleCnt="0">
        <dgm:presLayoutVars>
          <dgm:bulletEnabled val="1"/>
        </dgm:presLayoutVars>
      </dgm:prSet>
      <dgm:spPr/>
    </dgm:pt>
    <dgm:pt modelId="{CBAEBF6C-7499-463D-8C7D-0F109613C196}" type="pres">
      <dgm:prSet presAssocID="{E18C2D0D-A3B1-46FE-9D9A-F42B46394C7D}" presName="image" presStyleLbl="fgImgPlace1" presStyleIdx="1" presStyleCnt="3"/>
      <dgm:spPr/>
    </dgm:pt>
    <dgm:pt modelId="{30B0E854-2E98-4CFB-8F09-4C4FE879E58D}" type="pres">
      <dgm:prSet presAssocID="{E18C2D0D-A3B1-46FE-9D9A-F42B46394C7D}" presName="childNode" presStyleLbl="node1" presStyleIdx="1" presStyleCnt="3" custLinFactNeighborX="-4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79151-A098-47C8-A2A1-EDFE8A74003C}" type="pres">
      <dgm:prSet presAssocID="{E18C2D0D-A3B1-46FE-9D9A-F42B46394C7D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A7CC9-4288-445F-A04F-921EA3E73252}" type="pres">
      <dgm:prSet presAssocID="{8BBFA6C0-76D1-4649-9722-8F0AB62CAFFE}" presName="sibTrans" presStyleCnt="0"/>
      <dgm:spPr/>
    </dgm:pt>
    <dgm:pt modelId="{A0EA0D03-7D7D-42E8-8690-52D9FCEEE3DD}" type="pres">
      <dgm:prSet presAssocID="{842AF2BC-1F0E-4613-A899-BAE198311419}" presName="compositeNode" presStyleCnt="0">
        <dgm:presLayoutVars>
          <dgm:bulletEnabled val="1"/>
        </dgm:presLayoutVars>
      </dgm:prSet>
      <dgm:spPr/>
    </dgm:pt>
    <dgm:pt modelId="{8D5E88B8-3BD5-47FA-9E62-EAA6A8A9A277}" type="pres">
      <dgm:prSet presAssocID="{842AF2BC-1F0E-4613-A899-BAE198311419}" presName="image" presStyleLbl="fgImgPlace1" presStyleIdx="2" presStyleCnt="3"/>
      <dgm:spPr/>
    </dgm:pt>
    <dgm:pt modelId="{A96AC218-6245-4582-9E7A-73263F3F8B33}" type="pres">
      <dgm:prSet presAssocID="{842AF2BC-1F0E-4613-A899-BAE198311419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D511B-FBD1-442B-89FB-45A65426985B}" type="pres">
      <dgm:prSet presAssocID="{842AF2BC-1F0E-4613-A899-BAE198311419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F592B-3CBF-42FA-9DB7-C99CB2EDBAED}" type="presOf" srcId="{A930B60C-E496-43C3-8FFD-711D129BCB70}" destId="{5DD21A91-5949-4D40-8AB7-003B3ED52061}" srcOrd="0" destOrd="0" presId="urn:microsoft.com/office/officeart/2005/8/layout/hList2"/>
    <dgm:cxn modelId="{347A9539-91E0-40E3-858B-CE458F54606A}" type="presOf" srcId="{007A4FF9-3DE9-4819-A909-EF3EDC5B23F7}" destId="{150A1E47-80ED-4847-8364-10C944E9BA06}" srcOrd="0" destOrd="0" presId="urn:microsoft.com/office/officeart/2005/8/layout/hList2"/>
    <dgm:cxn modelId="{DD5B0B0C-C24E-42D7-AF99-BDD4547520C5}" srcId="{A930B60C-E496-43C3-8FFD-711D129BCB70}" destId="{842AF2BC-1F0E-4613-A899-BAE198311419}" srcOrd="2" destOrd="0" parTransId="{9FBE6663-39DF-49D3-9BB9-E84F24DFAC55}" sibTransId="{6A952B6D-F468-4B01-8465-97B4784C5D84}"/>
    <dgm:cxn modelId="{CF3443FE-822E-467D-A197-03108F190E9D}" srcId="{E18C2D0D-A3B1-46FE-9D9A-F42B46394C7D}" destId="{43D9A30F-9F64-4EE6-85EC-EFF46F853532}" srcOrd="0" destOrd="0" parTransId="{01F7A3F0-A1B5-4A55-BB6A-734E83EB94A5}" sibTransId="{C5ADF048-886D-4B9D-9065-49772C86B287}"/>
    <dgm:cxn modelId="{E610EB91-E57C-4344-AC0F-748A73F6E7C3}" type="presOf" srcId="{A08099EB-F236-465B-9E2F-3D63E98EAEA7}" destId="{E469B907-DEF0-4197-BB4D-A49F9564F7B1}" srcOrd="0" destOrd="0" presId="urn:microsoft.com/office/officeart/2005/8/layout/hList2"/>
    <dgm:cxn modelId="{E998A22A-11E6-4B38-9903-A0D6A79A3A4E}" srcId="{A930B60C-E496-43C3-8FFD-711D129BCB70}" destId="{E18C2D0D-A3B1-46FE-9D9A-F42B46394C7D}" srcOrd="1" destOrd="0" parTransId="{B038FBD0-A4CF-46F4-951E-21C03FB0F62D}" sibTransId="{8BBFA6C0-76D1-4649-9722-8F0AB62CAFFE}"/>
    <dgm:cxn modelId="{B6A0112E-7DEC-4F8D-940C-4AFC7E612A5C}" type="presOf" srcId="{842AF2BC-1F0E-4613-A899-BAE198311419}" destId="{A26D511B-FBD1-442B-89FB-45A65426985B}" srcOrd="0" destOrd="0" presId="urn:microsoft.com/office/officeart/2005/8/layout/hList2"/>
    <dgm:cxn modelId="{591F1452-2AD3-4C64-B7C1-57B1A1D6E342}" srcId="{A08099EB-F236-465B-9E2F-3D63E98EAEA7}" destId="{007A4FF9-3DE9-4819-A909-EF3EDC5B23F7}" srcOrd="0" destOrd="0" parTransId="{421CCF1F-96D3-4138-A0DA-F52199F0A236}" sibTransId="{670D0FCC-2E5B-42DB-A237-465C807226E1}"/>
    <dgm:cxn modelId="{44203212-3E1A-4BE6-BC3C-50DBC8A95EC4}" type="presOf" srcId="{43D9A30F-9F64-4EE6-85EC-EFF46F853532}" destId="{30B0E854-2E98-4CFB-8F09-4C4FE879E58D}" srcOrd="0" destOrd="0" presId="urn:microsoft.com/office/officeart/2005/8/layout/hList2"/>
    <dgm:cxn modelId="{0D210584-D27B-4BB0-95F6-C73052985AB1}" type="presOf" srcId="{20AFAA14-DCFE-400E-80FD-12312DB28D5D}" destId="{A96AC218-6245-4582-9E7A-73263F3F8B33}" srcOrd="0" destOrd="0" presId="urn:microsoft.com/office/officeart/2005/8/layout/hList2"/>
    <dgm:cxn modelId="{3AF203D7-AAA5-448D-98EB-4AABE0A86164}" srcId="{A930B60C-E496-43C3-8FFD-711D129BCB70}" destId="{A08099EB-F236-465B-9E2F-3D63E98EAEA7}" srcOrd="0" destOrd="0" parTransId="{29C22B50-3775-4F07-9807-51EEA853D298}" sibTransId="{04DCC3D6-FD63-4557-AB20-112E9DB185D8}"/>
    <dgm:cxn modelId="{D043838B-C347-4F6D-97D7-B9F8756F1536}" srcId="{842AF2BC-1F0E-4613-A899-BAE198311419}" destId="{20AFAA14-DCFE-400E-80FD-12312DB28D5D}" srcOrd="0" destOrd="0" parTransId="{08C9556E-6FCE-4B9B-AC89-81B31E94DA0E}" sibTransId="{DF70980C-7511-45CE-A9B4-0FA21B3B3626}"/>
    <dgm:cxn modelId="{9DB54D1F-49D6-40F3-BCCA-F88B02D74F03}" type="presOf" srcId="{E18C2D0D-A3B1-46FE-9D9A-F42B46394C7D}" destId="{44B79151-A098-47C8-A2A1-EDFE8A74003C}" srcOrd="0" destOrd="0" presId="urn:microsoft.com/office/officeart/2005/8/layout/hList2"/>
    <dgm:cxn modelId="{1284C511-B779-40A2-849B-274B2D8DDE8E}" type="presParOf" srcId="{5DD21A91-5949-4D40-8AB7-003B3ED52061}" destId="{696610C7-200F-4001-8019-347607E6E3CA}" srcOrd="0" destOrd="0" presId="urn:microsoft.com/office/officeart/2005/8/layout/hList2"/>
    <dgm:cxn modelId="{7D39C53A-5298-4E4A-AABE-67A4DAADFF84}" type="presParOf" srcId="{696610C7-200F-4001-8019-347607E6E3CA}" destId="{71300777-AD2E-4A18-965D-1532B9A7ADCC}" srcOrd="0" destOrd="0" presId="urn:microsoft.com/office/officeart/2005/8/layout/hList2"/>
    <dgm:cxn modelId="{1FB9340E-A6FD-440F-BB93-E54116BEC98B}" type="presParOf" srcId="{696610C7-200F-4001-8019-347607E6E3CA}" destId="{150A1E47-80ED-4847-8364-10C944E9BA06}" srcOrd="1" destOrd="0" presId="urn:microsoft.com/office/officeart/2005/8/layout/hList2"/>
    <dgm:cxn modelId="{35647C76-73D3-43E2-80FF-698B3A483922}" type="presParOf" srcId="{696610C7-200F-4001-8019-347607E6E3CA}" destId="{E469B907-DEF0-4197-BB4D-A49F9564F7B1}" srcOrd="2" destOrd="0" presId="urn:microsoft.com/office/officeart/2005/8/layout/hList2"/>
    <dgm:cxn modelId="{6F69DAEB-3BEF-4D28-A8E0-2A51027F7D93}" type="presParOf" srcId="{5DD21A91-5949-4D40-8AB7-003B3ED52061}" destId="{17EED886-6BC6-45D3-A8C3-C0C59BD4B116}" srcOrd="1" destOrd="0" presId="urn:microsoft.com/office/officeart/2005/8/layout/hList2"/>
    <dgm:cxn modelId="{3AA1DA76-0869-4AE0-9F57-EDB4D6B80522}" type="presParOf" srcId="{5DD21A91-5949-4D40-8AB7-003B3ED52061}" destId="{324A1414-6D31-4F2E-BA57-93A82D9FE6E5}" srcOrd="2" destOrd="0" presId="urn:microsoft.com/office/officeart/2005/8/layout/hList2"/>
    <dgm:cxn modelId="{3D18F7CC-9CBD-4766-BE37-D8FA9F1F5C33}" type="presParOf" srcId="{324A1414-6D31-4F2E-BA57-93A82D9FE6E5}" destId="{CBAEBF6C-7499-463D-8C7D-0F109613C196}" srcOrd="0" destOrd="0" presId="urn:microsoft.com/office/officeart/2005/8/layout/hList2"/>
    <dgm:cxn modelId="{20746475-6584-48FA-8593-2B30085A67FE}" type="presParOf" srcId="{324A1414-6D31-4F2E-BA57-93A82D9FE6E5}" destId="{30B0E854-2E98-4CFB-8F09-4C4FE879E58D}" srcOrd="1" destOrd="0" presId="urn:microsoft.com/office/officeart/2005/8/layout/hList2"/>
    <dgm:cxn modelId="{FDEA1060-74C8-4828-B4FE-30B7F76AF04F}" type="presParOf" srcId="{324A1414-6D31-4F2E-BA57-93A82D9FE6E5}" destId="{44B79151-A098-47C8-A2A1-EDFE8A74003C}" srcOrd="2" destOrd="0" presId="urn:microsoft.com/office/officeart/2005/8/layout/hList2"/>
    <dgm:cxn modelId="{9BBE6008-C4B6-477B-BDA7-7E2BAA987A5F}" type="presParOf" srcId="{5DD21A91-5949-4D40-8AB7-003B3ED52061}" destId="{639A7CC9-4288-445F-A04F-921EA3E73252}" srcOrd="3" destOrd="0" presId="urn:microsoft.com/office/officeart/2005/8/layout/hList2"/>
    <dgm:cxn modelId="{C68C5069-4C17-4F59-82D9-CD384B43587E}" type="presParOf" srcId="{5DD21A91-5949-4D40-8AB7-003B3ED52061}" destId="{A0EA0D03-7D7D-42E8-8690-52D9FCEEE3DD}" srcOrd="4" destOrd="0" presId="urn:microsoft.com/office/officeart/2005/8/layout/hList2"/>
    <dgm:cxn modelId="{BE56A2A9-9926-4940-B7AD-5C42ED02F7A8}" type="presParOf" srcId="{A0EA0D03-7D7D-42E8-8690-52D9FCEEE3DD}" destId="{8D5E88B8-3BD5-47FA-9E62-EAA6A8A9A277}" srcOrd="0" destOrd="0" presId="urn:microsoft.com/office/officeart/2005/8/layout/hList2"/>
    <dgm:cxn modelId="{87F81C0A-161A-41D5-B442-CC2B1E2026B8}" type="presParOf" srcId="{A0EA0D03-7D7D-42E8-8690-52D9FCEEE3DD}" destId="{A96AC218-6245-4582-9E7A-73263F3F8B33}" srcOrd="1" destOrd="0" presId="urn:microsoft.com/office/officeart/2005/8/layout/hList2"/>
    <dgm:cxn modelId="{2FC8FAE4-9339-43E3-A009-DEF1C01DA3BA}" type="presParOf" srcId="{A0EA0D03-7D7D-42E8-8690-52D9FCEEE3DD}" destId="{A26D511B-FBD1-442B-89FB-45A65426985B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B907-DEF0-4197-BB4D-A49F9564F7B1}">
      <dsp:nvSpPr>
        <dsp:cNvPr id="0" name=""/>
        <dsp:cNvSpPr/>
      </dsp:nvSpPr>
      <dsp:spPr>
        <a:xfrm rot="16200000">
          <a:off x="-480919" y="715741"/>
          <a:ext cx="1090863" cy="10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0787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-480919" y="715741"/>
        <a:ext cx="1090863" cy="102939"/>
      </dsp:txXfrm>
    </dsp:sp>
    <dsp:sp modelId="{150A1E47-80ED-4847-8364-10C944E9BA06}">
      <dsp:nvSpPr>
        <dsp:cNvPr id="0" name=""/>
        <dsp:cNvSpPr/>
      </dsp:nvSpPr>
      <dsp:spPr>
        <a:xfrm>
          <a:off x="115982" y="221779"/>
          <a:ext cx="512748" cy="1090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90787" rIns="78232" bIns="78232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SRV1</a:t>
          </a:r>
          <a:endParaRPr lang="en-US" sz="900" kern="1200" dirty="0"/>
        </a:p>
      </dsp:txBody>
      <dsp:txXfrm>
        <a:off x="115982" y="221779"/>
        <a:ext cx="512748" cy="1090863"/>
      </dsp:txXfrm>
    </dsp:sp>
    <dsp:sp modelId="{71300777-AD2E-4A18-965D-1532B9A7ADCC}">
      <dsp:nvSpPr>
        <dsp:cNvPr id="0" name=""/>
        <dsp:cNvSpPr/>
      </dsp:nvSpPr>
      <dsp:spPr>
        <a:xfrm>
          <a:off x="13042" y="85899"/>
          <a:ext cx="205879" cy="20587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79151-A098-47C8-A2A1-EDFE8A74003C}">
      <dsp:nvSpPr>
        <dsp:cNvPr id="0" name=""/>
        <dsp:cNvSpPr/>
      </dsp:nvSpPr>
      <dsp:spPr>
        <a:xfrm rot="16200000">
          <a:off x="264993" y="715741"/>
          <a:ext cx="1090863" cy="10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0787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4993" y="715741"/>
        <a:ext cx="1090863" cy="102939"/>
      </dsp:txXfrm>
    </dsp:sp>
    <dsp:sp modelId="{30B0E854-2E98-4CFB-8F09-4C4FE879E58D}">
      <dsp:nvSpPr>
        <dsp:cNvPr id="0" name=""/>
        <dsp:cNvSpPr/>
      </dsp:nvSpPr>
      <dsp:spPr>
        <a:xfrm>
          <a:off x="838201" y="221779"/>
          <a:ext cx="512748" cy="1090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90787" rIns="78232" bIns="78232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SRV2</a:t>
          </a:r>
          <a:endParaRPr lang="en-US" sz="900" kern="1200" dirty="0"/>
        </a:p>
      </dsp:txBody>
      <dsp:txXfrm>
        <a:off x="838201" y="221779"/>
        <a:ext cx="512748" cy="1090863"/>
      </dsp:txXfrm>
    </dsp:sp>
    <dsp:sp modelId="{CBAEBF6C-7499-463D-8C7D-0F109613C196}">
      <dsp:nvSpPr>
        <dsp:cNvPr id="0" name=""/>
        <dsp:cNvSpPr/>
      </dsp:nvSpPr>
      <dsp:spPr>
        <a:xfrm>
          <a:off x="758955" y="85899"/>
          <a:ext cx="205879" cy="20587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D511B-FBD1-442B-89FB-45A65426985B}">
      <dsp:nvSpPr>
        <dsp:cNvPr id="0" name=""/>
        <dsp:cNvSpPr/>
      </dsp:nvSpPr>
      <dsp:spPr>
        <a:xfrm rot="16200000">
          <a:off x="1010906" y="715741"/>
          <a:ext cx="1090863" cy="10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0787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0906" y="715741"/>
        <a:ext cx="1090863" cy="102939"/>
      </dsp:txXfrm>
    </dsp:sp>
    <dsp:sp modelId="{A96AC218-6245-4582-9E7A-73263F3F8B33}">
      <dsp:nvSpPr>
        <dsp:cNvPr id="0" name=""/>
        <dsp:cNvSpPr/>
      </dsp:nvSpPr>
      <dsp:spPr>
        <a:xfrm>
          <a:off x="1607808" y="221779"/>
          <a:ext cx="512748" cy="1090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90787" rIns="78232" bIns="78232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SRV3</a:t>
          </a:r>
          <a:endParaRPr lang="en-US" sz="900" kern="1200" dirty="0"/>
        </a:p>
      </dsp:txBody>
      <dsp:txXfrm>
        <a:off x="1607808" y="221779"/>
        <a:ext cx="512748" cy="1090863"/>
      </dsp:txXfrm>
    </dsp:sp>
    <dsp:sp modelId="{8D5E88B8-3BD5-47FA-9E62-EAA6A8A9A277}">
      <dsp:nvSpPr>
        <dsp:cNvPr id="0" name=""/>
        <dsp:cNvSpPr/>
      </dsp:nvSpPr>
      <dsp:spPr>
        <a:xfrm>
          <a:off x="1504868" y="85899"/>
          <a:ext cx="205879" cy="20587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69CBFA-1EAB-4854-8646-7A29BB2D8B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739269-4111-4624-A38E-8C9279AD5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9CBFA-1EAB-4854-8646-7A29BB2D8B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739269-4111-4624-A38E-8C9279AD5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9CBFA-1EAB-4854-8646-7A29BB2D8B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739269-4111-4624-A38E-8C9279AD5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9CBFA-1EAB-4854-8646-7A29BB2D8B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739269-4111-4624-A38E-8C9279AD57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9CBFA-1EAB-4854-8646-7A29BB2D8B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739269-4111-4624-A38E-8C9279AD57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9CBFA-1EAB-4854-8646-7A29BB2D8B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739269-4111-4624-A38E-8C9279AD57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9CBFA-1EAB-4854-8646-7A29BB2D8B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739269-4111-4624-A38E-8C9279AD57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9CBFA-1EAB-4854-8646-7A29BB2D8B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739269-4111-4624-A38E-8C9279AD57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9CBFA-1EAB-4854-8646-7A29BB2D8B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739269-4111-4624-A38E-8C9279AD5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569CBFA-1EAB-4854-8646-7A29BB2D8B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739269-4111-4624-A38E-8C9279AD57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69CBFA-1EAB-4854-8646-7A29BB2D8B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739269-4111-4624-A38E-8C9279AD575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69CBFA-1EAB-4854-8646-7A29BB2D8B8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739269-4111-4624-A38E-8C9279AD57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iuspunzalan/presentation/blob/master/webserver_tasks.y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iuspunzalan/presentation/blob/master/webserver_tasks.y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Ansible</a:t>
            </a:r>
            <a:r>
              <a:rPr lang="en-US" dirty="0" smtClean="0"/>
              <a:t> and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How agile is </a:t>
            </a:r>
            <a:r>
              <a:rPr lang="en-US" sz="2400" dirty="0" smtClean="0"/>
              <a:t>the </a:t>
            </a:r>
            <a:r>
              <a:rPr lang="en-US" sz="2400" dirty="0" smtClean="0"/>
              <a:t>process in doing </a:t>
            </a:r>
            <a:r>
              <a:rPr lang="en-US" sz="2400" dirty="0" smtClean="0"/>
              <a:t>release and update?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Are we capable of scaling up or down the services when needed?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How much </a:t>
            </a:r>
            <a:r>
              <a:rPr lang="en-US" sz="2400" dirty="0" smtClean="0"/>
              <a:t>behind are we in </a:t>
            </a:r>
            <a:r>
              <a:rPr lang="en-US" sz="2400" dirty="0" smtClean="0"/>
              <a:t>doing patch updates</a:t>
            </a:r>
            <a:r>
              <a:rPr lang="en-US" sz="24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long does it take to </a:t>
            </a:r>
            <a:r>
              <a:rPr lang="en-US" sz="2400" dirty="0" smtClean="0"/>
              <a:t>provision a fully operational </a:t>
            </a:r>
            <a:r>
              <a:rPr lang="en-US" sz="2400" dirty="0"/>
              <a:t>system?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our current challenges?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>
          <a:xfrm>
            <a:off x="5791200" y="1600200"/>
            <a:ext cx="3124200" cy="2119632"/>
          </a:xfrm>
          <a:prstGeom prst="cloud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5255"/>
            <a:ext cx="7124700" cy="1036638"/>
          </a:xfrm>
        </p:spPr>
        <p:txBody>
          <a:bodyPr/>
          <a:lstStyle/>
          <a:p>
            <a:r>
              <a:rPr lang="en-US" dirty="0" smtClean="0"/>
              <a:t>Basic Requirements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38200" y="2667000"/>
            <a:ext cx="838200" cy="304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838200" y="2986043"/>
            <a:ext cx="838200" cy="304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6521" y="3483836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Repository/ Source Control </a:t>
            </a:r>
            <a:r>
              <a:rPr lang="en-US" dirty="0" smtClean="0"/>
              <a:t>Management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1600200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ctagon 8"/>
          <p:cNvSpPr/>
          <p:nvPr/>
        </p:nvSpPr>
        <p:spPr>
          <a:xfrm>
            <a:off x="3352800" y="1682097"/>
            <a:ext cx="1295400" cy="11430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3200" y="29489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Management/ Orchestration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62600" y="1483257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ertical Scroll 11"/>
          <p:cNvSpPr/>
          <p:nvPr/>
        </p:nvSpPr>
        <p:spPr>
          <a:xfrm>
            <a:off x="3543300" y="4038600"/>
            <a:ext cx="914400" cy="91440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0" y="52255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Playbooks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234562336"/>
              </p:ext>
            </p:extLst>
          </p:nvPr>
        </p:nvGraphicFramePr>
        <p:xfrm>
          <a:off x="6324600" y="1892300"/>
          <a:ext cx="2133600" cy="139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24600" y="394550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Cloud or Virtual Infrastructure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209800" y="42672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376373" y="3410565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77000" y="47442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 as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Manage and provision system or set of systems thru codes or declarative files.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Ability to provision and replicate systems in short period of time.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Code as Infrastructure (AWS </a:t>
            </a:r>
            <a:r>
              <a:rPr lang="en-US" sz="2800" dirty="0" err="1" smtClean="0"/>
              <a:t>Cloudformation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Vertical Scroll 4">
            <a:hlinkClick r:id="rId2"/>
          </p:cNvPr>
          <p:cNvSpPr/>
          <p:nvPr/>
        </p:nvSpPr>
        <p:spPr>
          <a:xfrm>
            <a:off x="4038600" y="3639084"/>
            <a:ext cx="838200" cy="9144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4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685800"/>
            <a:ext cx="6553200" cy="5638800"/>
          </a:xfrm>
          <a:prstGeom prst="roundRect">
            <a:avLst>
              <a:gd name="adj" fmla="val 6854"/>
            </a:avLst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381000"/>
            <a:ext cx="5943600" cy="510540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0"/>
            <a:endCxn id="5" idx="2"/>
          </p:cNvCxnSpPr>
          <p:nvPr/>
        </p:nvCxnSpPr>
        <p:spPr>
          <a:xfrm>
            <a:off x="4800600" y="3810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3510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AZa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381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AZb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1371600" y="1905000"/>
            <a:ext cx="7391400" cy="1143000"/>
          </a:xfrm>
          <a:prstGeom prst="leftRightArrow">
            <a:avLst>
              <a:gd name="adj1" fmla="val 74922"/>
              <a:gd name="adj2" fmla="val 36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33600" y="914400"/>
            <a:ext cx="2438400" cy="228600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2590800" y="2133600"/>
            <a:ext cx="1600200" cy="685800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23844" y="3571101"/>
            <a:ext cx="144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Bastion </a:t>
            </a:r>
            <a:r>
              <a:rPr lang="en-US" sz="1200" dirty="0" smtClean="0"/>
              <a:t>Server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43" y="228736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Auto-Scaling Group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914400"/>
            <a:ext cx="2438400" cy="228600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2781300" y="1066800"/>
            <a:ext cx="4381500" cy="685800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19600" y="1271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5715000" y="2133600"/>
            <a:ext cx="1600200" cy="685800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19800" y="242015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 Server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133600" y="3352800"/>
            <a:ext cx="2438400" cy="1447800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5600" y="29095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Private Subnet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29234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Private Subnet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2362200" y="3505200"/>
            <a:ext cx="800100" cy="533400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19400" y="24384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 Server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257800" y="3352800"/>
            <a:ext cx="2438400" cy="1447800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2819400" y="4233010"/>
            <a:ext cx="4381500" cy="48854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14800" y="43712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 Load Balancer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47522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Public Subnet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19800" y="4676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Public Subnet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962400" y="2819400"/>
            <a:ext cx="762000" cy="141361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10200" y="2819400"/>
            <a:ext cx="762000" cy="141361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0"/>
          </p:cNvCxnSpPr>
          <p:nvPr/>
        </p:nvCxnSpPr>
        <p:spPr>
          <a:xfrm flipV="1">
            <a:off x="3476625" y="1481990"/>
            <a:ext cx="638175" cy="65161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715000" y="1481990"/>
            <a:ext cx="581025" cy="69362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438400" y="5608890"/>
            <a:ext cx="7620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62300" y="577519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Internet Gateway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endCxn id="33" idx="7"/>
          </p:cNvCxnSpPr>
          <p:nvPr/>
        </p:nvCxnSpPr>
        <p:spPr>
          <a:xfrm flipH="1">
            <a:off x="3088808" y="4676001"/>
            <a:ext cx="1635592" cy="102216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</p:cNvCxnSpPr>
          <p:nvPr/>
        </p:nvCxnSpPr>
        <p:spPr>
          <a:xfrm flipH="1">
            <a:off x="1143000" y="5913690"/>
            <a:ext cx="12954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" y="576843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Internet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4600" y="567610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Automation by </a:t>
            </a:r>
            <a:r>
              <a:rPr lang="en-US" sz="2800" dirty="0" err="1" smtClean="0"/>
              <a:t>Ansible</a:t>
            </a:r>
            <a:endParaRPr lang="en-US" sz="2800" dirty="0"/>
          </a:p>
        </p:txBody>
      </p:sp>
      <p:sp>
        <p:nvSpPr>
          <p:cNvPr id="5" name="Vertical Scroll 4">
            <a:hlinkClick r:id="rId2"/>
          </p:cNvPr>
          <p:cNvSpPr/>
          <p:nvPr/>
        </p:nvSpPr>
        <p:spPr>
          <a:xfrm>
            <a:off x="3048000" y="4419600"/>
            <a:ext cx="838200" cy="9144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1329"/>
            <a:ext cx="8153400" cy="25572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Configuration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Provisioning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Application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Continuous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2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Automation by </a:t>
            </a:r>
            <a:r>
              <a:rPr lang="en-US" sz="2800" dirty="0" err="1" smtClean="0"/>
              <a:t>Ansible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24200" y="1219200"/>
            <a:ext cx="4572000" cy="42672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200" dirty="0" err="1"/>
              <a:t>ansible</a:t>
            </a:r>
            <a:r>
              <a:rPr lang="en-US" sz="1200" dirty="0"/>
              <a:t>/</a:t>
            </a:r>
          </a:p>
          <a:p>
            <a:pPr marL="109728" indent="0">
              <a:buNone/>
            </a:pPr>
            <a:r>
              <a:rPr lang="en-US" sz="1200" dirty="0" smtClean="0"/>
              <a:t>├── </a:t>
            </a:r>
            <a:r>
              <a:rPr lang="en-US" sz="1200" dirty="0"/>
              <a:t>inventory</a:t>
            </a:r>
          </a:p>
          <a:p>
            <a:pPr marL="109728" indent="0">
              <a:buNone/>
            </a:pPr>
            <a:r>
              <a:rPr lang="en-US" sz="1200" dirty="0"/>
              <a:t>│   ├── dev</a:t>
            </a:r>
          </a:p>
          <a:p>
            <a:pPr marL="109728" indent="0">
              <a:buNone/>
            </a:pPr>
            <a:r>
              <a:rPr lang="en-US" sz="1200" dirty="0"/>
              <a:t>│   ├── production</a:t>
            </a:r>
          </a:p>
          <a:p>
            <a:pPr marL="109728" indent="0">
              <a:buNone/>
            </a:pPr>
            <a:r>
              <a:rPr lang="en-US" sz="1200" dirty="0"/>
              <a:t>│   └── stage</a:t>
            </a:r>
          </a:p>
          <a:p>
            <a:pPr marL="109728" indent="0">
              <a:buNone/>
            </a:pPr>
            <a:r>
              <a:rPr lang="en-US" sz="1200" dirty="0"/>
              <a:t>├── roles</a:t>
            </a:r>
          </a:p>
          <a:p>
            <a:pPr marL="109728" indent="0">
              <a:buNone/>
            </a:pPr>
            <a:r>
              <a:rPr lang="en-US" sz="1200" dirty="0"/>
              <a:t>│   └── common</a:t>
            </a:r>
          </a:p>
          <a:p>
            <a:pPr marL="109728" indent="0">
              <a:buNone/>
            </a:pPr>
            <a:r>
              <a:rPr lang="en-US" sz="1200" dirty="0"/>
              <a:t>│       ├── files</a:t>
            </a:r>
          </a:p>
          <a:p>
            <a:pPr marL="109728" indent="0">
              <a:buNone/>
            </a:pPr>
            <a:r>
              <a:rPr lang="en-US" sz="1200" dirty="0"/>
              <a:t>│       │   └── </a:t>
            </a:r>
            <a:r>
              <a:rPr lang="en-US" sz="1200" dirty="0" err="1"/>
              <a:t>main.yml</a:t>
            </a:r>
            <a:endParaRPr lang="en-US" sz="1200" dirty="0"/>
          </a:p>
          <a:p>
            <a:pPr marL="109728" indent="0">
              <a:buNone/>
            </a:pPr>
            <a:r>
              <a:rPr lang="en-US" sz="1200" dirty="0"/>
              <a:t>│       ├── handlers</a:t>
            </a:r>
          </a:p>
          <a:p>
            <a:pPr marL="109728" indent="0">
              <a:buNone/>
            </a:pPr>
            <a:r>
              <a:rPr lang="en-US" sz="1200" dirty="0"/>
              <a:t>│       │   └── </a:t>
            </a:r>
            <a:r>
              <a:rPr lang="en-US" sz="1200" dirty="0" err="1"/>
              <a:t>main.yml</a:t>
            </a:r>
            <a:endParaRPr lang="en-US" sz="1200" dirty="0"/>
          </a:p>
          <a:p>
            <a:pPr marL="109728" indent="0">
              <a:buNone/>
            </a:pPr>
            <a:r>
              <a:rPr lang="en-US" sz="1200" dirty="0"/>
              <a:t>│       ├── tasks</a:t>
            </a:r>
          </a:p>
          <a:p>
            <a:pPr marL="109728" indent="0">
              <a:buNone/>
            </a:pPr>
            <a:r>
              <a:rPr lang="en-US" sz="1200" dirty="0"/>
              <a:t>│       │   └── </a:t>
            </a:r>
            <a:r>
              <a:rPr lang="en-US" sz="1200" dirty="0" err="1"/>
              <a:t>main.yml</a:t>
            </a:r>
            <a:endParaRPr lang="en-US" sz="1200" dirty="0"/>
          </a:p>
          <a:p>
            <a:pPr marL="109728" indent="0">
              <a:buNone/>
            </a:pPr>
            <a:r>
              <a:rPr lang="en-US" sz="1200" dirty="0"/>
              <a:t>│       ├── templates</a:t>
            </a:r>
          </a:p>
          <a:p>
            <a:pPr marL="109728" indent="0">
              <a:buNone/>
            </a:pPr>
            <a:r>
              <a:rPr lang="en-US" sz="1200" dirty="0"/>
              <a:t>│       │   └── </a:t>
            </a:r>
            <a:r>
              <a:rPr lang="en-US" sz="1200" dirty="0" err="1"/>
              <a:t>main.yml</a:t>
            </a:r>
            <a:endParaRPr lang="en-US" sz="1200" dirty="0"/>
          </a:p>
          <a:p>
            <a:pPr marL="109728" indent="0">
              <a:buNone/>
            </a:pPr>
            <a:r>
              <a:rPr lang="en-US" sz="1200" dirty="0"/>
              <a:t>│       └── </a:t>
            </a:r>
            <a:r>
              <a:rPr lang="en-US" sz="1200" dirty="0" err="1"/>
              <a:t>vars</a:t>
            </a:r>
            <a:endParaRPr lang="en-US" sz="1200" dirty="0"/>
          </a:p>
          <a:p>
            <a:pPr marL="109728" indent="0">
              <a:buNone/>
            </a:pPr>
            <a:r>
              <a:rPr lang="en-US" sz="1200" dirty="0"/>
              <a:t>│           └── </a:t>
            </a:r>
            <a:r>
              <a:rPr lang="en-US" sz="1200" dirty="0" err="1"/>
              <a:t>main.yml</a:t>
            </a:r>
            <a:endParaRPr lang="en-US" sz="1200" dirty="0"/>
          </a:p>
          <a:p>
            <a:pPr marL="109728" indent="0">
              <a:buNone/>
            </a:pPr>
            <a:r>
              <a:rPr lang="en-US" sz="1200" dirty="0"/>
              <a:t>├── </a:t>
            </a:r>
            <a:r>
              <a:rPr lang="en-US" sz="1200" dirty="0" err="1"/>
              <a:t>databse.yml</a:t>
            </a:r>
            <a:endParaRPr lang="en-US" sz="1200" dirty="0"/>
          </a:p>
          <a:p>
            <a:pPr marL="109728" indent="0">
              <a:buNone/>
            </a:pPr>
            <a:r>
              <a:rPr lang="en-US" sz="1200" dirty="0"/>
              <a:t>├── </a:t>
            </a:r>
            <a:r>
              <a:rPr lang="en-US" sz="1200" dirty="0" err="1"/>
              <a:t>group_vars</a:t>
            </a:r>
            <a:endParaRPr lang="en-US" sz="1200" dirty="0"/>
          </a:p>
          <a:p>
            <a:pPr marL="109728" indent="0">
              <a:buNone/>
            </a:pPr>
            <a:r>
              <a:rPr lang="en-US" sz="1200" dirty="0"/>
              <a:t>├── </a:t>
            </a:r>
            <a:r>
              <a:rPr lang="en-US" sz="1200" dirty="0" err="1"/>
              <a:t>host_vars</a:t>
            </a:r>
            <a:endParaRPr lang="en-US" sz="1200" dirty="0"/>
          </a:p>
          <a:p>
            <a:pPr marL="109728" indent="0">
              <a:buNone/>
            </a:pPr>
            <a:r>
              <a:rPr lang="en-US" sz="1200" dirty="0" smtClean="0"/>
              <a:t>├── </a:t>
            </a:r>
            <a:r>
              <a:rPr lang="en-US" sz="1200" dirty="0" err="1"/>
              <a:t>site.yml</a:t>
            </a:r>
            <a:endParaRPr lang="en-US" sz="1200" dirty="0"/>
          </a:p>
          <a:p>
            <a:pPr marL="109728" indent="0">
              <a:buNone/>
            </a:pPr>
            <a:r>
              <a:rPr lang="en-US" sz="1200" dirty="0"/>
              <a:t>└── </a:t>
            </a:r>
            <a:r>
              <a:rPr lang="en-US" sz="1200" dirty="0" err="1"/>
              <a:t>webserver.yml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82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Version Control System (</a:t>
            </a:r>
            <a:r>
              <a:rPr lang="en-US" sz="2800" dirty="0" err="1" smtClean="0"/>
              <a:t>Git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1329"/>
            <a:ext cx="8153400" cy="25572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Tracks code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Enables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Branching Capability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WorkFlow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4759295"/>
            <a:ext cx="6477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4568795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04530" y="45687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00" y="3120995"/>
            <a:ext cx="6477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41790" y="2930495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371600" y="3959195"/>
            <a:ext cx="6477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52900" y="3768695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0" idx="0"/>
            <a:endCxn id="12" idx="4"/>
          </p:cNvCxnSpPr>
          <p:nvPr/>
        </p:nvCxnSpPr>
        <p:spPr>
          <a:xfrm flipV="1">
            <a:off x="1895030" y="3311495"/>
            <a:ext cx="43726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62400" y="2930495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706" y="3784006"/>
            <a:ext cx="12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4507" y="2942163"/>
            <a:ext cx="12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4506" y="1766842"/>
            <a:ext cx="12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33900" y="45687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9" idx="4"/>
            <a:endCxn id="14" idx="0"/>
          </p:cNvCxnSpPr>
          <p:nvPr/>
        </p:nvCxnSpPr>
        <p:spPr>
          <a:xfrm>
            <a:off x="4152900" y="3311495"/>
            <a:ext cx="190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4"/>
          </p:cNvCxnSpPr>
          <p:nvPr/>
        </p:nvCxnSpPr>
        <p:spPr>
          <a:xfrm>
            <a:off x="4343400" y="4149695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71600" y="2295833"/>
            <a:ext cx="647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22790" y="2110537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56190" y="2092295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581400" y="2092295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12" idx="0"/>
            <a:endCxn id="30" idx="3"/>
          </p:cNvCxnSpPr>
          <p:nvPr/>
        </p:nvCxnSpPr>
        <p:spPr>
          <a:xfrm flipV="1">
            <a:off x="2332290" y="2435741"/>
            <a:ext cx="246296" cy="494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4"/>
            <a:endCxn id="19" idx="0"/>
          </p:cNvCxnSpPr>
          <p:nvPr/>
        </p:nvCxnSpPr>
        <p:spPr>
          <a:xfrm>
            <a:off x="3771900" y="2473295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71600" y="1686233"/>
            <a:ext cx="647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09800" y="1501731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2" idx="0"/>
            <a:endCxn id="38" idx="4"/>
          </p:cNvCxnSpPr>
          <p:nvPr/>
        </p:nvCxnSpPr>
        <p:spPr>
          <a:xfrm flipV="1">
            <a:off x="2332290" y="1882731"/>
            <a:ext cx="68010" cy="1047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19600" y="1495733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7" idx="0"/>
            <a:endCxn id="44" idx="4"/>
          </p:cNvCxnSpPr>
          <p:nvPr/>
        </p:nvCxnSpPr>
        <p:spPr>
          <a:xfrm flipH="1" flipV="1">
            <a:off x="4610100" y="1876733"/>
            <a:ext cx="304800" cy="10156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724400" y="2892395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105400" y="3768695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7" idx="4"/>
            <a:endCxn id="49" idx="0"/>
          </p:cNvCxnSpPr>
          <p:nvPr/>
        </p:nvCxnSpPr>
        <p:spPr>
          <a:xfrm>
            <a:off x="4914900" y="3273395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634883" y="3784006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825383" y="2930495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015883" y="1495733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553200" y="1460345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921737" y="2892395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302737" y="3768695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3" idx="0"/>
            <a:endCxn id="54" idx="4"/>
          </p:cNvCxnSpPr>
          <p:nvPr/>
        </p:nvCxnSpPr>
        <p:spPr>
          <a:xfrm flipV="1">
            <a:off x="5825383" y="3311495"/>
            <a:ext cx="190500" cy="472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0"/>
            <a:endCxn id="55" idx="4"/>
          </p:cNvCxnSpPr>
          <p:nvPr/>
        </p:nvCxnSpPr>
        <p:spPr>
          <a:xfrm flipV="1">
            <a:off x="6015883" y="1876733"/>
            <a:ext cx="190500" cy="1053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4"/>
            <a:endCxn id="57" idx="0"/>
          </p:cNvCxnSpPr>
          <p:nvPr/>
        </p:nvCxnSpPr>
        <p:spPr>
          <a:xfrm>
            <a:off x="6743700" y="1841345"/>
            <a:ext cx="368537" cy="105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4"/>
            <a:endCxn id="58" idx="0"/>
          </p:cNvCxnSpPr>
          <p:nvPr/>
        </p:nvCxnSpPr>
        <p:spPr>
          <a:xfrm>
            <a:off x="7112237" y="3273395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5438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58" idx="4"/>
            <a:endCxn id="68" idx="0"/>
          </p:cNvCxnSpPr>
          <p:nvPr/>
        </p:nvCxnSpPr>
        <p:spPr>
          <a:xfrm>
            <a:off x="7493237" y="4149695"/>
            <a:ext cx="241063" cy="42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293</TotalTime>
  <Words>179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Git, Ansible and AWS</vt:lpstr>
      <vt:lpstr>What are our current challenges?</vt:lpstr>
      <vt:lpstr>Basic Requirements</vt:lpstr>
      <vt:lpstr>Code as Infrastructure (AWS Cloudformation)</vt:lpstr>
      <vt:lpstr>PowerPoint Presentation</vt:lpstr>
      <vt:lpstr>Automation by Ansible</vt:lpstr>
      <vt:lpstr>Automation by Ansible</vt:lpstr>
      <vt:lpstr>Version Control System (Git)</vt:lpstr>
      <vt:lpstr>Git 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a Code</dc:title>
  <dc:creator>Ana</dc:creator>
  <cp:lastModifiedBy>Ana</cp:lastModifiedBy>
  <cp:revision>22</cp:revision>
  <dcterms:created xsi:type="dcterms:W3CDTF">2018-08-15T10:35:30Z</dcterms:created>
  <dcterms:modified xsi:type="dcterms:W3CDTF">2018-08-16T15:09:33Z</dcterms:modified>
</cp:coreProperties>
</file>