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6" y="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4500033" y="1992313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406401" y="0"/>
            <a:ext cx="1462617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304800" y="3657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04800" y="4800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321733" y="57150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304800" y="6324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7213600" y="5410201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33400"/>
            <a:ext cx="4218916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56" y="2367279"/>
            <a:ext cx="3607557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10000"/>
            <a:ext cx="92456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4470401" y="1600200"/>
            <a:ext cx="7313084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1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5783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60709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3934" y="319088"/>
            <a:ext cx="2764367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717" y="319088"/>
            <a:ext cx="8092016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92544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8718" y="1295400"/>
            <a:ext cx="11059583" cy="472598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66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</p:spTree>
    <p:extLst>
      <p:ext uri="{BB962C8B-B14F-4D97-AF65-F5344CB8AC3E}">
        <p14:creationId xmlns:p14="http://schemas.microsoft.com/office/powerpoint/2010/main" val="16752370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5199696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5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31200" y="6557964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154" y="9144"/>
            <a:ext cx="1561303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950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6372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718" y="1295400"/>
            <a:ext cx="5427133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052" y="1295400"/>
            <a:ext cx="5429249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6882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10713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3223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00883" cy="539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25814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1224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3572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82190" y="865189"/>
            <a:ext cx="11338828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319088"/>
            <a:ext cx="9467851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718" y="1295400"/>
            <a:ext cx="11059583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11176000" y="6553201"/>
            <a:ext cx="662517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1" y="120878"/>
            <a:ext cx="1847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" y="49354"/>
            <a:ext cx="1476859" cy="10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33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159154" y="2729753"/>
            <a:ext cx="5484813" cy="1371600"/>
          </a:xfrm>
        </p:spPr>
        <p:txBody>
          <a:bodyPr/>
          <a:lstStyle/>
          <a:p>
            <a:r>
              <a:rPr lang="en-US" dirty="0"/>
              <a:t>Function and Operator Overloading / Templates and Generic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4038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E3BA-02D0-4D32-A8A3-13713DF5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Function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F59-16CB-4173-A79C-AFEAE6468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Notice that we define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/>
              <a:t>, and specify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/>
              <a:t> labeled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We then specify that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sz="1600" dirty="0">
                <a:cs typeface="Courier New" panose="02070309020205020404" pitchFamily="49" charset="0"/>
              </a:rPr>
              <a:t> has a return type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We can then add together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cs typeface="Courier New" panose="02070309020205020404" pitchFamily="49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cs typeface="Courier New" panose="02070309020205020404" pitchFamily="49" charset="0"/>
              </a:rPr>
              <a:t>, both of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Do note, that if you are writing a template, the operators you use must be defined for the classes you are working with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A76BBE-378D-4978-92C4-70C431333BA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 foo( T a, Tb)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690-0F7E-4FBD-AB1D-3B7A09C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EBC8-B409-4F06-87EC-B2796ABFA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A class generated from a template is an ordinary class </a:t>
            </a:r>
          </a:p>
          <a:p>
            <a:r>
              <a:rPr lang="en-US" sz="1600" dirty="0"/>
              <a:t>There is no run-time mechanism or overhead involved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461AD-3913-4294-BF5E-F2055D26F756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size&gt;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 {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T[size] array_;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T&amp; operator[](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array(index);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63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4E37-6B15-466E-A79C-46983E1D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8008-E5A3-4F30-A16A-29174BCF7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For classes we almost always supply template arguments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functions, we sometimes supply template arguments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DBD702-D26C-4636-A436-EC9E8F7356D7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a;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double&gt; b;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 T to(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number){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(number;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 T add(T num1, T num2){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num1 + num2;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4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B3FF-2605-4897-B272-C13CA20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with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768-C867-4D5A-9D6A-3DBD3EFE0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Unfortunately, errors relating to template parameters cannot be detected until the template is used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EB1B9-99E3-42AE-9CE7-76E9EB07483F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&amp; container,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Elem&amp;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5); //this is fine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5); //Error “left of //.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must have class/struct/union</a:t>
            </a:r>
          </a:p>
        </p:txBody>
      </p:sp>
    </p:spTree>
    <p:extLst>
      <p:ext uri="{BB962C8B-B14F-4D97-AF65-F5344CB8AC3E}">
        <p14:creationId xmlns:p14="http://schemas.microsoft.com/office/powerpoint/2010/main" val="406964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65C1-0744-40FB-AA2E-F9B4C531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C96F-9175-40B2-87FB-9763150E9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There is currently no way to implement requirements on template parameters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567FB-E088-414F-8CDB-3B0DEE7FD2F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template&lt;Container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Elem&gt;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requires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Equal_comparable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value_type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Elem&gt;()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find_index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&amp; c, Elem e); </a:t>
            </a:r>
          </a:p>
        </p:txBody>
      </p:sp>
    </p:spTree>
    <p:extLst>
      <p:ext uri="{BB962C8B-B14F-4D97-AF65-F5344CB8AC3E}">
        <p14:creationId xmlns:p14="http://schemas.microsoft.com/office/powerpoint/2010/main" val="361775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0A6F-B14F-49BA-A37B-5AA22B4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static_assert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744D-4B16-4466-9990-CA138CAF54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err="1"/>
              <a:t>static_assert</a:t>
            </a:r>
            <a:r>
              <a:rPr lang="en-US" sz="1600" dirty="0"/>
              <a:t> allowing for better error messages </a:t>
            </a:r>
          </a:p>
          <a:p>
            <a:pPr lvl="1"/>
            <a:r>
              <a:rPr lang="en-US" sz="1200" dirty="0" err="1"/>
              <a:t>static_assert</a:t>
            </a:r>
            <a:r>
              <a:rPr lang="en-US" sz="1200" dirty="0"/>
              <a:t> is a compile time assert </a:t>
            </a:r>
          </a:p>
          <a:p>
            <a:pPr lvl="1"/>
            <a:r>
              <a:rPr lang="en-US" sz="1200" dirty="0"/>
              <a:t>if false the message in the assert will appear as a compiler error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621E8-7573-43DE-8EF1-36DD88D60E3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&amp; container,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Elem&amp;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static_assert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is_class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&gt;::value, 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must be a class”);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5); //Error: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must be a class</a:t>
            </a:r>
          </a:p>
        </p:txBody>
      </p:sp>
    </p:spTree>
    <p:extLst>
      <p:ext uri="{BB962C8B-B14F-4D97-AF65-F5344CB8AC3E}">
        <p14:creationId xmlns:p14="http://schemas.microsoft.com/office/powerpoint/2010/main" val="344132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1E77-A934-4B4C-83A0-675F5E9B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B513-3BF5-48D5-AE7E-04F32B5C2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A template or non-template class can have templated member functions.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6B57E-D239-41B6-BD27-ED3DA8170224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400"/>
            <a:ext cx="5429249" cy="526228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count_ = 0;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accumulate(T value)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count_ += value;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289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963-FF23-4CBA-A6AA-EF021B1B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CEF7-465A-4B22-8EA2-6407231E6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overload resolution will be needed to deduce the proper function call </a:t>
            </a:r>
          </a:p>
          <a:p>
            <a:endParaRPr lang="en-US" sz="1600" dirty="0"/>
          </a:p>
          <a:p>
            <a:r>
              <a:rPr lang="en-US" sz="1600" dirty="0"/>
              <a:t>the most specialize function will be called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82593-D77D-4DE2-B3E4-706192978AED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399"/>
            <a:ext cx="5429249" cy="506954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element1,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element2);</a:t>
            </a:r>
          </a:p>
          <a:p>
            <a:pPr marL="0" indent="0">
              <a:buFontTx/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element1,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elem2);</a:t>
            </a:r>
          </a:p>
          <a:p>
            <a:pPr marL="0" indent="0">
              <a:buFontTx/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::vector&lt;T&gt;&amp; element1,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elem2);</a:t>
            </a:r>
          </a:p>
          <a:p>
            <a:pPr marL="0" indent="0">
              <a:buFontTx/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elem1,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elem2);</a:t>
            </a:r>
          </a:p>
          <a:p>
            <a:pPr marL="0" indent="0">
              <a:buFontTx/>
              <a:buNone/>
            </a:pP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foobars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foo(1, 2);   //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foo(1.2, 2);  //T foo 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foobars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 //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::vector&lt;T&gt;&amp;,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T&amp;);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foo(2.3, 2LL);  //T foo(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T&amp;,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T&amp;);</a:t>
            </a:r>
          </a:p>
          <a:p>
            <a:pPr marL="0" indent="0">
              <a:buFontTx/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foo(‘c’, 1);</a:t>
            </a:r>
          </a:p>
        </p:txBody>
      </p:sp>
    </p:spTree>
    <p:extLst>
      <p:ext uri="{BB962C8B-B14F-4D97-AF65-F5344CB8AC3E}">
        <p14:creationId xmlns:p14="http://schemas.microsoft.com/office/powerpoint/2010/main" val="377883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C2CB-1D76-41D3-9F66-2E6BA2A1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deduction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482F77-905D-48F0-BDB3-AC7BFE59E43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 max(T, T);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 = 7;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k()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max(1,2); //max&lt;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&gt;(1,2)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max(‘a’, ‘b’); //max&lt;char&gt;(‘a’, ‘b’)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max(2.7, 4.9); //max&lt;double&gt;(2.7, 4.9)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max(s, 7);  //max&lt;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{s}, 7) (trivial conversion used)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max(‘a’, 1);  //error: ambiguous: max&lt;char, char&gt;() or max&lt;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max(2.7, 4);  //error: ambiguous: max&lt;double, double&gt;() or max&lt;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&gt;()?</a:t>
            </a:r>
          </a:p>
        </p:txBody>
      </p:sp>
    </p:spTree>
    <p:extLst>
      <p:ext uri="{BB962C8B-B14F-4D97-AF65-F5344CB8AC3E}">
        <p14:creationId xmlns:p14="http://schemas.microsoft.com/office/powerpoint/2010/main" val="31921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3FF-0135-494E-B81B-0CE543E9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5580-0E0C-4F76-A95D-5FCBCE02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overloading </a:t>
            </a:r>
          </a:p>
          <a:p>
            <a:r>
              <a:rPr lang="en-US" dirty="0"/>
              <a:t>Operator overloading </a:t>
            </a:r>
          </a:p>
          <a:p>
            <a:r>
              <a:rPr lang="en-US" dirty="0"/>
              <a:t>Templates </a:t>
            </a:r>
          </a:p>
        </p:txBody>
      </p:sp>
    </p:spTree>
    <p:extLst>
      <p:ext uri="{BB962C8B-B14F-4D97-AF65-F5344CB8AC3E}">
        <p14:creationId xmlns:p14="http://schemas.microsoft.com/office/powerpoint/2010/main" val="1802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C95CFE-3F08-4A6B-9D5E-6BBE6297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+mn-lt"/>
              </a:rPr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24602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6837-9A65-41B7-B00E-5F77A2F3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3018-0F08-4511-B8AD-E0B92C36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times, we will need to write a function that can have </a:t>
            </a:r>
            <a:r>
              <a:rPr lang="en-US" sz="2000" i="1" dirty="0"/>
              <a:t>multiple </a:t>
            </a:r>
            <a:r>
              <a:rPr lang="en-US" sz="2000" dirty="0"/>
              <a:t>definitions.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Recall that we can write multiple constructors, a </a:t>
            </a:r>
            <a:r>
              <a:rPr lang="en-US" sz="2000" i="1" dirty="0"/>
              <a:t>default</a:t>
            </a:r>
            <a:r>
              <a:rPr lang="en-US" sz="2000" dirty="0"/>
              <a:t> constructor, and constructor that accepts arguments. This is an example of </a:t>
            </a:r>
            <a:r>
              <a:rPr lang="en-US" sz="2000" i="1" dirty="0"/>
              <a:t>function overloading. </a:t>
            </a:r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/>
              <a:t>When using a function that has multiple definitions, the compiler will find the function with the argument list that matches the types of the argument that you passed to it. This is called </a:t>
            </a:r>
            <a:r>
              <a:rPr lang="en-US" sz="2000" i="1" dirty="0"/>
              <a:t>argument resolution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8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3582-579C-414D-8695-A828893E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2A191-4554-4838-89CD-69FF809C8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Functions can have multiple definitions by having differing argument lists. </a:t>
            </a:r>
          </a:p>
          <a:p>
            <a:endParaRPr lang="en-US" sz="1800" dirty="0"/>
          </a:p>
          <a:p>
            <a:r>
              <a:rPr lang="en-US" sz="1800" dirty="0"/>
              <a:t>You cannot overload functions by changing the return type.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B43EDB-50A1-45C7-8C2B-E4A23E4F4B4F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399"/>
            <a:ext cx="5429249" cy="511751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“Print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“ &lt;&lt;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print(double f){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“Print double: “ &lt;&lt; f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print(char c){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“Print char: “ &lt;&lt; c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(2.71828);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foo.print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(‘J’);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9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C88-7335-4713-AAD0-1CA26AA4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0DBB-CB55-45AD-B09D-F38153AFA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Operators can be overloaded as well, so you can more easily work with user-defined types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Overloaded operators are basically functions named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800" dirty="0">
                <a:cs typeface="Courier New" panose="02070309020205020404" pitchFamily="49" charset="0"/>
              </a:rPr>
              <a:t>followed by a symbol 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This example demonstrates adding two Foo objects together with the + operator, and returns a Foo object 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6F3E61-2E0D-45D9-ABCD-386978DE8126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369052" y="1295400"/>
            <a:ext cx="5429249" cy="526284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//If yo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u declare the operator as a member //of class Foo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Foo operator+(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//Otherwise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 operator+(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a,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Foo&amp; b){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Foo c;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c.number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a.number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b.number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 foo1, foo2;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//..do stuff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 foo3 = foo1 + foo2;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//..continue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84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65B-FC95-4440-B78F-38E0FADF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operators can be overloaded?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05CDD-228D-48F4-92EE-593F3F75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08" y="1277233"/>
            <a:ext cx="11059583" cy="4725988"/>
          </a:xfrm>
        </p:spPr>
        <p:txBody>
          <a:bodyPr/>
          <a:lstStyle/>
          <a:p>
            <a:r>
              <a:rPr lang="en-US" dirty="0"/>
              <a:t>The following operators can be overloaded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operators cannot be overloaded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06603-A538-4D56-9B9B-57A12974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62750"/>
              </p:ext>
            </p:extLst>
          </p:nvPr>
        </p:nvGraphicFramePr>
        <p:xfrm>
          <a:off x="2191799" y="2233573"/>
          <a:ext cx="81132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9865">
                  <a:extLst>
                    <a:ext uri="{9D8B030D-6E8A-4147-A177-3AD203B41FA5}">
                      <a16:colId xmlns:a16="http://schemas.microsoft.com/office/drawing/2014/main" val="5458892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41853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42921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7437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49541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733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9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7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3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2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71138D-FD9F-474D-92E6-7EF73762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18331"/>
              </p:ext>
            </p:extLst>
          </p:nvPr>
        </p:nvGraphicFramePr>
        <p:xfrm>
          <a:off x="2295083" y="6003221"/>
          <a:ext cx="802471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8716">
                  <a:extLst>
                    <a:ext uri="{9D8B030D-6E8A-4147-A177-3AD203B41FA5}">
                      <a16:colId xmlns:a16="http://schemas.microsoft.com/office/drawing/2014/main" val="7742824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2156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6649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620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6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E3D5A-63D1-4867-8641-CB563CAF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Templates </a:t>
            </a:r>
          </a:p>
        </p:txBody>
      </p:sp>
    </p:spTree>
    <p:extLst>
      <p:ext uri="{BB962C8B-B14F-4D97-AF65-F5344CB8AC3E}">
        <p14:creationId xmlns:p14="http://schemas.microsoft.com/office/powerpoint/2010/main" val="388326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CAAA-DB61-4B37-9667-EBB89C53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120D8-0653-4595-A04C-0C64158C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 previously discussed, templates are how we can achieve generic programming in C++ </a:t>
            </a:r>
          </a:p>
          <a:p>
            <a:endParaRPr lang="en-US" sz="1600" dirty="0"/>
          </a:p>
          <a:p>
            <a:r>
              <a:rPr lang="en-US" sz="1600" dirty="0"/>
              <a:t>Templates allow a straightforward way to represent a wide range of general concepts and simple ways to combine them </a:t>
            </a:r>
          </a:p>
          <a:p>
            <a:endParaRPr lang="en-US" sz="1600" dirty="0"/>
          </a:p>
          <a:p>
            <a:r>
              <a:rPr lang="en-US" sz="1600" dirty="0"/>
              <a:t>Templates allow a type or value to be a parameter in the definition of a class, function, or type alias </a:t>
            </a:r>
          </a:p>
          <a:p>
            <a:endParaRPr lang="en-US" sz="1600" dirty="0"/>
          </a:p>
          <a:p>
            <a:r>
              <a:rPr lang="en-US" sz="1600" dirty="0"/>
              <a:t>Every major standard-library abstraction is represented as a template</a:t>
            </a:r>
          </a:p>
          <a:p>
            <a:pPr lvl="1"/>
            <a:r>
              <a:rPr lang="en-US" sz="1400" dirty="0" err="1"/>
              <a:t>ostream</a:t>
            </a:r>
            <a:r>
              <a:rPr lang="en-US" sz="1400" dirty="0"/>
              <a:t>, list, map, </a:t>
            </a:r>
            <a:r>
              <a:rPr lang="en-US" sz="1400" dirty="0" err="1"/>
              <a:t>unique_ptr</a:t>
            </a:r>
            <a:r>
              <a:rPr lang="en-US" sz="1400" dirty="0"/>
              <a:t>, functions </a:t>
            </a:r>
          </a:p>
        </p:txBody>
      </p:sp>
    </p:spTree>
    <p:extLst>
      <p:ext uri="{BB962C8B-B14F-4D97-AF65-F5344CB8AC3E}">
        <p14:creationId xmlns:p14="http://schemas.microsoft.com/office/powerpoint/2010/main" val="2322632308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1347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Generic</vt:lpstr>
      <vt:lpstr>Function and Operator Overloading / Templates and Generic Programming</vt:lpstr>
      <vt:lpstr>Outline</vt:lpstr>
      <vt:lpstr>Overloading</vt:lpstr>
      <vt:lpstr>Function Overloading</vt:lpstr>
      <vt:lpstr>Function Overloading</vt:lpstr>
      <vt:lpstr>Operator Overloading </vt:lpstr>
      <vt:lpstr>What operators can be overloaded?</vt:lpstr>
      <vt:lpstr>Templates </vt:lpstr>
      <vt:lpstr>Templates</vt:lpstr>
      <vt:lpstr>Template Function </vt:lpstr>
      <vt:lpstr>Template Class</vt:lpstr>
      <vt:lpstr>Instantiation of Templates</vt:lpstr>
      <vt:lpstr>Errors with Templates</vt:lpstr>
      <vt:lpstr>Type Checking</vt:lpstr>
      <vt:lpstr>static_assert</vt:lpstr>
      <vt:lpstr>Member templates</vt:lpstr>
      <vt:lpstr>Overloading Function Templates</vt:lpstr>
      <vt:lpstr>Function template deduction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Operator Overloading</dc:title>
  <dc:creator>Curriculum Dev</dc:creator>
  <cp:lastModifiedBy>Curriculum Dev</cp:lastModifiedBy>
  <cp:revision>22</cp:revision>
  <dcterms:created xsi:type="dcterms:W3CDTF">2017-07-25T20:04:56Z</dcterms:created>
  <dcterms:modified xsi:type="dcterms:W3CDTF">2017-10-06T13:12:07Z</dcterms:modified>
</cp:coreProperties>
</file>