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301" r:id="rId7"/>
    <p:sldId id="263" r:id="rId8"/>
    <p:sldId id="302" r:id="rId9"/>
    <p:sldId id="303" r:id="rId10"/>
    <p:sldId id="281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Overpass Mono" panose="020B0604020202020204" charset="0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464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FDE6B5-67DB-41A1-8DAE-1C26DD9D8733}">
  <a:tblStyle styleId="{43FDE6B5-67DB-41A1-8DAE-1C26DD9D87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A15104-E873-48DE-8E45-D44A522E13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7007" autoAdjust="0"/>
  </p:normalViewPr>
  <p:slideViewPr>
    <p:cSldViewPr snapToGrid="0">
      <p:cViewPr varScale="1">
        <p:scale>
          <a:sx n="204" d="100"/>
          <a:sy n="204" d="100"/>
        </p:scale>
        <p:origin x="106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36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9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92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1" r:id="rId5"/>
    <p:sldLayoutId id="2147483662" r:id="rId6"/>
    <p:sldLayoutId id="2147483665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27185"/>
            <a:ext cx="6920584" cy="161785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/>
              <a:t>EVENT CREATOR FOR </a:t>
            </a:r>
            <a:br>
              <a:rPr lang="en-US" sz="3900" dirty="0"/>
            </a:br>
            <a:r>
              <a:rPr lang="en-US" sz="3900" dirty="0"/>
              <a:t>FAGET FORTECH</a:t>
            </a:r>
            <a:br>
              <a:rPr lang="en-US" sz="3900" dirty="0"/>
            </a:br>
            <a:r>
              <a:rPr lang="en-US" sz="3900" dirty="0"/>
              <a:t>CROSS COUNTRY RUNNING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49" y="3061690"/>
            <a:ext cx="6870109" cy="103406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Team: 	Stejeroiu Oana, </a:t>
            </a:r>
            <a:r>
              <a:rPr lang="en-US" sz="2100" dirty="0">
                <a:solidFill>
                  <a:schemeClr val="dk2"/>
                </a:solidFill>
              </a:rPr>
              <a:t>Ș</a:t>
            </a:r>
            <a:r>
              <a:rPr lang="en" sz="2100" dirty="0">
                <a:solidFill>
                  <a:schemeClr val="dk2"/>
                </a:solidFill>
              </a:rPr>
              <a:t>andru Darius, </a:t>
            </a:r>
            <a:r>
              <a:rPr lang="en-US" sz="2100" dirty="0">
                <a:solidFill>
                  <a:schemeClr val="dk2"/>
                </a:solidFill>
              </a:rPr>
              <a:t>Ș</a:t>
            </a:r>
            <a:r>
              <a:rPr lang="en" sz="2100" dirty="0">
                <a:solidFill>
                  <a:schemeClr val="dk2"/>
                </a:solidFill>
              </a:rPr>
              <a:t>uiu Tudor,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	</a:t>
            </a:r>
            <a:r>
              <a:rPr lang="en" sz="2100" dirty="0">
                <a:solidFill>
                  <a:schemeClr val="dk2"/>
                </a:solidFill>
              </a:rPr>
              <a:t>T</a:t>
            </a:r>
            <a:r>
              <a:rPr lang="en-US" sz="2100" dirty="0">
                <a:solidFill>
                  <a:schemeClr val="dk2"/>
                </a:solidFill>
              </a:rPr>
              <a:t>ă</a:t>
            </a:r>
            <a:r>
              <a:rPr lang="en" sz="2100" dirty="0">
                <a:solidFill>
                  <a:schemeClr val="dk2"/>
                </a:solidFill>
              </a:rPr>
              <a:t>m</a:t>
            </a:r>
            <a:r>
              <a:rPr lang="en-US" sz="2100" dirty="0" err="1">
                <a:solidFill>
                  <a:schemeClr val="dk2"/>
                </a:solidFill>
              </a:rPr>
              <a:t>ăș</a:t>
            </a:r>
            <a:r>
              <a:rPr lang="en" sz="2100" dirty="0">
                <a:solidFill>
                  <a:schemeClr val="dk2"/>
                </a:solidFill>
              </a:rPr>
              <a:t>an Andreea, Topan-Farc</a:t>
            </a:r>
            <a:r>
              <a:rPr lang="en-US" sz="2100" dirty="0">
                <a:solidFill>
                  <a:schemeClr val="dk2"/>
                </a:solidFill>
              </a:rPr>
              <a:t>ă</a:t>
            </a:r>
            <a:r>
              <a:rPr lang="en" sz="2100" dirty="0">
                <a:solidFill>
                  <a:schemeClr val="dk2"/>
                </a:solidFill>
              </a:rPr>
              <a:t>u Alexandru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Coordinator:</a:t>
            </a:r>
            <a:r>
              <a:rPr lang="en-US" sz="2100" dirty="0">
                <a:solidFill>
                  <a:schemeClr val="dk2"/>
                </a:solidFill>
              </a:rPr>
              <a:t>	</a:t>
            </a:r>
            <a:r>
              <a:rPr lang="en-US" dirty="0">
                <a:solidFill>
                  <a:schemeClr val="dk2"/>
                </a:solidFill>
              </a:rPr>
              <a:t>Bogdan </a:t>
            </a:r>
            <a:r>
              <a:rPr lang="en-US" dirty="0" err="1">
                <a:solidFill>
                  <a:schemeClr val="dk2"/>
                </a:solidFill>
              </a:rPr>
              <a:t>Bărar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 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662397" y="631842"/>
            <a:ext cx="5630173" cy="1375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ATTENTION!</a:t>
            </a: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47354-CD4D-3E66-19E9-41BD4B471B26}"/>
              </a:ext>
            </a:extLst>
          </p:cNvPr>
          <p:cNvSpPr/>
          <p:nvPr/>
        </p:nvSpPr>
        <p:spPr>
          <a:xfrm>
            <a:off x="3013372" y="4443250"/>
            <a:ext cx="3219450" cy="55245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71161-52A5-BDD5-1977-EF4CEF742DC7}"/>
              </a:ext>
            </a:extLst>
          </p:cNvPr>
          <p:cNvSpPr/>
          <p:nvPr/>
        </p:nvSpPr>
        <p:spPr>
          <a:xfrm>
            <a:off x="2662397" y="2903928"/>
            <a:ext cx="3951050" cy="12452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E455317-D01A-A211-30CC-144FA3D52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197" y="4498232"/>
            <a:ext cx="5246000" cy="55245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B1464"/>
                </a:solidFill>
              </a:rPr>
              <a:t>Team: 	</a:t>
            </a:r>
            <a:r>
              <a:rPr lang="en-US" sz="1600" dirty="0" err="1">
                <a:solidFill>
                  <a:srgbClr val="1B1464"/>
                </a:solidFill>
              </a:rPr>
              <a:t>Stejeroiu</a:t>
            </a:r>
            <a:r>
              <a:rPr lang="en-US" sz="1600" dirty="0">
                <a:solidFill>
                  <a:srgbClr val="1B1464"/>
                </a:solidFill>
              </a:rPr>
              <a:t> </a:t>
            </a:r>
            <a:r>
              <a:rPr lang="en-US" sz="1600" dirty="0" err="1">
                <a:solidFill>
                  <a:srgbClr val="1B1464"/>
                </a:solidFill>
              </a:rPr>
              <a:t>Oana</a:t>
            </a:r>
            <a:r>
              <a:rPr lang="en-US" sz="1600" dirty="0">
                <a:solidFill>
                  <a:srgbClr val="1B1464"/>
                </a:solidFill>
              </a:rPr>
              <a:t>, </a:t>
            </a:r>
            <a:r>
              <a:rPr lang="en-US" sz="1600" dirty="0" err="1">
                <a:solidFill>
                  <a:srgbClr val="1B1464"/>
                </a:solidFill>
              </a:rPr>
              <a:t>Șandru</a:t>
            </a:r>
            <a:r>
              <a:rPr lang="en-US" sz="1600" dirty="0">
                <a:solidFill>
                  <a:srgbClr val="1B1464"/>
                </a:solidFill>
              </a:rPr>
              <a:t> Darius, </a:t>
            </a:r>
            <a:r>
              <a:rPr lang="en-US" sz="1600" dirty="0" err="1">
                <a:solidFill>
                  <a:srgbClr val="1B1464"/>
                </a:solidFill>
              </a:rPr>
              <a:t>Șuiu</a:t>
            </a:r>
            <a:r>
              <a:rPr lang="en-US" sz="1600" dirty="0">
                <a:solidFill>
                  <a:srgbClr val="1B1464"/>
                </a:solidFill>
              </a:rPr>
              <a:t> Tudor,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B1464"/>
                </a:solidFill>
              </a:rPr>
              <a:t>	</a:t>
            </a:r>
            <a:r>
              <a:rPr lang="en-US" sz="1600" dirty="0" err="1">
                <a:solidFill>
                  <a:srgbClr val="1B1464"/>
                </a:solidFill>
              </a:rPr>
              <a:t>Tămășan</a:t>
            </a:r>
            <a:r>
              <a:rPr lang="en-US" sz="1600" dirty="0">
                <a:solidFill>
                  <a:srgbClr val="1B1464"/>
                </a:solidFill>
              </a:rPr>
              <a:t> </a:t>
            </a:r>
            <a:r>
              <a:rPr lang="en-US" sz="1600" dirty="0" err="1">
                <a:solidFill>
                  <a:srgbClr val="1B1464"/>
                </a:solidFill>
              </a:rPr>
              <a:t>Andreea</a:t>
            </a:r>
            <a:r>
              <a:rPr lang="en-US" sz="1600" dirty="0">
                <a:solidFill>
                  <a:srgbClr val="1B1464"/>
                </a:solidFill>
              </a:rPr>
              <a:t>, </a:t>
            </a:r>
            <a:r>
              <a:rPr lang="en-US" sz="1600" dirty="0" err="1">
                <a:solidFill>
                  <a:srgbClr val="1B1464"/>
                </a:solidFill>
              </a:rPr>
              <a:t>Topan-Farcău</a:t>
            </a:r>
            <a:r>
              <a:rPr lang="en-US" sz="1600" dirty="0">
                <a:solidFill>
                  <a:srgbClr val="1B1464"/>
                </a:solidFill>
              </a:rPr>
              <a:t> Alexandru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565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/>
              <a:t>Gestionarea</a:t>
            </a:r>
            <a:r>
              <a:rPr lang="en-US" sz="1100" b="1" dirty="0"/>
              <a:t> </a:t>
            </a:r>
            <a:r>
              <a:rPr lang="en-US" sz="1100" b="1" dirty="0" err="1"/>
              <a:t>multiplelor</a:t>
            </a:r>
            <a:r>
              <a:rPr lang="en-US" sz="1100" b="1" dirty="0"/>
              <a:t> </a:t>
            </a:r>
            <a:r>
              <a:rPr lang="en-US" sz="1100" b="1" dirty="0" err="1"/>
              <a:t>locații</a:t>
            </a:r>
            <a:r>
              <a:rPr lang="en-US" sz="1100" b="1" dirty="0"/>
              <a:t> </a:t>
            </a:r>
            <a:r>
              <a:rPr lang="en-US" sz="1100" b="1" dirty="0" err="1"/>
              <a:t>și</a:t>
            </a:r>
            <a:r>
              <a:rPr lang="en-US" sz="1100" b="1" dirty="0"/>
              <a:t> </a:t>
            </a:r>
            <a:r>
              <a:rPr lang="en-US" sz="1100" b="1" dirty="0" err="1"/>
              <a:t>zile</a:t>
            </a:r>
            <a:r>
              <a:rPr lang="en-US" sz="1100" b="1" dirty="0"/>
              <a:t>: </a:t>
            </a:r>
            <a:r>
              <a:rPr lang="en-US" sz="1100" dirty="0" err="1"/>
              <a:t>Robotul</a:t>
            </a:r>
            <a:r>
              <a:rPr lang="en-US" sz="1100" dirty="0"/>
              <a:t> </a:t>
            </a:r>
            <a:r>
              <a:rPr lang="en-US" sz="1100" dirty="0" err="1"/>
              <a:t>trebuie</a:t>
            </a:r>
            <a:r>
              <a:rPr lang="en-US" sz="1100" dirty="0"/>
              <a:t> </a:t>
            </a:r>
            <a:r>
              <a:rPr lang="en-US" sz="1100" dirty="0" err="1"/>
              <a:t>să</a:t>
            </a:r>
            <a:r>
              <a:rPr lang="en-US" sz="1100" dirty="0"/>
              <a:t> fie </a:t>
            </a:r>
            <a:r>
              <a:rPr lang="en-US" sz="1100" dirty="0" err="1"/>
              <a:t>capabil</a:t>
            </a:r>
            <a:r>
              <a:rPr lang="en-US" sz="1100" dirty="0"/>
              <a:t> </a:t>
            </a:r>
            <a:r>
              <a:rPr lang="en-US" sz="1100" dirty="0" err="1"/>
              <a:t>să</a:t>
            </a:r>
            <a:r>
              <a:rPr lang="en-US" sz="1100" dirty="0"/>
              <a:t> </a:t>
            </a:r>
            <a:r>
              <a:rPr lang="en-US" sz="1100" dirty="0" err="1"/>
              <a:t>monitorizeze</a:t>
            </a:r>
            <a:r>
              <a:rPr lang="en-US" sz="1100" dirty="0"/>
              <a:t> </a:t>
            </a:r>
            <a:r>
              <a:rPr lang="en-US" sz="1100" dirty="0" err="1"/>
              <a:t>mai</a:t>
            </a:r>
            <a:r>
              <a:rPr lang="en-US" sz="1100" dirty="0"/>
              <a:t> </a:t>
            </a:r>
            <a:r>
              <a:rPr lang="en-US" sz="1100" dirty="0" err="1"/>
              <a:t>multe</a:t>
            </a:r>
            <a:r>
              <a:rPr lang="en-US" sz="1100" dirty="0"/>
              <a:t> </a:t>
            </a:r>
            <a:r>
              <a:rPr lang="en-US" sz="1100" dirty="0" err="1"/>
              <a:t>localități</a:t>
            </a:r>
            <a:r>
              <a:rPr lang="en-US" sz="1100" dirty="0"/>
              <a:t>, nu </a:t>
            </a:r>
            <a:r>
              <a:rPr lang="en-US" sz="1100" dirty="0" err="1"/>
              <a:t>doar</a:t>
            </a:r>
            <a:r>
              <a:rPr lang="en-US" sz="1100" dirty="0"/>
              <a:t> Cluj-Napoca,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să</a:t>
            </a:r>
            <a:r>
              <a:rPr lang="en-US" sz="1100" dirty="0"/>
              <a:t> </a:t>
            </a:r>
            <a:r>
              <a:rPr lang="en-US" sz="1100" dirty="0" err="1"/>
              <a:t>ofere</a:t>
            </a:r>
            <a:r>
              <a:rPr lang="en-US" sz="1100" dirty="0"/>
              <a:t> </a:t>
            </a:r>
            <a:r>
              <a:rPr lang="en-US" sz="1100" dirty="0" err="1"/>
              <a:t>prognoza</a:t>
            </a:r>
            <a:r>
              <a:rPr lang="en-US" sz="1100" dirty="0"/>
              <a:t> </a:t>
            </a:r>
            <a:r>
              <a:rPr lang="en-US" sz="1100" dirty="0" err="1"/>
              <a:t>meteo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</a:t>
            </a:r>
            <a:r>
              <a:rPr lang="en-US" sz="1100" dirty="0" err="1"/>
              <a:t>mai</a:t>
            </a:r>
            <a:r>
              <a:rPr lang="en-US" sz="1100" dirty="0"/>
              <a:t> </a:t>
            </a:r>
            <a:r>
              <a:rPr lang="en-US" sz="1100" dirty="0" err="1"/>
              <a:t>multe</a:t>
            </a:r>
            <a:r>
              <a:rPr lang="en-US" sz="1100" dirty="0"/>
              <a:t> </a:t>
            </a:r>
            <a:r>
              <a:rPr lang="en-US" sz="1100" dirty="0" err="1"/>
              <a:t>zile</a:t>
            </a:r>
            <a:r>
              <a:rPr lang="en-US" sz="1100" dirty="0"/>
              <a:t> </a:t>
            </a:r>
            <a:r>
              <a:rPr lang="en-US" sz="1100" dirty="0" err="1"/>
              <a:t>viitoare</a:t>
            </a:r>
            <a:r>
              <a:rPr lang="en-US" sz="1100" dirty="0"/>
              <a:t>, nu </a:t>
            </a:r>
            <a:r>
              <a:rPr lang="en-US" sz="1100" dirty="0" err="1"/>
              <a:t>doar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a </a:t>
            </a:r>
            <a:r>
              <a:rPr lang="en-US" sz="1100" dirty="0" err="1"/>
              <a:t>doua</a:t>
            </a:r>
            <a:r>
              <a:rPr lang="en-US" sz="1100" dirty="0"/>
              <a:t> zi.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/>
              <a:t>Interacțiune</a:t>
            </a:r>
            <a:r>
              <a:rPr lang="en-US" sz="1100" b="1" dirty="0"/>
              <a:t> cu </a:t>
            </a:r>
            <a:r>
              <a:rPr lang="en-US" sz="1100" b="1" dirty="0" err="1"/>
              <a:t>mai</a:t>
            </a:r>
            <a:r>
              <a:rPr lang="en-US" sz="1100" b="1" dirty="0"/>
              <a:t> </a:t>
            </a:r>
            <a:r>
              <a:rPr lang="en-US" sz="1100" b="1" dirty="0" err="1"/>
              <a:t>multe</a:t>
            </a:r>
            <a:r>
              <a:rPr lang="en-US" sz="1100" b="1" dirty="0"/>
              <a:t> </a:t>
            </a:r>
            <a:r>
              <a:rPr lang="en-US" sz="1100" b="1" dirty="0" err="1"/>
              <a:t>surse</a:t>
            </a:r>
            <a:r>
              <a:rPr lang="en-US" sz="1100" b="1" dirty="0"/>
              <a:t> </a:t>
            </a:r>
            <a:r>
              <a:rPr lang="en-US" sz="1100" b="1" dirty="0" err="1"/>
              <a:t>meteo</a:t>
            </a:r>
            <a:r>
              <a:rPr lang="en-US" sz="1100" b="1" dirty="0"/>
              <a:t>: </a:t>
            </a:r>
            <a:r>
              <a:rPr lang="en-US" sz="1100" dirty="0" err="1"/>
              <a:t>Robotul</a:t>
            </a:r>
            <a:r>
              <a:rPr lang="en-US" sz="1100" dirty="0"/>
              <a:t> </a:t>
            </a:r>
            <a:r>
              <a:rPr lang="en-US" sz="1100" dirty="0" err="1"/>
              <a:t>poate</a:t>
            </a:r>
            <a:r>
              <a:rPr lang="en-US" sz="1100" dirty="0"/>
              <a:t> </a:t>
            </a:r>
            <a:r>
              <a:rPr lang="en-US" sz="1100" dirty="0" err="1"/>
              <a:t>accesa</a:t>
            </a:r>
            <a:r>
              <a:rPr lang="en-US" sz="1100" dirty="0"/>
              <a:t> </a:t>
            </a:r>
            <a:r>
              <a:rPr lang="en-US" sz="1100" dirty="0" err="1"/>
              <a:t>mai</a:t>
            </a:r>
            <a:r>
              <a:rPr lang="en-US" sz="1100" dirty="0"/>
              <a:t> </a:t>
            </a:r>
            <a:r>
              <a:rPr lang="en-US" sz="1100" dirty="0" err="1"/>
              <a:t>multe</a:t>
            </a:r>
            <a:r>
              <a:rPr lang="en-US" sz="1100" dirty="0"/>
              <a:t> </a:t>
            </a:r>
            <a:r>
              <a:rPr lang="en-US" sz="1100" dirty="0" err="1"/>
              <a:t>surse</a:t>
            </a:r>
            <a:r>
              <a:rPr lang="en-US" sz="1100" dirty="0"/>
              <a:t> de </a:t>
            </a:r>
            <a:r>
              <a:rPr lang="en-US" sz="1100" dirty="0" err="1"/>
              <a:t>informații</a:t>
            </a:r>
            <a:r>
              <a:rPr lang="en-US" sz="1100" dirty="0"/>
              <a:t> </a:t>
            </a:r>
            <a:r>
              <a:rPr lang="en-US" sz="1100" dirty="0" err="1"/>
              <a:t>meteo</a:t>
            </a:r>
            <a:r>
              <a:rPr lang="en-US" sz="1100" dirty="0"/>
              <a:t> </a:t>
            </a:r>
            <a:r>
              <a:rPr lang="en-US" sz="1100" dirty="0" err="1"/>
              <a:t>în</a:t>
            </a:r>
            <a:r>
              <a:rPr lang="en-US" sz="1100" dirty="0"/>
              <a:t> </a:t>
            </a:r>
            <a:r>
              <a:rPr lang="en-US" sz="1100" dirty="0" err="1"/>
              <a:t>timp</a:t>
            </a:r>
            <a:r>
              <a:rPr lang="en-US" sz="1100" dirty="0"/>
              <a:t> real, </a:t>
            </a:r>
            <a:r>
              <a:rPr lang="en-US" sz="1100" dirty="0" err="1"/>
              <a:t>comparând</a:t>
            </a:r>
            <a:r>
              <a:rPr lang="en-US" sz="1100" dirty="0"/>
              <a:t> </a:t>
            </a:r>
            <a:r>
              <a:rPr lang="en-US" sz="1100" dirty="0" err="1"/>
              <a:t>datele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a </a:t>
            </a:r>
            <a:r>
              <a:rPr lang="en-US" sz="1100" dirty="0" err="1"/>
              <a:t>furniza</a:t>
            </a:r>
            <a:r>
              <a:rPr lang="en-US" sz="1100" dirty="0"/>
              <a:t> o </a:t>
            </a:r>
            <a:r>
              <a:rPr lang="en-US" sz="1100" dirty="0" err="1"/>
              <a:t>prognoză</a:t>
            </a:r>
            <a:r>
              <a:rPr lang="en-US" sz="1100" dirty="0"/>
              <a:t> </a:t>
            </a:r>
            <a:r>
              <a:rPr lang="en-US" sz="1100" dirty="0" err="1"/>
              <a:t>mai</a:t>
            </a:r>
            <a:r>
              <a:rPr lang="en-US" sz="1100" dirty="0"/>
              <a:t> </a:t>
            </a:r>
            <a:r>
              <a:rPr lang="en-US" sz="1100" dirty="0" err="1"/>
              <a:t>precisă</a:t>
            </a:r>
            <a:r>
              <a:rPr lang="en-US" sz="1100" dirty="0"/>
              <a:t>. </a:t>
            </a:r>
            <a:r>
              <a:rPr lang="en-US" sz="1100" dirty="0" err="1"/>
              <a:t>Aceasta</a:t>
            </a:r>
            <a:r>
              <a:rPr lang="en-US" sz="1100" dirty="0"/>
              <a:t> </a:t>
            </a:r>
            <a:r>
              <a:rPr lang="en-US" sz="1100" dirty="0" err="1"/>
              <a:t>ar</a:t>
            </a:r>
            <a:r>
              <a:rPr lang="en-US" sz="1100" dirty="0"/>
              <a:t> </a:t>
            </a:r>
            <a:r>
              <a:rPr lang="en-US" sz="1100" dirty="0" err="1"/>
              <a:t>putea</a:t>
            </a:r>
            <a:r>
              <a:rPr lang="en-US" sz="1100" dirty="0"/>
              <a:t> include site-</a:t>
            </a:r>
            <a:r>
              <a:rPr lang="en-US" sz="1100" dirty="0" err="1"/>
              <a:t>uri</a:t>
            </a:r>
            <a:r>
              <a:rPr lang="en-US" sz="1100" dirty="0"/>
              <a:t> web </a:t>
            </a:r>
            <a:r>
              <a:rPr lang="en-US" sz="1100" dirty="0" err="1"/>
              <a:t>diferite</a:t>
            </a:r>
            <a:r>
              <a:rPr lang="en-US" sz="1100" dirty="0"/>
              <a:t> </a:t>
            </a:r>
            <a:r>
              <a:rPr lang="en-US" sz="1100" dirty="0" err="1"/>
              <a:t>sau</a:t>
            </a:r>
            <a:r>
              <a:rPr lang="en-US" sz="1100" dirty="0"/>
              <a:t> </a:t>
            </a:r>
            <a:r>
              <a:rPr lang="en-US" sz="1100" dirty="0" err="1"/>
              <a:t>servicii</a:t>
            </a:r>
            <a:r>
              <a:rPr lang="en-US" sz="1100" dirty="0"/>
              <a:t> API.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/>
              <a:t>Configurarea</a:t>
            </a:r>
            <a:r>
              <a:rPr lang="en-US" sz="1100" b="1" dirty="0"/>
              <a:t> </a:t>
            </a:r>
            <a:r>
              <a:rPr lang="en-US" sz="1100" b="1" dirty="0" err="1"/>
              <a:t>notificărilor</a:t>
            </a:r>
            <a:r>
              <a:rPr lang="en-US" sz="1100" b="1" dirty="0"/>
              <a:t> </a:t>
            </a:r>
            <a:r>
              <a:rPr lang="en-US" sz="1100" b="1" dirty="0" err="1"/>
              <a:t>personalizate</a:t>
            </a:r>
            <a:r>
              <a:rPr lang="en-US" sz="1100" b="1" dirty="0"/>
              <a:t>: </a:t>
            </a:r>
            <a:r>
              <a:rPr lang="en-US" sz="1100" dirty="0" err="1"/>
              <a:t>Robotul</a:t>
            </a:r>
            <a:r>
              <a:rPr lang="en-US" sz="1100" dirty="0"/>
              <a:t> </a:t>
            </a:r>
            <a:r>
              <a:rPr lang="en-US" sz="1100" dirty="0" err="1"/>
              <a:t>permite</a:t>
            </a:r>
            <a:r>
              <a:rPr lang="en-US" sz="1100" dirty="0"/>
              <a:t> </a:t>
            </a:r>
            <a:r>
              <a:rPr lang="en-US" sz="1100" dirty="0" err="1"/>
              <a:t>organizatorilor</a:t>
            </a:r>
            <a:r>
              <a:rPr lang="en-US" sz="1100" dirty="0"/>
              <a:t> </a:t>
            </a:r>
            <a:r>
              <a:rPr lang="en-US" sz="1100" dirty="0" err="1"/>
              <a:t>să</a:t>
            </a:r>
            <a:r>
              <a:rPr lang="en-US" sz="1100" dirty="0"/>
              <a:t> </a:t>
            </a:r>
            <a:r>
              <a:rPr lang="en-US" sz="1100" dirty="0" err="1"/>
              <a:t>configureze</a:t>
            </a:r>
            <a:r>
              <a:rPr lang="en-US" sz="1100" dirty="0"/>
              <a:t> </a:t>
            </a:r>
            <a:r>
              <a:rPr lang="en-US" sz="1100" dirty="0" err="1"/>
              <a:t>notificări</a:t>
            </a:r>
            <a:r>
              <a:rPr lang="en-US" sz="1100" dirty="0"/>
              <a:t> </a:t>
            </a:r>
            <a:r>
              <a:rPr lang="en-US" sz="1100" dirty="0" err="1"/>
              <a:t>personalizate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</a:t>
            </a:r>
            <a:r>
              <a:rPr lang="en-US" sz="1100" dirty="0" err="1"/>
              <a:t>diferite</a:t>
            </a:r>
            <a:r>
              <a:rPr lang="en-US" sz="1100" dirty="0"/>
              <a:t> </a:t>
            </a:r>
            <a:r>
              <a:rPr lang="en-US" sz="1100" dirty="0" err="1"/>
              <a:t>evenimente</a:t>
            </a:r>
            <a:r>
              <a:rPr lang="en-US" sz="1100" dirty="0"/>
              <a:t>, nu </a:t>
            </a:r>
            <a:r>
              <a:rPr lang="en-US" sz="1100" dirty="0" err="1"/>
              <a:t>doar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</a:t>
            </a:r>
            <a:r>
              <a:rPr lang="en-US" sz="1100" dirty="0" err="1"/>
              <a:t>ploaie</a:t>
            </a:r>
            <a:r>
              <a:rPr lang="en-US" sz="1100" dirty="0"/>
              <a:t>. De </a:t>
            </a:r>
            <a:r>
              <a:rPr lang="en-US" sz="1100" dirty="0" err="1"/>
              <a:t>exemplu</a:t>
            </a:r>
            <a:r>
              <a:rPr lang="en-US" sz="1100" dirty="0"/>
              <a:t>, </a:t>
            </a:r>
            <a:r>
              <a:rPr lang="en-US" sz="1100" dirty="0" err="1"/>
              <a:t>notificări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</a:t>
            </a:r>
            <a:r>
              <a:rPr lang="en-US" sz="1100" dirty="0" err="1"/>
              <a:t>vreme</a:t>
            </a:r>
            <a:r>
              <a:rPr lang="en-US" sz="1100" dirty="0"/>
              <a:t> </a:t>
            </a:r>
            <a:r>
              <a:rPr lang="en-US" sz="1100" dirty="0" err="1"/>
              <a:t>însorită</a:t>
            </a:r>
            <a:r>
              <a:rPr lang="en-US" sz="1100" dirty="0"/>
              <a:t>, </a:t>
            </a:r>
            <a:r>
              <a:rPr lang="en-US" sz="1100" dirty="0" err="1"/>
              <a:t>vânt</a:t>
            </a:r>
            <a:r>
              <a:rPr lang="en-US" sz="1100" dirty="0"/>
              <a:t> </a:t>
            </a:r>
            <a:r>
              <a:rPr lang="en-US" sz="1100" dirty="0" err="1"/>
              <a:t>puternic</a:t>
            </a:r>
            <a:r>
              <a:rPr lang="en-US" sz="1100" dirty="0"/>
              <a:t> </a:t>
            </a:r>
            <a:r>
              <a:rPr lang="en-US" sz="1100" dirty="0" err="1"/>
              <a:t>sau</a:t>
            </a:r>
            <a:r>
              <a:rPr lang="en-US" sz="1100" dirty="0"/>
              <a:t> </a:t>
            </a:r>
            <a:r>
              <a:rPr lang="en-US" sz="1100" dirty="0" err="1"/>
              <a:t>zăpadă</a:t>
            </a:r>
            <a:r>
              <a:rPr lang="en-US" sz="1100" dirty="0"/>
              <a:t>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/>
              <a:t>Autentificare</a:t>
            </a:r>
            <a:r>
              <a:rPr lang="en-US" sz="1100" b="1" dirty="0"/>
              <a:t> </a:t>
            </a:r>
            <a:r>
              <a:rPr lang="en-US" sz="1100" b="1" dirty="0" err="1"/>
              <a:t>în</a:t>
            </a:r>
            <a:r>
              <a:rPr lang="en-US" sz="1100" b="1" dirty="0"/>
              <a:t> </a:t>
            </a:r>
            <a:r>
              <a:rPr lang="en-US" sz="1100" b="1" dirty="0" err="1"/>
              <a:t>sursele</a:t>
            </a:r>
            <a:r>
              <a:rPr lang="en-US" sz="1100" b="1" dirty="0"/>
              <a:t> de date:</a:t>
            </a:r>
            <a:r>
              <a:rPr lang="en-US" sz="1100" dirty="0"/>
              <a:t> </a:t>
            </a:r>
            <a:r>
              <a:rPr lang="en-US" sz="1100" dirty="0" err="1"/>
              <a:t>Dacă</a:t>
            </a:r>
            <a:r>
              <a:rPr lang="en-US" sz="1100" dirty="0"/>
              <a:t> </a:t>
            </a:r>
            <a:r>
              <a:rPr lang="en-US" sz="1100" dirty="0" err="1"/>
              <a:t>sursele</a:t>
            </a:r>
            <a:r>
              <a:rPr lang="en-US" sz="1100" dirty="0"/>
              <a:t> </a:t>
            </a:r>
            <a:r>
              <a:rPr lang="en-US" sz="1100" dirty="0" err="1"/>
              <a:t>meteo</a:t>
            </a:r>
            <a:r>
              <a:rPr lang="en-US" sz="1100" dirty="0"/>
              <a:t> </a:t>
            </a:r>
            <a:r>
              <a:rPr lang="en-US" sz="1100" dirty="0" err="1"/>
              <a:t>necesită</a:t>
            </a:r>
            <a:r>
              <a:rPr lang="en-US" sz="1100" dirty="0"/>
              <a:t> </a:t>
            </a:r>
            <a:r>
              <a:rPr lang="en-US" sz="1100" dirty="0" err="1"/>
              <a:t>autentificare</a:t>
            </a:r>
            <a:r>
              <a:rPr lang="en-US" sz="1100" dirty="0"/>
              <a:t> (cum </a:t>
            </a:r>
            <a:r>
              <a:rPr lang="en-US" sz="1100" dirty="0" err="1"/>
              <a:t>ar</a:t>
            </a:r>
            <a:r>
              <a:rPr lang="en-US" sz="1100" dirty="0"/>
              <a:t> fi o </a:t>
            </a:r>
            <a:r>
              <a:rPr lang="en-US" sz="1100" dirty="0" err="1"/>
              <a:t>cheie</a:t>
            </a:r>
            <a:r>
              <a:rPr lang="en-US" sz="1100" dirty="0"/>
              <a:t> API), </a:t>
            </a:r>
            <a:r>
              <a:rPr lang="en-US" sz="1100" dirty="0" err="1"/>
              <a:t>robotul</a:t>
            </a:r>
            <a:r>
              <a:rPr lang="en-US" sz="1100" dirty="0"/>
              <a:t> </a:t>
            </a:r>
            <a:r>
              <a:rPr lang="en-US" sz="1100" dirty="0" err="1"/>
              <a:t>gestionează</a:t>
            </a:r>
            <a:r>
              <a:rPr lang="en-US" sz="1100" dirty="0"/>
              <a:t> </a:t>
            </a:r>
            <a:r>
              <a:rPr lang="en-US" sz="1100" dirty="0" err="1"/>
              <a:t>autentificarea</a:t>
            </a:r>
            <a:r>
              <a:rPr lang="en-US" sz="1100" dirty="0"/>
              <a:t>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protejarea</a:t>
            </a:r>
            <a:r>
              <a:rPr lang="en-US" sz="1100" dirty="0"/>
              <a:t> </a:t>
            </a:r>
            <a:r>
              <a:rPr lang="en-US" sz="1100" dirty="0" err="1"/>
              <a:t>acestor</a:t>
            </a:r>
            <a:r>
              <a:rPr lang="en-US" sz="1100" dirty="0"/>
              <a:t> </a:t>
            </a:r>
            <a:r>
              <a:rPr lang="en-US" sz="1100" dirty="0" err="1"/>
              <a:t>informații</a:t>
            </a:r>
            <a:r>
              <a:rPr lang="en-US" sz="1100" dirty="0"/>
              <a:t>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/>
              <a:t>Gestionarea</a:t>
            </a:r>
            <a:r>
              <a:rPr lang="en-US" sz="1100" b="1" dirty="0"/>
              <a:t> </a:t>
            </a:r>
            <a:r>
              <a:rPr lang="en-US" sz="1100" b="1" dirty="0" err="1"/>
              <a:t>listei</a:t>
            </a:r>
            <a:r>
              <a:rPr lang="en-US" sz="1100" b="1" dirty="0"/>
              <a:t> de </a:t>
            </a:r>
            <a:r>
              <a:rPr lang="en-US" sz="1100" b="1" dirty="0" err="1"/>
              <a:t>participanți</a:t>
            </a:r>
            <a:r>
              <a:rPr lang="en-US" sz="1100" b="1" dirty="0"/>
              <a:t>: </a:t>
            </a:r>
            <a:r>
              <a:rPr lang="en-US" sz="1100" dirty="0" err="1"/>
              <a:t>În</a:t>
            </a:r>
            <a:r>
              <a:rPr lang="en-US" sz="1100" dirty="0"/>
              <a:t> loc de un </a:t>
            </a:r>
            <a:r>
              <a:rPr lang="en-US" sz="1100" dirty="0" err="1"/>
              <a:t>simplu</a:t>
            </a:r>
            <a:r>
              <a:rPr lang="en-US" sz="1100" dirty="0"/>
              <a:t> </a:t>
            </a:r>
            <a:r>
              <a:rPr lang="en-US" sz="1100" dirty="0" err="1"/>
              <a:t>fișier</a:t>
            </a:r>
            <a:r>
              <a:rPr lang="en-US" sz="1100" dirty="0"/>
              <a:t> Excel, </a:t>
            </a:r>
            <a:r>
              <a:rPr lang="en-US" sz="1100" dirty="0" err="1"/>
              <a:t>robotul</a:t>
            </a:r>
            <a:r>
              <a:rPr lang="en-US" sz="1100" dirty="0"/>
              <a:t> </a:t>
            </a:r>
            <a:r>
              <a:rPr lang="en-US" sz="1100" dirty="0" err="1"/>
              <a:t>poate</a:t>
            </a:r>
            <a:r>
              <a:rPr lang="en-US" sz="1100" dirty="0"/>
              <a:t> </a:t>
            </a:r>
            <a:r>
              <a:rPr lang="en-US" sz="1100" dirty="0" err="1"/>
              <a:t>interacționa</a:t>
            </a:r>
            <a:r>
              <a:rPr lang="en-US" sz="1100" dirty="0"/>
              <a:t> cu o </a:t>
            </a:r>
            <a:r>
              <a:rPr lang="en-US" sz="1100" dirty="0" err="1"/>
              <a:t>bază</a:t>
            </a:r>
            <a:r>
              <a:rPr lang="en-US" sz="1100" dirty="0"/>
              <a:t> de date </a:t>
            </a:r>
            <a:r>
              <a:rPr lang="en-US" sz="1100" dirty="0" err="1"/>
              <a:t>sau</a:t>
            </a:r>
            <a:r>
              <a:rPr lang="en-US" sz="1100" dirty="0"/>
              <a:t> un </a:t>
            </a:r>
            <a:r>
              <a:rPr lang="en-US" sz="1100" dirty="0" err="1"/>
              <a:t>sistem</a:t>
            </a:r>
            <a:r>
              <a:rPr lang="en-US" sz="1100" dirty="0"/>
              <a:t> de </a:t>
            </a:r>
            <a:r>
              <a:rPr lang="en-US" sz="1100" dirty="0" err="1"/>
              <a:t>gestionare</a:t>
            </a:r>
            <a:r>
              <a:rPr lang="en-US" sz="1100" dirty="0"/>
              <a:t> a </a:t>
            </a:r>
            <a:r>
              <a:rPr lang="en-US" sz="1100" dirty="0" err="1"/>
              <a:t>evenimentelor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a </a:t>
            </a:r>
            <a:r>
              <a:rPr lang="en-US" sz="1100" dirty="0" err="1"/>
              <a:t>gestiona</a:t>
            </a:r>
            <a:r>
              <a:rPr lang="en-US" sz="1100" dirty="0"/>
              <a:t> </a:t>
            </a:r>
            <a:r>
              <a:rPr lang="en-US" sz="1100" dirty="0" err="1"/>
              <a:t>lista</a:t>
            </a:r>
            <a:r>
              <a:rPr lang="en-US" sz="1100" dirty="0"/>
              <a:t> de </a:t>
            </a:r>
            <a:r>
              <a:rPr lang="en-US" sz="1100" dirty="0" err="1"/>
              <a:t>participanți</a:t>
            </a:r>
            <a:r>
              <a:rPr lang="en-US" sz="1100" dirty="0"/>
              <a:t>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/>
              <a:t>Notificări</a:t>
            </a:r>
            <a:r>
              <a:rPr lang="en-US" sz="1100" b="1" dirty="0"/>
              <a:t> multiple: </a:t>
            </a:r>
            <a:r>
              <a:rPr lang="en-US" sz="1100" dirty="0" err="1"/>
              <a:t>Robotul</a:t>
            </a:r>
            <a:r>
              <a:rPr lang="en-US" sz="1100" dirty="0"/>
              <a:t> </a:t>
            </a:r>
            <a:r>
              <a:rPr lang="en-US" sz="1100" dirty="0" err="1"/>
              <a:t>trimite</a:t>
            </a:r>
            <a:r>
              <a:rPr lang="en-US" sz="1100" dirty="0"/>
              <a:t> </a:t>
            </a:r>
            <a:r>
              <a:rPr lang="en-US" sz="1100" dirty="0" err="1"/>
              <a:t>notificări</a:t>
            </a:r>
            <a:r>
              <a:rPr lang="en-US" sz="1100" dirty="0"/>
              <a:t> la </a:t>
            </a:r>
            <a:r>
              <a:rPr lang="en-US" sz="1100" dirty="0" err="1"/>
              <a:t>mai</a:t>
            </a:r>
            <a:r>
              <a:rPr lang="en-US" sz="1100" dirty="0"/>
              <a:t> </a:t>
            </a:r>
            <a:r>
              <a:rPr lang="en-US" sz="1100" dirty="0" err="1"/>
              <a:t>multe</a:t>
            </a:r>
            <a:r>
              <a:rPr lang="en-US" sz="1100" dirty="0"/>
              <a:t> </a:t>
            </a:r>
            <a:r>
              <a:rPr lang="en-US" sz="1100" dirty="0" err="1"/>
              <a:t>canale</a:t>
            </a:r>
            <a:r>
              <a:rPr lang="en-US" sz="1100" dirty="0"/>
              <a:t> de </a:t>
            </a:r>
            <a:r>
              <a:rPr lang="en-US" sz="1100" dirty="0" err="1"/>
              <a:t>comunicare</a:t>
            </a:r>
            <a:r>
              <a:rPr lang="en-US" sz="1100" dirty="0"/>
              <a:t>, cum </a:t>
            </a:r>
            <a:r>
              <a:rPr lang="en-US" sz="1100" dirty="0" err="1"/>
              <a:t>ar</a:t>
            </a:r>
            <a:r>
              <a:rPr lang="en-US" sz="1100" dirty="0"/>
              <a:t> fi SMS, email, </a:t>
            </a:r>
            <a:r>
              <a:rPr lang="en-US" sz="1100" dirty="0" err="1"/>
              <a:t>mesagerie</a:t>
            </a:r>
            <a:r>
              <a:rPr lang="en-US" sz="1100" dirty="0"/>
              <a:t> </a:t>
            </a:r>
            <a:r>
              <a:rPr lang="en-US" sz="1100" dirty="0" err="1"/>
              <a:t>instantanee</a:t>
            </a:r>
            <a:r>
              <a:rPr lang="en-US" sz="1100" dirty="0"/>
              <a:t>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rețele</a:t>
            </a:r>
            <a:r>
              <a:rPr lang="en-US" sz="1100" dirty="0"/>
              <a:t> de </a:t>
            </a:r>
            <a:r>
              <a:rPr lang="en-US" sz="1100" dirty="0" err="1"/>
              <a:t>socializare</a:t>
            </a:r>
            <a:r>
              <a:rPr lang="en-US" sz="1100" dirty="0"/>
              <a:t>, </a:t>
            </a:r>
            <a:r>
              <a:rPr lang="en-US" sz="1100" dirty="0" err="1"/>
              <a:t>pentru</a:t>
            </a:r>
            <a:r>
              <a:rPr lang="en-US" sz="1100" dirty="0"/>
              <a:t> a se </a:t>
            </a:r>
            <a:r>
              <a:rPr lang="en-US" sz="1100" dirty="0" err="1"/>
              <a:t>asigura</a:t>
            </a:r>
            <a:r>
              <a:rPr lang="en-US" sz="1100" dirty="0"/>
              <a:t> </a:t>
            </a:r>
            <a:r>
              <a:rPr lang="en-US" sz="1100" dirty="0" err="1"/>
              <a:t>că</a:t>
            </a:r>
            <a:r>
              <a:rPr lang="en-US" sz="1100" dirty="0"/>
              <a:t> </a:t>
            </a:r>
            <a:r>
              <a:rPr lang="en-US" sz="1100" dirty="0" err="1"/>
              <a:t>toți</a:t>
            </a:r>
            <a:r>
              <a:rPr lang="en-US" sz="1100" dirty="0"/>
              <a:t> </a:t>
            </a:r>
            <a:r>
              <a:rPr lang="en-US" sz="1100" dirty="0" err="1"/>
              <a:t>participanții</a:t>
            </a:r>
            <a:r>
              <a:rPr lang="en-US" sz="1100" dirty="0"/>
              <a:t> sunt </a:t>
            </a:r>
            <a:r>
              <a:rPr lang="en-US" sz="1100" dirty="0" err="1"/>
              <a:t>informați</a:t>
            </a:r>
            <a:r>
              <a:rPr lang="en-US" sz="1100" dirty="0"/>
              <a:t> </a:t>
            </a:r>
            <a:r>
              <a:rPr lang="en-US" sz="1100" dirty="0" err="1"/>
              <a:t>în</a:t>
            </a:r>
            <a:r>
              <a:rPr lang="en-US" sz="1100" dirty="0"/>
              <a:t> </a:t>
            </a:r>
            <a:r>
              <a:rPr lang="en-US" sz="1100" dirty="0" err="1"/>
              <a:t>timp</a:t>
            </a:r>
            <a:r>
              <a:rPr lang="en-US" sz="1100" dirty="0"/>
              <a:t> util.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/>
              <a:t>Integrare</a:t>
            </a:r>
            <a:r>
              <a:rPr lang="en-US" sz="1100" b="1" dirty="0"/>
              <a:t> cu un calendar de </a:t>
            </a:r>
            <a:r>
              <a:rPr lang="en-US" sz="1100" b="1" dirty="0" err="1"/>
              <a:t>evenimente</a:t>
            </a:r>
            <a:r>
              <a:rPr lang="en-US" sz="1100" b="1" dirty="0"/>
              <a:t>:</a:t>
            </a:r>
            <a:r>
              <a:rPr lang="en-US" sz="1100" dirty="0"/>
              <a:t> </a:t>
            </a:r>
            <a:r>
              <a:rPr lang="en-US" sz="1100" dirty="0" err="1"/>
              <a:t>Robotul</a:t>
            </a:r>
            <a:r>
              <a:rPr lang="en-US" sz="1100" dirty="0"/>
              <a:t> </a:t>
            </a:r>
            <a:r>
              <a:rPr lang="en-US" sz="1100" dirty="0" err="1"/>
              <a:t>poate</a:t>
            </a:r>
            <a:r>
              <a:rPr lang="en-US" sz="1100" dirty="0"/>
              <a:t> </a:t>
            </a:r>
            <a:r>
              <a:rPr lang="en-US" sz="1100" dirty="0" err="1"/>
              <a:t>interacționa</a:t>
            </a:r>
            <a:r>
              <a:rPr lang="en-US" sz="1100" dirty="0"/>
              <a:t> cu un calendar de </a:t>
            </a:r>
            <a:r>
              <a:rPr lang="en-US" sz="1100" dirty="0" err="1"/>
              <a:t>evenimente</a:t>
            </a:r>
            <a:r>
              <a:rPr lang="en-US" sz="1100" dirty="0"/>
              <a:t>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poate</a:t>
            </a:r>
            <a:r>
              <a:rPr lang="en-US" sz="1100" dirty="0"/>
              <a:t> </a:t>
            </a:r>
            <a:r>
              <a:rPr lang="en-US" sz="1100" dirty="0" err="1"/>
              <a:t>programa</a:t>
            </a:r>
            <a:r>
              <a:rPr lang="en-US" sz="1100" dirty="0"/>
              <a:t> </a:t>
            </a:r>
            <a:r>
              <a:rPr lang="en-US" sz="1100" dirty="0" err="1"/>
              <a:t>notificările</a:t>
            </a:r>
            <a:r>
              <a:rPr lang="en-US" sz="1100" dirty="0"/>
              <a:t> </a:t>
            </a:r>
            <a:r>
              <a:rPr lang="en-US" sz="1100" dirty="0" err="1"/>
              <a:t>în</a:t>
            </a:r>
            <a:r>
              <a:rPr lang="en-US" sz="1100" dirty="0"/>
              <a:t> </a:t>
            </a:r>
            <a:r>
              <a:rPr lang="en-US" sz="1100" dirty="0" err="1"/>
              <a:t>funcție</a:t>
            </a:r>
            <a:r>
              <a:rPr lang="en-US" sz="1100" dirty="0"/>
              <a:t> de </a:t>
            </a:r>
            <a:r>
              <a:rPr lang="en-US" sz="1100" dirty="0" err="1"/>
              <a:t>datele</a:t>
            </a:r>
            <a:r>
              <a:rPr lang="en-US" sz="1100" dirty="0"/>
              <a:t> </a:t>
            </a:r>
            <a:r>
              <a:rPr lang="en-US" sz="1100" dirty="0" err="1"/>
              <a:t>evenimentului</a:t>
            </a:r>
            <a:r>
              <a:rPr lang="en-US" sz="1100" dirty="0"/>
              <a:t>, </a:t>
            </a:r>
            <a:r>
              <a:rPr lang="en-US" sz="1100" dirty="0" err="1"/>
              <a:t>astfel</a:t>
            </a:r>
            <a:r>
              <a:rPr lang="en-US" sz="1100" dirty="0"/>
              <a:t> </a:t>
            </a:r>
            <a:r>
              <a:rPr lang="en-US" sz="1100" dirty="0" err="1"/>
              <a:t>încât</a:t>
            </a:r>
            <a:r>
              <a:rPr lang="en-US" sz="1100" dirty="0"/>
              <a:t> </a:t>
            </a:r>
            <a:r>
              <a:rPr lang="en-US" sz="1100" dirty="0" err="1"/>
              <a:t>să</a:t>
            </a:r>
            <a:r>
              <a:rPr lang="en-US" sz="1100" dirty="0"/>
              <a:t> nu </a:t>
            </a:r>
            <a:r>
              <a:rPr lang="en-US" sz="1100" dirty="0" err="1"/>
              <a:t>existe</a:t>
            </a:r>
            <a:r>
              <a:rPr lang="en-US" sz="1100" dirty="0"/>
              <a:t> </a:t>
            </a:r>
            <a:r>
              <a:rPr lang="en-US" sz="1100" dirty="0" err="1"/>
              <a:t>riscul</a:t>
            </a:r>
            <a:r>
              <a:rPr lang="en-US" sz="1100" dirty="0"/>
              <a:t> ca </a:t>
            </a:r>
            <a:r>
              <a:rPr lang="en-US" sz="1100" dirty="0" err="1"/>
              <a:t>participanții</a:t>
            </a:r>
            <a:r>
              <a:rPr lang="en-US" sz="1100" dirty="0"/>
              <a:t> </a:t>
            </a:r>
            <a:r>
              <a:rPr lang="en-US" sz="1100" dirty="0" err="1"/>
              <a:t>să</a:t>
            </a:r>
            <a:r>
              <a:rPr lang="en-US" sz="1100" dirty="0"/>
              <a:t> </a:t>
            </a:r>
            <a:r>
              <a:rPr lang="en-US" sz="1100" dirty="0" err="1"/>
              <a:t>uite</a:t>
            </a:r>
            <a:r>
              <a:rPr lang="en-US" sz="1100" dirty="0"/>
              <a:t> </a:t>
            </a:r>
            <a:r>
              <a:rPr lang="en-US" sz="1100" dirty="0" err="1"/>
              <a:t>evenimentul</a:t>
            </a:r>
            <a:r>
              <a:rPr lang="en-US" sz="1100" dirty="0"/>
              <a:t>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/>
              <a:t>Gestionarea</a:t>
            </a:r>
            <a:r>
              <a:rPr lang="en-US" sz="1100" b="1" dirty="0"/>
              <a:t> </a:t>
            </a:r>
            <a:r>
              <a:rPr lang="en-US" sz="1100" b="1" dirty="0" err="1"/>
              <a:t>confirmărilor</a:t>
            </a:r>
            <a:r>
              <a:rPr lang="en-US" sz="1100" b="1" dirty="0"/>
              <a:t> </a:t>
            </a:r>
            <a:r>
              <a:rPr lang="en-US" sz="1100" b="1" dirty="0" err="1"/>
              <a:t>și</a:t>
            </a:r>
            <a:r>
              <a:rPr lang="en-US" sz="1100" b="1" dirty="0"/>
              <a:t> </a:t>
            </a:r>
            <a:r>
              <a:rPr lang="en-US" sz="1100" b="1" dirty="0" err="1"/>
              <a:t>reprogramărilor</a:t>
            </a:r>
            <a:r>
              <a:rPr lang="en-US" sz="1100" b="1" dirty="0"/>
              <a:t>: </a:t>
            </a:r>
            <a:r>
              <a:rPr lang="en-US" sz="1100" dirty="0" err="1"/>
              <a:t>Robotul</a:t>
            </a:r>
            <a:r>
              <a:rPr lang="en-US" sz="1100" dirty="0"/>
              <a:t> </a:t>
            </a:r>
            <a:r>
              <a:rPr lang="en-US" sz="1100" dirty="0" err="1"/>
              <a:t>poate</a:t>
            </a:r>
            <a:r>
              <a:rPr lang="en-US" sz="1100" dirty="0"/>
              <a:t> </a:t>
            </a:r>
            <a:r>
              <a:rPr lang="en-US" sz="1100" dirty="0" err="1"/>
              <a:t>gestiona</a:t>
            </a:r>
            <a:r>
              <a:rPr lang="en-US" sz="1100" dirty="0"/>
              <a:t> </a:t>
            </a:r>
            <a:r>
              <a:rPr lang="en-US" sz="1100" dirty="0" err="1"/>
              <a:t>confirmările</a:t>
            </a:r>
            <a:r>
              <a:rPr lang="en-US" sz="1100" dirty="0"/>
              <a:t> de </a:t>
            </a:r>
            <a:r>
              <a:rPr lang="en-US" sz="1100" dirty="0" err="1"/>
              <a:t>primire</a:t>
            </a:r>
            <a:r>
              <a:rPr lang="en-US" sz="1100" dirty="0"/>
              <a:t> a </a:t>
            </a:r>
            <a:r>
              <a:rPr lang="en-US" sz="1100" dirty="0" err="1"/>
              <a:t>notificărilor</a:t>
            </a:r>
            <a:r>
              <a:rPr lang="en-US" sz="1100" dirty="0"/>
              <a:t>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poate</a:t>
            </a:r>
            <a:r>
              <a:rPr lang="en-US" sz="1100" dirty="0"/>
              <a:t> </a:t>
            </a:r>
            <a:r>
              <a:rPr lang="en-US" sz="1100" dirty="0" err="1"/>
              <a:t>reprograma</a:t>
            </a:r>
            <a:r>
              <a:rPr lang="en-US" sz="1100" dirty="0"/>
              <a:t> </a:t>
            </a:r>
            <a:r>
              <a:rPr lang="en-US" sz="1100" dirty="0" err="1"/>
              <a:t>notificările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</a:t>
            </a:r>
            <a:r>
              <a:rPr lang="en-US" sz="1100" dirty="0" err="1"/>
              <a:t>cei</a:t>
            </a:r>
            <a:r>
              <a:rPr lang="en-US" sz="1100" dirty="0"/>
              <a:t> care nu le-au </a:t>
            </a:r>
            <a:r>
              <a:rPr lang="en-US" sz="1100" dirty="0" err="1"/>
              <a:t>primit</a:t>
            </a:r>
            <a:r>
              <a:rPr lang="en-US" sz="1100" dirty="0"/>
              <a:t> </a:t>
            </a:r>
            <a:r>
              <a:rPr lang="en-US" sz="1100" dirty="0" err="1"/>
              <a:t>sau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</a:t>
            </a:r>
            <a:r>
              <a:rPr lang="en-US" sz="1100" dirty="0" err="1"/>
              <a:t>evenimentele</a:t>
            </a:r>
            <a:r>
              <a:rPr lang="en-US" sz="1100" dirty="0"/>
              <a:t> care au </a:t>
            </a:r>
            <a:r>
              <a:rPr lang="en-US" sz="1100" dirty="0" err="1"/>
              <a:t>fost</a:t>
            </a:r>
            <a:r>
              <a:rPr lang="en-US" sz="1100" dirty="0"/>
              <a:t> </a:t>
            </a:r>
            <a:r>
              <a:rPr lang="en-US" sz="1100" dirty="0" err="1"/>
              <a:t>reprogramate</a:t>
            </a:r>
            <a:r>
              <a:rPr lang="en-US" sz="1100" dirty="0"/>
              <a:t> din </a:t>
            </a:r>
            <a:r>
              <a:rPr lang="en-US" sz="1100" dirty="0" err="1"/>
              <a:t>cauza</a:t>
            </a:r>
            <a:r>
              <a:rPr lang="en-US" sz="1100" dirty="0"/>
              <a:t> </a:t>
            </a:r>
            <a:r>
              <a:rPr lang="en-US" sz="1100" dirty="0" err="1"/>
              <a:t>vremii</a:t>
            </a:r>
            <a:r>
              <a:rPr lang="en-US" sz="1100" dirty="0"/>
              <a:t>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/>
              <a:t>Analiza </a:t>
            </a:r>
            <a:r>
              <a:rPr lang="en-US" sz="1100" b="1" dirty="0" err="1"/>
              <a:t>datelor</a:t>
            </a:r>
            <a:r>
              <a:rPr lang="en-US" sz="1100" b="1" dirty="0"/>
              <a:t> </a:t>
            </a:r>
            <a:r>
              <a:rPr lang="en-US" sz="1100" b="1" dirty="0" err="1"/>
              <a:t>meteo</a:t>
            </a:r>
            <a:r>
              <a:rPr lang="en-US" sz="1100" b="1" dirty="0"/>
              <a:t> </a:t>
            </a:r>
            <a:r>
              <a:rPr lang="en-US" sz="1100" b="1" dirty="0" err="1"/>
              <a:t>istorice</a:t>
            </a:r>
            <a:r>
              <a:rPr lang="en-US" sz="1100" b="1" dirty="0"/>
              <a:t>:</a:t>
            </a:r>
            <a:r>
              <a:rPr lang="en-US" sz="1100" dirty="0"/>
              <a:t> </a:t>
            </a:r>
            <a:r>
              <a:rPr lang="en-US" sz="1100" dirty="0" err="1"/>
              <a:t>Robotul</a:t>
            </a:r>
            <a:r>
              <a:rPr lang="en-US" sz="1100" dirty="0"/>
              <a:t> </a:t>
            </a:r>
            <a:r>
              <a:rPr lang="en-US" sz="1100" dirty="0" err="1"/>
              <a:t>poate</a:t>
            </a:r>
            <a:r>
              <a:rPr lang="en-US" sz="1100" dirty="0"/>
              <a:t> </a:t>
            </a:r>
            <a:r>
              <a:rPr lang="en-US" sz="1100" dirty="0" err="1"/>
              <a:t>analiza</a:t>
            </a:r>
            <a:r>
              <a:rPr lang="en-US" sz="1100" dirty="0"/>
              <a:t> </a:t>
            </a:r>
            <a:r>
              <a:rPr lang="en-US" sz="1100" dirty="0" err="1"/>
              <a:t>datele</a:t>
            </a:r>
            <a:r>
              <a:rPr lang="en-US" sz="1100" dirty="0"/>
              <a:t> </a:t>
            </a:r>
            <a:r>
              <a:rPr lang="en-US" sz="1100" dirty="0" err="1"/>
              <a:t>meteo</a:t>
            </a:r>
            <a:r>
              <a:rPr lang="en-US" sz="1100" dirty="0"/>
              <a:t> </a:t>
            </a:r>
            <a:r>
              <a:rPr lang="en-US" sz="1100" dirty="0" err="1"/>
              <a:t>istorice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a </a:t>
            </a:r>
            <a:r>
              <a:rPr lang="en-US" sz="1100" dirty="0" err="1"/>
              <a:t>oferi</a:t>
            </a:r>
            <a:r>
              <a:rPr lang="en-US" sz="1100" dirty="0"/>
              <a:t> </a:t>
            </a:r>
            <a:r>
              <a:rPr lang="en-US" sz="1100" dirty="0" err="1"/>
              <a:t>sfaturi</a:t>
            </a:r>
            <a:r>
              <a:rPr lang="en-US" sz="1100" dirty="0"/>
              <a:t> </a:t>
            </a:r>
            <a:r>
              <a:rPr lang="en-US" sz="1100" dirty="0" err="1"/>
              <a:t>despre</a:t>
            </a:r>
            <a:r>
              <a:rPr lang="en-US" sz="1100" dirty="0"/>
              <a:t> cum </a:t>
            </a:r>
            <a:r>
              <a:rPr lang="en-US" sz="1100" dirty="0" err="1"/>
              <a:t>să</a:t>
            </a:r>
            <a:r>
              <a:rPr lang="en-US" sz="1100" dirty="0"/>
              <a:t> se </a:t>
            </a:r>
            <a:r>
              <a:rPr lang="en-US" sz="1100" dirty="0" err="1"/>
              <a:t>pregătească</a:t>
            </a:r>
            <a:r>
              <a:rPr lang="en-US" sz="1100" dirty="0"/>
              <a:t> </a:t>
            </a:r>
            <a:r>
              <a:rPr lang="en-US" sz="1100" dirty="0" err="1"/>
              <a:t>participanții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</a:t>
            </a:r>
            <a:r>
              <a:rPr lang="en-US" sz="1100" dirty="0" err="1"/>
              <a:t>vremea</a:t>
            </a:r>
            <a:r>
              <a:rPr lang="en-US" sz="1100" dirty="0"/>
              <a:t> </a:t>
            </a:r>
            <a:r>
              <a:rPr lang="en-US" sz="1100" dirty="0" err="1"/>
              <a:t>specifică</a:t>
            </a:r>
            <a:r>
              <a:rPr lang="en-US" sz="1100" dirty="0"/>
              <a:t> </a:t>
            </a:r>
            <a:r>
              <a:rPr lang="en-US" sz="1100" dirty="0" err="1"/>
              <a:t>locației</a:t>
            </a:r>
            <a:r>
              <a:rPr lang="en-US" sz="1100" dirty="0"/>
              <a:t>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datei</a:t>
            </a:r>
            <a:r>
              <a:rPr lang="en-US" sz="1100" dirty="0"/>
              <a:t> </a:t>
            </a:r>
            <a:r>
              <a:rPr lang="en-US" sz="1100" dirty="0" err="1"/>
              <a:t>evenimentului</a:t>
            </a:r>
            <a:r>
              <a:rPr lang="en-US" sz="1100" dirty="0"/>
              <a:t>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/>
              <a:t>Machine Learning </a:t>
            </a:r>
            <a:r>
              <a:rPr lang="en-US" sz="1100" b="1" dirty="0" err="1"/>
              <a:t>pentru</a:t>
            </a:r>
            <a:r>
              <a:rPr lang="en-US" sz="1100" b="1" dirty="0"/>
              <a:t> </a:t>
            </a:r>
            <a:r>
              <a:rPr lang="en-US" sz="1100" b="1" dirty="0" err="1"/>
              <a:t>prognoză</a:t>
            </a:r>
            <a:r>
              <a:rPr lang="en-US" sz="1100" b="1" dirty="0"/>
              <a:t> </a:t>
            </a:r>
            <a:r>
              <a:rPr lang="en-US" sz="1100" b="1" dirty="0" err="1"/>
              <a:t>precisă</a:t>
            </a:r>
            <a:r>
              <a:rPr lang="en-US" sz="1100" b="1" dirty="0"/>
              <a:t>: </a:t>
            </a:r>
            <a:r>
              <a:rPr lang="en-US" sz="1100" dirty="0" err="1"/>
              <a:t>Poate</a:t>
            </a:r>
            <a:r>
              <a:rPr lang="en-US" sz="1100" dirty="0"/>
              <a:t> fi </a:t>
            </a:r>
            <a:r>
              <a:rPr lang="en-US" sz="1100" dirty="0" err="1"/>
              <a:t>implementată</a:t>
            </a:r>
            <a:r>
              <a:rPr lang="en-US" sz="1100" dirty="0"/>
              <a:t> o </a:t>
            </a:r>
            <a:r>
              <a:rPr lang="en-US" sz="1100" dirty="0" err="1"/>
              <a:t>componentă</a:t>
            </a:r>
            <a:r>
              <a:rPr lang="en-US" sz="1100" dirty="0"/>
              <a:t> de machine learning </a:t>
            </a:r>
            <a:r>
              <a:rPr lang="en-US" sz="1100" dirty="0" err="1"/>
              <a:t>pentru</a:t>
            </a:r>
            <a:r>
              <a:rPr lang="en-US" sz="1100" dirty="0"/>
              <a:t> a </a:t>
            </a:r>
            <a:r>
              <a:rPr lang="en-US" sz="1100" dirty="0" err="1"/>
              <a:t>îmbunătăți</a:t>
            </a:r>
            <a:r>
              <a:rPr lang="en-US" sz="1100" dirty="0"/>
              <a:t> </a:t>
            </a:r>
            <a:r>
              <a:rPr lang="en-US" sz="1100" dirty="0" err="1"/>
              <a:t>precizia</a:t>
            </a:r>
            <a:r>
              <a:rPr lang="en-US" sz="1100" dirty="0"/>
              <a:t> </a:t>
            </a:r>
            <a:r>
              <a:rPr lang="en-US" sz="1100" dirty="0" err="1"/>
              <a:t>prognozei</a:t>
            </a:r>
            <a:r>
              <a:rPr lang="en-US" sz="1100" dirty="0"/>
              <a:t> </a:t>
            </a:r>
            <a:r>
              <a:rPr lang="en-US" sz="1100" dirty="0" err="1"/>
              <a:t>meteorologice</a:t>
            </a:r>
            <a:r>
              <a:rPr lang="en-US" sz="1100" dirty="0"/>
              <a:t>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pentru</a:t>
            </a:r>
            <a:r>
              <a:rPr lang="en-US" sz="1100" dirty="0"/>
              <a:t> a </a:t>
            </a:r>
            <a:r>
              <a:rPr lang="en-US" sz="1100" dirty="0" err="1"/>
              <a:t>oferi</a:t>
            </a:r>
            <a:r>
              <a:rPr lang="en-US" sz="1100" dirty="0"/>
              <a:t> </a:t>
            </a:r>
            <a:r>
              <a:rPr lang="en-US" sz="1100" dirty="0" err="1"/>
              <a:t>avertismente</a:t>
            </a:r>
            <a:r>
              <a:rPr lang="en-US" sz="1100" dirty="0"/>
              <a:t> </a:t>
            </a:r>
            <a:r>
              <a:rPr lang="en-US" sz="1100" dirty="0" err="1"/>
              <a:t>mai</a:t>
            </a:r>
            <a:r>
              <a:rPr lang="en-US" sz="1100" dirty="0"/>
              <a:t> </a:t>
            </a:r>
            <a:r>
              <a:rPr lang="en-US" sz="1100" dirty="0" err="1"/>
              <a:t>relevante</a:t>
            </a:r>
            <a:r>
              <a:rPr lang="en-US" sz="11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Overview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Walkthrough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1"/>
            <a:ext cx="2163900" cy="665329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does it work?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7"/>
            <a:ext cx="2163900" cy="66412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&amp; Answers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153074"/>
            <a:ext cx="3932700" cy="2439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We've managed to create an automated process that checks the weather conditions for a period of 5 days starting from the next day after running the process. This process verifies multiple cities stored in a database. Subsequently, we compare the weather conditions, selecting the most favorable day for organizing a cross-country event. When the day is found, for the users that live in the respective city, an email invitation for the event will be sent.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25" y="1260217"/>
            <a:ext cx="396330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DID WE ACCOMPLISH?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does it work?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198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81212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work?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16071" y="3100590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3646397" y="2172025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55307" y="2172025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46636" y="3397415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10254" y="246975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693399" y="1488496"/>
            <a:ext cx="773400" cy="15468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3792271" y="1875200"/>
            <a:ext cx="1546758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3187307" y="1875200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2973079" y="2172025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3336127" y="2469750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487553" y="1875200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56397" y="2172450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83418" y="3397415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43027" y="369514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88;p34">
            <a:extLst>
              <a:ext uri="{FF2B5EF4-FFF2-40B4-BE49-F238E27FC236}">
                <a16:creationId xmlns:a16="http://schemas.microsoft.com/office/drawing/2014/main" id="{08D088C6-1FCE-B0A2-9BEB-F220685D31B3}"/>
              </a:ext>
            </a:extLst>
          </p:cNvPr>
          <p:cNvSpPr/>
          <p:nvPr/>
        </p:nvSpPr>
        <p:spPr>
          <a:xfrm flipH="1">
            <a:off x="1160821" y="3398823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89;p34">
            <a:extLst>
              <a:ext uri="{FF2B5EF4-FFF2-40B4-BE49-F238E27FC236}">
                <a16:creationId xmlns:a16="http://schemas.microsoft.com/office/drawing/2014/main" id="{C7622052-C2A1-2F65-1A6C-5A069053D0DA}"/>
              </a:ext>
            </a:extLst>
          </p:cNvPr>
          <p:cNvSpPr/>
          <p:nvPr/>
        </p:nvSpPr>
        <p:spPr>
          <a:xfrm flipH="1">
            <a:off x="6030950" y="2172024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92;p34">
            <a:extLst>
              <a:ext uri="{FF2B5EF4-FFF2-40B4-BE49-F238E27FC236}">
                <a16:creationId xmlns:a16="http://schemas.microsoft.com/office/drawing/2014/main" id="{0E5E3C49-1AFE-8A8F-F55E-1056371DAEBF}"/>
              </a:ext>
            </a:extLst>
          </p:cNvPr>
          <p:cNvSpPr/>
          <p:nvPr/>
        </p:nvSpPr>
        <p:spPr>
          <a:xfrm flipH="1">
            <a:off x="5585897" y="2469749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93;p34">
            <a:extLst>
              <a:ext uri="{FF2B5EF4-FFF2-40B4-BE49-F238E27FC236}">
                <a16:creationId xmlns:a16="http://schemas.microsoft.com/office/drawing/2014/main" id="{D3A30703-21AB-A740-CA31-6FD3025D1932}"/>
              </a:ext>
            </a:extLst>
          </p:cNvPr>
          <p:cNvSpPr/>
          <p:nvPr/>
        </p:nvSpPr>
        <p:spPr>
          <a:xfrm rot="-5400000" flipH="1">
            <a:off x="6669042" y="1488495"/>
            <a:ext cx="773400" cy="15468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02;p34">
            <a:extLst>
              <a:ext uri="{FF2B5EF4-FFF2-40B4-BE49-F238E27FC236}">
                <a16:creationId xmlns:a16="http://schemas.microsoft.com/office/drawing/2014/main" id="{C96302C5-A8B1-84B1-4233-5737B5475630}"/>
              </a:ext>
            </a:extLst>
          </p:cNvPr>
          <p:cNvSpPr/>
          <p:nvPr/>
        </p:nvSpPr>
        <p:spPr>
          <a:xfrm rot="10800000" flipH="1">
            <a:off x="1306695" y="3101998"/>
            <a:ext cx="1546758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07;p34">
            <a:extLst>
              <a:ext uri="{FF2B5EF4-FFF2-40B4-BE49-F238E27FC236}">
                <a16:creationId xmlns:a16="http://schemas.microsoft.com/office/drawing/2014/main" id="{8ACEAA0E-3B4D-6250-DA8D-2598048FF986}"/>
              </a:ext>
            </a:extLst>
          </p:cNvPr>
          <p:cNvSpPr/>
          <p:nvPr/>
        </p:nvSpPr>
        <p:spPr>
          <a:xfrm flipH="1">
            <a:off x="701731" y="3101998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08;p34">
            <a:extLst>
              <a:ext uri="{FF2B5EF4-FFF2-40B4-BE49-F238E27FC236}">
                <a16:creationId xmlns:a16="http://schemas.microsoft.com/office/drawing/2014/main" id="{45F28654-E903-8AE4-4A3E-D8B734430624}"/>
              </a:ext>
            </a:extLst>
          </p:cNvPr>
          <p:cNvSpPr/>
          <p:nvPr/>
        </p:nvSpPr>
        <p:spPr>
          <a:xfrm flipH="1">
            <a:off x="487503" y="3398823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09;p34">
            <a:extLst>
              <a:ext uri="{FF2B5EF4-FFF2-40B4-BE49-F238E27FC236}">
                <a16:creationId xmlns:a16="http://schemas.microsoft.com/office/drawing/2014/main" id="{39B471F7-65D2-3596-9F0C-7D13A9B11392}"/>
              </a:ext>
            </a:extLst>
          </p:cNvPr>
          <p:cNvSpPr/>
          <p:nvPr/>
        </p:nvSpPr>
        <p:spPr>
          <a:xfrm flipH="1">
            <a:off x="850551" y="3696548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10;p34">
            <a:extLst>
              <a:ext uri="{FF2B5EF4-FFF2-40B4-BE49-F238E27FC236}">
                <a16:creationId xmlns:a16="http://schemas.microsoft.com/office/drawing/2014/main" id="{7E15FA86-7E87-3156-66CB-50E2DAEAFEEF}"/>
              </a:ext>
            </a:extLst>
          </p:cNvPr>
          <p:cNvSpPr/>
          <p:nvPr/>
        </p:nvSpPr>
        <p:spPr>
          <a:xfrm flipH="1">
            <a:off x="5463196" y="1875199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11;p34">
            <a:extLst>
              <a:ext uri="{FF2B5EF4-FFF2-40B4-BE49-F238E27FC236}">
                <a16:creationId xmlns:a16="http://schemas.microsoft.com/office/drawing/2014/main" id="{63FC2855-CA8E-8173-7CB3-E6A0C77AA1B0}"/>
              </a:ext>
            </a:extLst>
          </p:cNvPr>
          <p:cNvSpPr/>
          <p:nvPr/>
        </p:nvSpPr>
        <p:spPr>
          <a:xfrm flipH="1">
            <a:off x="5732040" y="2172449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88;p34">
            <a:extLst>
              <a:ext uri="{FF2B5EF4-FFF2-40B4-BE49-F238E27FC236}">
                <a16:creationId xmlns:a16="http://schemas.microsoft.com/office/drawing/2014/main" id="{223A9E00-F3FD-B2ED-D98D-020F5ACD5392}"/>
              </a:ext>
            </a:extLst>
          </p:cNvPr>
          <p:cNvSpPr/>
          <p:nvPr/>
        </p:nvSpPr>
        <p:spPr>
          <a:xfrm flipH="1">
            <a:off x="6138298" y="3398822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89;p34">
            <a:extLst>
              <a:ext uri="{FF2B5EF4-FFF2-40B4-BE49-F238E27FC236}">
                <a16:creationId xmlns:a16="http://schemas.microsoft.com/office/drawing/2014/main" id="{6841972E-2CD0-419C-5569-25D41E4096E7}"/>
              </a:ext>
            </a:extLst>
          </p:cNvPr>
          <p:cNvSpPr/>
          <p:nvPr/>
        </p:nvSpPr>
        <p:spPr>
          <a:xfrm flipH="1">
            <a:off x="3547208" y="3398822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92;p34">
            <a:extLst>
              <a:ext uri="{FF2B5EF4-FFF2-40B4-BE49-F238E27FC236}">
                <a16:creationId xmlns:a16="http://schemas.microsoft.com/office/drawing/2014/main" id="{B177F573-7941-8306-86FD-0CBEC45DB369}"/>
              </a:ext>
            </a:extLst>
          </p:cNvPr>
          <p:cNvSpPr/>
          <p:nvPr/>
        </p:nvSpPr>
        <p:spPr>
          <a:xfrm flipH="1">
            <a:off x="3102155" y="3696547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93;p34">
            <a:extLst>
              <a:ext uri="{FF2B5EF4-FFF2-40B4-BE49-F238E27FC236}">
                <a16:creationId xmlns:a16="http://schemas.microsoft.com/office/drawing/2014/main" id="{55949C41-DC44-A852-6166-AC4C55D0C01E}"/>
              </a:ext>
            </a:extLst>
          </p:cNvPr>
          <p:cNvSpPr/>
          <p:nvPr/>
        </p:nvSpPr>
        <p:spPr>
          <a:xfrm rot="-5400000" flipH="1">
            <a:off x="4185300" y="2715293"/>
            <a:ext cx="773400" cy="15468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02;p34">
            <a:extLst>
              <a:ext uri="{FF2B5EF4-FFF2-40B4-BE49-F238E27FC236}">
                <a16:creationId xmlns:a16="http://schemas.microsoft.com/office/drawing/2014/main" id="{7DADCD5A-1416-AD0C-B9D7-1E1F845731E1}"/>
              </a:ext>
            </a:extLst>
          </p:cNvPr>
          <p:cNvSpPr/>
          <p:nvPr/>
        </p:nvSpPr>
        <p:spPr>
          <a:xfrm rot="10800000" flipH="1">
            <a:off x="6284172" y="3101997"/>
            <a:ext cx="1546758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7;p34">
            <a:extLst>
              <a:ext uri="{FF2B5EF4-FFF2-40B4-BE49-F238E27FC236}">
                <a16:creationId xmlns:a16="http://schemas.microsoft.com/office/drawing/2014/main" id="{B1F6BED5-326F-6F33-931D-F55B2108A6D2}"/>
              </a:ext>
            </a:extLst>
          </p:cNvPr>
          <p:cNvSpPr/>
          <p:nvPr/>
        </p:nvSpPr>
        <p:spPr>
          <a:xfrm flipH="1">
            <a:off x="5679208" y="3101997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08;p34">
            <a:extLst>
              <a:ext uri="{FF2B5EF4-FFF2-40B4-BE49-F238E27FC236}">
                <a16:creationId xmlns:a16="http://schemas.microsoft.com/office/drawing/2014/main" id="{12159325-6679-D021-5BEF-02C680A5B689}"/>
              </a:ext>
            </a:extLst>
          </p:cNvPr>
          <p:cNvSpPr/>
          <p:nvPr/>
        </p:nvSpPr>
        <p:spPr>
          <a:xfrm flipH="1">
            <a:off x="5464980" y="3398822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09;p34">
            <a:extLst>
              <a:ext uri="{FF2B5EF4-FFF2-40B4-BE49-F238E27FC236}">
                <a16:creationId xmlns:a16="http://schemas.microsoft.com/office/drawing/2014/main" id="{CDEBB67C-E881-EBCA-0954-1BB62E4E9E94}"/>
              </a:ext>
            </a:extLst>
          </p:cNvPr>
          <p:cNvSpPr/>
          <p:nvPr/>
        </p:nvSpPr>
        <p:spPr>
          <a:xfrm flipH="1">
            <a:off x="5828028" y="3696547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10;p34">
            <a:extLst>
              <a:ext uri="{FF2B5EF4-FFF2-40B4-BE49-F238E27FC236}">
                <a16:creationId xmlns:a16="http://schemas.microsoft.com/office/drawing/2014/main" id="{574C262A-1C58-FBD9-FA41-82C6B2A2DCCF}"/>
              </a:ext>
            </a:extLst>
          </p:cNvPr>
          <p:cNvSpPr/>
          <p:nvPr/>
        </p:nvSpPr>
        <p:spPr>
          <a:xfrm flipH="1">
            <a:off x="2979454" y="3101997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11;p34">
            <a:extLst>
              <a:ext uri="{FF2B5EF4-FFF2-40B4-BE49-F238E27FC236}">
                <a16:creationId xmlns:a16="http://schemas.microsoft.com/office/drawing/2014/main" id="{F364A3CF-BBD5-346F-7B67-4ED441894D62}"/>
              </a:ext>
            </a:extLst>
          </p:cNvPr>
          <p:cNvSpPr/>
          <p:nvPr/>
        </p:nvSpPr>
        <p:spPr>
          <a:xfrm flipH="1">
            <a:off x="3248298" y="3399247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90;p34">
            <a:extLst>
              <a:ext uri="{FF2B5EF4-FFF2-40B4-BE49-F238E27FC236}">
                <a16:creationId xmlns:a16="http://schemas.microsoft.com/office/drawing/2014/main" id="{FF234D6B-4B36-5D92-2020-3E0375D3692A}"/>
              </a:ext>
            </a:extLst>
          </p:cNvPr>
          <p:cNvSpPr/>
          <p:nvPr/>
        </p:nvSpPr>
        <p:spPr>
          <a:xfrm>
            <a:off x="7762455" y="2172874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03;p34">
            <a:extLst>
              <a:ext uri="{FF2B5EF4-FFF2-40B4-BE49-F238E27FC236}">
                <a16:creationId xmlns:a16="http://schemas.microsoft.com/office/drawing/2014/main" id="{17394311-56D5-4DBF-F54C-3557F56C1DCD}"/>
              </a:ext>
            </a:extLst>
          </p:cNvPr>
          <p:cNvSpPr/>
          <p:nvPr/>
        </p:nvSpPr>
        <p:spPr>
          <a:xfrm>
            <a:off x="7960326" y="1875199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04;p34">
            <a:extLst>
              <a:ext uri="{FF2B5EF4-FFF2-40B4-BE49-F238E27FC236}">
                <a16:creationId xmlns:a16="http://schemas.microsoft.com/office/drawing/2014/main" id="{AB7B56D4-1F7A-DF86-C3EA-827A12B949F2}"/>
              </a:ext>
            </a:extLst>
          </p:cNvPr>
          <p:cNvSpPr/>
          <p:nvPr/>
        </p:nvSpPr>
        <p:spPr>
          <a:xfrm>
            <a:off x="8275986" y="2172873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05;p34">
            <a:extLst>
              <a:ext uri="{FF2B5EF4-FFF2-40B4-BE49-F238E27FC236}">
                <a16:creationId xmlns:a16="http://schemas.microsoft.com/office/drawing/2014/main" id="{4F125ADB-961B-A613-57D7-6ED75E48F4DB}"/>
              </a:ext>
            </a:extLst>
          </p:cNvPr>
          <p:cNvSpPr/>
          <p:nvPr/>
        </p:nvSpPr>
        <p:spPr>
          <a:xfrm>
            <a:off x="7975077" y="2470599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75;p32">
            <a:extLst>
              <a:ext uri="{FF2B5EF4-FFF2-40B4-BE49-F238E27FC236}">
                <a16:creationId xmlns:a16="http://schemas.microsoft.com/office/drawing/2014/main" id="{C2E33773-4661-98A6-3103-367E104DF33E}"/>
              </a:ext>
            </a:extLst>
          </p:cNvPr>
          <p:cNvSpPr txBox="1">
            <a:spLocks/>
          </p:cNvSpPr>
          <p:nvPr/>
        </p:nvSpPr>
        <p:spPr>
          <a:xfrm>
            <a:off x="1174445" y="1429450"/>
            <a:ext cx="626893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01</a:t>
            </a:r>
          </a:p>
        </p:txBody>
      </p:sp>
      <p:sp>
        <p:nvSpPr>
          <p:cNvPr id="384" name="Google Shape;375;p32">
            <a:extLst>
              <a:ext uri="{FF2B5EF4-FFF2-40B4-BE49-F238E27FC236}">
                <a16:creationId xmlns:a16="http://schemas.microsoft.com/office/drawing/2014/main" id="{66D301A0-AC87-9105-CD97-989448C5B836}"/>
              </a:ext>
            </a:extLst>
          </p:cNvPr>
          <p:cNvSpPr txBox="1">
            <a:spLocks/>
          </p:cNvSpPr>
          <p:nvPr/>
        </p:nvSpPr>
        <p:spPr>
          <a:xfrm>
            <a:off x="3668104" y="1429450"/>
            <a:ext cx="626893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02</a:t>
            </a:r>
          </a:p>
        </p:txBody>
      </p:sp>
      <p:sp>
        <p:nvSpPr>
          <p:cNvPr id="385" name="Google Shape;375;p32">
            <a:extLst>
              <a:ext uri="{FF2B5EF4-FFF2-40B4-BE49-F238E27FC236}">
                <a16:creationId xmlns:a16="http://schemas.microsoft.com/office/drawing/2014/main" id="{3DEF741F-C276-E8B5-18C6-477C44D0C71D}"/>
              </a:ext>
            </a:extLst>
          </p:cNvPr>
          <p:cNvSpPr txBox="1">
            <a:spLocks/>
          </p:cNvSpPr>
          <p:nvPr/>
        </p:nvSpPr>
        <p:spPr>
          <a:xfrm>
            <a:off x="6161763" y="1427464"/>
            <a:ext cx="626893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03</a:t>
            </a:r>
          </a:p>
        </p:txBody>
      </p:sp>
      <p:sp>
        <p:nvSpPr>
          <p:cNvPr id="428" name="Google Shape;375;p32">
            <a:extLst>
              <a:ext uri="{FF2B5EF4-FFF2-40B4-BE49-F238E27FC236}">
                <a16:creationId xmlns:a16="http://schemas.microsoft.com/office/drawing/2014/main" id="{D30BCF5F-D815-7CDD-1DDC-8A6176C0B742}"/>
              </a:ext>
            </a:extLst>
          </p:cNvPr>
          <p:cNvSpPr txBox="1">
            <a:spLocks/>
          </p:cNvSpPr>
          <p:nvPr/>
        </p:nvSpPr>
        <p:spPr>
          <a:xfrm>
            <a:off x="1174445" y="2658139"/>
            <a:ext cx="626893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04</a:t>
            </a:r>
          </a:p>
        </p:txBody>
      </p:sp>
      <p:sp>
        <p:nvSpPr>
          <p:cNvPr id="429" name="Google Shape;375;p32">
            <a:extLst>
              <a:ext uri="{FF2B5EF4-FFF2-40B4-BE49-F238E27FC236}">
                <a16:creationId xmlns:a16="http://schemas.microsoft.com/office/drawing/2014/main" id="{A865730C-4363-E2A1-B4AA-6940906C956C}"/>
              </a:ext>
            </a:extLst>
          </p:cNvPr>
          <p:cNvSpPr txBox="1">
            <a:spLocks/>
          </p:cNvSpPr>
          <p:nvPr/>
        </p:nvSpPr>
        <p:spPr>
          <a:xfrm>
            <a:off x="3668104" y="2658139"/>
            <a:ext cx="626893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05</a:t>
            </a:r>
          </a:p>
        </p:txBody>
      </p:sp>
      <p:sp>
        <p:nvSpPr>
          <p:cNvPr id="430" name="Google Shape;375;p32">
            <a:extLst>
              <a:ext uri="{FF2B5EF4-FFF2-40B4-BE49-F238E27FC236}">
                <a16:creationId xmlns:a16="http://schemas.microsoft.com/office/drawing/2014/main" id="{519B1605-F024-9449-50BE-6DB8E4D49164}"/>
              </a:ext>
            </a:extLst>
          </p:cNvPr>
          <p:cNvSpPr txBox="1">
            <a:spLocks/>
          </p:cNvSpPr>
          <p:nvPr/>
        </p:nvSpPr>
        <p:spPr>
          <a:xfrm>
            <a:off x="6161763" y="2656153"/>
            <a:ext cx="626893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06</a:t>
            </a:r>
          </a:p>
        </p:txBody>
      </p:sp>
      <p:sp>
        <p:nvSpPr>
          <p:cNvPr id="434" name="Google Shape;380;p33">
            <a:extLst>
              <a:ext uri="{FF2B5EF4-FFF2-40B4-BE49-F238E27FC236}">
                <a16:creationId xmlns:a16="http://schemas.microsoft.com/office/drawing/2014/main" id="{5309728A-8DA7-E0CE-D24F-8B05FD91CC25}"/>
              </a:ext>
            </a:extLst>
          </p:cNvPr>
          <p:cNvSpPr txBox="1">
            <a:spLocks/>
          </p:cNvSpPr>
          <p:nvPr/>
        </p:nvSpPr>
        <p:spPr>
          <a:xfrm>
            <a:off x="1310634" y="1871731"/>
            <a:ext cx="1530196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/>
            <a:r>
              <a:rPr lang="en-US" sz="1000" dirty="0">
                <a:solidFill>
                  <a:srgbClr val="1B1464"/>
                </a:solidFill>
              </a:rPr>
              <a:t>Created 2 excels that serves the role of a DB and read them in </a:t>
            </a:r>
            <a:r>
              <a:rPr lang="en-US" sz="1000" dirty="0" err="1">
                <a:solidFill>
                  <a:srgbClr val="1B1464"/>
                </a:solidFill>
              </a:rPr>
              <a:t>UIPath</a:t>
            </a:r>
            <a:r>
              <a:rPr lang="en-US" sz="1000" dirty="0">
                <a:solidFill>
                  <a:srgbClr val="1B1464"/>
                </a:solidFill>
              </a:rPr>
              <a:t> in 2 different variables</a:t>
            </a:r>
          </a:p>
        </p:txBody>
      </p:sp>
      <p:sp>
        <p:nvSpPr>
          <p:cNvPr id="435" name="Google Shape;380;p33">
            <a:extLst>
              <a:ext uri="{FF2B5EF4-FFF2-40B4-BE49-F238E27FC236}">
                <a16:creationId xmlns:a16="http://schemas.microsoft.com/office/drawing/2014/main" id="{39D6A347-0506-147E-A8E2-FD3A77BB5C51}"/>
              </a:ext>
            </a:extLst>
          </p:cNvPr>
          <p:cNvSpPr txBox="1">
            <a:spLocks/>
          </p:cNvSpPr>
          <p:nvPr/>
        </p:nvSpPr>
        <p:spPr>
          <a:xfrm>
            <a:off x="3786030" y="1957520"/>
            <a:ext cx="1530196" cy="59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/>
            <a:r>
              <a:rPr lang="en-US" sz="1000" dirty="0"/>
              <a:t>For each city from the table, a customized API request is called</a:t>
            </a:r>
          </a:p>
        </p:txBody>
      </p:sp>
      <p:sp>
        <p:nvSpPr>
          <p:cNvPr id="436" name="Google Shape;380;p33">
            <a:extLst>
              <a:ext uri="{FF2B5EF4-FFF2-40B4-BE49-F238E27FC236}">
                <a16:creationId xmlns:a16="http://schemas.microsoft.com/office/drawing/2014/main" id="{9EA5B490-F1AA-C9CE-3EA7-5207F04E7BC4}"/>
              </a:ext>
            </a:extLst>
          </p:cNvPr>
          <p:cNvSpPr txBox="1">
            <a:spLocks/>
          </p:cNvSpPr>
          <p:nvPr/>
        </p:nvSpPr>
        <p:spPr>
          <a:xfrm>
            <a:off x="6288004" y="1870463"/>
            <a:ext cx="1530196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/>
            <a:r>
              <a:rPr lang="en-US" sz="1000" dirty="0">
                <a:solidFill>
                  <a:srgbClr val="1B1464"/>
                </a:solidFill>
              </a:rPr>
              <a:t>Weather forecast data is taken from the API and it compares with the ideal data to organize a cross</a:t>
            </a:r>
          </a:p>
        </p:txBody>
      </p:sp>
      <p:sp>
        <p:nvSpPr>
          <p:cNvPr id="438" name="Google Shape;380;p33">
            <a:extLst>
              <a:ext uri="{FF2B5EF4-FFF2-40B4-BE49-F238E27FC236}">
                <a16:creationId xmlns:a16="http://schemas.microsoft.com/office/drawing/2014/main" id="{A032BFEA-8561-832B-FCFB-9800685AE5FC}"/>
              </a:ext>
            </a:extLst>
          </p:cNvPr>
          <p:cNvSpPr txBox="1">
            <a:spLocks/>
          </p:cNvSpPr>
          <p:nvPr/>
        </p:nvSpPr>
        <p:spPr>
          <a:xfrm>
            <a:off x="1308202" y="3098528"/>
            <a:ext cx="1550226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/>
            <a:r>
              <a:rPr lang="en-US" sz="1000" dirty="0"/>
              <a:t>Save the date in Excel if a good day occurs within 5 days, else display "not found"</a:t>
            </a:r>
          </a:p>
        </p:txBody>
      </p:sp>
      <p:sp>
        <p:nvSpPr>
          <p:cNvPr id="439" name="Google Shape;380;p33">
            <a:extLst>
              <a:ext uri="{FF2B5EF4-FFF2-40B4-BE49-F238E27FC236}">
                <a16:creationId xmlns:a16="http://schemas.microsoft.com/office/drawing/2014/main" id="{36721AFA-2E27-0BEA-ACD4-76DF2344404A}"/>
              </a:ext>
            </a:extLst>
          </p:cNvPr>
          <p:cNvSpPr txBox="1">
            <a:spLocks/>
          </p:cNvSpPr>
          <p:nvPr/>
        </p:nvSpPr>
        <p:spPr>
          <a:xfrm>
            <a:off x="3803628" y="3097260"/>
            <a:ext cx="1530196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/>
            <a:r>
              <a:rPr lang="en-US" sz="1000" dirty="0">
                <a:solidFill>
                  <a:srgbClr val="1B1464"/>
                </a:solidFill>
              </a:rPr>
              <a:t>Verify if a good day has been found or not, and depending on that, an event is created</a:t>
            </a:r>
          </a:p>
        </p:txBody>
      </p:sp>
      <p:sp>
        <p:nvSpPr>
          <p:cNvPr id="440" name="Google Shape;380;p33">
            <a:extLst>
              <a:ext uri="{FF2B5EF4-FFF2-40B4-BE49-F238E27FC236}">
                <a16:creationId xmlns:a16="http://schemas.microsoft.com/office/drawing/2014/main" id="{04B32BA0-F5D8-A81A-2E31-2125F10C4249}"/>
              </a:ext>
            </a:extLst>
          </p:cNvPr>
          <p:cNvSpPr txBox="1">
            <a:spLocks/>
          </p:cNvSpPr>
          <p:nvPr/>
        </p:nvSpPr>
        <p:spPr>
          <a:xfrm>
            <a:off x="6305602" y="3097260"/>
            <a:ext cx="1530196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/>
            <a:r>
              <a:rPr lang="en-US" sz="1000" dirty="0"/>
              <a:t>Emails are sent to participants based on their city and the weather conditions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Walkthrough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54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&amp; Answers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47285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656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Overpass Mono</vt:lpstr>
      <vt:lpstr>Arial</vt:lpstr>
      <vt:lpstr>Roboto</vt:lpstr>
      <vt:lpstr>Anaheim</vt:lpstr>
      <vt:lpstr>Roboto Condensed Light</vt:lpstr>
      <vt:lpstr>Programming Lesson by Slidesgo</vt:lpstr>
      <vt:lpstr>EVENT CREATOR FOR  FAGET FORTECH CROSS COUNTRY RUNNING</vt:lpstr>
      <vt:lpstr>Project Description</vt:lpstr>
      <vt:lpstr>TABLE OF CONTENTS</vt:lpstr>
      <vt:lpstr>OVERVIEW</vt:lpstr>
      <vt:lpstr>WHAT DID WE ACCOMPLISH?</vt:lpstr>
      <vt:lpstr>How does it work?</vt:lpstr>
      <vt:lpstr>How does it work?</vt:lpstr>
      <vt:lpstr>Walkthrough</vt:lpstr>
      <vt:lpstr>Questions &amp; Answers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CREATOR FOR  FAGET FORTECH CROSS COUNTRY RUNNING</dc:title>
  <dc:creator>Tudor Suiu</dc:creator>
  <cp:lastModifiedBy>Tudor Suiu</cp:lastModifiedBy>
  <cp:revision>6</cp:revision>
  <dcterms:modified xsi:type="dcterms:W3CDTF">2024-01-14T13:04:28Z</dcterms:modified>
</cp:coreProperties>
</file>