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26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7C31E-CE31-4F96-8AA6-F97572345699}" type="datetimeFigureOut">
              <a:rPr lang="hu-HU" smtClean="0"/>
              <a:t>2023. 05. 17.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277E9-4AC1-46C5-8BBE-A88967753AF0}" type="slidenum">
              <a:rPr lang="hu-HU" smtClean="0"/>
              <a:t>‹#›</a:t>
            </a:fld>
            <a:endParaRPr lang="hu-H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189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7C31E-CE31-4F96-8AA6-F97572345699}" type="datetimeFigureOut">
              <a:rPr lang="hu-HU" smtClean="0"/>
              <a:t>2023. 05. 17.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277E9-4AC1-46C5-8BBE-A88967753AF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82812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7C31E-CE31-4F96-8AA6-F97572345699}" type="datetimeFigureOut">
              <a:rPr lang="hu-HU" smtClean="0"/>
              <a:t>2023. 05. 17.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277E9-4AC1-46C5-8BBE-A88967753AF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36201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7C31E-CE31-4F96-8AA6-F97572345699}" type="datetimeFigureOut">
              <a:rPr lang="hu-HU" smtClean="0"/>
              <a:t>2023. 05. 17.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277E9-4AC1-46C5-8BBE-A88967753AF0}" type="slidenum">
              <a:rPr lang="hu-HU" smtClean="0"/>
              <a:t>‹#›</a:t>
            </a:fld>
            <a:endParaRPr lang="hu-H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17478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7C31E-CE31-4F96-8AA6-F97572345699}" type="datetimeFigureOut">
              <a:rPr lang="hu-HU" smtClean="0"/>
              <a:t>2023. 05. 17.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277E9-4AC1-46C5-8BBE-A88967753AF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5275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7C31E-CE31-4F96-8AA6-F97572345699}" type="datetimeFigureOut">
              <a:rPr lang="hu-HU" smtClean="0"/>
              <a:t>2023. 05. 17.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277E9-4AC1-46C5-8BBE-A88967753AF0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76107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7C31E-CE31-4F96-8AA6-F97572345699}" type="datetimeFigureOut">
              <a:rPr lang="hu-HU" smtClean="0"/>
              <a:t>2023. 05. 17.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277E9-4AC1-46C5-8BBE-A88967753AF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25739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7C31E-CE31-4F96-8AA6-F97572345699}" type="datetimeFigureOut">
              <a:rPr lang="hu-HU" smtClean="0"/>
              <a:t>2023. 05. 17.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277E9-4AC1-46C5-8BBE-A88967753AF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77757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7C31E-CE31-4F96-8AA6-F97572345699}" type="datetimeFigureOut">
              <a:rPr lang="hu-HU" smtClean="0"/>
              <a:t>2023. 05. 17.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277E9-4AC1-46C5-8BBE-A88967753AF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18387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7C31E-CE31-4F96-8AA6-F97572345699}" type="datetimeFigureOut">
              <a:rPr lang="hu-HU" smtClean="0"/>
              <a:t>2023. 05. 17.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277E9-4AC1-46C5-8BBE-A88967753AF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3793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7C31E-CE31-4F96-8AA6-F97572345699}" type="datetimeFigureOut">
              <a:rPr lang="hu-HU" smtClean="0"/>
              <a:t>2023. 05. 17.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277E9-4AC1-46C5-8BBE-A88967753AF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2506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7C31E-CE31-4F96-8AA6-F97572345699}" type="datetimeFigureOut">
              <a:rPr lang="hu-HU" smtClean="0"/>
              <a:t>2023. 05. 17.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277E9-4AC1-46C5-8BBE-A88967753AF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0415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7C31E-CE31-4F96-8AA6-F97572345699}" type="datetimeFigureOut">
              <a:rPr lang="hu-HU" smtClean="0"/>
              <a:t>2023. 05. 17.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277E9-4AC1-46C5-8BBE-A88967753AF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2353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7C31E-CE31-4F96-8AA6-F97572345699}" type="datetimeFigureOut">
              <a:rPr lang="hu-HU" smtClean="0"/>
              <a:t>2023. 05. 17.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277E9-4AC1-46C5-8BBE-A88967753AF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1384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7C31E-CE31-4F96-8AA6-F97572345699}" type="datetimeFigureOut">
              <a:rPr lang="hu-HU" smtClean="0"/>
              <a:t>2023. 05. 17.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277E9-4AC1-46C5-8BBE-A88967753AF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2299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7C31E-CE31-4F96-8AA6-F97572345699}" type="datetimeFigureOut">
              <a:rPr lang="hu-HU" smtClean="0"/>
              <a:t>2023. 05. 17.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277E9-4AC1-46C5-8BBE-A88967753AF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00426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7C31E-CE31-4F96-8AA6-F97572345699}" type="datetimeFigureOut">
              <a:rPr lang="hu-HU" smtClean="0"/>
              <a:t>2023. 05. 17.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277E9-4AC1-46C5-8BBE-A88967753AF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880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D77C31E-CE31-4F96-8AA6-F97572345699}" type="datetimeFigureOut">
              <a:rPr lang="hu-HU" smtClean="0"/>
              <a:t>2023. 05. 17.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85277E9-4AC1-46C5-8BBE-A88967753AF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11565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Programtervezési minták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 smtClean="0"/>
              <a:t>Wishlist</a:t>
            </a:r>
            <a:r>
              <a:rPr lang="hu-HU" dirty="0" smtClean="0"/>
              <a:t> elkészítése</a:t>
            </a:r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8474217" y="5257800"/>
            <a:ext cx="3104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Készítette: Novák László</a:t>
            </a:r>
          </a:p>
          <a:p>
            <a:r>
              <a:rPr lang="hu-HU" dirty="0" err="1" smtClean="0"/>
              <a:t>Neptun</a:t>
            </a:r>
            <a:r>
              <a:rPr lang="hu-HU" dirty="0" smtClean="0"/>
              <a:t>: T8F0F0</a:t>
            </a:r>
          </a:p>
          <a:p>
            <a:r>
              <a:rPr lang="hu-HU" dirty="0" smtClean="0"/>
              <a:t>Félév: 2022/23 tavaszi félév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3669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 leírás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Feladatomban egy olyan kívánságlistát hoztam létre, amely lehetőséget ad arra, hogy értesítést kapjunk, amikor az adott áruházban leárazzák az általunk kiválasztott termékeket.</a:t>
            </a:r>
          </a:p>
          <a:p>
            <a:endParaRPr lang="hu-HU" dirty="0" smtClean="0"/>
          </a:p>
          <a:p>
            <a:r>
              <a:rPr lang="hu-HU" dirty="0" smtClean="0"/>
              <a:t>A feladat megoldása során használt programozási minták:</a:t>
            </a:r>
          </a:p>
          <a:p>
            <a:pPr lvl="1"/>
            <a:r>
              <a:rPr lang="hu-HU" dirty="0" err="1" smtClean="0"/>
              <a:t>Singleton</a:t>
            </a:r>
            <a:endParaRPr lang="hu-HU" dirty="0" smtClean="0"/>
          </a:p>
          <a:p>
            <a:pPr lvl="1"/>
            <a:r>
              <a:rPr lang="hu-HU" dirty="0" smtClean="0"/>
              <a:t>Proxy</a:t>
            </a:r>
          </a:p>
          <a:p>
            <a:pPr lvl="1"/>
            <a:r>
              <a:rPr lang="hu-HU" dirty="0" err="1" smtClean="0"/>
              <a:t>Observer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0881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Az </a:t>
            </a:r>
            <a:r>
              <a:rPr lang="hu-HU" dirty="0" err="1" smtClean="0"/>
              <a:t>Observer</a:t>
            </a:r>
            <a:endParaRPr lang="hu-HU" dirty="0"/>
          </a:p>
        </p:txBody>
      </p:sp>
      <p:pic>
        <p:nvPicPr>
          <p:cNvPr id="7" name="Tartalom helye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0335"/>
          <a:stretch/>
        </p:blipFill>
        <p:spPr>
          <a:xfrm>
            <a:off x="609873" y="1027096"/>
            <a:ext cx="3170005" cy="2246033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7098" y="1027096"/>
            <a:ext cx="3050794" cy="3882095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8517" y="1027096"/>
            <a:ext cx="3381375" cy="3152775"/>
          </a:xfrm>
          <a:prstGeom prst="rect">
            <a:avLst/>
          </a:prstGeom>
        </p:spPr>
      </p:pic>
      <p:sp>
        <p:nvSpPr>
          <p:cNvPr id="8" name="Tartalom helye 2"/>
          <p:cNvSpPr txBox="1">
            <a:spLocks/>
          </p:cNvSpPr>
          <p:nvPr/>
        </p:nvSpPr>
        <p:spPr>
          <a:xfrm>
            <a:off x="5047098" y="526827"/>
            <a:ext cx="3192149" cy="7777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dirty="0" smtClean="0"/>
              <a:t>Termékek:</a:t>
            </a:r>
          </a:p>
        </p:txBody>
      </p:sp>
      <p:sp>
        <p:nvSpPr>
          <p:cNvPr id="9" name="Tartalom helye 2"/>
          <p:cNvSpPr txBox="1">
            <a:spLocks/>
          </p:cNvSpPr>
          <p:nvPr/>
        </p:nvSpPr>
        <p:spPr>
          <a:xfrm>
            <a:off x="587729" y="526827"/>
            <a:ext cx="3192149" cy="7777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dirty="0" smtClean="0"/>
              <a:t>Felhasználók:</a:t>
            </a:r>
          </a:p>
        </p:txBody>
      </p:sp>
    </p:spTree>
    <p:extLst>
      <p:ext uri="{BB962C8B-B14F-4D97-AF65-F5344CB8AC3E}">
        <p14:creationId xmlns:p14="http://schemas.microsoft.com/office/powerpoint/2010/main" val="178413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Proxy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797430" y="1126721"/>
            <a:ext cx="6104251" cy="4351338"/>
          </a:xfrm>
        </p:spPr>
        <p:txBody>
          <a:bodyPr/>
          <a:lstStyle/>
          <a:p>
            <a:r>
              <a:rPr lang="hu-HU" dirty="0" smtClean="0"/>
              <a:t>Feladatok:</a:t>
            </a:r>
          </a:p>
          <a:p>
            <a:pPr lvl="1"/>
            <a:r>
              <a:rPr lang="hu-HU" dirty="0" smtClean="0"/>
              <a:t>A felhasználó azonosítójának ellenőrzése</a:t>
            </a:r>
          </a:p>
          <a:p>
            <a:pPr lvl="1"/>
            <a:r>
              <a:rPr lang="hu-HU" dirty="0" smtClean="0"/>
              <a:t>Plusz réteg a felhasználó és a kívánságlista között, ezzel is növelve a rendszer biztonságosságát</a:t>
            </a:r>
          </a:p>
          <a:p>
            <a:pPr lvl="1"/>
            <a:r>
              <a:rPr lang="hu-HU" dirty="0" smtClean="0"/>
              <a:t>Egyéb háttérfeladatok elvégzése, amit nem szeretnénk a kívánságlistával elvégeztetni</a:t>
            </a:r>
          </a:p>
          <a:p>
            <a:pPr lvl="1"/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082" y="1126787"/>
            <a:ext cx="4169948" cy="440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51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</a:t>
            </a:r>
            <a:r>
              <a:rPr lang="hu-HU" dirty="0" err="1" smtClean="0"/>
              <a:t>Singleton</a:t>
            </a:r>
            <a:r>
              <a:rPr lang="hu-HU" dirty="0" smtClean="0"/>
              <a:t>: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09079" y="1301446"/>
            <a:ext cx="7322421" cy="4351338"/>
          </a:xfrm>
        </p:spPr>
        <p:txBody>
          <a:bodyPr/>
          <a:lstStyle/>
          <a:p>
            <a:r>
              <a:rPr lang="hu-HU" dirty="0" smtClean="0"/>
              <a:t>Feladatok:</a:t>
            </a:r>
          </a:p>
          <a:p>
            <a:pPr lvl="1"/>
            <a:r>
              <a:rPr lang="hu-HU" dirty="0" smtClean="0"/>
              <a:t>Annak garantálása, hogy egy felhasználónak csak egy kívánságlistája lehessen</a:t>
            </a:r>
          </a:p>
          <a:p>
            <a:pPr lvl="1"/>
            <a:r>
              <a:rPr lang="hu-HU" dirty="0" smtClean="0"/>
              <a:t>Kívánságlistára felvett termékek </a:t>
            </a:r>
            <a:r>
              <a:rPr lang="hu-HU" dirty="0" err="1" smtClean="0"/>
              <a:t>nyílvántartása</a:t>
            </a:r>
            <a:endParaRPr lang="hu-HU" dirty="0" smtClean="0"/>
          </a:p>
          <a:p>
            <a:pPr lvl="1"/>
            <a:r>
              <a:rPr lang="hu-HU" dirty="0" err="1" smtClean="0"/>
              <a:t>Observer</a:t>
            </a:r>
            <a:r>
              <a:rPr lang="hu-HU" dirty="0" smtClean="0"/>
              <a:t> beállítása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1500" y="1428671"/>
            <a:ext cx="3132512" cy="409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84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Observer</a:t>
            </a:r>
            <a:r>
              <a:rPr lang="hu-HU" dirty="0" smtClean="0"/>
              <a:t> ellenőrzése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6945" y="872594"/>
            <a:ext cx="2939024" cy="3614738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3697" y="2969801"/>
            <a:ext cx="5076825" cy="771525"/>
          </a:xfrm>
          <a:prstGeom prst="rect">
            <a:avLst/>
          </a:prstGeom>
        </p:spPr>
      </p:pic>
      <p:sp>
        <p:nvSpPr>
          <p:cNvPr id="6" name="Lekerekített téglalapbuborék 5"/>
          <p:cNvSpPr/>
          <p:nvPr/>
        </p:nvSpPr>
        <p:spPr>
          <a:xfrm>
            <a:off x="6065487" y="872594"/>
            <a:ext cx="4735035" cy="1445332"/>
          </a:xfrm>
          <a:prstGeom prst="wedgeRoundRectCallout">
            <a:avLst>
              <a:gd name="adj1" fmla="val -22046"/>
              <a:gd name="adj2" fmla="val 82545"/>
              <a:gd name="adj3" fmla="val 16667"/>
            </a:avLst>
          </a:prstGeom>
          <a:solidFill>
            <a:schemeClr val="tx1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Az </a:t>
            </a:r>
            <a:r>
              <a:rPr lang="hu-HU" b="1" dirty="0" err="1" smtClean="0">
                <a:solidFill>
                  <a:schemeClr val="bg1"/>
                </a:solidFill>
              </a:rPr>
              <a:t>observer</a:t>
            </a:r>
            <a:r>
              <a:rPr lang="hu-HU" b="1" dirty="0" smtClean="0">
                <a:solidFill>
                  <a:schemeClr val="bg1"/>
                </a:solidFill>
              </a:rPr>
              <a:t> csak akkor küldött üzenetet, ha egy olyan termék ára csökkent, amit felvettünk a kívánságlistára. </a:t>
            </a:r>
            <a:r>
              <a:rPr lang="hu-HU" b="1" dirty="0" err="1" smtClean="0">
                <a:solidFill>
                  <a:schemeClr val="bg1"/>
                </a:solidFill>
              </a:rPr>
              <a:t>Árnövekedés</a:t>
            </a:r>
            <a:r>
              <a:rPr lang="hu-HU" b="1" dirty="0" smtClean="0">
                <a:solidFill>
                  <a:schemeClr val="bg1"/>
                </a:solidFill>
              </a:rPr>
              <a:t> esetén az </a:t>
            </a:r>
            <a:r>
              <a:rPr lang="hu-HU" b="1" dirty="0" err="1" smtClean="0">
                <a:solidFill>
                  <a:schemeClr val="bg1"/>
                </a:solidFill>
              </a:rPr>
              <a:t>Observer</a:t>
            </a:r>
            <a:r>
              <a:rPr lang="hu-HU" b="1" dirty="0" smtClean="0">
                <a:solidFill>
                  <a:schemeClr val="bg1"/>
                </a:solidFill>
              </a:rPr>
              <a:t> nem küldött üzenetet.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264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Proxy ellenőrzése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086" y="2479408"/>
            <a:ext cx="3003818" cy="580283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459" y="2658399"/>
            <a:ext cx="3581400" cy="1200150"/>
          </a:xfrm>
          <a:prstGeom prst="rect">
            <a:avLst/>
          </a:prstGeom>
        </p:spPr>
      </p:pic>
      <p:sp>
        <p:nvSpPr>
          <p:cNvPr id="6" name="Lekerekített téglalapbuborék 5"/>
          <p:cNvSpPr/>
          <p:nvPr/>
        </p:nvSpPr>
        <p:spPr>
          <a:xfrm>
            <a:off x="7032897" y="1000539"/>
            <a:ext cx="3489330" cy="1118604"/>
          </a:xfrm>
          <a:prstGeom prst="wedgeRoundRectCallout">
            <a:avLst>
              <a:gd name="adj1" fmla="val -22046"/>
              <a:gd name="adj2" fmla="val 82545"/>
              <a:gd name="adj3" fmla="val 16667"/>
            </a:avLst>
          </a:prstGeom>
          <a:solidFill>
            <a:schemeClr val="tx1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 Proxy miatt nem megfelelő ID-</a:t>
            </a:r>
            <a:r>
              <a:rPr lang="hu-HU" b="1" dirty="0" err="1" smtClean="0">
                <a:solidFill>
                  <a:schemeClr val="bg1"/>
                </a:solidFill>
              </a:rPr>
              <a:t>val</a:t>
            </a:r>
            <a:r>
              <a:rPr lang="hu-HU" b="1" dirty="0" smtClean="0">
                <a:solidFill>
                  <a:schemeClr val="bg1"/>
                </a:solidFill>
              </a:rPr>
              <a:t> nem lehet elérni a kívánságlistát.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070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Köszönöm a figyelmet!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90950417"/>
      </p:ext>
    </p:extLst>
  </p:cSld>
  <p:clrMapOvr>
    <a:masterClrMapping/>
  </p:clrMapOvr>
</p:sld>
</file>

<file path=ppt/theme/theme1.xml><?xml version="1.0" encoding="utf-8"?>
<a:theme xmlns:a="http://schemas.openxmlformats.org/drawingml/2006/main" name="Szelet">
  <a:themeElements>
    <a:clrScheme name="Szele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zele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zele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32</TotalTime>
  <Words>162</Words>
  <Application>Microsoft Office PowerPoint</Application>
  <PresentationFormat>Szélesvásznú</PresentationFormat>
  <Paragraphs>30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Szelet</vt:lpstr>
      <vt:lpstr>Programtervezési minták</vt:lpstr>
      <vt:lpstr>Feladat leírás</vt:lpstr>
      <vt:lpstr>Az Observer</vt:lpstr>
      <vt:lpstr>A Proxy</vt:lpstr>
      <vt:lpstr>A Singleton:</vt:lpstr>
      <vt:lpstr>Observer ellenőrzése</vt:lpstr>
      <vt:lpstr>Proxy ellenőrzése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Programtervezési minták</dc:title>
  <dc:creator>László Novák</dc:creator>
  <cp:lastModifiedBy>László Novák</cp:lastModifiedBy>
  <cp:revision>5</cp:revision>
  <dcterms:created xsi:type="dcterms:W3CDTF">2023-05-17T01:38:19Z</dcterms:created>
  <dcterms:modified xsi:type="dcterms:W3CDTF">2023-05-17T02:11:04Z</dcterms:modified>
</cp:coreProperties>
</file>