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theme/theme2.xml" ContentType="application/vnd.openxmlformats-officedocument.theme+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theme/theme3.xml" ContentType="application/vnd.openxmlformats-officedocument.theme+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72" r:id="rId1"/>
    <p:sldMasterId id="2147485008" r:id="rId2"/>
    <p:sldMasterId id="2147483704" r:id="rId3"/>
    <p:sldMasterId id="2147483855" r:id="rId4"/>
  </p:sldMasterIdLst>
  <p:notesMasterIdLst>
    <p:notesMasterId r:id="rId49"/>
  </p:notesMasterIdLst>
  <p:handoutMasterIdLst>
    <p:handoutMasterId r:id="rId50"/>
  </p:handoutMasterIdLst>
  <p:sldIdLst>
    <p:sldId id="256" r:id="rId5"/>
    <p:sldId id="343" r:id="rId6"/>
    <p:sldId id="299" r:id="rId7"/>
    <p:sldId id="300" r:id="rId8"/>
    <p:sldId id="301" r:id="rId9"/>
    <p:sldId id="302" r:id="rId10"/>
    <p:sldId id="303" r:id="rId11"/>
    <p:sldId id="304" r:id="rId12"/>
    <p:sldId id="305" r:id="rId13"/>
    <p:sldId id="306" r:id="rId14"/>
    <p:sldId id="307" r:id="rId15"/>
    <p:sldId id="308" r:id="rId16"/>
    <p:sldId id="310" r:id="rId17"/>
    <p:sldId id="311" r:id="rId18"/>
    <p:sldId id="312" r:id="rId19"/>
    <p:sldId id="313" r:id="rId20"/>
    <p:sldId id="315" r:id="rId21"/>
    <p:sldId id="316" r:id="rId22"/>
    <p:sldId id="317" r:id="rId23"/>
    <p:sldId id="318" r:id="rId24"/>
    <p:sldId id="319" r:id="rId25"/>
    <p:sldId id="346" r:id="rId26"/>
    <p:sldId id="320" r:id="rId27"/>
    <p:sldId id="322" r:id="rId28"/>
    <p:sldId id="323" r:id="rId29"/>
    <p:sldId id="324" r:id="rId30"/>
    <p:sldId id="325" r:id="rId31"/>
    <p:sldId id="327" r:id="rId32"/>
    <p:sldId id="328" r:id="rId33"/>
    <p:sldId id="329" r:id="rId34"/>
    <p:sldId id="330" r:id="rId35"/>
    <p:sldId id="331" r:id="rId36"/>
    <p:sldId id="332" r:id="rId37"/>
    <p:sldId id="333" r:id="rId38"/>
    <p:sldId id="335" r:id="rId39"/>
    <p:sldId id="336" r:id="rId40"/>
    <p:sldId id="337" r:id="rId41"/>
    <p:sldId id="339" r:id="rId42"/>
    <p:sldId id="340" r:id="rId43"/>
    <p:sldId id="341" r:id="rId44"/>
    <p:sldId id="344" r:id="rId45"/>
    <p:sldId id="342" r:id="rId46"/>
    <p:sldId id="345" r:id="rId47"/>
    <p:sldId id="298" r:id="rId48"/>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2F2F2"/>
    <a:srgbClr val="202124"/>
    <a:srgbClr val="2F5994"/>
    <a:srgbClr val="0B5A99"/>
    <a:srgbClr val="216398"/>
    <a:srgbClr val="0078D7"/>
    <a:srgbClr val="69A1C7"/>
    <a:srgbClr val="206296"/>
    <a:srgbClr val="6BA2C9"/>
    <a:srgbClr val="6FA7C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318" autoAdjust="0"/>
    <p:restoredTop sz="85012" autoAdjust="0"/>
  </p:normalViewPr>
  <p:slideViewPr>
    <p:cSldViewPr snapToGrid="0">
      <p:cViewPr varScale="1">
        <p:scale>
          <a:sx n="71" d="100"/>
          <a:sy n="71" d="100"/>
        </p:scale>
        <p:origin x="864" y="58"/>
      </p:cViewPr>
      <p:guideLst/>
    </p:cSldViewPr>
  </p:slideViewPr>
  <p:notesTextViewPr>
    <p:cViewPr>
      <p:scale>
        <a:sx n="150" d="100"/>
        <a:sy n="150" d="100"/>
      </p:scale>
      <p:origin x="0" y="0"/>
    </p:cViewPr>
  </p:notesTextViewPr>
  <p:sorterViewPr>
    <p:cViewPr varScale="1">
      <p:scale>
        <a:sx n="1" d="1"/>
        <a:sy n="1" d="1"/>
      </p:scale>
      <p:origin x="0" y="-9259"/>
    </p:cViewPr>
  </p:sorterViewPr>
  <p:notesViewPr>
    <p:cSldViewPr snapToGrid="0">
      <p:cViewPr varScale="1">
        <p:scale>
          <a:sx n="95" d="100"/>
          <a:sy n="95" d="100"/>
        </p:scale>
        <p:origin x="2742" y="10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8" Type="http://schemas.openxmlformats.org/officeDocument/2006/relationships/slide" Target="slides/slide4.xml"/><Relationship Id="rId51"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6434"/>
          </a:xfrm>
          <a:prstGeom prst="rect">
            <a:avLst/>
          </a:prstGeom>
        </p:spPr>
        <p:txBody>
          <a:bodyPr vert="horz" lIns="93177" tIns="46589" rIns="93177" bIns="46589" rtlCol="0"/>
          <a:lstStyle>
            <a:lvl1pPr algn="r">
              <a:defRPr sz="1200"/>
            </a:lvl1pPr>
          </a:lstStyle>
          <a:p>
            <a:fld id="{464F5833-6C60-4082-AD3B-D70721FF8A39}" type="datetimeFigureOut">
              <a:rPr lang="en-US" smtClean="0"/>
              <a:t>8/17/2015</a:t>
            </a:fld>
            <a:endParaRPr lang="en-US"/>
          </a:p>
        </p:txBody>
      </p:sp>
      <p:sp>
        <p:nvSpPr>
          <p:cNvPr id="4" name="Footer Placeholder 3"/>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08EB7A1E-F434-4EAC-AEBD-7592D7920805}" type="slidenum">
              <a:rPr lang="en-US" smtClean="0"/>
              <a:t>‹#›</a:t>
            </a:fld>
            <a:endParaRPr lang="en-US"/>
          </a:p>
        </p:txBody>
      </p:sp>
    </p:spTree>
    <p:extLst>
      <p:ext uri="{BB962C8B-B14F-4D97-AF65-F5344CB8AC3E}">
        <p14:creationId xmlns:p14="http://schemas.microsoft.com/office/powerpoint/2010/main" val="36551800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8B2A63B0-0A9F-4A15-A3C9-4160253A81CB}" type="datetimeFigureOut">
              <a:rPr lang="en-US" smtClean="0"/>
              <a:t>8/17/2015</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3FAC0659-34C9-4BAF-A7FA-59E8DF72899F}" type="slidenum">
              <a:rPr lang="en-US" smtClean="0"/>
              <a:t>‹#›</a:t>
            </a:fld>
            <a:endParaRPr lang="en-US"/>
          </a:p>
        </p:txBody>
      </p:sp>
    </p:spTree>
    <p:extLst>
      <p:ext uri="{BB962C8B-B14F-4D97-AF65-F5344CB8AC3E}">
        <p14:creationId xmlns:p14="http://schemas.microsoft.com/office/powerpoint/2010/main" val="7105353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24916">
              <a:defRPr/>
            </a:pPr>
            <a:endParaRPr lang="en-US" dirty="0"/>
          </a:p>
        </p:txBody>
      </p:sp>
      <p:sp>
        <p:nvSpPr>
          <p:cNvPr id="4" name="Slide Number Placeholder 3"/>
          <p:cNvSpPr>
            <a:spLocks noGrp="1"/>
          </p:cNvSpPr>
          <p:nvPr>
            <p:ph type="sldNum" sz="quarter" idx="10"/>
          </p:nvPr>
        </p:nvSpPr>
        <p:spPr/>
        <p:txBody>
          <a:bodyPr/>
          <a:lstStyle/>
          <a:p>
            <a:fld id="{36DAC288-28CF-40C3-A408-271E9A37F250}" type="slidenum">
              <a:rPr lang="en-US" smtClean="0">
                <a:solidFill>
                  <a:prstClr val="black"/>
                </a:solidFill>
              </a:rPr>
              <a:pPr/>
              <a:t>3</a:t>
            </a:fld>
            <a:endParaRPr lang="en-US">
              <a:solidFill>
                <a:prstClr val="black"/>
              </a:solidFill>
            </a:endParaRPr>
          </a:p>
        </p:txBody>
      </p:sp>
    </p:spTree>
    <p:extLst>
      <p:ext uri="{BB962C8B-B14F-4D97-AF65-F5344CB8AC3E}">
        <p14:creationId xmlns:p14="http://schemas.microsoft.com/office/powerpoint/2010/main" val="16566119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8/17/2015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36</a:t>
            </a:fld>
            <a:endParaRPr lang="en-US" dirty="0">
              <a:solidFill>
                <a:prstClr val="black"/>
              </a:solidFill>
            </a:endParaRPr>
          </a:p>
        </p:txBody>
      </p:sp>
    </p:spTree>
    <p:extLst>
      <p:ext uri="{BB962C8B-B14F-4D97-AF65-F5344CB8AC3E}">
        <p14:creationId xmlns:p14="http://schemas.microsoft.com/office/powerpoint/2010/main" val="19379834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24916">
              <a:defRPr/>
            </a:pPr>
            <a:endParaRPr lang="en-US" dirty="0"/>
          </a:p>
        </p:txBody>
      </p:sp>
      <p:sp>
        <p:nvSpPr>
          <p:cNvPr id="4" name="Slide Number Placeholder 3"/>
          <p:cNvSpPr>
            <a:spLocks noGrp="1"/>
          </p:cNvSpPr>
          <p:nvPr>
            <p:ph type="sldNum" sz="quarter" idx="10"/>
          </p:nvPr>
        </p:nvSpPr>
        <p:spPr/>
        <p:txBody>
          <a:bodyPr/>
          <a:lstStyle/>
          <a:p>
            <a:fld id="{36DAC288-28CF-40C3-A408-271E9A37F250}" type="slidenum">
              <a:rPr lang="en-US" smtClean="0">
                <a:solidFill>
                  <a:prstClr val="black"/>
                </a:solidFill>
              </a:rPr>
              <a:pPr/>
              <a:t>4</a:t>
            </a:fld>
            <a:endParaRPr lang="en-US">
              <a:solidFill>
                <a:prstClr val="black"/>
              </a:solidFill>
            </a:endParaRPr>
          </a:p>
        </p:txBody>
      </p:sp>
    </p:spTree>
    <p:extLst>
      <p:ext uri="{BB962C8B-B14F-4D97-AF65-F5344CB8AC3E}">
        <p14:creationId xmlns:p14="http://schemas.microsoft.com/office/powerpoint/2010/main" val="18076688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DCB8B13-F54A-4625-AF12-F2357174F504}" type="datetime1">
              <a:rPr lang="en-US" smtClean="0"/>
              <a:t>8/17/2015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39641594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DCB8B13-F54A-4625-AF12-F2357174F504}" type="datetime1">
              <a:rPr lang="en-US" smtClean="0"/>
              <a:t>8/17/2015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15663344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t>Build 2014</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t>8/17/2015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16347155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smtClean="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smtClean="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smtClean="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DCB8B13-F54A-4625-AF12-F2357174F504}" type="datetime1">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8/17/2015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85865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D87653DB-B31F-428D-9506-C3E312885146}" type="slidenum">
              <a:rPr lang="en-US" smtClean="0">
                <a:solidFill>
                  <a:prstClr val="black"/>
                </a:solidFill>
              </a:rPr>
              <a:pPr/>
              <a:t>24</a:t>
            </a:fld>
            <a:endParaRPr lang="en-US">
              <a:solidFill>
                <a:prstClr val="black"/>
              </a:solidFill>
            </a:endParaRPr>
          </a:p>
        </p:txBody>
      </p:sp>
    </p:spTree>
    <p:extLst>
      <p:ext uri="{BB962C8B-B14F-4D97-AF65-F5344CB8AC3E}">
        <p14:creationId xmlns:p14="http://schemas.microsoft.com/office/powerpoint/2010/main" val="17224645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2688"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p:txBody>
      </p:sp>
      <p:sp>
        <p:nvSpPr>
          <p:cNvPr id="4" name="Slide Number Placeholder 3"/>
          <p:cNvSpPr>
            <a:spLocks noGrp="1"/>
          </p:cNvSpPr>
          <p:nvPr>
            <p:ph type="sldNum" sz="quarter" idx="10"/>
          </p:nvPr>
        </p:nvSpPr>
        <p:spPr/>
        <p:txBody>
          <a:bodyPr/>
          <a:lstStyle/>
          <a:p>
            <a:fld id="{D87653DB-B31F-428D-9506-C3E312885146}" type="slidenum">
              <a:rPr lang="en-US" smtClean="0">
                <a:solidFill>
                  <a:prstClr val="black"/>
                </a:solidFill>
              </a:rPr>
              <a:pPr/>
              <a:t>25</a:t>
            </a:fld>
            <a:endParaRPr lang="en-US">
              <a:solidFill>
                <a:prstClr val="black"/>
              </a:solidFill>
            </a:endParaRPr>
          </a:p>
        </p:txBody>
      </p:sp>
    </p:spTree>
    <p:extLst>
      <p:ext uri="{BB962C8B-B14F-4D97-AF65-F5344CB8AC3E}">
        <p14:creationId xmlns:p14="http://schemas.microsoft.com/office/powerpoint/2010/main" val="10524318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nvPr>
        </p:nvSpPr>
        <p:spPr/>
        <p:txBody>
          <a:bodyPr/>
          <a:lstStyle/>
          <a:p>
            <a:r>
              <a:rPr lang="en-US" smtClean="0">
                <a:latin typeface="Segoe UI" pitchFamily="34" charset="0"/>
              </a:rPr>
              <a:t>Build 2015</a:t>
            </a:r>
            <a:endParaRPr lang="en-US" dirty="0">
              <a:latin typeface="Segoe UI" pitchFamily="34" charset="0"/>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8/17/2015 4:17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300742687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6.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3.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91000">
                      <a:schemeClr val="tx1"/>
                    </a:gs>
                    <a:gs pos="0">
                      <a:schemeClr val="tx1"/>
                    </a:gs>
                  </a:gsLst>
                  <a:lin ang="5400000" scaled="0"/>
                </a:gradFill>
              </a:defRPr>
            </a:lvl1pPr>
          </a:lstStyle>
          <a:p>
            <a:r>
              <a:rPr lang="en-US" dirty="0" smtClean="0"/>
              <a:t>Presentation title</a:t>
            </a:r>
            <a:endParaRPr lang="en-US" dirty="0"/>
          </a:p>
        </p:txBody>
      </p:sp>
      <p:sp>
        <p:nvSpPr>
          <p:cNvPr id="5" name="Text Placeholder 4"/>
          <p:cNvSpPr>
            <a:spLocks noGrp="1"/>
          </p:cNvSpPr>
          <p:nvPr>
            <p:ph type="body" sz="quarter" idx="12" hasCustomPrompt="1"/>
          </p:nvPr>
        </p:nvSpPr>
        <p:spPr>
          <a:xfrm>
            <a:off x="269301" y="3878574"/>
            <a:ext cx="7171337" cy="1792326"/>
          </a:xfrm>
          <a:noFill/>
        </p:spPr>
        <p:txBody>
          <a:bodyPr lIns="146304" tIns="109728" rIns="146304"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smtClean="0"/>
              <a:t>Speaker Name</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invGray">
          <a:xfrm>
            <a:off x="448589" y="6118623"/>
            <a:ext cx="1255413" cy="268966"/>
          </a:xfrm>
          <a:prstGeom prst="rect">
            <a:avLst/>
          </a:prstGeom>
        </p:spPr>
      </p:pic>
    </p:spTree>
    <p:extLst>
      <p:ext uri="{BB962C8B-B14F-4D97-AF65-F5344CB8AC3E}">
        <p14:creationId xmlns:p14="http://schemas.microsoft.com/office/powerpoint/2010/main" val="15119895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88414118"/>
      </p:ext>
    </p:extLst>
  </p:cSld>
  <p:clrMapOvr>
    <a:masterClrMapping/>
  </p:clrMapOvr>
  <p:transition>
    <p:fade/>
  </p:transition>
  <p:timing>
    <p:tnLst>
      <p:par>
        <p:cTn id="1" dur="indefinite" restart="never" nodeType="tmRoot"/>
      </p:par>
    </p:tnLst>
  </p:timing>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259474876"/>
      </p:ext>
    </p:extLst>
  </p:cSld>
  <p:clrMapOvr>
    <a:masterClrMapping/>
  </p:clrMapOvr>
  <p:transition>
    <p:fade/>
  </p:transition>
  <p:timing>
    <p:tnLst>
      <p:par>
        <p:cTn id="1" dur="indefinite" restart="never" nodeType="tmRoot"/>
      </p:par>
    </p:tnLst>
  </p:timing>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Blank_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3593719085"/>
      </p:ext>
    </p:extLst>
  </p:cSld>
  <p:clrMapOvr>
    <a:masterClrMapping/>
  </p:clrMapOvr>
  <p:transition>
    <p:fade/>
  </p:transition>
  <p:timing>
    <p:tnLst>
      <p:par>
        <p:cTn id="1" dur="indefinite" restart="never" nodeType="tmRoot"/>
      </p:par>
    </p:tnLst>
  </p:timing>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Blank_silver">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54768840"/>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Blank_blu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2358258"/>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Blank_gray">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64268994"/>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Blank_cyan">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04804663"/>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333333"/>
                    </a:gs>
                    <a:gs pos="100000">
                      <a:srgbClr val="333333"/>
                    </a:gs>
                  </a:gsLst>
                  <a:lin ang="5400000" scaled="0"/>
                </a:gradFill>
                <a:cs typeface="Segoe UI" pitchFamily="34" charset="0"/>
              </a:rPr>
              <a:t>© 2015 Microsoft Corporation. All rights reserved. </a:t>
            </a:r>
          </a:p>
        </p:txBody>
      </p:sp>
      <p:pic>
        <p:nvPicPr>
          <p:cNvPr id="4" name="Picture 3"/>
          <p:cNvPicPr>
            <a:picLocks noChangeAspect="1"/>
          </p:cNvPicPr>
          <p:nvPr userDrawn="1"/>
        </p:nvPicPr>
        <p:blipFill>
          <a:blip r:embed="rId2"/>
          <a:stretch>
            <a:fillRect/>
          </a:stretch>
        </p:blipFill>
        <p:spPr>
          <a:xfrm>
            <a:off x="450203" y="3083652"/>
            <a:ext cx="3227129" cy="692057"/>
          </a:xfrm>
          <a:prstGeom prst="rect">
            <a:avLst/>
          </a:prstGeom>
        </p:spPr>
      </p:pic>
    </p:spTree>
    <p:extLst>
      <p:ext uri="{BB962C8B-B14F-4D97-AF65-F5344CB8AC3E}">
        <p14:creationId xmlns:p14="http://schemas.microsoft.com/office/powerpoint/2010/main" val="763236481"/>
      </p:ext>
    </p:extLst>
  </p:cSld>
  <p:clrMapOvr>
    <a:masterClrMapping/>
  </p:clrMapOvr>
  <p:transition>
    <p:fade/>
  </p:transition>
  <p:timing>
    <p:tnLst>
      <p:par>
        <p:cTn id="1" dur="indefinite" restart="never" nodeType="tmRoot"/>
      </p:par>
    </p:tnLst>
  </p:timing>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732137076"/>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08.xml><?xml version="1.0" encoding="utf-8"?>
<p:sldLayout xmlns:a="http://schemas.openxmlformats.org/drawingml/2006/main" xmlns:r="http://schemas.openxmlformats.org/officeDocument/2006/relationships" xmlns:p="http://schemas.openxmlformats.org/presentationml/2006/main" userDrawn="1">
  <p:cSld name="Title Only - BLU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535720379"/>
      </p:ext>
    </p:extLst>
  </p:cSld>
  <p:clrMapOvr>
    <a:masterClrMapping/>
  </p:clrMapOvr>
  <p:transition>
    <p:fade/>
  </p:transition>
  <p:timing>
    <p:tnLst>
      <p:par>
        <p:cTn id="1" dur="indefinite" restart="never" nodeType="tmRoot"/>
      </p:par>
    </p:tnLst>
  </p:timing>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4" name="Picture 3"/>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invGray">
          <a:xfrm>
            <a:off x="9930706" y="6006587"/>
            <a:ext cx="1813243" cy="387120"/>
          </a:xfrm>
          <a:prstGeom prst="rect">
            <a:avLst/>
          </a:prstGeom>
          <a:noFill/>
          <a:ln>
            <a:noFill/>
          </a:ln>
        </p:spPr>
      </p:pic>
      <p:sp>
        <p:nvSpPr>
          <p:cNvPr id="3"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smtClean="0"/>
              <a:t>Session Code Here</a:t>
            </a:r>
            <a:endParaRPr lang="en-US" dirty="0"/>
          </a:p>
        </p:txBody>
      </p:sp>
    </p:spTree>
    <p:extLst>
      <p:ext uri="{BB962C8B-B14F-4D97-AF65-F5344CB8AC3E}">
        <p14:creationId xmlns:p14="http://schemas.microsoft.com/office/powerpoint/2010/main" val="349601446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605210767"/>
      </p:ext>
    </p:extLst>
  </p:cSld>
  <p:clrMapOvr>
    <a:masterClrMapping/>
  </p:clrMapOvr>
  <p:transition>
    <p:fade/>
  </p:transition>
  <p:timing>
    <p:tnLst>
      <p:par>
        <p:cTn id="1" dur="indefinite" restart="never" nodeType="tmRoot"/>
      </p:par>
    </p:tnLst>
  </p:timing>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smtClean="0"/>
              <a:t>Presentation title</a:t>
            </a:r>
            <a:endParaRPr lang="en-US" dirty="0"/>
          </a:p>
        </p:txBody>
      </p:sp>
      <p:sp>
        <p:nvSpPr>
          <p:cNvPr id="4" name="Freeform 3"/>
          <p:cNvSpPr>
            <a:spLocks noChangeAspect="1" noEditPoints="1"/>
          </p:cNvSpPr>
          <p:nvPr/>
        </p:nvSpPr>
        <p:spPr bwMode="black">
          <a:xfrm>
            <a:off x="10129868" y="5984140"/>
            <a:ext cx="1607625" cy="403448"/>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404040"/>
          </a:solidFill>
          <a:ln>
            <a:noFill/>
          </a:ln>
        </p:spPr>
        <p:txBody>
          <a:bodyPr vert="horz" wrap="square" lIns="89642" tIns="44821" rIns="89642" bIns="44821" numCol="1" anchor="t" anchorCtr="0" compatLnSpc="1">
            <a:prstTxWarp prst="textNoShape">
              <a:avLst/>
            </a:prstTxWarp>
          </a:bodyPr>
          <a:lstStyle/>
          <a:p>
            <a:endParaRPr lang="en-US" sz="1765">
              <a:solidFill>
                <a:srgbClr val="404040"/>
              </a:solidFill>
            </a:endParaRPr>
          </a:p>
        </p:txBody>
      </p:sp>
      <p:sp>
        <p:nvSpPr>
          <p:cNvPr id="6"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smtClean="0"/>
              <a:t>Session Code Here</a:t>
            </a:r>
            <a:endParaRPr lang="en-US" dirty="0"/>
          </a:p>
        </p:txBody>
      </p:sp>
    </p:spTree>
    <p:extLst>
      <p:ext uri="{BB962C8B-B14F-4D97-AF65-F5344CB8AC3E}">
        <p14:creationId xmlns:p14="http://schemas.microsoft.com/office/powerpoint/2010/main" val="122656988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3pPr>
              <a:defRPr sz="2353"/>
            </a:lvl3pPr>
            <a:lvl4pPr>
              <a:defRPr sz="1961"/>
            </a:lvl4pPr>
            <a:lvl5pPr>
              <a:defRPr sz="1961"/>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747925575"/>
      </p:ext>
    </p:extLst>
  </p:cSld>
  <p:clrMapOvr>
    <a:masterClrMapping/>
  </p:clrMapOvr>
  <p:transition>
    <p:fade/>
  </p:transition>
  <p:timing>
    <p:tnLst>
      <p:par>
        <p:cTn id="1" dur="indefinite" restart="never" nodeType="tmRoot"/>
      </p:par>
    </p:tnLst>
  </p:timing>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17113" y="1635896"/>
            <a:ext cx="8605649" cy="4931036"/>
          </a:xfrm>
        </p:spPr>
        <p:txBody>
          <a:bodyPr wrap="square">
            <a:noAutofit/>
          </a:bodyPr>
          <a:lstStyle>
            <a:lvl3pPr>
              <a:defRPr sz="2353"/>
            </a:lvl3pPr>
            <a:lvl4pPr>
              <a:defRPr sz="1961"/>
            </a:lvl4pPr>
            <a:lvl5pPr>
              <a:defRPr sz="1961"/>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77582" y="1635896"/>
            <a:ext cx="2689274" cy="4931036"/>
          </a:xfrm>
        </p:spPr>
        <p:txBody>
          <a:bodyPr>
            <a:noAutofit/>
          </a:bodyPr>
          <a:lstStyle>
            <a:lvl1pPr marL="0" indent="0">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smtClean="0"/>
              <a:t>Edit Master text styles</a:t>
            </a:r>
          </a:p>
        </p:txBody>
      </p:sp>
    </p:spTree>
    <p:extLst>
      <p:ext uri="{BB962C8B-B14F-4D97-AF65-F5344CB8AC3E}">
        <p14:creationId xmlns:p14="http://schemas.microsoft.com/office/powerpoint/2010/main" val="2032532893"/>
      </p:ext>
    </p:extLst>
  </p:cSld>
  <p:clrMapOvr>
    <a:masterClrMapping/>
  </p:clrMapOvr>
  <p:transition>
    <p:fade/>
  </p:transition>
  <p:timing>
    <p:tnLst>
      <p:par>
        <p:cTn id="1" dur="indefinite" restart="never" nodeType="tmRoot"/>
      </p:par>
    </p:tnLst>
  </p:timing>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65664" y="2084173"/>
            <a:ext cx="9860672" cy="1793104"/>
          </a:xfrm>
        </p:spPr>
        <p:txBody>
          <a:bodyPr/>
          <a:lstStyle>
            <a:lvl1pPr>
              <a:defRPr sz="4705" baseline="0"/>
            </a:lvl1pPr>
          </a:lstStyle>
          <a:p>
            <a:r>
              <a:rPr lang="en-US" smtClean="0"/>
              <a:t>Click to edit Master title style</a:t>
            </a:r>
            <a:endParaRPr lang="en-US" dirty="0"/>
          </a:p>
        </p:txBody>
      </p:sp>
    </p:spTree>
    <p:extLst>
      <p:ext uri="{BB962C8B-B14F-4D97-AF65-F5344CB8AC3E}">
        <p14:creationId xmlns:p14="http://schemas.microsoft.com/office/powerpoint/2010/main" val="4229520028"/>
      </p:ext>
    </p:extLst>
  </p:cSld>
  <p:clrMapOvr>
    <a:masterClrMapping/>
  </p:clrMapOvr>
  <p:transition>
    <p:fade/>
  </p:transition>
  <p:timing>
    <p:tnLst>
      <p:par>
        <p:cTn id="1" dur="indefinite" restart="never" nodeType="tmRoot"/>
      </p:par>
    </p:tnLst>
  </p:timing>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hasCustomPrompt="1"/>
          </p:nvPr>
        </p:nvSpPr>
        <p:spPr>
          <a:xfrm>
            <a:off x="277582" y="1635896"/>
            <a:ext cx="2689274" cy="4931036"/>
          </a:xfrm>
        </p:spPr>
        <p:txBody>
          <a:bodyPr>
            <a:noAutofit/>
          </a:bodyPr>
          <a:lstStyle>
            <a:lvl1pPr marL="336145" indent="-336145">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dirty="0" smtClean="0"/>
              <a:t>Click to edit</a:t>
            </a:r>
            <a:br>
              <a:rPr lang="en-US" dirty="0" smtClean="0"/>
            </a:br>
            <a:r>
              <a:rPr lang="en-US" dirty="0" smtClean="0"/>
              <a:t>Master text styles</a:t>
            </a:r>
          </a:p>
        </p:txBody>
      </p:sp>
    </p:spTree>
    <p:extLst>
      <p:ext uri="{BB962C8B-B14F-4D97-AF65-F5344CB8AC3E}">
        <p14:creationId xmlns:p14="http://schemas.microsoft.com/office/powerpoint/2010/main" val="3031277975"/>
      </p:ext>
    </p:extLst>
  </p:cSld>
  <p:clrMapOvr>
    <a:masterClrMapping/>
  </p:clrMapOvr>
  <p:transition>
    <p:fade/>
  </p:transition>
  <p:timing>
    <p:tnLst>
      <p:par>
        <p:cTn id="1" dur="indefinite" restart="never" nodeType="tmRoot"/>
      </p:par>
    </p:tnLst>
  </p:timing>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wrap="square" lIns="182880" tIns="146304" rIns="182880" bIns="146304" anchor="ctr">
            <a:noAutofit/>
          </a:bodyPr>
          <a:lstStyle>
            <a:lvl1pPr marL="0" indent="0">
              <a:lnSpc>
                <a:spcPct val="95000"/>
              </a:lnSpc>
              <a:spcBef>
                <a:spcPts val="0"/>
              </a:spcBef>
              <a:spcAft>
                <a:spcPts val="1600"/>
              </a:spcAft>
              <a:buNone/>
              <a:defRPr lang="en-US" sz="3529"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00"/>
              </a:spcBef>
              <a:defRPr sz="1863">
                <a:solidFill>
                  <a:srgbClr val="FFFFFF"/>
                </a:solidFill>
              </a:defRPr>
            </a:lvl2pPr>
            <a:lvl3pPr>
              <a:lnSpc>
                <a:spcPct val="100000"/>
              </a:lnSpc>
              <a:spcBef>
                <a:spcPts val="800"/>
              </a:spcBef>
              <a:defRPr sz="1863">
                <a:solidFill>
                  <a:srgbClr val="FFFFFF"/>
                </a:solidFill>
              </a:defRPr>
            </a:lvl3pPr>
            <a:lvl4pPr>
              <a:lnSpc>
                <a:spcPct val="100000"/>
              </a:lnSpc>
              <a:spcBef>
                <a:spcPts val="800"/>
              </a:spcBef>
              <a:defRPr sz="1863">
                <a:solidFill>
                  <a:srgbClr val="FFFFFF"/>
                </a:solidFill>
              </a:defRPr>
            </a:lvl4pPr>
            <a:lvl5pPr>
              <a:lnSpc>
                <a:spcPct val="100000"/>
              </a:lnSpc>
              <a:spcBef>
                <a:spcPts val="800"/>
              </a:spcBef>
              <a:defRPr sz="1863">
                <a:solidFill>
                  <a:srgbClr val="FFFFFF"/>
                </a:solidFill>
              </a:defRPr>
            </a:lvl5pPr>
          </a:lstStyle>
          <a:p>
            <a:pPr marL="0" lvl="0" indent="0" algn="l" defTabSz="896157" rtl="0" eaLnBrk="1" latinLnBrk="0" hangingPunct="1">
              <a:spcBef>
                <a:spcPct val="20000"/>
              </a:spcBef>
            </a:pPr>
            <a:r>
              <a:rPr lang="en-US" smtClean="0"/>
              <a:t>Edit Master text styles</a:t>
            </a:r>
          </a:p>
        </p:txBody>
      </p:sp>
      <p:sp>
        <p:nvSpPr>
          <p:cNvPr id="15" name="Title 1"/>
          <p:cNvSpPr>
            <a:spLocks noGrp="1"/>
          </p:cNvSpPr>
          <p:nvPr>
            <p:ph type="ctrTitle" hasCustomPrompt="1"/>
          </p:nvPr>
        </p:nvSpPr>
        <p:spPr>
          <a:xfrm>
            <a:off x="269240" y="1507552"/>
            <a:ext cx="3854647" cy="3842896"/>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3921"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8774"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825605435"/>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vert="horz" wrap="square" lIns="182880" tIns="146304" rIns="182880" bIns="146304" rtlCol="0" anchor="ctr">
            <a:noAutofit/>
          </a:bodyPr>
          <a:lstStyle>
            <a:lvl1pPr marL="0" indent="0">
              <a:buNone/>
              <a:defRPr lang="en-US" sz="3529"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896157" rtl="0" eaLnBrk="1" latinLnBrk="0" hangingPunct="1">
              <a:spcBef>
                <a:spcPct val="20000"/>
              </a:spcBef>
              <a:spcAft>
                <a:spcPts val="1600"/>
              </a:spcAft>
            </a:pPr>
            <a:r>
              <a:rPr lang="en-US" smtClean="0"/>
              <a:t>Edit Master text styles</a:t>
            </a:r>
          </a:p>
        </p:txBody>
      </p:sp>
      <p:sp>
        <p:nvSpPr>
          <p:cNvPr id="6" name="Text Placeholder 8"/>
          <p:cNvSpPr>
            <a:spLocks noGrp="1"/>
          </p:cNvSpPr>
          <p:nvPr>
            <p:ph type="body" sz="quarter" idx="16" hasCustomPrompt="1"/>
          </p:nvPr>
        </p:nvSpPr>
        <p:spPr>
          <a:xfrm>
            <a:off x="269242" y="291070"/>
            <a:ext cx="11653522" cy="896552"/>
          </a:xfrm>
        </p:spPr>
        <p:txBody>
          <a:bodyPr vert="horz" lIns="182880" tIns="146304" rIns="182880" bIns="146304" rtlCol="0" anchor="t">
            <a:noAutofit/>
          </a:bodyPr>
          <a:lstStyle>
            <a:lvl1pPr marL="0" indent="0"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smtClean="0"/>
              <a:t>Click to edit master text styles</a:t>
            </a:r>
          </a:p>
        </p:txBody>
      </p:sp>
      <p:sp>
        <p:nvSpPr>
          <p:cNvPr id="5" name="Title 1"/>
          <p:cNvSpPr>
            <a:spLocks noGrp="1"/>
          </p:cNvSpPr>
          <p:nvPr>
            <p:ph type="ctrTitle" hasCustomPrompt="1"/>
          </p:nvPr>
        </p:nvSpPr>
        <p:spPr>
          <a:xfrm>
            <a:off x="269240" y="1507552"/>
            <a:ext cx="3854647" cy="3842896"/>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3921"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8774"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3998627987"/>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vert="horz" wrap="square" lIns="182880" tIns="146304" rIns="182880" bIns="146304" rtlCol="0" anchor="ctr">
            <a:noAutofit/>
          </a:bodyPr>
          <a:lstStyle>
            <a:lvl1pPr marL="0" indent="0">
              <a:buFont typeface="Arial" panose="020B0604020202020204" pitchFamily="34" charset="0"/>
              <a:buNone/>
              <a:defRPr lang="en-US" sz="3529" kern="1200" dirty="0" smtClean="0">
                <a:gradFill>
                  <a:gsLst>
                    <a:gs pos="1299">
                      <a:schemeClr val="tx1"/>
                    </a:gs>
                    <a:gs pos="100000">
                      <a:schemeClr val="tx1"/>
                    </a:gs>
                  </a:gsLst>
                  <a:lin ang="5400000" scaled="0"/>
                </a:gradFill>
                <a:latin typeface="+mj-lt"/>
                <a:ea typeface="+mn-ea"/>
                <a:cs typeface="+mn-cs"/>
              </a:defRPr>
            </a:lvl1pPr>
          </a:lstStyle>
          <a:p>
            <a:pPr marL="0" lvl="0" indent="0" algn="l" defTabSz="896157" rtl="0" eaLnBrk="1" latinLnBrk="0" hangingPunct="1">
              <a:spcBef>
                <a:spcPct val="20000"/>
              </a:spcBef>
            </a:pPr>
            <a:r>
              <a:rPr lang="en-US" smtClean="0"/>
              <a:t>Edit Master text styles</a:t>
            </a:r>
          </a:p>
        </p:txBody>
      </p:sp>
      <p:sp>
        <p:nvSpPr>
          <p:cNvPr id="7" name="Picture Placeholder 12"/>
          <p:cNvSpPr>
            <a:spLocks noGrp="1"/>
          </p:cNvSpPr>
          <p:nvPr>
            <p:ph type="pic" sz="quarter" idx="16"/>
          </p:nvPr>
        </p:nvSpPr>
        <p:spPr>
          <a:xfrm>
            <a:off x="269239" y="1505896"/>
            <a:ext cx="3854627"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4016323314"/>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504822"/>
          </a:xfrm>
        </p:spPr>
        <p:txBody>
          <a:bodyPr>
            <a:spAutoFit/>
          </a:bodyPr>
          <a:lstStyle>
            <a:lvl1pPr>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72691" indent="-236546">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60184" indent="-336145">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1961"/>
            </a:lvl4pPr>
            <a:lvl5pPr>
              <a:defRPr sz="1961"/>
            </a:lvl5pPr>
          </a:lstStyle>
          <a:p>
            <a:pPr marL="0" lvl="0" indent="0" algn="l" defTabSz="896157" rtl="0" eaLnBrk="1" latinLnBrk="0" hangingPunct="1">
              <a:spcBef>
                <a:spcPct val="20000"/>
              </a:spcBef>
              <a:spcAft>
                <a:spcPts val="800"/>
              </a:spcAft>
              <a:buFont typeface="Arial" pitchFamily="34" charset="0"/>
              <a:buNone/>
            </a:pPr>
            <a:r>
              <a:rPr lang="en-US" smtClean="0"/>
              <a:t>Edit Master text styles</a:t>
            </a:r>
          </a:p>
          <a:p>
            <a:pPr marL="0" lvl="1" indent="0" algn="l" defTabSz="896157" rtl="0" eaLnBrk="1" latinLnBrk="0" hangingPunct="1">
              <a:spcBef>
                <a:spcPct val="20000"/>
              </a:spcBef>
              <a:spcAft>
                <a:spcPts val="800"/>
              </a:spcAft>
              <a:buFont typeface="Arial" pitchFamily="34" charset="0"/>
              <a:buNone/>
            </a:pPr>
            <a:r>
              <a:rPr lang="en-US" smtClean="0"/>
              <a:t>Second level</a:t>
            </a:r>
          </a:p>
          <a:p>
            <a:pPr marL="0" lvl="2" indent="0" algn="l" defTabSz="896157" rtl="0" eaLnBrk="1" latinLnBrk="0" hangingPunct="1">
              <a:spcBef>
                <a:spcPct val="20000"/>
              </a:spcBef>
              <a:spcAft>
                <a:spcPts val="800"/>
              </a:spcAft>
              <a:buFont typeface="Arial" pitchFamily="34" charset="0"/>
              <a:buNone/>
            </a:pPr>
            <a:r>
              <a:rPr lang="en-US" smtClean="0"/>
              <a:t>Third level</a:t>
            </a:r>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546448595"/>
      </p:ext>
    </p:extLst>
  </p:cSld>
  <p:clrMapOvr>
    <a:masterClrMapping/>
  </p:clrMapOvr>
  <p:transition>
    <p:fade/>
  </p:transition>
  <p:timing>
    <p:tnLst>
      <p:par>
        <p:cTn id="1" dur="indefinite" restart="never" nodeType="tmRoot"/>
      </p:par>
    </p:tnLst>
  </p:timing>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51335146"/>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981278130"/>
      </p:ext>
    </p:extLst>
  </p:cSld>
  <p:clrMapOvr>
    <a:masterClrMapping/>
  </p:clrMapOvr>
  <p:transition>
    <p:fade/>
  </p:transition>
  <p:timing>
    <p:tnLst>
      <p:par>
        <p:cTn id="1" dur="indefinite" restart="never" nodeType="tmRoot"/>
      </p:par>
    </p:tnLst>
  </p:timing>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p:cSld name="Closing logo slide">
    <p:spTree>
      <p:nvGrpSpPr>
        <p:cNvPr id="1" name=""/>
        <p:cNvGrpSpPr/>
        <p:nvPr/>
      </p:nvGrpSpPr>
      <p:grpSpPr>
        <a:xfrm>
          <a:off x="0" y="0"/>
          <a:ext cx="0" cy="0"/>
          <a:chOff x="0" y="0"/>
          <a:chExt cx="0" cy="0"/>
        </a:xfrm>
      </p:grpSpPr>
      <p:sp>
        <p:nvSpPr>
          <p:cNvPr id="2" name="Text Box 3"/>
          <p:cNvSpPr txBox="1">
            <a:spLocks noChangeArrowheads="1"/>
          </p:cNvSpPr>
          <p:nvPr/>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404040"/>
                    </a:gs>
                    <a:gs pos="100000">
                      <a:srgbClr val="404040"/>
                    </a:gs>
                  </a:gsLst>
                  <a:lin ang="5400000" scaled="0"/>
                </a:gradFill>
                <a:cs typeface="Segoe UI" pitchFamily="34" charset="0"/>
              </a:rPr>
              <a:t>© 2015 Microsoft Corporation. All rights reserved. </a:t>
            </a:r>
          </a:p>
        </p:txBody>
      </p:sp>
      <p:pic>
        <p:nvPicPr>
          <p:cNvPr id="4" name="Picture 3"/>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50205" y="3085694"/>
            <a:ext cx="3227129" cy="687975"/>
          </a:xfrm>
          <a:prstGeom prst="rect">
            <a:avLst/>
          </a:prstGeom>
        </p:spPr>
      </p:pic>
    </p:spTree>
    <p:extLst>
      <p:ext uri="{BB962C8B-B14F-4D97-AF65-F5344CB8AC3E}">
        <p14:creationId xmlns:p14="http://schemas.microsoft.com/office/powerpoint/2010/main" val="1086816568"/>
      </p:ext>
    </p:extLst>
  </p:cSld>
  <p:clrMapOvr>
    <a:masterClrMapping/>
  </p:clrMapOvr>
  <p:transition>
    <p:fade/>
  </p:transition>
  <p:timing>
    <p:tnLst>
      <p:par>
        <p:cTn id="1" dur="indefinite" restart="never" nodeType="tmRoot"/>
      </p:par>
    </p:tnLst>
  </p:timing>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69239" y="2262478"/>
            <a:ext cx="1532465" cy="316989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smtClean="0"/>
              <a:t>Click icon to add picture</a:t>
            </a:r>
            <a:endParaRPr lang="en-US" dirty="0"/>
          </a:p>
        </p:txBody>
      </p:sp>
      <p:sp>
        <p:nvSpPr>
          <p:cNvPr id="8" name="Picture Placeholder 12"/>
          <p:cNvSpPr>
            <a:spLocks noGrp="1"/>
          </p:cNvSpPr>
          <p:nvPr>
            <p:ph type="pic" sz="quarter" idx="18"/>
          </p:nvPr>
        </p:nvSpPr>
        <p:spPr>
          <a:xfrm>
            <a:off x="4651737" y="2256322"/>
            <a:ext cx="3169353" cy="318220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568"/>
            </a:lvl1pPr>
          </a:lstStyle>
          <a:p>
            <a:r>
              <a:rPr lang="en-US" smtClean="0"/>
              <a:t>Click icon to add picture</a:t>
            </a:r>
            <a:endParaRPr lang="en-US" dirty="0"/>
          </a:p>
        </p:txBody>
      </p:sp>
      <p:sp>
        <p:nvSpPr>
          <p:cNvPr id="9" name="Picture Placeholder 12"/>
          <p:cNvSpPr>
            <a:spLocks noGrp="1"/>
          </p:cNvSpPr>
          <p:nvPr>
            <p:ph type="pic" sz="quarter" idx="19"/>
          </p:nvPr>
        </p:nvSpPr>
        <p:spPr>
          <a:xfrm>
            <a:off x="8095785" y="2257102"/>
            <a:ext cx="3826977" cy="3180644"/>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568"/>
            </a:lvl1pPr>
          </a:lstStyle>
          <a:p>
            <a:r>
              <a:rPr lang="en-US" smtClean="0"/>
              <a:t>Click icon to add picture</a:t>
            </a:r>
            <a:endParaRPr lang="en-US" dirty="0"/>
          </a:p>
        </p:txBody>
      </p:sp>
      <p:sp>
        <p:nvSpPr>
          <p:cNvPr id="10" name="Picture Placeholder 12"/>
          <p:cNvSpPr>
            <a:spLocks noGrp="1"/>
          </p:cNvSpPr>
          <p:nvPr>
            <p:ph type="pic" sz="quarter" idx="20"/>
          </p:nvPr>
        </p:nvSpPr>
        <p:spPr>
          <a:xfrm>
            <a:off x="2076404" y="2256137"/>
            <a:ext cx="2300636" cy="318257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smtClean="0"/>
              <a:t>Click icon to add picture</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352932865"/>
      </p:ext>
    </p:extLst>
  </p:cSld>
  <p:clrMapOvr>
    <a:masterClrMapping/>
  </p:clrMapOvr>
  <p:transition>
    <p:fade/>
  </p:transition>
  <p:timing>
    <p:tnLst>
      <p:par>
        <p:cTn id="1" dur="indefinite" restart="never" nodeType="tmRoot"/>
      </p:par>
    </p:tnLst>
  </p:timing>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862060875"/>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p:cSld name="Black Notes slide Layout No Bar">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129638009"/>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24.xml><?xml version="1.0" encoding="utf-8"?>
<p:sldLayout xmlns:a="http://schemas.openxmlformats.org/drawingml/2006/main" xmlns:r="http://schemas.openxmlformats.org/officeDocument/2006/relationships" xmlns:p="http://schemas.openxmlformats.org/presentationml/2006/main" userDrawn="1">
  <p:cSld name="9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3568737970"/>
      </p:ext>
    </p:extLst>
  </p:cSld>
  <p:clrMapOvr>
    <a:masterClrMapping/>
  </p:clrMapOvr>
  <p:transition>
    <p:fade/>
  </p:transition>
  <p:timing>
    <p:tnLst>
      <p:par>
        <p:cTn id="1" dur="indefinite" restart="never" nodeType="tmRoot"/>
      </p:par>
    </p:tnLst>
  </p:timing>
</p:sldLayout>
</file>

<file path=ppt/slideLayouts/slideLayout125.xml><?xml version="1.0" encoding="utf-8"?>
<p:sldLayout xmlns:a="http://schemas.openxmlformats.org/drawingml/2006/main" xmlns:r="http://schemas.openxmlformats.org/officeDocument/2006/relationships" xmlns:p="http://schemas.openxmlformats.org/presentationml/2006/main" userDrawn="1">
  <p:cSld name="11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2715948762"/>
      </p:ext>
    </p:extLst>
  </p:cSld>
  <p:clrMapOvr>
    <a:masterClrMapping/>
  </p:clrMapOvr>
  <p:transition>
    <p:fade/>
  </p:transition>
  <p:timing>
    <p:tnLst>
      <p:par>
        <p:cTn id="1" dur="indefinite" restart="never" nodeType="tmRoot"/>
      </p:par>
    </p:tnLst>
  </p:timing>
</p:sldLayout>
</file>

<file path=ppt/slideLayouts/slideLayout126.xml><?xml version="1.0" encoding="utf-8"?>
<p:sldLayout xmlns:a="http://schemas.openxmlformats.org/drawingml/2006/main" xmlns:r="http://schemas.openxmlformats.org/officeDocument/2006/relationships" xmlns:p="http://schemas.openxmlformats.org/presentationml/2006/main" userDrawn="1">
  <p:cSld name="12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1575674048"/>
      </p:ext>
    </p:extLst>
  </p:cSld>
  <p:clrMapOvr>
    <a:masterClrMapping/>
  </p:clrMapOvr>
  <p:transition>
    <p:fade/>
  </p:transition>
  <p:timing>
    <p:tnLst>
      <p:par>
        <p:cTn id="1" dur="indefinite" restart="never" nodeType="tmRoot"/>
      </p:par>
    </p:tnLst>
  </p:timing>
</p:sldLayout>
</file>

<file path=ppt/slideLayouts/slideLayout127.xml><?xml version="1.0" encoding="utf-8"?>
<p:sldLayout xmlns:a="http://schemas.openxmlformats.org/drawingml/2006/main" xmlns:r="http://schemas.openxmlformats.org/officeDocument/2006/relationships" xmlns:p="http://schemas.openxmlformats.org/presentationml/2006/main" userDrawn="1">
  <p:cSld name="13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395395283"/>
      </p:ext>
    </p:extLst>
  </p:cSld>
  <p:clrMapOvr>
    <a:masterClrMapping/>
  </p:clrMapOvr>
  <p:transition>
    <p:fade/>
  </p:transition>
  <p:timing>
    <p:tnLst>
      <p:par>
        <p:cTn id="1" dur="indefinite" restart="never" nodeType="tmRoot"/>
      </p:par>
    </p:tnLst>
  </p:timing>
</p:sldLayout>
</file>

<file path=ppt/slideLayouts/slideLayout128.xml><?xml version="1.0" encoding="utf-8"?>
<p:sldLayout xmlns:a="http://schemas.openxmlformats.org/drawingml/2006/main" xmlns:r="http://schemas.openxmlformats.org/officeDocument/2006/relationships" xmlns:p="http://schemas.openxmlformats.org/presentationml/2006/main" userDrawn="1">
  <p:cSld name="14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596215803"/>
      </p:ext>
    </p:extLst>
  </p:cSld>
  <p:clrMapOvr>
    <a:masterClrMapping/>
  </p:clrMapOvr>
  <p:transition>
    <p:fade/>
  </p:transition>
  <p:timing>
    <p:tnLst>
      <p:par>
        <p:cTn id="1" dur="indefinite" restart="never" nodeType="tmRoot"/>
      </p:par>
    </p:tnLst>
  </p:timing>
</p:sldLayout>
</file>

<file path=ppt/slideLayouts/slideLayout129.xml><?xml version="1.0" encoding="utf-8"?>
<p:sldLayout xmlns:a="http://schemas.openxmlformats.org/drawingml/2006/main" xmlns:r="http://schemas.openxmlformats.org/officeDocument/2006/relationships" xmlns:p="http://schemas.openxmlformats.org/presentationml/2006/main" userDrawn="1">
  <p:cSld name="21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2778048651"/>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506909325"/>
      </p:ext>
    </p:extLst>
  </p:cSld>
  <p:clrMapOvr>
    <a:masterClrMapping/>
  </p:clrMapOvr>
  <p:transition>
    <p:fade/>
  </p:transition>
  <p:timing>
    <p:tnLst>
      <p:par>
        <p:cTn id="1" dur="indefinite" restart="never" nodeType="tmRoot"/>
      </p:par>
    </p:tnLst>
  </p:timing>
</p:sldLayout>
</file>

<file path=ppt/slideLayouts/slideLayout130.xml><?xml version="1.0" encoding="utf-8"?>
<p:sldLayout xmlns:a="http://schemas.openxmlformats.org/drawingml/2006/main" xmlns:r="http://schemas.openxmlformats.org/officeDocument/2006/relationships" xmlns:p="http://schemas.openxmlformats.org/presentationml/2006/main" userDrawn="1">
  <p:cSld name="26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4195923603"/>
      </p:ext>
    </p:extLst>
  </p:cSld>
  <p:clrMapOvr>
    <a:masterClrMapping/>
  </p:clrMapOvr>
  <p:transition>
    <p:fade/>
  </p:transition>
</p:sldLayout>
</file>

<file path=ppt/slideLayouts/slideLayout131.xml><?xml version="1.0" encoding="utf-8"?>
<p:sldLayout xmlns:a="http://schemas.openxmlformats.org/drawingml/2006/main" xmlns:r="http://schemas.openxmlformats.org/officeDocument/2006/relationships" xmlns:p="http://schemas.openxmlformats.org/presentationml/2006/main" userDrawn="1">
  <p:cSld name="27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1137360145"/>
      </p:ext>
    </p:extLst>
  </p:cSld>
  <p:clrMapOvr>
    <a:masterClrMapping/>
  </p:clrMapOvr>
  <p:transition>
    <p:fade/>
  </p:transition>
</p:sldLayout>
</file>

<file path=ppt/slideLayouts/slideLayout132.xml><?xml version="1.0" encoding="utf-8"?>
<p:sldLayout xmlns:a="http://schemas.openxmlformats.org/drawingml/2006/main" xmlns:r="http://schemas.openxmlformats.org/officeDocument/2006/relationships" xmlns:p="http://schemas.openxmlformats.org/presentationml/2006/main" userDrawn="1">
  <p:cSld name="28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3230909523"/>
      </p:ext>
    </p:extLst>
  </p:cSld>
  <p:clrMapOvr>
    <a:masterClrMapping/>
  </p:clrMapOvr>
  <p:transition>
    <p:fade/>
  </p:transition>
</p:sldLayout>
</file>

<file path=ppt/slideLayouts/slideLayout133.xml><?xml version="1.0" encoding="utf-8"?>
<p:sldLayout xmlns:a="http://schemas.openxmlformats.org/drawingml/2006/main" xmlns:r="http://schemas.openxmlformats.org/officeDocument/2006/relationships" xmlns:p="http://schemas.openxmlformats.org/presentationml/2006/main" userDrawn="1">
  <p:cSld name="30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2059725827"/>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768881281"/>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_charcoal_BUILD LOGO">
    <p:bg>
      <p:bgPr>
        <a:solidFill>
          <a:schemeClr val="bg1"/>
        </a:solidFill>
        <a:effectLst/>
      </p:bgPr>
    </p:bg>
    <p:spTree>
      <p:nvGrpSpPr>
        <p:cNvPr id="1" name=""/>
        <p:cNvGrpSpPr/>
        <p:nvPr/>
      </p:nvGrpSpPr>
      <p:grpSpPr>
        <a:xfrm>
          <a:off x="0" y="0"/>
          <a:ext cx="0" cy="0"/>
          <a:chOff x="0" y="0"/>
          <a:chExt cx="0" cy="0"/>
        </a:xfrm>
      </p:grpSpPr>
      <p:sp>
        <p:nvSpPr>
          <p:cNvPr id="4" name="Freeform 3"/>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Tree>
    <p:extLst>
      <p:ext uri="{BB962C8B-B14F-4D97-AF65-F5344CB8AC3E}">
        <p14:creationId xmlns:p14="http://schemas.microsoft.com/office/powerpoint/2010/main" val="3936340893"/>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_blue_BUILD LOGO">
    <p:bg>
      <p:bgPr>
        <a:solidFill>
          <a:schemeClr val="accent1"/>
        </a:solidFill>
        <a:effectLst/>
      </p:bgPr>
    </p:bg>
    <p:spTree>
      <p:nvGrpSpPr>
        <p:cNvPr id="1" name=""/>
        <p:cNvGrpSpPr/>
        <p:nvPr/>
      </p:nvGrpSpPr>
      <p:grpSpPr>
        <a:xfrm>
          <a:off x="0" y="0"/>
          <a:ext cx="0" cy="0"/>
          <a:chOff x="0" y="0"/>
          <a:chExt cx="0" cy="0"/>
        </a:xfrm>
      </p:grpSpPr>
      <p:sp>
        <p:nvSpPr>
          <p:cNvPr id="3" name="Freeform 2"/>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Tree>
    <p:extLst>
      <p:ext uri="{BB962C8B-B14F-4D97-AF65-F5344CB8AC3E}">
        <p14:creationId xmlns:p14="http://schemas.microsoft.com/office/powerpoint/2010/main" val="1040652563"/>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_gray_BUILD LOGO">
    <p:bg>
      <p:bgPr>
        <a:solidFill>
          <a:schemeClr val="accent2"/>
        </a:solidFill>
        <a:effectLst/>
      </p:bgPr>
    </p:bg>
    <p:spTree>
      <p:nvGrpSpPr>
        <p:cNvPr id="1" name=""/>
        <p:cNvGrpSpPr/>
        <p:nvPr/>
      </p:nvGrpSpPr>
      <p:grpSpPr>
        <a:xfrm>
          <a:off x="0" y="0"/>
          <a:ext cx="0" cy="0"/>
          <a:chOff x="0" y="0"/>
          <a:chExt cx="0" cy="0"/>
        </a:xfrm>
      </p:grpSpPr>
      <p:sp>
        <p:nvSpPr>
          <p:cNvPr id="3" name="Freeform 2"/>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Tree>
    <p:extLst>
      <p:ext uri="{BB962C8B-B14F-4D97-AF65-F5344CB8AC3E}">
        <p14:creationId xmlns:p14="http://schemas.microsoft.com/office/powerpoint/2010/main" val="1606342100"/>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_silver_BUILD LOGO">
    <p:bg>
      <p:bgPr>
        <a:solidFill>
          <a:schemeClr val="bg2"/>
        </a:solidFill>
        <a:effectLst/>
      </p:bgPr>
    </p:bg>
    <p:spTree>
      <p:nvGrpSpPr>
        <p:cNvPr id="1" name=""/>
        <p:cNvGrpSpPr/>
        <p:nvPr/>
      </p:nvGrpSpPr>
      <p:grpSpPr>
        <a:xfrm>
          <a:off x="0" y="0"/>
          <a:ext cx="0" cy="0"/>
          <a:chOff x="0" y="0"/>
          <a:chExt cx="0" cy="0"/>
        </a:xfrm>
      </p:grpSpPr>
      <p:sp>
        <p:nvSpPr>
          <p:cNvPr id="2" name="Freeform 1"/>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333333"/>
              </a:solidFill>
            </a:endParaRPr>
          </a:p>
        </p:txBody>
      </p:sp>
    </p:spTree>
    <p:extLst>
      <p:ext uri="{BB962C8B-B14F-4D97-AF65-F5344CB8AC3E}">
        <p14:creationId xmlns:p14="http://schemas.microsoft.com/office/powerpoint/2010/main" val="1548878548"/>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_charcoal">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48325765"/>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55706084"/>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_gray">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77860908"/>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_blu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63224765"/>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_silver">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99242654"/>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_cyan">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11350846"/>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FFFFFF"/>
                    </a:gs>
                    <a:gs pos="100000">
                      <a:srgbClr val="FFFFFF"/>
                    </a:gs>
                  </a:gsLst>
                  <a:lin ang="5400000" scaled="0"/>
                </a:gradFill>
                <a:cs typeface="Segoe UI" pitchFamily="34" charset="0"/>
              </a:rPr>
              <a:t>© </a:t>
            </a:r>
            <a:r>
              <a:rPr lang="en-US" sz="686" dirty="0" smtClean="0">
                <a:gradFill>
                  <a:gsLst>
                    <a:gs pos="0">
                      <a:srgbClr val="FFFFFF"/>
                    </a:gs>
                    <a:gs pos="100000">
                      <a:srgbClr val="FFFFFF"/>
                    </a:gs>
                  </a:gsLst>
                  <a:lin ang="5400000" scaled="0"/>
                </a:gradFill>
                <a:cs typeface="Segoe UI" pitchFamily="34" charset="0"/>
              </a:rPr>
              <a:t>2015 </a:t>
            </a:r>
            <a:r>
              <a:rPr lang="en-US" sz="686" dirty="0">
                <a:gradFill>
                  <a:gsLst>
                    <a:gs pos="0">
                      <a:srgbClr val="FFFFFF"/>
                    </a:gs>
                    <a:gs pos="100000">
                      <a:srgbClr val="FFFFFF"/>
                    </a:gs>
                  </a:gsLst>
                  <a:lin ang="5400000" scaled="0"/>
                </a:gradFill>
                <a:cs typeface="Segoe UI" pitchFamily="34" charset="0"/>
              </a:rPr>
              <a:t>Microsoft Corporation. All rights reserved. </a:t>
            </a:r>
          </a:p>
        </p:txBody>
      </p:sp>
      <p:pic>
        <p:nvPicPr>
          <p:cNvPr id="4" name="Picture 3"/>
          <p:cNvPicPr>
            <a:picLocks noChangeAspect="1"/>
          </p:cNvPicPr>
          <p:nvPr userDrawn="1"/>
        </p:nvPicPr>
        <p:blipFill>
          <a:blip r:embed="rId2"/>
          <a:stretch>
            <a:fillRect/>
          </a:stretch>
        </p:blipFill>
        <p:spPr bwMode="black">
          <a:xfrm>
            <a:off x="450205" y="3083652"/>
            <a:ext cx="3227129" cy="692059"/>
          </a:xfrm>
          <a:prstGeom prst="rect">
            <a:avLst/>
          </a:prstGeom>
        </p:spPr>
      </p:pic>
    </p:spTree>
    <p:extLst>
      <p:ext uri="{BB962C8B-B14F-4D97-AF65-F5344CB8AC3E}">
        <p14:creationId xmlns:p14="http://schemas.microsoft.com/office/powerpoint/2010/main" val="2206540294"/>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205796362"/>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235675971"/>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_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439223781"/>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48461507"/>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Titeldia">
    <p:spTree>
      <p:nvGrpSpPr>
        <p:cNvPr id="1" name=""/>
        <p:cNvGrpSpPr/>
        <p:nvPr/>
      </p:nvGrpSpPr>
      <p:grpSpPr>
        <a:xfrm>
          <a:off x="0" y="0"/>
          <a:ext cx="0" cy="0"/>
          <a:chOff x="0" y="0"/>
          <a:chExt cx="0" cy="0"/>
        </a:xfrm>
      </p:grpSpPr>
    </p:spTree>
    <p:extLst>
      <p:ext uri="{BB962C8B-B14F-4D97-AF65-F5344CB8AC3E}">
        <p14:creationId xmlns:p14="http://schemas.microsoft.com/office/powerpoint/2010/main" val="2228632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025054516"/>
      </p:ext>
    </p:extLst>
  </p:cSld>
  <p:clrMapOvr>
    <a:masterClrMapping/>
  </p:clrMapOvr>
  <p:transition>
    <p:fade/>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5" y="2980725"/>
            <a:ext cx="7171401" cy="896552"/>
          </a:xfrm>
        </p:spPr>
        <p:txBody>
          <a:bodyPr vert="horz" wrap="square" lIns="182880" tIns="146304" rIns="182880" bIns="146304" rtlCol="0" anchor="ctr">
            <a:noAutofit/>
          </a:bodyPr>
          <a:lstStyle>
            <a:lvl1pPr marL="0" indent="0">
              <a:buNone/>
              <a:defRPr lang="en-US" sz="3526"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895328" rtl="0" eaLnBrk="1" latinLnBrk="0" hangingPunct="1">
              <a:spcBef>
                <a:spcPct val="20000"/>
              </a:spcBef>
              <a:spcAft>
                <a:spcPts val="1599"/>
              </a:spcAft>
            </a:pPr>
            <a:r>
              <a:rPr lang="en-US" smtClean="0"/>
              <a:t>Click to edit Master text styles</a:t>
            </a:r>
          </a:p>
        </p:txBody>
      </p:sp>
      <p:sp>
        <p:nvSpPr>
          <p:cNvPr id="6" name="Text Placeholder 8"/>
          <p:cNvSpPr>
            <a:spLocks noGrp="1"/>
          </p:cNvSpPr>
          <p:nvPr>
            <p:ph type="body" sz="quarter" idx="16" hasCustomPrompt="1"/>
          </p:nvPr>
        </p:nvSpPr>
        <p:spPr>
          <a:xfrm>
            <a:off x="269241" y="291070"/>
            <a:ext cx="11653523" cy="896552"/>
          </a:xfrm>
        </p:spPr>
        <p:txBody>
          <a:bodyPr vert="horz" lIns="182880" tIns="146304" rIns="182880" bIns="146304" rtlCol="0" anchor="t">
            <a:noAutofit/>
          </a:bodyPr>
          <a:lstStyle>
            <a:lvl1pPr marL="0" indent="0" algn="l" defTabSz="913521" rtl="0" eaLnBrk="1" latinLnBrk="0" hangingPunct="1">
              <a:lnSpc>
                <a:spcPct val="90000"/>
              </a:lnSpc>
              <a:spcBef>
                <a:spcPct val="0"/>
              </a:spcBef>
              <a:buNone/>
              <a:defRPr lang="en-US" sz="4701"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smtClean="0"/>
              <a:t>Click to edit master text styles</a:t>
            </a:r>
          </a:p>
        </p:txBody>
      </p:sp>
      <p:sp>
        <p:nvSpPr>
          <p:cNvPr id="5" name="Title 1"/>
          <p:cNvSpPr>
            <a:spLocks noGrp="1"/>
          </p:cNvSpPr>
          <p:nvPr>
            <p:ph type="ctrTitle" hasCustomPrompt="1"/>
          </p:nvPr>
        </p:nvSpPr>
        <p:spPr>
          <a:xfrm>
            <a:off x="269241" y="1507553"/>
            <a:ext cx="3854647" cy="3842896"/>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3918"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7647"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2772021891"/>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65664" y="2084173"/>
            <a:ext cx="9860672" cy="1793104"/>
          </a:xfrm>
        </p:spPr>
        <p:txBody>
          <a:bodyPr/>
          <a:lstStyle>
            <a:lvl1pPr>
              <a:defRPr sz="4701" baseline="0"/>
            </a:lvl1pPr>
          </a:lstStyle>
          <a:p>
            <a:r>
              <a:rPr lang="en-US" dirty="0" smtClean="0"/>
              <a:t>Click to edit Master title style</a:t>
            </a:r>
            <a:endParaRPr lang="en-US" dirty="0"/>
          </a:p>
        </p:txBody>
      </p:sp>
    </p:spTree>
    <p:extLst>
      <p:ext uri="{BB962C8B-B14F-4D97-AF65-F5344CB8AC3E}">
        <p14:creationId xmlns:p14="http://schemas.microsoft.com/office/powerpoint/2010/main" val="3670656267"/>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Two Content">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p>
            <a:r>
              <a:rPr lang="en-US" dirty="0" smtClean="0"/>
              <a:t>Click to edit title</a:t>
            </a:r>
            <a:endParaRPr lang="en-US" dirty="0"/>
          </a:p>
        </p:txBody>
      </p:sp>
      <p:sp>
        <p:nvSpPr>
          <p:cNvPr id="10" name="Content Placeholder 3"/>
          <p:cNvSpPr>
            <a:spLocks noGrp="1"/>
          </p:cNvSpPr>
          <p:nvPr>
            <p:ph sz="quarter" idx="14" hasCustomPrompt="1"/>
          </p:nvPr>
        </p:nvSpPr>
        <p:spPr>
          <a:xfrm>
            <a:off x="269239" y="1187620"/>
            <a:ext cx="5826760" cy="5379312"/>
          </a:xfrm>
        </p:spPr>
        <p:txBody>
          <a:body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3"/>
          <p:cNvSpPr>
            <a:spLocks noGrp="1"/>
          </p:cNvSpPr>
          <p:nvPr>
            <p:ph sz="quarter" idx="15" hasCustomPrompt="1"/>
          </p:nvPr>
        </p:nvSpPr>
        <p:spPr>
          <a:xfrm>
            <a:off x="6096001" y="1187620"/>
            <a:ext cx="5826760" cy="5379312"/>
          </a:xfrm>
        </p:spPr>
        <p:txBody>
          <a:body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173467822"/>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p>
            <a:r>
              <a:rPr lang="en-US" dirty="0" smtClean="0"/>
              <a:t>Click to edit title</a:t>
            </a:r>
            <a:endParaRPr lang="en-US" dirty="0"/>
          </a:p>
        </p:txBody>
      </p:sp>
      <p:pic>
        <p:nvPicPr>
          <p:cNvPr id="4" name="Picture 3"/>
          <p:cNvPicPr>
            <a:picLocks noChangeAspect="1"/>
          </p:cNvPicPr>
          <p:nvPr userDrawn="1"/>
        </p:nvPicPr>
        <p:blipFill>
          <a:blip r:embed="rId2" cstate="screen">
            <a:duotone>
              <a:schemeClr val="accent1">
                <a:shade val="45000"/>
                <a:satMod val="135000"/>
              </a:schemeClr>
              <a:prstClr val="white"/>
            </a:duotone>
            <a:extLst>
              <a:ext uri="{28A0092B-C50C-407E-A947-70E740481C1C}">
                <a14:useLocalDpi xmlns:a14="http://schemas.microsoft.com/office/drawing/2010/main"/>
              </a:ext>
            </a:extLst>
          </a:blip>
          <a:stretch>
            <a:fillRect/>
          </a:stretch>
        </p:blipFill>
        <p:spPr>
          <a:xfrm>
            <a:off x="267794" y="6417567"/>
            <a:ext cx="353996" cy="353996"/>
          </a:xfrm>
          <a:prstGeom prst="rect">
            <a:avLst/>
          </a:prstGeom>
        </p:spPr>
      </p:pic>
      <p:sp>
        <p:nvSpPr>
          <p:cNvPr id="5" name="Footer Placeholder 6"/>
          <p:cNvSpPr txBox="1">
            <a:spLocks/>
          </p:cNvSpPr>
          <p:nvPr userDrawn="1"/>
        </p:nvSpPr>
        <p:spPr>
          <a:xfrm>
            <a:off x="10529457" y="6553200"/>
            <a:ext cx="1663691" cy="3048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799" dirty="0" smtClean="0">
                <a:solidFill>
                  <a:srgbClr val="666666"/>
                </a:solidFill>
              </a:rPr>
              <a:t>MICROSOFT CONFIDENTIAL</a:t>
            </a:r>
          </a:p>
        </p:txBody>
      </p:sp>
    </p:spTree>
    <p:extLst>
      <p:ext uri="{BB962C8B-B14F-4D97-AF65-F5344CB8AC3E}">
        <p14:creationId xmlns:p14="http://schemas.microsoft.com/office/powerpoint/2010/main" val="2067341654"/>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0" y="1189178"/>
            <a:ext cx="11653523" cy="2245936"/>
          </a:xfrm>
        </p:spPr>
        <p:txBody>
          <a:bodyPr>
            <a:spAutoFit/>
          </a:bodyPr>
          <a:lstStyle>
            <a:lvl3pPr>
              <a:defRPr sz="2350"/>
            </a:lvl3pPr>
            <a:lvl4pPr>
              <a:defRPr sz="1958"/>
            </a:lvl4pPr>
            <a:lvl5pPr>
              <a:defRPr sz="1958"/>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605620061"/>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5" name="Picture 4"/>
          <p:cNvPicPr>
            <a:picLocks noChangeAspect="1"/>
          </p:cNvPicPr>
          <p:nvPr userDrawn="1"/>
        </p:nvPicPr>
        <p:blipFill>
          <a:blip r:embed="rId2" cstate="screen">
            <a:duotone>
              <a:schemeClr val="accent1">
                <a:shade val="45000"/>
                <a:satMod val="135000"/>
              </a:schemeClr>
              <a:prstClr val="white"/>
            </a:duotone>
            <a:extLst>
              <a:ext uri="{28A0092B-C50C-407E-A947-70E740481C1C}">
                <a14:useLocalDpi xmlns:a14="http://schemas.microsoft.com/office/drawing/2010/main"/>
              </a:ext>
            </a:extLst>
          </a:blip>
          <a:stretch>
            <a:fillRect/>
          </a:stretch>
        </p:blipFill>
        <p:spPr>
          <a:xfrm>
            <a:off x="267794" y="6417567"/>
            <a:ext cx="353996" cy="353996"/>
          </a:xfrm>
          <a:prstGeom prst="rect">
            <a:avLst/>
          </a:prstGeom>
        </p:spPr>
      </p:pic>
    </p:spTree>
    <p:extLst>
      <p:ext uri="{BB962C8B-B14F-4D97-AF65-F5344CB8AC3E}">
        <p14:creationId xmlns:p14="http://schemas.microsoft.com/office/powerpoint/2010/main" val="1867116633"/>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5" y="2980725"/>
            <a:ext cx="7171401" cy="896552"/>
          </a:xfrm>
        </p:spPr>
        <p:txBody>
          <a:bodyPr vert="horz" wrap="square" lIns="182880" tIns="146304" rIns="182880" bIns="146304" rtlCol="0" anchor="ctr">
            <a:noAutofit/>
          </a:bodyPr>
          <a:lstStyle>
            <a:lvl1pPr marL="0" indent="0">
              <a:buFont typeface="Arial" panose="020B0604020202020204" pitchFamily="34" charset="0"/>
              <a:buNone/>
              <a:defRPr lang="en-US" sz="3526" kern="1200" dirty="0" smtClean="0">
                <a:gradFill>
                  <a:gsLst>
                    <a:gs pos="1299">
                      <a:schemeClr val="tx1"/>
                    </a:gs>
                    <a:gs pos="100000">
                      <a:schemeClr val="tx1"/>
                    </a:gs>
                  </a:gsLst>
                  <a:lin ang="5400000" scaled="0"/>
                </a:gradFill>
                <a:latin typeface="+mj-lt"/>
                <a:ea typeface="+mn-ea"/>
                <a:cs typeface="+mn-cs"/>
              </a:defRPr>
            </a:lvl1pPr>
          </a:lstStyle>
          <a:p>
            <a:pPr marL="0" lvl="0" indent="0" algn="l" defTabSz="895328" rtl="0" eaLnBrk="1" latinLnBrk="0" hangingPunct="1">
              <a:spcBef>
                <a:spcPct val="20000"/>
              </a:spcBef>
            </a:pPr>
            <a:r>
              <a:rPr lang="en-US" smtClean="0"/>
              <a:t>Edit Master text styles</a:t>
            </a:r>
          </a:p>
        </p:txBody>
      </p:sp>
      <p:sp>
        <p:nvSpPr>
          <p:cNvPr id="7" name="Picture Placeholder 12"/>
          <p:cNvSpPr>
            <a:spLocks noGrp="1"/>
          </p:cNvSpPr>
          <p:nvPr>
            <p:ph type="pic" sz="quarter" idx="16"/>
          </p:nvPr>
        </p:nvSpPr>
        <p:spPr>
          <a:xfrm>
            <a:off x="269240" y="1505897"/>
            <a:ext cx="3854627"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3675956741"/>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hasCustomPrompt="1"/>
          </p:nvPr>
        </p:nvSpPr>
        <p:spPr>
          <a:xfrm>
            <a:off x="277581" y="1635896"/>
            <a:ext cx="2689275" cy="4931036"/>
          </a:xfrm>
        </p:spPr>
        <p:txBody>
          <a:bodyPr>
            <a:noAutofit/>
          </a:bodyPr>
          <a:lstStyle>
            <a:lvl1pPr marL="335834" indent="-335834">
              <a:buNone/>
              <a:defRPr kumimoji="0" lang="en-US" sz="2351"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5328" rtl="0" eaLnBrk="1" fontAlgn="auto" latinLnBrk="0" hangingPunct="1">
              <a:lnSpc>
                <a:spcPct val="100000"/>
              </a:lnSpc>
              <a:spcBef>
                <a:spcPct val="0"/>
              </a:spcBef>
              <a:spcAft>
                <a:spcPts val="0"/>
              </a:spcAft>
              <a:buClrTx/>
              <a:buSzTx/>
              <a:tabLst/>
              <a:defRPr/>
            </a:pPr>
            <a:r>
              <a:rPr lang="en-US" dirty="0" smtClean="0"/>
              <a:t>Click to edit</a:t>
            </a:r>
            <a:br>
              <a:rPr lang="en-US" dirty="0" smtClean="0"/>
            </a:br>
            <a:r>
              <a:rPr lang="en-US" dirty="0" smtClean="0"/>
              <a:t>Master text styles</a:t>
            </a:r>
          </a:p>
        </p:txBody>
      </p:sp>
    </p:spTree>
    <p:extLst>
      <p:ext uri="{BB962C8B-B14F-4D97-AF65-F5344CB8AC3E}">
        <p14:creationId xmlns:p14="http://schemas.microsoft.com/office/powerpoint/2010/main" val="3999102710"/>
      </p:ext>
    </p:extLst>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17114" y="1635896"/>
            <a:ext cx="8605649" cy="4931036"/>
          </a:xfrm>
        </p:spPr>
        <p:txBody>
          <a:bodyPr wrap="square">
            <a:noAutofit/>
          </a:bodyPr>
          <a:lstStyle>
            <a:lvl3pPr>
              <a:defRPr sz="2351"/>
            </a:lvl3pPr>
            <a:lvl4pPr>
              <a:defRPr sz="1960"/>
            </a:lvl4pPr>
            <a:lvl5pPr>
              <a:defRPr sz="196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77581" y="1635896"/>
            <a:ext cx="2689275" cy="4931036"/>
          </a:xfrm>
        </p:spPr>
        <p:txBody>
          <a:bodyPr>
            <a:noAutofit/>
          </a:bodyPr>
          <a:lstStyle>
            <a:lvl1pPr marL="0" indent="0">
              <a:buNone/>
              <a:defRPr kumimoji="0" lang="en-US" sz="2351"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5328" rtl="0" eaLnBrk="1" fontAlgn="auto" latinLnBrk="0" hangingPunct="1">
              <a:lnSpc>
                <a:spcPct val="100000"/>
              </a:lnSpc>
              <a:spcBef>
                <a:spcPct val="0"/>
              </a:spcBef>
              <a:spcAft>
                <a:spcPts val="0"/>
              </a:spcAft>
              <a:buClrTx/>
              <a:buSzTx/>
              <a:tabLst/>
              <a:defRPr/>
            </a:pPr>
            <a:r>
              <a:rPr lang="en-US" smtClean="0"/>
              <a:t>Click to edit Master text styles</a:t>
            </a:r>
          </a:p>
        </p:txBody>
      </p:sp>
    </p:spTree>
    <p:extLst>
      <p:ext uri="{BB962C8B-B14F-4D97-AF65-F5344CB8AC3E}">
        <p14:creationId xmlns:p14="http://schemas.microsoft.com/office/powerpoint/2010/main" val="3948162144"/>
      </p:ext>
    </p:extLst>
  </p:cSld>
  <p:clrMapOvr>
    <a:masterClrMapping/>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40" y="1189178"/>
            <a:ext cx="11653523" cy="1985641"/>
          </a:xfrm>
        </p:spPr>
        <p:txBody>
          <a:bodyPr/>
          <a:lstStyle>
            <a:lvl1pPr marL="0" indent="0">
              <a:buNone/>
              <a:defRPr>
                <a:gradFill>
                  <a:gsLst>
                    <a:gs pos="20354">
                      <a:schemeClr val="tx2"/>
                    </a:gs>
                    <a:gs pos="40000">
                      <a:schemeClr val="tx2"/>
                    </a:gs>
                  </a:gsLst>
                  <a:lin ang="5400000" scaled="0"/>
                </a:gradFill>
              </a:defRPr>
            </a:lvl1pPr>
            <a:lvl2pPr marL="0" indent="0">
              <a:buFontTx/>
              <a:buNone/>
              <a:defRPr sz="1960"/>
            </a:lvl2pPr>
            <a:lvl3pPr marL="223871" indent="0">
              <a:buNone/>
              <a:defRPr/>
            </a:lvl3pPr>
            <a:lvl4pPr marL="447743" indent="0">
              <a:buNone/>
              <a:defRPr/>
            </a:lvl4pPr>
            <a:lvl5pPr marL="671614"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81195443"/>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15753831"/>
      </p:ext>
    </p:extLst>
  </p:cSld>
  <p:clrMapOvr>
    <a:masterClrMapping/>
  </p:clrMapOvr>
  <p:transition>
    <p:fade/>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1_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73"/>
            <a:ext cx="11653523" cy="1161215"/>
          </a:xfrm>
          <a:noFill/>
        </p:spPr>
        <p:txBody>
          <a:bodyPr tIns="91440" bIns="91440" anchor="t" anchorCtr="0">
            <a:spAutoFit/>
          </a:bodyPr>
          <a:lstStyle>
            <a:lvl1pPr>
              <a:defRPr sz="7051" spc="-99"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407537825"/>
      </p:ext>
    </p:extLst>
  </p:cSld>
  <p:clrMapOvr>
    <a:masterClrMapping/>
  </p:clrMapOvr>
  <p:transition>
    <p:fade/>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91000">
                      <a:schemeClr val="tx1"/>
                    </a:gs>
                    <a:gs pos="0">
                      <a:schemeClr val="tx1"/>
                    </a:gs>
                  </a:gsLst>
                  <a:lin ang="5400000" scaled="0"/>
                </a:gradFill>
              </a:defRPr>
            </a:lvl1pPr>
          </a:lstStyle>
          <a:p>
            <a:r>
              <a:rPr lang="en-US" dirty="0" smtClean="0"/>
              <a:t>Presentation title</a:t>
            </a:r>
            <a:endParaRPr lang="en-US" dirty="0"/>
          </a:p>
        </p:txBody>
      </p:sp>
      <p:sp>
        <p:nvSpPr>
          <p:cNvPr id="5" name="Text Placeholder 4"/>
          <p:cNvSpPr>
            <a:spLocks noGrp="1"/>
          </p:cNvSpPr>
          <p:nvPr>
            <p:ph type="body" sz="quarter" idx="12" hasCustomPrompt="1"/>
          </p:nvPr>
        </p:nvSpPr>
        <p:spPr>
          <a:xfrm>
            <a:off x="269301" y="3878574"/>
            <a:ext cx="7171337" cy="1792326"/>
          </a:xfrm>
          <a:noFill/>
        </p:spPr>
        <p:txBody>
          <a:bodyPr lIns="146304" tIns="109728" rIns="146304"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smtClean="0"/>
              <a:t>Speaker Name</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invGray">
          <a:xfrm>
            <a:off x="448589" y="6118623"/>
            <a:ext cx="1255413" cy="268966"/>
          </a:xfrm>
          <a:prstGeom prst="rect">
            <a:avLst/>
          </a:prstGeom>
        </p:spPr>
      </p:pic>
    </p:spTree>
    <p:extLst>
      <p:ext uri="{BB962C8B-B14F-4D97-AF65-F5344CB8AC3E}">
        <p14:creationId xmlns:p14="http://schemas.microsoft.com/office/powerpoint/2010/main" val="353376223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54117938"/>
      </p:ext>
    </p:extLst>
  </p:cSld>
  <p:clrMapOvr>
    <a:masterClrMapping/>
  </p:clrMapOvr>
  <p:transition>
    <p:fade/>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915397045"/>
      </p:ext>
    </p:extLst>
  </p:cSld>
  <p:clrMapOvr>
    <a:masterClrMapping/>
  </p:clrMapOvr>
  <p:transition>
    <p:fade/>
  </p:transition>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85173823"/>
      </p:ext>
    </p:extLst>
  </p:cSld>
  <p:clrMapOvr>
    <a:masterClrMapping/>
  </p:clrMapOvr>
  <p:transition>
    <p:fade/>
  </p:transition>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9805953"/>
      </p:ext>
    </p:extLst>
  </p:cSld>
  <p:clrMapOvr>
    <a:masterClrMapping/>
  </p:clrMapOvr>
  <p:transition>
    <p:fade/>
  </p:transition>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247495871"/>
      </p:ext>
    </p:extLst>
  </p:cSld>
  <p:clrMapOvr>
    <a:masterClrMapping/>
  </p:clrMapOvr>
  <p:transition>
    <p:fade/>
  </p:transition>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Only - BLU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2129755020"/>
      </p:ext>
    </p:extLst>
  </p:cSld>
  <p:clrMapOvr>
    <a:masterClrMapping/>
  </p:clrMapOvr>
  <p:transition>
    <p:fade/>
  </p:transition>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10" name="Straight Connector 9"/>
          <p:cNvCxnSpPr/>
          <p:nvPr userDrawn="1"/>
        </p:nvCxnSpPr>
        <p:spPr>
          <a:xfrm>
            <a:off x="1010613" y="3429000"/>
            <a:ext cx="9686369"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4"/>
          <p:cNvSpPr>
            <a:spLocks noGrp="1"/>
          </p:cNvSpPr>
          <p:nvPr>
            <p:ph type="body" sz="quarter" idx="13"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Optional Title Role, Company</a:t>
            </a:r>
          </a:p>
        </p:txBody>
      </p:sp>
    </p:spTree>
    <p:extLst>
      <p:ext uri="{BB962C8B-B14F-4D97-AF65-F5344CB8AC3E}">
        <p14:creationId xmlns:p14="http://schemas.microsoft.com/office/powerpoint/2010/main" val="19375956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1"/>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p:tnLst>
              <p:par>
                <p:cTn presetID="42" presetClass="path" presetSubtype="0" decel="100000" fill="hold" nodeType="withEffect">
                  <p:stCondLst>
                    <p:cond delay="500"/>
                  </p:stCondLst>
                  <p:childTnLst>
                    <p:animMotion origin="layout" path="M -0.03944 -0.00046 L 1.52668E-6 2.19246E-6 " pathEditMode="relative" rAng="0" ptsTypes="AA">
                      <p:cBhvr>
                        <p:cTn dur="600" fill="hold"/>
                        <p:tgtEl>
                          <p:spTgt spid="5"/>
                        </p:tgtEl>
                        <p:attrNameLst>
                          <p:attrName>ppt_x</p:attrName>
                          <p:attrName>ppt_y</p:attrName>
                        </p:attrNameLst>
                      </p:cBhvr>
                      <p:rCtr x="1966" y="23"/>
                    </p:animMotion>
                  </p:childTnLst>
                </p:cTn>
              </p:par>
            </p:tnLst>
          </p:tmpl>
        </p:tmplLst>
      </p:bldP>
      <p:bldP spid="11" grpId="0">
        <p:tmplLst>
          <p:tmpl>
            <p:tnLst>
              <p:par>
                <p:cTn presetID="10" presetClass="entr" presetSubtype="0"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1"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1"/>
                        </p:tgtEl>
                        <p:attrNameLst>
                          <p:attrName>ppt_x</p:attrName>
                          <p:attrName>ppt_y</p:attrName>
                        </p:attrNameLst>
                      </p:cBhvr>
                      <p:rCtr x="1966" y="23"/>
                    </p:animMotion>
                  </p:childTnLst>
                </p:cTn>
              </p:par>
            </p:tnLst>
          </p:tmpl>
        </p:tmplLst>
      </p:bldP>
    </p:bld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Recording">
    <p:spTree>
      <p:nvGrpSpPr>
        <p:cNvPr id="1" name=""/>
        <p:cNvGrpSpPr/>
        <p:nvPr/>
      </p:nvGrpSpPr>
      <p:grpSpPr>
        <a:xfrm>
          <a:off x="0" y="0"/>
          <a:ext cx="0" cy="0"/>
          <a:chOff x="0" y="0"/>
          <a:chExt cx="0" cy="0"/>
        </a:xfrm>
      </p:grpSpPr>
      <p:sp>
        <p:nvSpPr>
          <p:cNvPr id="3" name="Media Placeholder 2"/>
          <p:cNvSpPr>
            <a:spLocks noGrp="1"/>
          </p:cNvSpPr>
          <p:nvPr>
            <p:ph type="media" sz="quarter" idx="10"/>
          </p:nvPr>
        </p:nvSpPr>
        <p:spPr>
          <a:xfrm>
            <a:off x="0" y="1"/>
            <a:ext cx="12192000" cy="6858000"/>
          </a:xfrm>
        </p:spPr>
        <p:txBody>
          <a:bodyPr/>
          <a:lstStyle/>
          <a:p>
            <a:r>
              <a:rPr lang="en-US" smtClean="0"/>
              <a:t>Click icon to add media</a:t>
            </a:r>
            <a:endParaRPr lang="en-US"/>
          </a:p>
        </p:txBody>
      </p:sp>
      <p:pic>
        <p:nvPicPr>
          <p:cNvPr id="4" name="Picture 3"/>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1977153" y="3813716"/>
            <a:ext cx="8237697" cy="2497874"/>
          </a:xfrm>
          <a:prstGeom prst="rect">
            <a:avLst/>
          </a:prstGeom>
        </p:spPr>
      </p:pic>
    </p:spTree>
    <p:extLst>
      <p:ext uri="{BB962C8B-B14F-4D97-AF65-F5344CB8AC3E}">
        <p14:creationId xmlns:p14="http://schemas.microsoft.com/office/powerpoint/2010/main" val="1389122983"/>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9924464"/>
      </p:ext>
    </p:extLst>
  </p:cSld>
  <p:clrMapOvr>
    <a:masterClrMapping/>
  </p:clrMapOvr>
  <p:transition>
    <p:fade/>
  </p:transition>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Announcing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75628" y="2240362"/>
            <a:ext cx="6947134" cy="995838"/>
          </a:xfrm>
          <a:noFill/>
        </p:spPr>
        <p:txBody>
          <a:bodyPr wrap="square"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Announcing title</a:t>
            </a:r>
            <a:endParaRPr lang="en-US" dirty="0"/>
          </a:p>
        </p:txBody>
      </p:sp>
      <p:sp>
        <p:nvSpPr>
          <p:cNvPr id="5" name="Text Placeholder 4"/>
          <p:cNvSpPr>
            <a:spLocks noGrp="1"/>
          </p:cNvSpPr>
          <p:nvPr>
            <p:ph type="body" sz="quarter" idx="12" hasCustomPrompt="1"/>
          </p:nvPr>
        </p:nvSpPr>
        <p:spPr>
          <a:xfrm>
            <a:off x="4995859" y="3694460"/>
            <a:ext cx="6948232" cy="669927"/>
          </a:xfrm>
          <a:noFill/>
        </p:spPr>
        <p:txBody>
          <a:bodyPr wrap="square"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Content placeholder</a:t>
            </a:r>
          </a:p>
        </p:txBody>
      </p:sp>
      <p:cxnSp>
        <p:nvCxnSpPr>
          <p:cNvPr id="10" name="Straight Connector 9"/>
          <p:cNvCxnSpPr/>
          <p:nvPr userDrawn="1"/>
        </p:nvCxnSpPr>
        <p:spPr>
          <a:xfrm>
            <a:off x="5170163" y="3429000"/>
            <a:ext cx="6204252"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863631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4.28389E-6 2.19246E-6 " pathEditMode="relative" rAng="0" ptsTypes="AA">
                                      <p:cBhvr>
                                        <p:cTn id="15" dur="600" fill="hold"/>
                                        <p:tgtEl>
                                          <p:spTgt spid="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p:tnLst>
              <p:par>
                <p:cTn presetID="42" presetClass="path" presetSubtype="0" decel="100000" fill="hold" nodeType="withEffect">
                  <p:stCondLst>
                    <p:cond delay="500"/>
                  </p:stCondLst>
                  <p:childTnLst>
                    <p:animMotion origin="layout" path="M -0.03944 -0.00046 L -4.28389E-6 2.19246E-6 " pathEditMode="relative" rAng="0" ptsTypes="AA">
                      <p:cBhvr>
                        <p:cTn dur="600" fill="hold"/>
                        <p:tgtEl>
                          <p:spTgt spid="5"/>
                        </p:tgtEl>
                        <p:attrNameLst>
                          <p:attrName>ppt_x</p:attrName>
                          <p:attrName>ppt_y</p:attrName>
                        </p:attrNameLst>
                      </p:cBhvr>
                      <p:rCtr x="1966" y="23"/>
                    </p:animMotion>
                  </p:childTnLst>
                </p:cTn>
              </p:par>
            </p:tnLst>
          </p:tmpl>
        </p:tmplLst>
      </p:bldP>
    </p:bld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945263037"/>
      </p:ext>
    </p:extLst>
  </p:cSld>
  <p:clrMapOvr>
    <a:masterClrMapping/>
  </p:clrMapOvr>
  <p:transition>
    <p:fade/>
  </p:transition>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066185516"/>
      </p:ext>
    </p:extLst>
  </p:cSld>
  <p:clrMapOvr>
    <a:masterClrMapping/>
  </p:clrMapOvr>
  <p:transition>
    <p:fade/>
  </p:transition>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552353330"/>
      </p:ext>
    </p:extLst>
  </p:cSld>
  <p:clrMapOvr>
    <a:masterClrMapping/>
  </p:clrMapOvr>
  <p:transition>
    <p:fade/>
  </p:transition>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899103762"/>
      </p:ext>
    </p:extLst>
  </p:cSld>
  <p:clrMapOvr>
    <a:masterClrMapping/>
  </p:clrMapOvr>
  <p:transition>
    <p:fade/>
  </p:transition>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1_Section Title Accent Color 3">
    <p:bg>
      <p:bgPr>
        <a:solidFill>
          <a:srgbClr val="00B05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750235333"/>
      </p:ext>
    </p:extLst>
  </p:cSld>
  <p:clrMapOvr>
    <a:masterClrMapping/>
  </p:clrMapOvr>
  <p:transition>
    <p:fade/>
  </p:transition>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819181002"/>
      </p:ext>
    </p:extLst>
  </p:cSld>
  <p:clrMapOvr>
    <a:masterClrMapping/>
  </p:clrMapOvr>
  <p:transition>
    <p:fade/>
  </p:transition>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Blank_charcoal_BUILD LOGO">
    <p:bg>
      <p:bgPr>
        <a:solidFill>
          <a:schemeClr val="bg1"/>
        </a:solidFill>
        <a:effectLst/>
      </p:bgPr>
    </p:bg>
    <p:spTree>
      <p:nvGrpSpPr>
        <p:cNvPr id="1" name=""/>
        <p:cNvGrpSpPr/>
        <p:nvPr/>
      </p:nvGrpSpPr>
      <p:grpSpPr>
        <a:xfrm>
          <a:off x="0" y="0"/>
          <a:ext cx="0" cy="0"/>
          <a:chOff x="0" y="0"/>
          <a:chExt cx="0" cy="0"/>
        </a:xfrm>
      </p:grpSpPr>
      <p:sp>
        <p:nvSpPr>
          <p:cNvPr id="4" name="Freeform 3"/>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Tree>
    <p:extLst>
      <p:ext uri="{BB962C8B-B14F-4D97-AF65-F5344CB8AC3E}">
        <p14:creationId xmlns:p14="http://schemas.microsoft.com/office/powerpoint/2010/main" val="1186992766"/>
      </p:ext>
    </p:extLst>
  </p:cSld>
  <p:clrMapOvr>
    <a:masterClrMapping/>
  </p:clrMapOvr>
  <p:transition>
    <p:fade/>
  </p:transition>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Blank_blue_BUILD LOGO">
    <p:bg>
      <p:bgPr>
        <a:solidFill>
          <a:schemeClr val="accent1"/>
        </a:solidFill>
        <a:effectLst/>
      </p:bgPr>
    </p:bg>
    <p:spTree>
      <p:nvGrpSpPr>
        <p:cNvPr id="1" name=""/>
        <p:cNvGrpSpPr/>
        <p:nvPr/>
      </p:nvGrpSpPr>
      <p:grpSpPr>
        <a:xfrm>
          <a:off x="0" y="0"/>
          <a:ext cx="0" cy="0"/>
          <a:chOff x="0" y="0"/>
          <a:chExt cx="0" cy="0"/>
        </a:xfrm>
      </p:grpSpPr>
      <p:sp>
        <p:nvSpPr>
          <p:cNvPr id="3" name="Freeform 2"/>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Tree>
    <p:extLst>
      <p:ext uri="{BB962C8B-B14F-4D97-AF65-F5344CB8AC3E}">
        <p14:creationId xmlns:p14="http://schemas.microsoft.com/office/powerpoint/2010/main" val="1845516712"/>
      </p:ext>
    </p:extLst>
  </p:cSld>
  <p:clrMapOvr>
    <a:masterClrMapping/>
  </p:clrMapOvr>
  <p:transition>
    <p:fade/>
  </p:transition>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lank_gray_BUILD LOGO">
    <p:bg>
      <p:bgPr>
        <a:solidFill>
          <a:schemeClr val="accent2"/>
        </a:solidFill>
        <a:effectLst/>
      </p:bgPr>
    </p:bg>
    <p:spTree>
      <p:nvGrpSpPr>
        <p:cNvPr id="1" name=""/>
        <p:cNvGrpSpPr/>
        <p:nvPr/>
      </p:nvGrpSpPr>
      <p:grpSpPr>
        <a:xfrm>
          <a:off x="0" y="0"/>
          <a:ext cx="0" cy="0"/>
          <a:chOff x="0" y="0"/>
          <a:chExt cx="0" cy="0"/>
        </a:xfrm>
      </p:grpSpPr>
      <p:sp>
        <p:nvSpPr>
          <p:cNvPr id="3" name="Freeform 2"/>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Tree>
    <p:extLst>
      <p:ext uri="{BB962C8B-B14F-4D97-AF65-F5344CB8AC3E}">
        <p14:creationId xmlns:p14="http://schemas.microsoft.com/office/powerpoint/2010/main" val="1271263251"/>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3153286958"/>
      </p:ext>
    </p:extLst>
  </p:cSld>
  <p:clrMapOvr>
    <a:masterClrMapping/>
  </p:clrMapOvr>
  <p:transition>
    <p:fade/>
  </p:transition>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Blank_silver_BUILD LOGO">
    <p:bg>
      <p:bgPr>
        <a:solidFill>
          <a:schemeClr val="bg2"/>
        </a:solidFill>
        <a:effectLst/>
      </p:bgPr>
    </p:bg>
    <p:spTree>
      <p:nvGrpSpPr>
        <p:cNvPr id="1" name=""/>
        <p:cNvGrpSpPr/>
        <p:nvPr/>
      </p:nvGrpSpPr>
      <p:grpSpPr>
        <a:xfrm>
          <a:off x="0" y="0"/>
          <a:ext cx="0" cy="0"/>
          <a:chOff x="0" y="0"/>
          <a:chExt cx="0" cy="0"/>
        </a:xfrm>
      </p:grpSpPr>
      <p:sp>
        <p:nvSpPr>
          <p:cNvPr id="2" name="Freeform 1"/>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333333"/>
              </a:solidFill>
            </a:endParaRPr>
          </a:p>
        </p:txBody>
      </p:sp>
    </p:spTree>
    <p:extLst>
      <p:ext uri="{BB962C8B-B14F-4D97-AF65-F5344CB8AC3E}">
        <p14:creationId xmlns:p14="http://schemas.microsoft.com/office/powerpoint/2010/main" val="1917532980"/>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Blank_charcoal">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5404635"/>
      </p:ext>
    </p:extLst>
  </p:cSld>
  <p:clrMapOvr>
    <a:masterClrMapping/>
  </p:clrMapOvr>
  <p:transition>
    <p:fade/>
  </p:transition>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Blank_gray">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0536480"/>
      </p:ext>
    </p:extLst>
  </p:cSld>
  <p:clrMapOvr>
    <a:masterClrMapping/>
  </p:clrMapOvr>
  <p:transition>
    <p:fade/>
  </p:transition>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Blank_blu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87400317"/>
      </p:ext>
    </p:extLst>
  </p:cSld>
  <p:clrMapOvr>
    <a:masterClrMapping/>
  </p:clrMapOvr>
  <p:transition>
    <p:fade/>
  </p:transition>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Blank_silver">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28477851"/>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Blank_cyan">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1005078"/>
      </p:ext>
    </p:extLst>
  </p:cSld>
  <p:clrMapOvr>
    <a:masterClrMapping/>
  </p:clrMapOvr>
  <p:transition>
    <p:fade/>
  </p:transition>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FFFFFF"/>
                    </a:gs>
                    <a:gs pos="100000">
                      <a:srgbClr val="FFFFFF"/>
                    </a:gs>
                  </a:gsLst>
                  <a:lin ang="5400000" scaled="0"/>
                </a:gradFill>
                <a:cs typeface="Segoe UI" pitchFamily="34" charset="0"/>
              </a:rPr>
              <a:t>© </a:t>
            </a:r>
            <a:r>
              <a:rPr lang="en-US" sz="686" dirty="0" smtClean="0">
                <a:gradFill>
                  <a:gsLst>
                    <a:gs pos="0">
                      <a:srgbClr val="FFFFFF"/>
                    </a:gs>
                    <a:gs pos="100000">
                      <a:srgbClr val="FFFFFF"/>
                    </a:gs>
                  </a:gsLst>
                  <a:lin ang="5400000" scaled="0"/>
                </a:gradFill>
                <a:cs typeface="Segoe UI" pitchFamily="34" charset="0"/>
              </a:rPr>
              <a:t>2015 </a:t>
            </a:r>
            <a:r>
              <a:rPr lang="en-US" sz="686" dirty="0">
                <a:gradFill>
                  <a:gsLst>
                    <a:gs pos="0">
                      <a:srgbClr val="FFFFFF"/>
                    </a:gs>
                    <a:gs pos="100000">
                      <a:srgbClr val="FFFFFF"/>
                    </a:gs>
                  </a:gsLst>
                  <a:lin ang="5400000" scaled="0"/>
                </a:gradFill>
                <a:cs typeface="Segoe UI" pitchFamily="34" charset="0"/>
              </a:rPr>
              <a:t>Microsoft Corporation. All rights reserved. </a:t>
            </a:r>
          </a:p>
        </p:txBody>
      </p:sp>
      <p:pic>
        <p:nvPicPr>
          <p:cNvPr id="4" name="Picture 3"/>
          <p:cNvPicPr>
            <a:picLocks noChangeAspect="1"/>
          </p:cNvPicPr>
          <p:nvPr userDrawn="1"/>
        </p:nvPicPr>
        <p:blipFill>
          <a:blip r:embed="rId2"/>
          <a:stretch>
            <a:fillRect/>
          </a:stretch>
        </p:blipFill>
        <p:spPr bwMode="black">
          <a:xfrm>
            <a:off x="450205" y="3083652"/>
            <a:ext cx="3227129" cy="692059"/>
          </a:xfrm>
          <a:prstGeom prst="rect">
            <a:avLst/>
          </a:prstGeom>
        </p:spPr>
      </p:pic>
    </p:spTree>
    <p:extLst>
      <p:ext uri="{BB962C8B-B14F-4D97-AF65-F5344CB8AC3E}">
        <p14:creationId xmlns:p14="http://schemas.microsoft.com/office/powerpoint/2010/main" val="3115768877"/>
      </p:ext>
    </p:extLst>
  </p:cSld>
  <p:clrMapOvr>
    <a:masterClrMapping/>
  </p:clrMapOvr>
  <p:transition>
    <p:fade/>
  </p:transition>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779842913"/>
      </p:ext>
    </p:extLst>
  </p:cSld>
  <p:clrMapOvr>
    <a:masterClrMapping/>
  </p:clrMapOvr>
  <p:transition>
    <p:fade/>
  </p:transition>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730091794"/>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1_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2670198237"/>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 BLU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501263648"/>
      </p:ext>
    </p:extLst>
  </p:cSld>
  <p:clrMapOvr>
    <a:masterClrMapping/>
  </p:clrMapOvr>
  <p:transition>
    <p:fade/>
  </p:transition>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itel en object">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0748033"/>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preserve="1">
  <p:cSld name="Call Out">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69239" y="2967720"/>
            <a:ext cx="11637012" cy="922560"/>
          </a:xfrm>
          <a:prstGeom prst="rect">
            <a:avLst/>
          </a:prstGeom>
        </p:spPr>
        <p:txBody>
          <a:bodyPr anchor="ctr" anchorCtr="0">
            <a:spAutoFit/>
          </a:bodyPr>
          <a:lstStyle>
            <a:lvl1pPr algn="l">
              <a:defRPr sz="5328">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1610714368"/>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21139981"/>
      </p:ext>
    </p:extLst>
  </p:cSld>
  <p:clrMapOvr>
    <a:masterClrMapping/>
  </p:clrMapOvr>
  <p:transition>
    <p:fade/>
  </p:transition>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eldia">
    <p:spTree>
      <p:nvGrpSpPr>
        <p:cNvPr id="1" name=""/>
        <p:cNvGrpSpPr/>
        <p:nvPr/>
      </p:nvGrpSpPr>
      <p:grpSpPr>
        <a:xfrm>
          <a:off x="0" y="0"/>
          <a:ext cx="0" cy="0"/>
          <a:chOff x="0" y="0"/>
          <a:chExt cx="0" cy="0"/>
        </a:xfrm>
      </p:grpSpPr>
    </p:spTree>
    <p:extLst>
      <p:ext uri="{BB962C8B-B14F-4D97-AF65-F5344CB8AC3E}">
        <p14:creationId xmlns:p14="http://schemas.microsoft.com/office/powerpoint/2010/main" val="3921337375"/>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cSld name="Content 01">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lvl1pPr>
              <a:defRPr b="1" cap="none" spc="0">
                <a:ln>
                  <a:noFill/>
                </a:ln>
                <a:solidFill>
                  <a:schemeClr val="accent5"/>
                </a:solidFill>
                <a:effectLst/>
              </a:defRPr>
            </a:lvl1pPr>
          </a:lstStyle>
          <a:p>
            <a:r>
              <a:rPr lang="en-US" dirty="0" smtClean="0"/>
              <a:t>Click to edit title</a:t>
            </a:r>
            <a:endParaRPr lang="en-US" dirty="0"/>
          </a:p>
        </p:txBody>
      </p:sp>
      <p:sp>
        <p:nvSpPr>
          <p:cNvPr id="8" name="Text Placeholder 7"/>
          <p:cNvSpPr>
            <a:spLocks noGrp="1"/>
          </p:cNvSpPr>
          <p:nvPr>
            <p:ph type="body" sz="quarter" idx="10"/>
          </p:nvPr>
        </p:nvSpPr>
        <p:spPr>
          <a:xfrm>
            <a:off x="257174" y="1204913"/>
            <a:ext cx="11934825" cy="5653087"/>
          </a:xfrm>
        </p:spPr>
        <p:txBody>
          <a:bodyPr vert="horz" lIns="137160" tIns="109728" rIns="137160" bIns="109728" rtlCol="0">
            <a:noAutofit/>
          </a:bodyPr>
          <a:lstStyle>
            <a:lvl1pPr>
              <a:defRPr lang="en-US" b="1" cap="none" spc="0" dirty="0" smtClean="0">
                <a:ln>
                  <a:noFill/>
                </a:ln>
                <a:solidFill>
                  <a:schemeClr val="tx1"/>
                </a:solidFill>
                <a:effectLst/>
              </a:defRPr>
            </a:lvl1pPr>
            <a:lvl2pPr>
              <a:defRPr lang="en-US" sz="2400" b="0" cap="none" spc="0" dirty="0" smtClean="0">
                <a:ln>
                  <a:noFill/>
                </a:ln>
                <a:solidFill>
                  <a:schemeClr val="accent1"/>
                </a:solidFill>
                <a:effectLst/>
              </a:defRPr>
            </a:lvl2pPr>
            <a:lvl3pPr>
              <a:defRPr lang="en-US" sz="2400" b="0" cap="none" spc="0" dirty="0" smtClean="0">
                <a:ln>
                  <a:noFill/>
                </a:ln>
                <a:solidFill>
                  <a:schemeClr val="accent3"/>
                </a:solidFill>
                <a:effectLst/>
              </a:defRPr>
            </a:lvl3pPr>
            <a:lvl4pPr>
              <a:defRPr lang="en-US" sz="2400" b="0" cap="none" spc="0" dirty="0" smtClean="0">
                <a:ln>
                  <a:noFill/>
                </a:ln>
                <a:solidFill>
                  <a:schemeClr val="tx2">
                    <a:lumMod val="75000"/>
                    <a:lumOff val="25000"/>
                  </a:schemeClr>
                </a:solidFill>
                <a:effectLst/>
              </a:defRPr>
            </a:lvl4pPr>
            <a:lvl5pPr>
              <a:defRPr lang="en-US" sz="2400" b="0" cap="none" spc="0" dirty="0">
                <a:ln>
                  <a:noFill/>
                </a:ln>
                <a:effectLs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4"/>
          <p:cNvSpPr/>
          <p:nvPr/>
        </p:nvSpPr>
        <p:spPr>
          <a:xfrm>
            <a:off x="0" y="0"/>
            <a:ext cx="278780" cy="105783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en-US" sz="2000" dirty="0" err="1">
              <a:solidFill>
                <a:prstClr val="white"/>
              </a:solidFill>
            </a:endParaRPr>
          </a:p>
        </p:txBody>
      </p:sp>
    </p:spTree>
    <p:extLst>
      <p:ext uri="{BB962C8B-B14F-4D97-AF65-F5344CB8AC3E}">
        <p14:creationId xmlns:p14="http://schemas.microsoft.com/office/powerpoint/2010/main" val="2162147613"/>
      </p:ext>
    </p:extLst>
  </p:cSld>
  <p:clrMapOvr>
    <a:masterClrMapping/>
  </p:clrMapOvr>
  <p:transition>
    <p:fade/>
  </p:transition>
  <p:timing>
    <p:tnLst>
      <p:par>
        <p:cT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p:cSld name="Section Header">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69239" y="2948901"/>
            <a:ext cx="11637012" cy="960199"/>
          </a:xfrm>
        </p:spPr>
        <p:txBody>
          <a:bodyPr anchor="ctr" anchorCtr="0">
            <a:spAutoFit/>
          </a:bodyPr>
          <a:lstStyle>
            <a:lvl1pPr algn="l">
              <a:defRPr sz="5333">
                <a:solidFill>
                  <a:schemeClr val="bg1"/>
                </a:solidFill>
              </a:defRPr>
            </a:lvl1pPr>
          </a:lstStyle>
          <a:p>
            <a:r>
              <a:rPr lang="en-US" dirty="0" smtClean="0"/>
              <a:t>Click to edit title</a:t>
            </a:r>
            <a:endParaRPr lang="en-US" dirty="0"/>
          </a:p>
        </p:txBody>
      </p:sp>
      <p:grpSp>
        <p:nvGrpSpPr>
          <p:cNvPr id="3" name="Group 2"/>
          <p:cNvGrpSpPr/>
          <p:nvPr/>
        </p:nvGrpSpPr>
        <p:grpSpPr>
          <a:xfrm>
            <a:off x="9406400" y="5861707"/>
            <a:ext cx="2343449" cy="513900"/>
            <a:chOff x="3484562" y="4392613"/>
            <a:chExt cx="6862764" cy="1504950"/>
          </a:xfrm>
          <a:solidFill>
            <a:schemeClr val="bg1"/>
          </a:solidFill>
        </p:grpSpPr>
        <p:sp>
          <p:nvSpPr>
            <p:cNvPr id="4" name="Freeform 6"/>
            <p:cNvSpPr>
              <a:spLocks/>
            </p:cNvSpPr>
            <p:nvPr/>
          </p:nvSpPr>
          <p:spPr bwMode="auto">
            <a:xfrm>
              <a:off x="4151313" y="4392613"/>
              <a:ext cx="838200" cy="739775"/>
            </a:xfrm>
            <a:custGeom>
              <a:avLst/>
              <a:gdLst>
                <a:gd name="T0" fmla="*/ 0 w 528"/>
                <a:gd name="T1" fmla="*/ 466 h 466"/>
                <a:gd name="T2" fmla="*/ 528 w 528"/>
                <a:gd name="T3" fmla="*/ 466 h 466"/>
                <a:gd name="T4" fmla="*/ 528 w 528"/>
                <a:gd name="T5" fmla="*/ 0 h 466"/>
                <a:gd name="T6" fmla="*/ 0 w 528"/>
                <a:gd name="T7" fmla="*/ 74 h 466"/>
                <a:gd name="T8" fmla="*/ 0 w 528"/>
                <a:gd name="T9" fmla="*/ 466 h 466"/>
              </a:gdLst>
              <a:ahLst/>
              <a:cxnLst>
                <a:cxn ang="0">
                  <a:pos x="T0" y="T1"/>
                </a:cxn>
                <a:cxn ang="0">
                  <a:pos x="T2" y="T3"/>
                </a:cxn>
                <a:cxn ang="0">
                  <a:pos x="T4" y="T5"/>
                </a:cxn>
                <a:cxn ang="0">
                  <a:pos x="T6" y="T7"/>
                </a:cxn>
                <a:cxn ang="0">
                  <a:pos x="T8" y="T9"/>
                </a:cxn>
              </a:cxnLst>
              <a:rect l="0" t="0" r="r" b="b"/>
              <a:pathLst>
                <a:path w="528" h="466">
                  <a:moveTo>
                    <a:pt x="0" y="466"/>
                  </a:moveTo>
                  <a:lnTo>
                    <a:pt x="528" y="466"/>
                  </a:lnTo>
                  <a:lnTo>
                    <a:pt x="528" y="0"/>
                  </a:lnTo>
                  <a:lnTo>
                    <a:pt x="0" y="74"/>
                  </a:lnTo>
                  <a:lnTo>
                    <a:pt x="0" y="4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5" name="Freeform 7"/>
            <p:cNvSpPr>
              <a:spLocks/>
            </p:cNvSpPr>
            <p:nvPr/>
          </p:nvSpPr>
          <p:spPr bwMode="auto">
            <a:xfrm>
              <a:off x="3484562" y="4513263"/>
              <a:ext cx="642938" cy="619125"/>
            </a:xfrm>
            <a:custGeom>
              <a:avLst/>
              <a:gdLst>
                <a:gd name="T0" fmla="*/ 405 w 405"/>
                <a:gd name="T1" fmla="*/ 390 h 390"/>
                <a:gd name="T2" fmla="*/ 405 w 405"/>
                <a:gd name="T3" fmla="*/ 0 h 390"/>
                <a:gd name="T4" fmla="*/ 0 w 405"/>
                <a:gd name="T5" fmla="*/ 56 h 390"/>
                <a:gd name="T6" fmla="*/ 0 w 405"/>
                <a:gd name="T7" fmla="*/ 390 h 390"/>
                <a:gd name="T8" fmla="*/ 405 w 405"/>
                <a:gd name="T9" fmla="*/ 390 h 390"/>
              </a:gdLst>
              <a:ahLst/>
              <a:cxnLst>
                <a:cxn ang="0">
                  <a:pos x="T0" y="T1"/>
                </a:cxn>
                <a:cxn ang="0">
                  <a:pos x="T2" y="T3"/>
                </a:cxn>
                <a:cxn ang="0">
                  <a:pos x="T4" y="T5"/>
                </a:cxn>
                <a:cxn ang="0">
                  <a:pos x="T6" y="T7"/>
                </a:cxn>
                <a:cxn ang="0">
                  <a:pos x="T8" y="T9"/>
                </a:cxn>
              </a:cxnLst>
              <a:rect l="0" t="0" r="r" b="b"/>
              <a:pathLst>
                <a:path w="405" h="390">
                  <a:moveTo>
                    <a:pt x="405" y="390"/>
                  </a:moveTo>
                  <a:lnTo>
                    <a:pt x="405" y="0"/>
                  </a:lnTo>
                  <a:lnTo>
                    <a:pt x="0" y="56"/>
                  </a:lnTo>
                  <a:lnTo>
                    <a:pt x="0" y="390"/>
                  </a:lnTo>
                  <a:lnTo>
                    <a:pt x="405" y="3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6" name="Freeform 8"/>
            <p:cNvSpPr>
              <a:spLocks/>
            </p:cNvSpPr>
            <p:nvPr/>
          </p:nvSpPr>
          <p:spPr bwMode="auto">
            <a:xfrm>
              <a:off x="3484562" y="5157788"/>
              <a:ext cx="642938" cy="617538"/>
            </a:xfrm>
            <a:custGeom>
              <a:avLst/>
              <a:gdLst>
                <a:gd name="T0" fmla="*/ 405 w 405"/>
                <a:gd name="T1" fmla="*/ 0 h 389"/>
                <a:gd name="T2" fmla="*/ 0 w 405"/>
                <a:gd name="T3" fmla="*/ 0 h 389"/>
                <a:gd name="T4" fmla="*/ 0 w 405"/>
                <a:gd name="T5" fmla="*/ 333 h 389"/>
                <a:gd name="T6" fmla="*/ 405 w 405"/>
                <a:gd name="T7" fmla="*/ 389 h 389"/>
                <a:gd name="T8" fmla="*/ 405 w 405"/>
                <a:gd name="T9" fmla="*/ 0 h 389"/>
              </a:gdLst>
              <a:ahLst/>
              <a:cxnLst>
                <a:cxn ang="0">
                  <a:pos x="T0" y="T1"/>
                </a:cxn>
                <a:cxn ang="0">
                  <a:pos x="T2" y="T3"/>
                </a:cxn>
                <a:cxn ang="0">
                  <a:pos x="T4" y="T5"/>
                </a:cxn>
                <a:cxn ang="0">
                  <a:pos x="T6" y="T7"/>
                </a:cxn>
                <a:cxn ang="0">
                  <a:pos x="T8" y="T9"/>
                </a:cxn>
              </a:cxnLst>
              <a:rect l="0" t="0" r="r" b="b"/>
              <a:pathLst>
                <a:path w="405" h="389">
                  <a:moveTo>
                    <a:pt x="405" y="0"/>
                  </a:moveTo>
                  <a:lnTo>
                    <a:pt x="0" y="0"/>
                  </a:lnTo>
                  <a:lnTo>
                    <a:pt x="0" y="333"/>
                  </a:lnTo>
                  <a:lnTo>
                    <a:pt x="405" y="389"/>
                  </a:lnTo>
                  <a:lnTo>
                    <a:pt x="4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7" name="Freeform 9"/>
            <p:cNvSpPr>
              <a:spLocks/>
            </p:cNvSpPr>
            <p:nvPr/>
          </p:nvSpPr>
          <p:spPr bwMode="auto">
            <a:xfrm>
              <a:off x="4151313" y="5157788"/>
              <a:ext cx="838200" cy="739775"/>
            </a:xfrm>
            <a:custGeom>
              <a:avLst/>
              <a:gdLst>
                <a:gd name="T0" fmla="*/ 0 w 528"/>
                <a:gd name="T1" fmla="*/ 0 h 466"/>
                <a:gd name="T2" fmla="*/ 0 w 528"/>
                <a:gd name="T3" fmla="*/ 392 h 466"/>
                <a:gd name="T4" fmla="*/ 528 w 528"/>
                <a:gd name="T5" fmla="*/ 466 h 466"/>
                <a:gd name="T6" fmla="*/ 528 w 528"/>
                <a:gd name="T7" fmla="*/ 0 h 466"/>
                <a:gd name="T8" fmla="*/ 0 w 528"/>
                <a:gd name="T9" fmla="*/ 0 h 466"/>
              </a:gdLst>
              <a:ahLst/>
              <a:cxnLst>
                <a:cxn ang="0">
                  <a:pos x="T0" y="T1"/>
                </a:cxn>
                <a:cxn ang="0">
                  <a:pos x="T2" y="T3"/>
                </a:cxn>
                <a:cxn ang="0">
                  <a:pos x="T4" y="T5"/>
                </a:cxn>
                <a:cxn ang="0">
                  <a:pos x="T6" y="T7"/>
                </a:cxn>
                <a:cxn ang="0">
                  <a:pos x="T8" y="T9"/>
                </a:cxn>
              </a:cxnLst>
              <a:rect l="0" t="0" r="r" b="b"/>
              <a:pathLst>
                <a:path w="528" h="466">
                  <a:moveTo>
                    <a:pt x="0" y="0"/>
                  </a:moveTo>
                  <a:lnTo>
                    <a:pt x="0" y="392"/>
                  </a:lnTo>
                  <a:lnTo>
                    <a:pt x="528" y="466"/>
                  </a:lnTo>
                  <a:lnTo>
                    <a:pt x="528"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8" name="Freeform 10"/>
            <p:cNvSpPr>
              <a:spLocks/>
            </p:cNvSpPr>
            <p:nvPr/>
          </p:nvSpPr>
          <p:spPr bwMode="auto">
            <a:xfrm>
              <a:off x="6681788" y="4673600"/>
              <a:ext cx="136525" cy="133350"/>
            </a:xfrm>
            <a:custGeom>
              <a:avLst/>
              <a:gdLst>
                <a:gd name="T0" fmla="*/ 78 w 78"/>
                <a:gd name="T1" fmla="*/ 38 h 77"/>
                <a:gd name="T2" fmla="*/ 66 w 78"/>
                <a:gd name="T3" fmla="*/ 66 h 77"/>
                <a:gd name="T4" fmla="*/ 39 w 78"/>
                <a:gd name="T5" fmla="*/ 77 h 77"/>
                <a:gd name="T6" fmla="*/ 11 w 78"/>
                <a:gd name="T7" fmla="*/ 66 h 77"/>
                <a:gd name="T8" fmla="*/ 0 w 78"/>
                <a:gd name="T9" fmla="*/ 38 h 77"/>
                <a:gd name="T10" fmla="*/ 11 w 78"/>
                <a:gd name="T11" fmla="*/ 11 h 77"/>
                <a:gd name="T12" fmla="*/ 39 w 78"/>
                <a:gd name="T13" fmla="*/ 0 h 77"/>
                <a:gd name="T14" fmla="*/ 67 w 78"/>
                <a:gd name="T15" fmla="*/ 11 h 77"/>
                <a:gd name="T16" fmla="*/ 78 w 78"/>
                <a:gd name="T1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77">
                  <a:moveTo>
                    <a:pt x="78" y="38"/>
                  </a:moveTo>
                  <a:cubicBezTo>
                    <a:pt x="78" y="49"/>
                    <a:pt x="74" y="59"/>
                    <a:pt x="66" y="66"/>
                  </a:cubicBezTo>
                  <a:cubicBezTo>
                    <a:pt x="58" y="73"/>
                    <a:pt x="49" y="77"/>
                    <a:pt x="39" y="77"/>
                  </a:cubicBezTo>
                  <a:cubicBezTo>
                    <a:pt x="28" y="77"/>
                    <a:pt x="19" y="73"/>
                    <a:pt x="11" y="66"/>
                  </a:cubicBezTo>
                  <a:cubicBezTo>
                    <a:pt x="4" y="59"/>
                    <a:pt x="0" y="50"/>
                    <a:pt x="0" y="38"/>
                  </a:cubicBezTo>
                  <a:cubicBezTo>
                    <a:pt x="0" y="28"/>
                    <a:pt x="4" y="19"/>
                    <a:pt x="11" y="11"/>
                  </a:cubicBezTo>
                  <a:cubicBezTo>
                    <a:pt x="18" y="4"/>
                    <a:pt x="28" y="0"/>
                    <a:pt x="39" y="0"/>
                  </a:cubicBezTo>
                  <a:cubicBezTo>
                    <a:pt x="50" y="0"/>
                    <a:pt x="59" y="4"/>
                    <a:pt x="67" y="11"/>
                  </a:cubicBezTo>
                  <a:cubicBezTo>
                    <a:pt x="74" y="19"/>
                    <a:pt x="78" y="28"/>
                    <a:pt x="78"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9" name="Freeform 11"/>
            <p:cNvSpPr>
              <a:spLocks/>
            </p:cNvSpPr>
            <p:nvPr/>
          </p:nvSpPr>
          <p:spPr bwMode="auto">
            <a:xfrm>
              <a:off x="5440363" y="4692650"/>
              <a:ext cx="1173163" cy="903288"/>
            </a:xfrm>
            <a:custGeom>
              <a:avLst/>
              <a:gdLst>
                <a:gd name="T0" fmla="*/ 739 w 739"/>
                <a:gd name="T1" fmla="*/ 0 h 569"/>
                <a:gd name="T2" fmla="*/ 578 w 739"/>
                <a:gd name="T3" fmla="*/ 569 h 569"/>
                <a:gd name="T4" fmla="*/ 500 w 739"/>
                <a:gd name="T5" fmla="*/ 569 h 569"/>
                <a:gd name="T6" fmla="*/ 373 w 739"/>
                <a:gd name="T7" fmla="*/ 118 h 569"/>
                <a:gd name="T8" fmla="*/ 372 w 739"/>
                <a:gd name="T9" fmla="*/ 118 h 569"/>
                <a:gd name="T10" fmla="*/ 244 w 739"/>
                <a:gd name="T11" fmla="*/ 569 h 569"/>
                <a:gd name="T12" fmla="*/ 167 w 739"/>
                <a:gd name="T13" fmla="*/ 569 h 569"/>
                <a:gd name="T14" fmla="*/ 0 w 739"/>
                <a:gd name="T15" fmla="*/ 0 h 569"/>
                <a:gd name="T16" fmla="*/ 73 w 739"/>
                <a:gd name="T17" fmla="*/ 0 h 569"/>
                <a:gd name="T18" fmla="*/ 205 w 739"/>
                <a:gd name="T19" fmla="*/ 475 h 569"/>
                <a:gd name="T20" fmla="*/ 207 w 739"/>
                <a:gd name="T21" fmla="*/ 475 h 569"/>
                <a:gd name="T22" fmla="*/ 344 w 739"/>
                <a:gd name="T23" fmla="*/ 0 h 569"/>
                <a:gd name="T24" fmla="*/ 408 w 739"/>
                <a:gd name="T25" fmla="*/ 0 h 569"/>
                <a:gd name="T26" fmla="*/ 538 w 739"/>
                <a:gd name="T27" fmla="*/ 477 h 569"/>
                <a:gd name="T28" fmla="*/ 541 w 739"/>
                <a:gd name="T29" fmla="*/ 477 h 569"/>
                <a:gd name="T30" fmla="*/ 667 w 739"/>
                <a:gd name="T31" fmla="*/ 0 h 569"/>
                <a:gd name="T32" fmla="*/ 739 w 739"/>
                <a:gd name="T33" fmla="*/ 0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9" h="569">
                  <a:moveTo>
                    <a:pt x="739" y="0"/>
                  </a:moveTo>
                  <a:lnTo>
                    <a:pt x="578" y="569"/>
                  </a:lnTo>
                  <a:lnTo>
                    <a:pt x="500" y="569"/>
                  </a:lnTo>
                  <a:lnTo>
                    <a:pt x="373" y="118"/>
                  </a:lnTo>
                  <a:lnTo>
                    <a:pt x="372" y="118"/>
                  </a:lnTo>
                  <a:lnTo>
                    <a:pt x="244" y="569"/>
                  </a:lnTo>
                  <a:lnTo>
                    <a:pt x="167" y="569"/>
                  </a:lnTo>
                  <a:lnTo>
                    <a:pt x="0" y="0"/>
                  </a:lnTo>
                  <a:lnTo>
                    <a:pt x="73" y="0"/>
                  </a:lnTo>
                  <a:lnTo>
                    <a:pt x="205" y="475"/>
                  </a:lnTo>
                  <a:lnTo>
                    <a:pt x="207" y="475"/>
                  </a:lnTo>
                  <a:lnTo>
                    <a:pt x="344" y="0"/>
                  </a:lnTo>
                  <a:lnTo>
                    <a:pt x="408" y="0"/>
                  </a:lnTo>
                  <a:lnTo>
                    <a:pt x="538" y="477"/>
                  </a:lnTo>
                  <a:lnTo>
                    <a:pt x="541" y="477"/>
                  </a:lnTo>
                  <a:lnTo>
                    <a:pt x="667" y="0"/>
                  </a:lnTo>
                  <a:lnTo>
                    <a:pt x="7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0" name="Rectangle 12"/>
            <p:cNvSpPr>
              <a:spLocks noChangeArrowheads="1"/>
            </p:cNvSpPr>
            <p:nvPr/>
          </p:nvSpPr>
          <p:spPr bwMode="auto">
            <a:xfrm>
              <a:off x="6699250" y="4949825"/>
              <a:ext cx="103188" cy="646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1" name="Freeform 13"/>
            <p:cNvSpPr>
              <a:spLocks/>
            </p:cNvSpPr>
            <p:nvPr/>
          </p:nvSpPr>
          <p:spPr bwMode="auto">
            <a:xfrm>
              <a:off x="6956425" y="4933950"/>
              <a:ext cx="536575" cy="661988"/>
            </a:xfrm>
            <a:custGeom>
              <a:avLst/>
              <a:gdLst>
                <a:gd name="T0" fmla="*/ 308 w 308"/>
                <a:gd name="T1" fmla="*/ 380 h 380"/>
                <a:gd name="T2" fmla="*/ 249 w 308"/>
                <a:gd name="T3" fmla="*/ 380 h 380"/>
                <a:gd name="T4" fmla="*/ 249 w 308"/>
                <a:gd name="T5" fmla="*/ 169 h 380"/>
                <a:gd name="T6" fmla="*/ 163 w 308"/>
                <a:gd name="T7" fmla="*/ 51 h 380"/>
                <a:gd name="T8" fmla="*/ 89 w 308"/>
                <a:gd name="T9" fmla="*/ 84 h 380"/>
                <a:gd name="T10" fmla="*/ 60 w 308"/>
                <a:gd name="T11" fmla="*/ 169 h 380"/>
                <a:gd name="T12" fmla="*/ 60 w 308"/>
                <a:gd name="T13" fmla="*/ 380 h 380"/>
                <a:gd name="T14" fmla="*/ 0 w 308"/>
                <a:gd name="T15" fmla="*/ 380 h 380"/>
                <a:gd name="T16" fmla="*/ 0 w 308"/>
                <a:gd name="T17" fmla="*/ 9 h 380"/>
                <a:gd name="T18" fmla="*/ 60 w 308"/>
                <a:gd name="T19" fmla="*/ 9 h 380"/>
                <a:gd name="T20" fmla="*/ 60 w 308"/>
                <a:gd name="T21" fmla="*/ 71 h 380"/>
                <a:gd name="T22" fmla="*/ 61 w 308"/>
                <a:gd name="T23" fmla="*/ 71 h 380"/>
                <a:gd name="T24" fmla="*/ 183 w 308"/>
                <a:gd name="T25" fmla="*/ 0 h 380"/>
                <a:gd name="T26" fmla="*/ 276 w 308"/>
                <a:gd name="T27" fmla="*/ 40 h 380"/>
                <a:gd name="T28" fmla="*/ 308 w 308"/>
                <a:gd name="T29" fmla="*/ 153 h 380"/>
                <a:gd name="T30" fmla="*/ 308 w 308"/>
                <a:gd name="T31" fmla="*/ 38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8" h="380">
                  <a:moveTo>
                    <a:pt x="308" y="380"/>
                  </a:moveTo>
                  <a:cubicBezTo>
                    <a:pt x="249" y="380"/>
                    <a:pt x="249" y="380"/>
                    <a:pt x="249" y="380"/>
                  </a:cubicBezTo>
                  <a:cubicBezTo>
                    <a:pt x="249" y="169"/>
                    <a:pt x="249" y="169"/>
                    <a:pt x="249" y="169"/>
                  </a:cubicBezTo>
                  <a:cubicBezTo>
                    <a:pt x="249" y="90"/>
                    <a:pt x="220" y="51"/>
                    <a:pt x="163" y="51"/>
                  </a:cubicBezTo>
                  <a:cubicBezTo>
                    <a:pt x="133" y="51"/>
                    <a:pt x="109" y="62"/>
                    <a:pt x="89" y="84"/>
                  </a:cubicBezTo>
                  <a:cubicBezTo>
                    <a:pt x="70" y="106"/>
                    <a:pt x="60" y="134"/>
                    <a:pt x="60" y="169"/>
                  </a:cubicBezTo>
                  <a:cubicBezTo>
                    <a:pt x="60" y="380"/>
                    <a:pt x="60" y="380"/>
                    <a:pt x="60" y="380"/>
                  </a:cubicBezTo>
                  <a:cubicBezTo>
                    <a:pt x="0" y="380"/>
                    <a:pt x="0" y="380"/>
                    <a:pt x="0" y="380"/>
                  </a:cubicBezTo>
                  <a:cubicBezTo>
                    <a:pt x="0" y="9"/>
                    <a:pt x="0" y="9"/>
                    <a:pt x="0" y="9"/>
                  </a:cubicBezTo>
                  <a:cubicBezTo>
                    <a:pt x="60" y="9"/>
                    <a:pt x="60" y="9"/>
                    <a:pt x="60" y="9"/>
                  </a:cubicBezTo>
                  <a:cubicBezTo>
                    <a:pt x="60" y="71"/>
                    <a:pt x="60" y="71"/>
                    <a:pt x="60" y="71"/>
                  </a:cubicBezTo>
                  <a:cubicBezTo>
                    <a:pt x="61" y="71"/>
                    <a:pt x="61" y="71"/>
                    <a:pt x="61" y="71"/>
                  </a:cubicBezTo>
                  <a:cubicBezTo>
                    <a:pt x="89" y="24"/>
                    <a:pt x="129" y="0"/>
                    <a:pt x="183" y="0"/>
                  </a:cubicBezTo>
                  <a:cubicBezTo>
                    <a:pt x="224" y="0"/>
                    <a:pt x="255" y="14"/>
                    <a:pt x="276" y="40"/>
                  </a:cubicBezTo>
                  <a:cubicBezTo>
                    <a:pt x="297" y="67"/>
                    <a:pt x="308" y="104"/>
                    <a:pt x="308" y="153"/>
                  </a:cubicBezTo>
                  <a:lnTo>
                    <a:pt x="308" y="3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2" name="Freeform 14"/>
            <p:cNvSpPr>
              <a:spLocks noEditPoints="1"/>
            </p:cNvSpPr>
            <p:nvPr/>
          </p:nvSpPr>
          <p:spPr bwMode="auto">
            <a:xfrm>
              <a:off x="7610475" y="4640263"/>
              <a:ext cx="595313" cy="971550"/>
            </a:xfrm>
            <a:custGeom>
              <a:avLst/>
              <a:gdLst>
                <a:gd name="T0" fmla="*/ 342 w 342"/>
                <a:gd name="T1" fmla="*/ 549 h 558"/>
                <a:gd name="T2" fmla="*/ 283 w 342"/>
                <a:gd name="T3" fmla="*/ 549 h 558"/>
                <a:gd name="T4" fmla="*/ 283 w 342"/>
                <a:gd name="T5" fmla="*/ 486 h 558"/>
                <a:gd name="T6" fmla="*/ 281 w 342"/>
                <a:gd name="T7" fmla="*/ 486 h 558"/>
                <a:gd name="T8" fmla="*/ 154 w 342"/>
                <a:gd name="T9" fmla="*/ 558 h 558"/>
                <a:gd name="T10" fmla="*/ 42 w 342"/>
                <a:gd name="T11" fmla="*/ 508 h 558"/>
                <a:gd name="T12" fmla="*/ 0 w 342"/>
                <a:gd name="T13" fmla="*/ 373 h 558"/>
                <a:gd name="T14" fmla="*/ 46 w 342"/>
                <a:gd name="T15" fmla="*/ 225 h 558"/>
                <a:gd name="T16" fmla="*/ 170 w 342"/>
                <a:gd name="T17" fmla="*/ 169 h 558"/>
                <a:gd name="T18" fmla="*/ 281 w 342"/>
                <a:gd name="T19" fmla="*/ 229 h 558"/>
                <a:gd name="T20" fmla="*/ 283 w 342"/>
                <a:gd name="T21" fmla="*/ 229 h 558"/>
                <a:gd name="T22" fmla="*/ 283 w 342"/>
                <a:gd name="T23" fmla="*/ 0 h 558"/>
                <a:gd name="T24" fmla="*/ 342 w 342"/>
                <a:gd name="T25" fmla="*/ 0 h 558"/>
                <a:gd name="T26" fmla="*/ 342 w 342"/>
                <a:gd name="T27" fmla="*/ 549 h 558"/>
                <a:gd name="T28" fmla="*/ 283 w 342"/>
                <a:gd name="T29" fmla="*/ 381 h 558"/>
                <a:gd name="T30" fmla="*/ 283 w 342"/>
                <a:gd name="T31" fmla="*/ 327 h 558"/>
                <a:gd name="T32" fmla="*/ 252 w 342"/>
                <a:gd name="T33" fmla="*/ 250 h 558"/>
                <a:gd name="T34" fmla="*/ 178 w 342"/>
                <a:gd name="T35" fmla="*/ 220 h 558"/>
                <a:gd name="T36" fmla="*/ 93 w 342"/>
                <a:gd name="T37" fmla="*/ 260 h 558"/>
                <a:gd name="T38" fmla="*/ 61 w 342"/>
                <a:gd name="T39" fmla="*/ 369 h 558"/>
                <a:gd name="T40" fmla="*/ 91 w 342"/>
                <a:gd name="T41" fmla="*/ 470 h 558"/>
                <a:gd name="T42" fmla="*/ 171 w 342"/>
                <a:gd name="T43" fmla="*/ 507 h 558"/>
                <a:gd name="T44" fmla="*/ 251 w 342"/>
                <a:gd name="T45" fmla="*/ 472 h 558"/>
                <a:gd name="T46" fmla="*/ 283 w 342"/>
                <a:gd name="T47" fmla="*/ 381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2" h="558">
                  <a:moveTo>
                    <a:pt x="342" y="549"/>
                  </a:moveTo>
                  <a:cubicBezTo>
                    <a:pt x="283" y="549"/>
                    <a:pt x="283" y="549"/>
                    <a:pt x="283" y="549"/>
                  </a:cubicBezTo>
                  <a:cubicBezTo>
                    <a:pt x="283" y="486"/>
                    <a:pt x="283" y="486"/>
                    <a:pt x="283" y="486"/>
                  </a:cubicBezTo>
                  <a:cubicBezTo>
                    <a:pt x="281" y="486"/>
                    <a:pt x="281" y="486"/>
                    <a:pt x="281" y="486"/>
                  </a:cubicBezTo>
                  <a:cubicBezTo>
                    <a:pt x="254" y="534"/>
                    <a:pt x="211" y="558"/>
                    <a:pt x="154" y="558"/>
                  </a:cubicBezTo>
                  <a:cubicBezTo>
                    <a:pt x="107" y="558"/>
                    <a:pt x="70" y="541"/>
                    <a:pt x="42" y="508"/>
                  </a:cubicBezTo>
                  <a:cubicBezTo>
                    <a:pt x="14" y="474"/>
                    <a:pt x="0" y="429"/>
                    <a:pt x="0" y="373"/>
                  </a:cubicBezTo>
                  <a:cubicBezTo>
                    <a:pt x="0" y="311"/>
                    <a:pt x="16" y="262"/>
                    <a:pt x="46" y="225"/>
                  </a:cubicBezTo>
                  <a:cubicBezTo>
                    <a:pt x="77" y="188"/>
                    <a:pt x="118" y="169"/>
                    <a:pt x="170" y="169"/>
                  </a:cubicBezTo>
                  <a:cubicBezTo>
                    <a:pt x="221" y="169"/>
                    <a:pt x="258" y="189"/>
                    <a:pt x="281" y="229"/>
                  </a:cubicBezTo>
                  <a:cubicBezTo>
                    <a:pt x="283" y="229"/>
                    <a:pt x="283" y="229"/>
                    <a:pt x="283" y="229"/>
                  </a:cubicBezTo>
                  <a:cubicBezTo>
                    <a:pt x="283" y="0"/>
                    <a:pt x="283" y="0"/>
                    <a:pt x="283" y="0"/>
                  </a:cubicBezTo>
                  <a:cubicBezTo>
                    <a:pt x="342" y="0"/>
                    <a:pt x="342" y="0"/>
                    <a:pt x="342" y="0"/>
                  </a:cubicBezTo>
                  <a:lnTo>
                    <a:pt x="342" y="549"/>
                  </a:lnTo>
                  <a:close/>
                  <a:moveTo>
                    <a:pt x="283" y="381"/>
                  </a:moveTo>
                  <a:cubicBezTo>
                    <a:pt x="283" y="327"/>
                    <a:pt x="283" y="327"/>
                    <a:pt x="283" y="327"/>
                  </a:cubicBezTo>
                  <a:cubicBezTo>
                    <a:pt x="283" y="296"/>
                    <a:pt x="272" y="271"/>
                    <a:pt x="252" y="250"/>
                  </a:cubicBezTo>
                  <a:cubicBezTo>
                    <a:pt x="232" y="230"/>
                    <a:pt x="207" y="220"/>
                    <a:pt x="178" y="220"/>
                  </a:cubicBezTo>
                  <a:cubicBezTo>
                    <a:pt x="142" y="220"/>
                    <a:pt x="114" y="233"/>
                    <a:pt x="93" y="260"/>
                  </a:cubicBezTo>
                  <a:cubicBezTo>
                    <a:pt x="72" y="286"/>
                    <a:pt x="61" y="323"/>
                    <a:pt x="61" y="369"/>
                  </a:cubicBezTo>
                  <a:cubicBezTo>
                    <a:pt x="61" y="412"/>
                    <a:pt x="71" y="446"/>
                    <a:pt x="91" y="470"/>
                  </a:cubicBezTo>
                  <a:cubicBezTo>
                    <a:pt x="111" y="495"/>
                    <a:pt x="137" y="507"/>
                    <a:pt x="171" y="507"/>
                  </a:cubicBezTo>
                  <a:cubicBezTo>
                    <a:pt x="203" y="507"/>
                    <a:pt x="230" y="496"/>
                    <a:pt x="251" y="472"/>
                  </a:cubicBezTo>
                  <a:cubicBezTo>
                    <a:pt x="272" y="448"/>
                    <a:pt x="283" y="418"/>
                    <a:pt x="283" y="3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3" name="Freeform 15"/>
            <p:cNvSpPr>
              <a:spLocks noEditPoints="1"/>
            </p:cNvSpPr>
            <p:nvPr/>
          </p:nvSpPr>
          <p:spPr bwMode="auto">
            <a:xfrm>
              <a:off x="8337550" y="4933950"/>
              <a:ext cx="635000" cy="677863"/>
            </a:xfrm>
            <a:custGeom>
              <a:avLst/>
              <a:gdLst>
                <a:gd name="T0" fmla="*/ 364 w 364"/>
                <a:gd name="T1" fmla="*/ 193 h 389"/>
                <a:gd name="T2" fmla="*/ 314 w 364"/>
                <a:gd name="T3" fmla="*/ 335 h 389"/>
                <a:gd name="T4" fmla="*/ 180 w 364"/>
                <a:gd name="T5" fmla="*/ 389 h 389"/>
                <a:gd name="T6" fmla="*/ 49 w 364"/>
                <a:gd name="T7" fmla="*/ 337 h 389"/>
                <a:gd name="T8" fmla="*/ 0 w 364"/>
                <a:gd name="T9" fmla="*/ 199 h 389"/>
                <a:gd name="T10" fmla="*/ 50 w 364"/>
                <a:gd name="T11" fmla="*/ 54 h 389"/>
                <a:gd name="T12" fmla="*/ 188 w 364"/>
                <a:gd name="T13" fmla="*/ 0 h 389"/>
                <a:gd name="T14" fmla="*/ 318 w 364"/>
                <a:gd name="T15" fmla="*/ 52 h 389"/>
                <a:gd name="T16" fmla="*/ 364 w 364"/>
                <a:gd name="T17" fmla="*/ 193 h 389"/>
                <a:gd name="T18" fmla="*/ 303 w 364"/>
                <a:gd name="T19" fmla="*/ 195 h 389"/>
                <a:gd name="T20" fmla="*/ 273 w 364"/>
                <a:gd name="T21" fmla="*/ 88 h 389"/>
                <a:gd name="T22" fmla="*/ 184 w 364"/>
                <a:gd name="T23" fmla="*/ 51 h 389"/>
                <a:gd name="T24" fmla="*/ 94 w 364"/>
                <a:gd name="T25" fmla="*/ 89 h 389"/>
                <a:gd name="T26" fmla="*/ 60 w 364"/>
                <a:gd name="T27" fmla="*/ 197 h 389"/>
                <a:gd name="T28" fmla="*/ 94 w 364"/>
                <a:gd name="T29" fmla="*/ 301 h 389"/>
                <a:gd name="T30" fmla="*/ 184 w 364"/>
                <a:gd name="T31" fmla="*/ 338 h 389"/>
                <a:gd name="T32" fmla="*/ 273 w 364"/>
                <a:gd name="T33" fmla="*/ 301 h 389"/>
                <a:gd name="T34" fmla="*/ 303 w 364"/>
                <a:gd name="T35" fmla="*/ 195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4" h="389">
                  <a:moveTo>
                    <a:pt x="364" y="193"/>
                  </a:moveTo>
                  <a:cubicBezTo>
                    <a:pt x="364" y="252"/>
                    <a:pt x="348" y="299"/>
                    <a:pt x="314" y="335"/>
                  </a:cubicBezTo>
                  <a:cubicBezTo>
                    <a:pt x="281" y="371"/>
                    <a:pt x="236" y="389"/>
                    <a:pt x="180" y="389"/>
                  </a:cubicBezTo>
                  <a:cubicBezTo>
                    <a:pt x="125" y="389"/>
                    <a:pt x="81" y="372"/>
                    <a:pt x="49" y="337"/>
                  </a:cubicBezTo>
                  <a:cubicBezTo>
                    <a:pt x="16" y="302"/>
                    <a:pt x="0" y="256"/>
                    <a:pt x="0" y="199"/>
                  </a:cubicBezTo>
                  <a:cubicBezTo>
                    <a:pt x="0" y="138"/>
                    <a:pt x="16" y="89"/>
                    <a:pt x="50" y="54"/>
                  </a:cubicBezTo>
                  <a:cubicBezTo>
                    <a:pt x="83" y="18"/>
                    <a:pt x="130" y="0"/>
                    <a:pt x="188" y="0"/>
                  </a:cubicBezTo>
                  <a:cubicBezTo>
                    <a:pt x="243" y="0"/>
                    <a:pt x="286" y="18"/>
                    <a:pt x="318" y="52"/>
                  </a:cubicBezTo>
                  <a:cubicBezTo>
                    <a:pt x="349" y="86"/>
                    <a:pt x="364" y="133"/>
                    <a:pt x="364" y="193"/>
                  </a:cubicBezTo>
                  <a:close/>
                  <a:moveTo>
                    <a:pt x="303" y="195"/>
                  </a:moveTo>
                  <a:cubicBezTo>
                    <a:pt x="303" y="149"/>
                    <a:pt x="293" y="113"/>
                    <a:pt x="273" y="88"/>
                  </a:cubicBezTo>
                  <a:cubicBezTo>
                    <a:pt x="252" y="63"/>
                    <a:pt x="222" y="51"/>
                    <a:pt x="184" y="51"/>
                  </a:cubicBezTo>
                  <a:cubicBezTo>
                    <a:pt x="146" y="51"/>
                    <a:pt x="116" y="64"/>
                    <a:pt x="94" y="89"/>
                  </a:cubicBezTo>
                  <a:cubicBezTo>
                    <a:pt x="71" y="115"/>
                    <a:pt x="60" y="151"/>
                    <a:pt x="60" y="197"/>
                  </a:cubicBezTo>
                  <a:cubicBezTo>
                    <a:pt x="60" y="241"/>
                    <a:pt x="71" y="276"/>
                    <a:pt x="94" y="301"/>
                  </a:cubicBezTo>
                  <a:cubicBezTo>
                    <a:pt x="116" y="326"/>
                    <a:pt x="146" y="338"/>
                    <a:pt x="184" y="338"/>
                  </a:cubicBezTo>
                  <a:cubicBezTo>
                    <a:pt x="223" y="338"/>
                    <a:pt x="252" y="326"/>
                    <a:pt x="273" y="301"/>
                  </a:cubicBezTo>
                  <a:cubicBezTo>
                    <a:pt x="293" y="277"/>
                    <a:pt x="303" y="241"/>
                    <a:pt x="30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4" name="Freeform 16"/>
            <p:cNvSpPr>
              <a:spLocks/>
            </p:cNvSpPr>
            <p:nvPr/>
          </p:nvSpPr>
          <p:spPr bwMode="auto">
            <a:xfrm>
              <a:off x="9009063" y="4949825"/>
              <a:ext cx="901700" cy="646113"/>
            </a:xfrm>
            <a:custGeom>
              <a:avLst/>
              <a:gdLst>
                <a:gd name="T0" fmla="*/ 568 w 568"/>
                <a:gd name="T1" fmla="*/ 0 h 407"/>
                <a:gd name="T2" fmla="*/ 446 w 568"/>
                <a:gd name="T3" fmla="*/ 407 h 407"/>
                <a:gd name="T4" fmla="*/ 378 w 568"/>
                <a:gd name="T5" fmla="*/ 407 h 407"/>
                <a:gd name="T6" fmla="*/ 288 w 568"/>
                <a:gd name="T7" fmla="*/ 91 h 407"/>
                <a:gd name="T8" fmla="*/ 286 w 568"/>
                <a:gd name="T9" fmla="*/ 91 h 407"/>
                <a:gd name="T10" fmla="*/ 187 w 568"/>
                <a:gd name="T11" fmla="*/ 407 h 407"/>
                <a:gd name="T12" fmla="*/ 122 w 568"/>
                <a:gd name="T13" fmla="*/ 407 h 407"/>
                <a:gd name="T14" fmla="*/ 0 w 568"/>
                <a:gd name="T15" fmla="*/ 0 h 407"/>
                <a:gd name="T16" fmla="*/ 68 w 568"/>
                <a:gd name="T17" fmla="*/ 0 h 407"/>
                <a:gd name="T18" fmla="*/ 158 w 568"/>
                <a:gd name="T19" fmla="*/ 328 h 407"/>
                <a:gd name="T20" fmla="*/ 161 w 568"/>
                <a:gd name="T21" fmla="*/ 328 h 407"/>
                <a:gd name="T22" fmla="*/ 262 w 568"/>
                <a:gd name="T23" fmla="*/ 0 h 407"/>
                <a:gd name="T24" fmla="*/ 321 w 568"/>
                <a:gd name="T25" fmla="*/ 0 h 407"/>
                <a:gd name="T26" fmla="*/ 411 w 568"/>
                <a:gd name="T27" fmla="*/ 328 h 407"/>
                <a:gd name="T28" fmla="*/ 414 w 568"/>
                <a:gd name="T29" fmla="*/ 328 h 407"/>
                <a:gd name="T30" fmla="*/ 503 w 568"/>
                <a:gd name="T31" fmla="*/ 0 h 407"/>
                <a:gd name="T32" fmla="*/ 568 w 568"/>
                <a:gd name="T3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8" h="407">
                  <a:moveTo>
                    <a:pt x="568" y="0"/>
                  </a:moveTo>
                  <a:lnTo>
                    <a:pt x="446" y="407"/>
                  </a:lnTo>
                  <a:lnTo>
                    <a:pt x="378" y="407"/>
                  </a:lnTo>
                  <a:lnTo>
                    <a:pt x="288" y="91"/>
                  </a:lnTo>
                  <a:lnTo>
                    <a:pt x="286" y="91"/>
                  </a:lnTo>
                  <a:lnTo>
                    <a:pt x="187" y="407"/>
                  </a:lnTo>
                  <a:lnTo>
                    <a:pt x="122" y="407"/>
                  </a:lnTo>
                  <a:lnTo>
                    <a:pt x="0" y="0"/>
                  </a:lnTo>
                  <a:lnTo>
                    <a:pt x="68" y="0"/>
                  </a:lnTo>
                  <a:lnTo>
                    <a:pt x="158" y="328"/>
                  </a:lnTo>
                  <a:lnTo>
                    <a:pt x="161" y="328"/>
                  </a:lnTo>
                  <a:lnTo>
                    <a:pt x="262" y="0"/>
                  </a:lnTo>
                  <a:lnTo>
                    <a:pt x="321" y="0"/>
                  </a:lnTo>
                  <a:lnTo>
                    <a:pt x="411" y="328"/>
                  </a:lnTo>
                  <a:lnTo>
                    <a:pt x="414" y="328"/>
                  </a:lnTo>
                  <a:lnTo>
                    <a:pt x="503" y="0"/>
                  </a:lnTo>
                  <a:lnTo>
                    <a:pt x="5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5" name="Freeform 17"/>
            <p:cNvSpPr>
              <a:spLocks/>
            </p:cNvSpPr>
            <p:nvPr/>
          </p:nvSpPr>
          <p:spPr bwMode="auto">
            <a:xfrm>
              <a:off x="9952038" y="4933950"/>
              <a:ext cx="395288" cy="677863"/>
            </a:xfrm>
            <a:custGeom>
              <a:avLst/>
              <a:gdLst>
                <a:gd name="T0" fmla="*/ 227 w 227"/>
                <a:gd name="T1" fmla="*/ 281 h 389"/>
                <a:gd name="T2" fmla="*/ 190 w 227"/>
                <a:gd name="T3" fmla="*/ 359 h 389"/>
                <a:gd name="T4" fmla="*/ 92 w 227"/>
                <a:gd name="T5" fmla="*/ 389 h 389"/>
                <a:gd name="T6" fmla="*/ 0 w 227"/>
                <a:gd name="T7" fmla="*/ 367 h 389"/>
                <a:gd name="T8" fmla="*/ 0 w 227"/>
                <a:gd name="T9" fmla="*/ 303 h 389"/>
                <a:gd name="T10" fmla="*/ 96 w 227"/>
                <a:gd name="T11" fmla="*/ 338 h 389"/>
                <a:gd name="T12" fmla="*/ 167 w 227"/>
                <a:gd name="T13" fmla="*/ 287 h 389"/>
                <a:gd name="T14" fmla="*/ 153 w 227"/>
                <a:gd name="T15" fmla="*/ 252 h 389"/>
                <a:gd name="T16" fmla="*/ 90 w 227"/>
                <a:gd name="T17" fmla="*/ 217 h 389"/>
                <a:gd name="T18" fmla="*/ 21 w 227"/>
                <a:gd name="T19" fmla="*/ 172 h 389"/>
                <a:gd name="T20" fmla="*/ 1 w 227"/>
                <a:gd name="T21" fmla="*/ 108 h 389"/>
                <a:gd name="T22" fmla="*/ 37 w 227"/>
                <a:gd name="T23" fmla="*/ 31 h 389"/>
                <a:gd name="T24" fmla="*/ 131 w 227"/>
                <a:gd name="T25" fmla="*/ 0 h 389"/>
                <a:gd name="T26" fmla="*/ 210 w 227"/>
                <a:gd name="T27" fmla="*/ 18 h 389"/>
                <a:gd name="T28" fmla="*/ 210 w 227"/>
                <a:gd name="T29" fmla="*/ 77 h 389"/>
                <a:gd name="T30" fmla="*/ 126 w 227"/>
                <a:gd name="T31" fmla="*/ 51 h 389"/>
                <a:gd name="T32" fmla="*/ 79 w 227"/>
                <a:gd name="T33" fmla="*/ 66 h 389"/>
                <a:gd name="T34" fmla="*/ 61 w 227"/>
                <a:gd name="T35" fmla="*/ 103 h 389"/>
                <a:gd name="T36" fmla="*/ 75 w 227"/>
                <a:gd name="T37" fmla="*/ 141 h 389"/>
                <a:gd name="T38" fmla="*/ 132 w 227"/>
                <a:gd name="T39" fmla="*/ 172 h 389"/>
                <a:gd name="T40" fmla="*/ 206 w 227"/>
                <a:gd name="T41" fmla="*/ 219 h 389"/>
                <a:gd name="T42" fmla="*/ 227 w 227"/>
                <a:gd name="T43" fmla="*/ 281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7" h="389">
                  <a:moveTo>
                    <a:pt x="227" y="281"/>
                  </a:moveTo>
                  <a:cubicBezTo>
                    <a:pt x="227" y="313"/>
                    <a:pt x="215" y="339"/>
                    <a:pt x="190" y="359"/>
                  </a:cubicBezTo>
                  <a:cubicBezTo>
                    <a:pt x="166" y="379"/>
                    <a:pt x="133" y="389"/>
                    <a:pt x="92" y="389"/>
                  </a:cubicBezTo>
                  <a:cubicBezTo>
                    <a:pt x="57" y="389"/>
                    <a:pt x="26" y="382"/>
                    <a:pt x="0" y="367"/>
                  </a:cubicBezTo>
                  <a:cubicBezTo>
                    <a:pt x="0" y="303"/>
                    <a:pt x="0" y="303"/>
                    <a:pt x="0" y="303"/>
                  </a:cubicBezTo>
                  <a:cubicBezTo>
                    <a:pt x="29" y="327"/>
                    <a:pt x="61" y="338"/>
                    <a:pt x="96" y="338"/>
                  </a:cubicBezTo>
                  <a:cubicBezTo>
                    <a:pt x="143" y="338"/>
                    <a:pt x="167" y="321"/>
                    <a:pt x="167" y="287"/>
                  </a:cubicBezTo>
                  <a:cubicBezTo>
                    <a:pt x="167" y="273"/>
                    <a:pt x="162" y="261"/>
                    <a:pt x="153" y="252"/>
                  </a:cubicBezTo>
                  <a:cubicBezTo>
                    <a:pt x="144" y="244"/>
                    <a:pt x="123" y="232"/>
                    <a:pt x="90" y="217"/>
                  </a:cubicBezTo>
                  <a:cubicBezTo>
                    <a:pt x="58" y="203"/>
                    <a:pt x="34" y="188"/>
                    <a:pt x="21" y="172"/>
                  </a:cubicBezTo>
                  <a:cubicBezTo>
                    <a:pt x="7" y="156"/>
                    <a:pt x="1" y="134"/>
                    <a:pt x="1" y="108"/>
                  </a:cubicBezTo>
                  <a:cubicBezTo>
                    <a:pt x="1" y="77"/>
                    <a:pt x="13" y="52"/>
                    <a:pt x="37" y="31"/>
                  </a:cubicBezTo>
                  <a:cubicBezTo>
                    <a:pt x="62" y="11"/>
                    <a:pt x="93" y="0"/>
                    <a:pt x="131" y="0"/>
                  </a:cubicBezTo>
                  <a:cubicBezTo>
                    <a:pt x="160" y="0"/>
                    <a:pt x="187" y="6"/>
                    <a:pt x="210" y="18"/>
                  </a:cubicBezTo>
                  <a:cubicBezTo>
                    <a:pt x="210" y="77"/>
                    <a:pt x="210" y="77"/>
                    <a:pt x="210" y="77"/>
                  </a:cubicBezTo>
                  <a:cubicBezTo>
                    <a:pt x="186" y="60"/>
                    <a:pt x="158" y="51"/>
                    <a:pt x="126" y="51"/>
                  </a:cubicBezTo>
                  <a:cubicBezTo>
                    <a:pt x="107" y="51"/>
                    <a:pt x="91" y="56"/>
                    <a:pt x="79" y="66"/>
                  </a:cubicBezTo>
                  <a:cubicBezTo>
                    <a:pt x="67" y="75"/>
                    <a:pt x="61" y="88"/>
                    <a:pt x="61" y="103"/>
                  </a:cubicBezTo>
                  <a:cubicBezTo>
                    <a:pt x="61" y="119"/>
                    <a:pt x="66" y="132"/>
                    <a:pt x="75" y="141"/>
                  </a:cubicBezTo>
                  <a:cubicBezTo>
                    <a:pt x="84" y="149"/>
                    <a:pt x="103" y="160"/>
                    <a:pt x="132" y="172"/>
                  </a:cubicBezTo>
                  <a:cubicBezTo>
                    <a:pt x="167" y="187"/>
                    <a:pt x="192" y="203"/>
                    <a:pt x="206" y="219"/>
                  </a:cubicBezTo>
                  <a:cubicBezTo>
                    <a:pt x="220" y="235"/>
                    <a:pt x="227" y="256"/>
                    <a:pt x="227" y="2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grpSp>
    </p:spTree>
    <p:extLst>
      <p:ext uri="{BB962C8B-B14F-4D97-AF65-F5344CB8AC3E}">
        <p14:creationId xmlns:p14="http://schemas.microsoft.com/office/powerpoint/2010/main" val="54296401"/>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p:cSld name="DEMO Lead-in">
    <p:bg>
      <p:bgPr>
        <a:solidFill>
          <a:schemeClr val="accent2"/>
        </a:solidFill>
        <a:effectLst/>
      </p:bgPr>
    </p:bg>
    <p:spTree>
      <p:nvGrpSpPr>
        <p:cNvPr id="1" name=""/>
        <p:cNvGrpSpPr/>
        <p:nvPr/>
      </p:nvGrpSpPr>
      <p:grpSpPr>
        <a:xfrm>
          <a:off x="0" y="0"/>
          <a:ext cx="0" cy="0"/>
          <a:chOff x="0" y="0"/>
          <a:chExt cx="0" cy="0"/>
        </a:xfrm>
      </p:grpSpPr>
      <p:grpSp>
        <p:nvGrpSpPr>
          <p:cNvPr id="18" name="Group 17"/>
          <p:cNvGrpSpPr/>
          <p:nvPr/>
        </p:nvGrpSpPr>
        <p:grpSpPr>
          <a:xfrm>
            <a:off x="9406400" y="5861707"/>
            <a:ext cx="2343449" cy="513900"/>
            <a:chOff x="3484562" y="4392613"/>
            <a:chExt cx="6862764" cy="1504950"/>
          </a:xfrm>
          <a:solidFill>
            <a:schemeClr val="bg1"/>
          </a:solidFill>
        </p:grpSpPr>
        <p:sp>
          <p:nvSpPr>
            <p:cNvPr id="6" name="Freeform 6"/>
            <p:cNvSpPr>
              <a:spLocks/>
            </p:cNvSpPr>
            <p:nvPr/>
          </p:nvSpPr>
          <p:spPr bwMode="auto">
            <a:xfrm>
              <a:off x="4151313" y="4392613"/>
              <a:ext cx="838200" cy="739775"/>
            </a:xfrm>
            <a:custGeom>
              <a:avLst/>
              <a:gdLst>
                <a:gd name="T0" fmla="*/ 0 w 528"/>
                <a:gd name="T1" fmla="*/ 466 h 466"/>
                <a:gd name="T2" fmla="*/ 528 w 528"/>
                <a:gd name="T3" fmla="*/ 466 h 466"/>
                <a:gd name="T4" fmla="*/ 528 w 528"/>
                <a:gd name="T5" fmla="*/ 0 h 466"/>
                <a:gd name="T6" fmla="*/ 0 w 528"/>
                <a:gd name="T7" fmla="*/ 74 h 466"/>
                <a:gd name="T8" fmla="*/ 0 w 528"/>
                <a:gd name="T9" fmla="*/ 466 h 466"/>
              </a:gdLst>
              <a:ahLst/>
              <a:cxnLst>
                <a:cxn ang="0">
                  <a:pos x="T0" y="T1"/>
                </a:cxn>
                <a:cxn ang="0">
                  <a:pos x="T2" y="T3"/>
                </a:cxn>
                <a:cxn ang="0">
                  <a:pos x="T4" y="T5"/>
                </a:cxn>
                <a:cxn ang="0">
                  <a:pos x="T6" y="T7"/>
                </a:cxn>
                <a:cxn ang="0">
                  <a:pos x="T8" y="T9"/>
                </a:cxn>
              </a:cxnLst>
              <a:rect l="0" t="0" r="r" b="b"/>
              <a:pathLst>
                <a:path w="528" h="466">
                  <a:moveTo>
                    <a:pt x="0" y="466"/>
                  </a:moveTo>
                  <a:lnTo>
                    <a:pt x="528" y="466"/>
                  </a:lnTo>
                  <a:lnTo>
                    <a:pt x="528" y="0"/>
                  </a:lnTo>
                  <a:lnTo>
                    <a:pt x="0" y="74"/>
                  </a:lnTo>
                  <a:lnTo>
                    <a:pt x="0" y="4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7" name="Freeform 7"/>
            <p:cNvSpPr>
              <a:spLocks/>
            </p:cNvSpPr>
            <p:nvPr/>
          </p:nvSpPr>
          <p:spPr bwMode="auto">
            <a:xfrm>
              <a:off x="3484562" y="4513263"/>
              <a:ext cx="642938" cy="619125"/>
            </a:xfrm>
            <a:custGeom>
              <a:avLst/>
              <a:gdLst>
                <a:gd name="T0" fmla="*/ 405 w 405"/>
                <a:gd name="T1" fmla="*/ 390 h 390"/>
                <a:gd name="T2" fmla="*/ 405 w 405"/>
                <a:gd name="T3" fmla="*/ 0 h 390"/>
                <a:gd name="T4" fmla="*/ 0 w 405"/>
                <a:gd name="T5" fmla="*/ 56 h 390"/>
                <a:gd name="T6" fmla="*/ 0 w 405"/>
                <a:gd name="T7" fmla="*/ 390 h 390"/>
                <a:gd name="T8" fmla="*/ 405 w 405"/>
                <a:gd name="T9" fmla="*/ 390 h 390"/>
              </a:gdLst>
              <a:ahLst/>
              <a:cxnLst>
                <a:cxn ang="0">
                  <a:pos x="T0" y="T1"/>
                </a:cxn>
                <a:cxn ang="0">
                  <a:pos x="T2" y="T3"/>
                </a:cxn>
                <a:cxn ang="0">
                  <a:pos x="T4" y="T5"/>
                </a:cxn>
                <a:cxn ang="0">
                  <a:pos x="T6" y="T7"/>
                </a:cxn>
                <a:cxn ang="0">
                  <a:pos x="T8" y="T9"/>
                </a:cxn>
              </a:cxnLst>
              <a:rect l="0" t="0" r="r" b="b"/>
              <a:pathLst>
                <a:path w="405" h="390">
                  <a:moveTo>
                    <a:pt x="405" y="390"/>
                  </a:moveTo>
                  <a:lnTo>
                    <a:pt x="405" y="0"/>
                  </a:lnTo>
                  <a:lnTo>
                    <a:pt x="0" y="56"/>
                  </a:lnTo>
                  <a:lnTo>
                    <a:pt x="0" y="390"/>
                  </a:lnTo>
                  <a:lnTo>
                    <a:pt x="405" y="3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8" name="Freeform 8"/>
            <p:cNvSpPr>
              <a:spLocks/>
            </p:cNvSpPr>
            <p:nvPr/>
          </p:nvSpPr>
          <p:spPr bwMode="auto">
            <a:xfrm>
              <a:off x="3484562" y="5157788"/>
              <a:ext cx="642938" cy="617538"/>
            </a:xfrm>
            <a:custGeom>
              <a:avLst/>
              <a:gdLst>
                <a:gd name="T0" fmla="*/ 405 w 405"/>
                <a:gd name="T1" fmla="*/ 0 h 389"/>
                <a:gd name="T2" fmla="*/ 0 w 405"/>
                <a:gd name="T3" fmla="*/ 0 h 389"/>
                <a:gd name="T4" fmla="*/ 0 w 405"/>
                <a:gd name="T5" fmla="*/ 333 h 389"/>
                <a:gd name="T6" fmla="*/ 405 w 405"/>
                <a:gd name="T7" fmla="*/ 389 h 389"/>
                <a:gd name="T8" fmla="*/ 405 w 405"/>
                <a:gd name="T9" fmla="*/ 0 h 389"/>
              </a:gdLst>
              <a:ahLst/>
              <a:cxnLst>
                <a:cxn ang="0">
                  <a:pos x="T0" y="T1"/>
                </a:cxn>
                <a:cxn ang="0">
                  <a:pos x="T2" y="T3"/>
                </a:cxn>
                <a:cxn ang="0">
                  <a:pos x="T4" y="T5"/>
                </a:cxn>
                <a:cxn ang="0">
                  <a:pos x="T6" y="T7"/>
                </a:cxn>
                <a:cxn ang="0">
                  <a:pos x="T8" y="T9"/>
                </a:cxn>
              </a:cxnLst>
              <a:rect l="0" t="0" r="r" b="b"/>
              <a:pathLst>
                <a:path w="405" h="389">
                  <a:moveTo>
                    <a:pt x="405" y="0"/>
                  </a:moveTo>
                  <a:lnTo>
                    <a:pt x="0" y="0"/>
                  </a:lnTo>
                  <a:lnTo>
                    <a:pt x="0" y="333"/>
                  </a:lnTo>
                  <a:lnTo>
                    <a:pt x="405" y="389"/>
                  </a:lnTo>
                  <a:lnTo>
                    <a:pt x="4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9" name="Freeform 9"/>
            <p:cNvSpPr>
              <a:spLocks/>
            </p:cNvSpPr>
            <p:nvPr/>
          </p:nvSpPr>
          <p:spPr bwMode="auto">
            <a:xfrm>
              <a:off x="4151313" y="5157788"/>
              <a:ext cx="838200" cy="739775"/>
            </a:xfrm>
            <a:custGeom>
              <a:avLst/>
              <a:gdLst>
                <a:gd name="T0" fmla="*/ 0 w 528"/>
                <a:gd name="T1" fmla="*/ 0 h 466"/>
                <a:gd name="T2" fmla="*/ 0 w 528"/>
                <a:gd name="T3" fmla="*/ 392 h 466"/>
                <a:gd name="T4" fmla="*/ 528 w 528"/>
                <a:gd name="T5" fmla="*/ 466 h 466"/>
                <a:gd name="T6" fmla="*/ 528 w 528"/>
                <a:gd name="T7" fmla="*/ 0 h 466"/>
                <a:gd name="T8" fmla="*/ 0 w 528"/>
                <a:gd name="T9" fmla="*/ 0 h 466"/>
              </a:gdLst>
              <a:ahLst/>
              <a:cxnLst>
                <a:cxn ang="0">
                  <a:pos x="T0" y="T1"/>
                </a:cxn>
                <a:cxn ang="0">
                  <a:pos x="T2" y="T3"/>
                </a:cxn>
                <a:cxn ang="0">
                  <a:pos x="T4" y="T5"/>
                </a:cxn>
                <a:cxn ang="0">
                  <a:pos x="T6" y="T7"/>
                </a:cxn>
                <a:cxn ang="0">
                  <a:pos x="T8" y="T9"/>
                </a:cxn>
              </a:cxnLst>
              <a:rect l="0" t="0" r="r" b="b"/>
              <a:pathLst>
                <a:path w="528" h="466">
                  <a:moveTo>
                    <a:pt x="0" y="0"/>
                  </a:moveTo>
                  <a:lnTo>
                    <a:pt x="0" y="392"/>
                  </a:lnTo>
                  <a:lnTo>
                    <a:pt x="528" y="466"/>
                  </a:lnTo>
                  <a:lnTo>
                    <a:pt x="528"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0" name="Freeform 10"/>
            <p:cNvSpPr>
              <a:spLocks/>
            </p:cNvSpPr>
            <p:nvPr/>
          </p:nvSpPr>
          <p:spPr bwMode="auto">
            <a:xfrm>
              <a:off x="6681788" y="4673600"/>
              <a:ext cx="136525" cy="133350"/>
            </a:xfrm>
            <a:custGeom>
              <a:avLst/>
              <a:gdLst>
                <a:gd name="T0" fmla="*/ 78 w 78"/>
                <a:gd name="T1" fmla="*/ 38 h 77"/>
                <a:gd name="T2" fmla="*/ 66 w 78"/>
                <a:gd name="T3" fmla="*/ 66 h 77"/>
                <a:gd name="T4" fmla="*/ 39 w 78"/>
                <a:gd name="T5" fmla="*/ 77 h 77"/>
                <a:gd name="T6" fmla="*/ 11 w 78"/>
                <a:gd name="T7" fmla="*/ 66 h 77"/>
                <a:gd name="T8" fmla="*/ 0 w 78"/>
                <a:gd name="T9" fmla="*/ 38 h 77"/>
                <a:gd name="T10" fmla="*/ 11 w 78"/>
                <a:gd name="T11" fmla="*/ 11 h 77"/>
                <a:gd name="T12" fmla="*/ 39 w 78"/>
                <a:gd name="T13" fmla="*/ 0 h 77"/>
                <a:gd name="T14" fmla="*/ 67 w 78"/>
                <a:gd name="T15" fmla="*/ 11 h 77"/>
                <a:gd name="T16" fmla="*/ 78 w 78"/>
                <a:gd name="T1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77">
                  <a:moveTo>
                    <a:pt x="78" y="38"/>
                  </a:moveTo>
                  <a:cubicBezTo>
                    <a:pt x="78" y="49"/>
                    <a:pt x="74" y="59"/>
                    <a:pt x="66" y="66"/>
                  </a:cubicBezTo>
                  <a:cubicBezTo>
                    <a:pt x="58" y="73"/>
                    <a:pt x="49" y="77"/>
                    <a:pt x="39" y="77"/>
                  </a:cubicBezTo>
                  <a:cubicBezTo>
                    <a:pt x="28" y="77"/>
                    <a:pt x="19" y="73"/>
                    <a:pt x="11" y="66"/>
                  </a:cubicBezTo>
                  <a:cubicBezTo>
                    <a:pt x="4" y="59"/>
                    <a:pt x="0" y="50"/>
                    <a:pt x="0" y="38"/>
                  </a:cubicBezTo>
                  <a:cubicBezTo>
                    <a:pt x="0" y="28"/>
                    <a:pt x="4" y="19"/>
                    <a:pt x="11" y="11"/>
                  </a:cubicBezTo>
                  <a:cubicBezTo>
                    <a:pt x="18" y="4"/>
                    <a:pt x="28" y="0"/>
                    <a:pt x="39" y="0"/>
                  </a:cubicBezTo>
                  <a:cubicBezTo>
                    <a:pt x="50" y="0"/>
                    <a:pt x="59" y="4"/>
                    <a:pt x="67" y="11"/>
                  </a:cubicBezTo>
                  <a:cubicBezTo>
                    <a:pt x="74" y="19"/>
                    <a:pt x="78" y="28"/>
                    <a:pt x="78"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1" name="Freeform 11"/>
            <p:cNvSpPr>
              <a:spLocks/>
            </p:cNvSpPr>
            <p:nvPr/>
          </p:nvSpPr>
          <p:spPr bwMode="auto">
            <a:xfrm>
              <a:off x="5440363" y="4692650"/>
              <a:ext cx="1173163" cy="903288"/>
            </a:xfrm>
            <a:custGeom>
              <a:avLst/>
              <a:gdLst>
                <a:gd name="T0" fmla="*/ 739 w 739"/>
                <a:gd name="T1" fmla="*/ 0 h 569"/>
                <a:gd name="T2" fmla="*/ 578 w 739"/>
                <a:gd name="T3" fmla="*/ 569 h 569"/>
                <a:gd name="T4" fmla="*/ 500 w 739"/>
                <a:gd name="T5" fmla="*/ 569 h 569"/>
                <a:gd name="T6" fmla="*/ 373 w 739"/>
                <a:gd name="T7" fmla="*/ 118 h 569"/>
                <a:gd name="T8" fmla="*/ 372 w 739"/>
                <a:gd name="T9" fmla="*/ 118 h 569"/>
                <a:gd name="T10" fmla="*/ 244 w 739"/>
                <a:gd name="T11" fmla="*/ 569 h 569"/>
                <a:gd name="T12" fmla="*/ 167 w 739"/>
                <a:gd name="T13" fmla="*/ 569 h 569"/>
                <a:gd name="T14" fmla="*/ 0 w 739"/>
                <a:gd name="T15" fmla="*/ 0 h 569"/>
                <a:gd name="T16" fmla="*/ 73 w 739"/>
                <a:gd name="T17" fmla="*/ 0 h 569"/>
                <a:gd name="T18" fmla="*/ 205 w 739"/>
                <a:gd name="T19" fmla="*/ 475 h 569"/>
                <a:gd name="T20" fmla="*/ 207 w 739"/>
                <a:gd name="T21" fmla="*/ 475 h 569"/>
                <a:gd name="T22" fmla="*/ 344 w 739"/>
                <a:gd name="T23" fmla="*/ 0 h 569"/>
                <a:gd name="T24" fmla="*/ 408 w 739"/>
                <a:gd name="T25" fmla="*/ 0 h 569"/>
                <a:gd name="T26" fmla="*/ 538 w 739"/>
                <a:gd name="T27" fmla="*/ 477 h 569"/>
                <a:gd name="T28" fmla="*/ 541 w 739"/>
                <a:gd name="T29" fmla="*/ 477 h 569"/>
                <a:gd name="T30" fmla="*/ 667 w 739"/>
                <a:gd name="T31" fmla="*/ 0 h 569"/>
                <a:gd name="T32" fmla="*/ 739 w 739"/>
                <a:gd name="T33" fmla="*/ 0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9" h="569">
                  <a:moveTo>
                    <a:pt x="739" y="0"/>
                  </a:moveTo>
                  <a:lnTo>
                    <a:pt x="578" y="569"/>
                  </a:lnTo>
                  <a:lnTo>
                    <a:pt x="500" y="569"/>
                  </a:lnTo>
                  <a:lnTo>
                    <a:pt x="373" y="118"/>
                  </a:lnTo>
                  <a:lnTo>
                    <a:pt x="372" y="118"/>
                  </a:lnTo>
                  <a:lnTo>
                    <a:pt x="244" y="569"/>
                  </a:lnTo>
                  <a:lnTo>
                    <a:pt x="167" y="569"/>
                  </a:lnTo>
                  <a:lnTo>
                    <a:pt x="0" y="0"/>
                  </a:lnTo>
                  <a:lnTo>
                    <a:pt x="73" y="0"/>
                  </a:lnTo>
                  <a:lnTo>
                    <a:pt x="205" y="475"/>
                  </a:lnTo>
                  <a:lnTo>
                    <a:pt x="207" y="475"/>
                  </a:lnTo>
                  <a:lnTo>
                    <a:pt x="344" y="0"/>
                  </a:lnTo>
                  <a:lnTo>
                    <a:pt x="408" y="0"/>
                  </a:lnTo>
                  <a:lnTo>
                    <a:pt x="538" y="477"/>
                  </a:lnTo>
                  <a:lnTo>
                    <a:pt x="541" y="477"/>
                  </a:lnTo>
                  <a:lnTo>
                    <a:pt x="667" y="0"/>
                  </a:lnTo>
                  <a:lnTo>
                    <a:pt x="7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2" name="Rectangle 12"/>
            <p:cNvSpPr>
              <a:spLocks noChangeArrowheads="1"/>
            </p:cNvSpPr>
            <p:nvPr/>
          </p:nvSpPr>
          <p:spPr bwMode="auto">
            <a:xfrm>
              <a:off x="6699250" y="4949825"/>
              <a:ext cx="103188" cy="646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3" name="Freeform 13"/>
            <p:cNvSpPr>
              <a:spLocks/>
            </p:cNvSpPr>
            <p:nvPr/>
          </p:nvSpPr>
          <p:spPr bwMode="auto">
            <a:xfrm>
              <a:off x="6956425" y="4933950"/>
              <a:ext cx="536575" cy="661988"/>
            </a:xfrm>
            <a:custGeom>
              <a:avLst/>
              <a:gdLst>
                <a:gd name="T0" fmla="*/ 308 w 308"/>
                <a:gd name="T1" fmla="*/ 380 h 380"/>
                <a:gd name="T2" fmla="*/ 249 w 308"/>
                <a:gd name="T3" fmla="*/ 380 h 380"/>
                <a:gd name="T4" fmla="*/ 249 w 308"/>
                <a:gd name="T5" fmla="*/ 169 h 380"/>
                <a:gd name="T6" fmla="*/ 163 w 308"/>
                <a:gd name="T7" fmla="*/ 51 h 380"/>
                <a:gd name="T8" fmla="*/ 89 w 308"/>
                <a:gd name="T9" fmla="*/ 84 h 380"/>
                <a:gd name="T10" fmla="*/ 60 w 308"/>
                <a:gd name="T11" fmla="*/ 169 h 380"/>
                <a:gd name="T12" fmla="*/ 60 w 308"/>
                <a:gd name="T13" fmla="*/ 380 h 380"/>
                <a:gd name="T14" fmla="*/ 0 w 308"/>
                <a:gd name="T15" fmla="*/ 380 h 380"/>
                <a:gd name="T16" fmla="*/ 0 w 308"/>
                <a:gd name="T17" fmla="*/ 9 h 380"/>
                <a:gd name="T18" fmla="*/ 60 w 308"/>
                <a:gd name="T19" fmla="*/ 9 h 380"/>
                <a:gd name="T20" fmla="*/ 60 w 308"/>
                <a:gd name="T21" fmla="*/ 71 h 380"/>
                <a:gd name="T22" fmla="*/ 61 w 308"/>
                <a:gd name="T23" fmla="*/ 71 h 380"/>
                <a:gd name="T24" fmla="*/ 183 w 308"/>
                <a:gd name="T25" fmla="*/ 0 h 380"/>
                <a:gd name="T26" fmla="*/ 276 w 308"/>
                <a:gd name="T27" fmla="*/ 40 h 380"/>
                <a:gd name="T28" fmla="*/ 308 w 308"/>
                <a:gd name="T29" fmla="*/ 153 h 380"/>
                <a:gd name="T30" fmla="*/ 308 w 308"/>
                <a:gd name="T31" fmla="*/ 38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8" h="380">
                  <a:moveTo>
                    <a:pt x="308" y="380"/>
                  </a:moveTo>
                  <a:cubicBezTo>
                    <a:pt x="249" y="380"/>
                    <a:pt x="249" y="380"/>
                    <a:pt x="249" y="380"/>
                  </a:cubicBezTo>
                  <a:cubicBezTo>
                    <a:pt x="249" y="169"/>
                    <a:pt x="249" y="169"/>
                    <a:pt x="249" y="169"/>
                  </a:cubicBezTo>
                  <a:cubicBezTo>
                    <a:pt x="249" y="90"/>
                    <a:pt x="220" y="51"/>
                    <a:pt x="163" y="51"/>
                  </a:cubicBezTo>
                  <a:cubicBezTo>
                    <a:pt x="133" y="51"/>
                    <a:pt x="109" y="62"/>
                    <a:pt x="89" y="84"/>
                  </a:cubicBezTo>
                  <a:cubicBezTo>
                    <a:pt x="70" y="106"/>
                    <a:pt x="60" y="134"/>
                    <a:pt x="60" y="169"/>
                  </a:cubicBezTo>
                  <a:cubicBezTo>
                    <a:pt x="60" y="380"/>
                    <a:pt x="60" y="380"/>
                    <a:pt x="60" y="380"/>
                  </a:cubicBezTo>
                  <a:cubicBezTo>
                    <a:pt x="0" y="380"/>
                    <a:pt x="0" y="380"/>
                    <a:pt x="0" y="380"/>
                  </a:cubicBezTo>
                  <a:cubicBezTo>
                    <a:pt x="0" y="9"/>
                    <a:pt x="0" y="9"/>
                    <a:pt x="0" y="9"/>
                  </a:cubicBezTo>
                  <a:cubicBezTo>
                    <a:pt x="60" y="9"/>
                    <a:pt x="60" y="9"/>
                    <a:pt x="60" y="9"/>
                  </a:cubicBezTo>
                  <a:cubicBezTo>
                    <a:pt x="60" y="71"/>
                    <a:pt x="60" y="71"/>
                    <a:pt x="60" y="71"/>
                  </a:cubicBezTo>
                  <a:cubicBezTo>
                    <a:pt x="61" y="71"/>
                    <a:pt x="61" y="71"/>
                    <a:pt x="61" y="71"/>
                  </a:cubicBezTo>
                  <a:cubicBezTo>
                    <a:pt x="89" y="24"/>
                    <a:pt x="129" y="0"/>
                    <a:pt x="183" y="0"/>
                  </a:cubicBezTo>
                  <a:cubicBezTo>
                    <a:pt x="224" y="0"/>
                    <a:pt x="255" y="14"/>
                    <a:pt x="276" y="40"/>
                  </a:cubicBezTo>
                  <a:cubicBezTo>
                    <a:pt x="297" y="67"/>
                    <a:pt x="308" y="104"/>
                    <a:pt x="308" y="153"/>
                  </a:cubicBezTo>
                  <a:lnTo>
                    <a:pt x="308" y="3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4" name="Freeform 14"/>
            <p:cNvSpPr>
              <a:spLocks noEditPoints="1"/>
            </p:cNvSpPr>
            <p:nvPr/>
          </p:nvSpPr>
          <p:spPr bwMode="auto">
            <a:xfrm>
              <a:off x="7610475" y="4640263"/>
              <a:ext cx="595313" cy="971550"/>
            </a:xfrm>
            <a:custGeom>
              <a:avLst/>
              <a:gdLst>
                <a:gd name="T0" fmla="*/ 342 w 342"/>
                <a:gd name="T1" fmla="*/ 549 h 558"/>
                <a:gd name="T2" fmla="*/ 283 w 342"/>
                <a:gd name="T3" fmla="*/ 549 h 558"/>
                <a:gd name="T4" fmla="*/ 283 w 342"/>
                <a:gd name="T5" fmla="*/ 486 h 558"/>
                <a:gd name="T6" fmla="*/ 281 w 342"/>
                <a:gd name="T7" fmla="*/ 486 h 558"/>
                <a:gd name="T8" fmla="*/ 154 w 342"/>
                <a:gd name="T9" fmla="*/ 558 h 558"/>
                <a:gd name="T10" fmla="*/ 42 w 342"/>
                <a:gd name="T11" fmla="*/ 508 h 558"/>
                <a:gd name="T12" fmla="*/ 0 w 342"/>
                <a:gd name="T13" fmla="*/ 373 h 558"/>
                <a:gd name="T14" fmla="*/ 46 w 342"/>
                <a:gd name="T15" fmla="*/ 225 h 558"/>
                <a:gd name="T16" fmla="*/ 170 w 342"/>
                <a:gd name="T17" fmla="*/ 169 h 558"/>
                <a:gd name="T18" fmla="*/ 281 w 342"/>
                <a:gd name="T19" fmla="*/ 229 h 558"/>
                <a:gd name="T20" fmla="*/ 283 w 342"/>
                <a:gd name="T21" fmla="*/ 229 h 558"/>
                <a:gd name="T22" fmla="*/ 283 w 342"/>
                <a:gd name="T23" fmla="*/ 0 h 558"/>
                <a:gd name="T24" fmla="*/ 342 w 342"/>
                <a:gd name="T25" fmla="*/ 0 h 558"/>
                <a:gd name="T26" fmla="*/ 342 w 342"/>
                <a:gd name="T27" fmla="*/ 549 h 558"/>
                <a:gd name="T28" fmla="*/ 283 w 342"/>
                <a:gd name="T29" fmla="*/ 381 h 558"/>
                <a:gd name="T30" fmla="*/ 283 w 342"/>
                <a:gd name="T31" fmla="*/ 327 h 558"/>
                <a:gd name="T32" fmla="*/ 252 w 342"/>
                <a:gd name="T33" fmla="*/ 250 h 558"/>
                <a:gd name="T34" fmla="*/ 178 w 342"/>
                <a:gd name="T35" fmla="*/ 220 h 558"/>
                <a:gd name="T36" fmla="*/ 93 w 342"/>
                <a:gd name="T37" fmla="*/ 260 h 558"/>
                <a:gd name="T38" fmla="*/ 61 w 342"/>
                <a:gd name="T39" fmla="*/ 369 h 558"/>
                <a:gd name="T40" fmla="*/ 91 w 342"/>
                <a:gd name="T41" fmla="*/ 470 h 558"/>
                <a:gd name="T42" fmla="*/ 171 w 342"/>
                <a:gd name="T43" fmla="*/ 507 h 558"/>
                <a:gd name="T44" fmla="*/ 251 w 342"/>
                <a:gd name="T45" fmla="*/ 472 h 558"/>
                <a:gd name="T46" fmla="*/ 283 w 342"/>
                <a:gd name="T47" fmla="*/ 381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2" h="558">
                  <a:moveTo>
                    <a:pt x="342" y="549"/>
                  </a:moveTo>
                  <a:cubicBezTo>
                    <a:pt x="283" y="549"/>
                    <a:pt x="283" y="549"/>
                    <a:pt x="283" y="549"/>
                  </a:cubicBezTo>
                  <a:cubicBezTo>
                    <a:pt x="283" y="486"/>
                    <a:pt x="283" y="486"/>
                    <a:pt x="283" y="486"/>
                  </a:cubicBezTo>
                  <a:cubicBezTo>
                    <a:pt x="281" y="486"/>
                    <a:pt x="281" y="486"/>
                    <a:pt x="281" y="486"/>
                  </a:cubicBezTo>
                  <a:cubicBezTo>
                    <a:pt x="254" y="534"/>
                    <a:pt x="211" y="558"/>
                    <a:pt x="154" y="558"/>
                  </a:cubicBezTo>
                  <a:cubicBezTo>
                    <a:pt x="107" y="558"/>
                    <a:pt x="70" y="541"/>
                    <a:pt x="42" y="508"/>
                  </a:cubicBezTo>
                  <a:cubicBezTo>
                    <a:pt x="14" y="474"/>
                    <a:pt x="0" y="429"/>
                    <a:pt x="0" y="373"/>
                  </a:cubicBezTo>
                  <a:cubicBezTo>
                    <a:pt x="0" y="311"/>
                    <a:pt x="16" y="262"/>
                    <a:pt x="46" y="225"/>
                  </a:cubicBezTo>
                  <a:cubicBezTo>
                    <a:pt x="77" y="188"/>
                    <a:pt x="118" y="169"/>
                    <a:pt x="170" y="169"/>
                  </a:cubicBezTo>
                  <a:cubicBezTo>
                    <a:pt x="221" y="169"/>
                    <a:pt x="258" y="189"/>
                    <a:pt x="281" y="229"/>
                  </a:cubicBezTo>
                  <a:cubicBezTo>
                    <a:pt x="283" y="229"/>
                    <a:pt x="283" y="229"/>
                    <a:pt x="283" y="229"/>
                  </a:cubicBezTo>
                  <a:cubicBezTo>
                    <a:pt x="283" y="0"/>
                    <a:pt x="283" y="0"/>
                    <a:pt x="283" y="0"/>
                  </a:cubicBezTo>
                  <a:cubicBezTo>
                    <a:pt x="342" y="0"/>
                    <a:pt x="342" y="0"/>
                    <a:pt x="342" y="0"/>
                  </a:cubicBezTo>
                  <a:lnTo>
                    <a:pt x="342" y="549"/>
                  </a:lnTo>
                  <a:close/>
                  <a:moveTo>
                    <a:pt x="283" y="381"/>
                  </a:moveTo>
                  <a:cubicBezTo>
                    <a:pt x="283" y="327"/>
                    <a:pt x="283" y="327"/>
                    <a:pt x="283" y="327"/>
                  </a:cubicBezTo>
                  <a:cubicBezTo>
                    <a:pt x="283" y="296"/>
                    <a:pt x="272" y="271"/>
                    <a:pt x="252" y="250"/>
                  </a:cubicBezTo>
                  <a:cubicBezTo>
                    <a:pt x="232" y="230"/>
                    <a:pt x="207" y="220"/>
                    <a:pt x="178" y="220"/>
                  </a:cubicBezTo>
                  <a:cubicBezTo>
                    <a:pt x="142" y="220"/>
                    <a:pt x="114" y="233"/>
                    <a:pt x="93" y="260"/>
                  </a:cubicBezTo>
                  <a:cubicBezTo>
                    <a:pt x="72" y="286"/>
                    <a:pt x="61" y="323"/>
                    <a:pt x="61" y="369"/>
                  </a:cubicBezTo>
                  <a:cubicBezTo>
                    <a:pt x="61" y="412"/>
                    <a:pt x="71" y="446"/>
                    <a:pt x="91" y="470"/>
                  </a:cubicBezTo>
                  <a:cubicBezTo>
                    <a:pt x="111" y="495"/>
                    <a:pt x="137" y="507"/>
                    <a:pt x="171" y="507"/>
                  </a:cubicBezTo>
                  <a:cubicBezTo>
                    <a:pt x="203" y="507"/>
                    <a:pt x="230" y="496"/>
                    <a:pt x="251" y="472"/>
                  </a:cubicBezTo>
                  <a:cubicBezTo>
                    <a:pt x="272" y="448"/>
                    <a:pt x="283" y="418"/>
                    <a:pt x="283" y="3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5" name="Freeform 15"/>
            <p:cNvSpPr>
              <a:spLocks noEditPoints="1"/>
            </p:cNvSpPr>
            <p:nvPr/>
          </p:nvSpPr>
          <p:spPr bwMode="auto">
            <a:xfrm>
              <a:off x="8337550" y="4933950"/>
              <a:ext cx="635000" cy="677863"/>
            </a:xfrm>
            <a:custGeom>
              <a:avLst/>
              <a:gdLst>
                <a:gd name="T0" fmla="*/ 364 w 364"/>
                <a:gd name="T1" fmla="*/ 193 h 389"/>
                <a:gd name="T2" fmla="*/ 314 w 364"/>
                <a:gd name="T3" fmla="*/ 335 h 389"/>
                <a:gd name="T4" fmla="*/ 180 w 364"/>
                <a:gd name="T5" fmla="*/ 389 h 389"/>
                <a:gd name="T6" fmla="*/ 49 w 364"/>
                <a:gd name="T7" fmla="*/ 337 h 389"/>
                <a:gd name="T8" fmla="*/ 0 w 364"/>
                <a:gd name="T9" fmla="*/ 199 h 389"/>
                <a:gd name="T10" fmla="*/ 50 w 364"/>
                <a:gd name="T11" fmla="*/ 54 h 389"/>
                <a:gd name="T12" fmla="*/ 188 w 364"/>
                <a:gd name="T13" fmla="*/ 0 h 389"/>
                <a:gd name="T14" fmla="*/ 318 w 364"/>
                <a:gd name="T15" fmla="*/ 52 h 389"/>
                <a:gd name="T16" fmla="*/ 364 w 364"/>
                <a:gd name="T17" fmla="*/ 193 h 389"/>
                <a:gd name="T18" fmla="*/ 303 w 364"/>
                <a:gd name="T19" fmla="*/ 195 h 389"/>
                <a:gd name="T20" fmla="*/ 273 w 364"/>
                <a:gd name="T21" fmla="*/ 88 h 389"/>
                <a:gd name="T22" fmla="*/ 184 w 364"/>
                <a:gd name="T23" fmla="*/ 51 h 389"/>
                <a:gd name="T24" fmla="*/ 94 w 364"/>
                <a:gd name="T25" fmla="*/ 89 h 389"/>
                <a:gd name="T26" fmla="*/ 60 w 364"/>
                <a:gd name="T27" fmla="*/ 197 h 389"/>
                <a:gd name="T28" fmla="*/ 94 w 364"/>
                <a:gd name="T29" fmla="*/ 301 h 389"/>
                <a:gd name="T30" fmla="*/ 184 w 364"/>
                <a:gd name="T31" fmla="*/ 338 h 389"/>
                <a:gd name="T32" fmla="*/ 273 w 364"/>
                <a:gd name="T33" fmla="*/ 301 h 389"/>
                <a:gd name="T34" fmla="*/ 303 w 364"/>
                <a:gd name="T35" fmla="*/ 195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4" h="389">
                  <a:moveTo>
                    <a:pt x="364" y="193"/>
                  </a:moveTo>
                  <a:cubicBezTo>
                    <a:pt x="364" y="252"/>
                    <a:pt x="348" y="299"/>
                    <a:pt x="314" y="335"/>
                  </a:cubicBezTo>
                  <a:cubicBezTo>
                    <a:pt x="281" y="371"/>
                    <a:pt x="236" y="389"/>
                    <a:pt x="180" y="389"/>
                  </a:cubicBezTo>
                  <a:cubicBezTo>
                    <a:pt x="125" y="389"/>
                    <a:pt x="81" y="372"/>
                    <a:pt x="49" y="337"/>
                  </a:cubicBezTo>
                  <a:cubicBezTo>
                    <a:pt x="16" y="302"/>
                    <a:pt x="0" y="256"/>
                    <a:pt x="0" y="199"/>
                  </a:cubicBezTo>
                  <a:cubicBezTo>
                    <a:pt x="0" y="138"/>
                    <a:pt x="16" y="89"/>
                    <a:pt x="50" y="54"/>
                  </a:cubicBezTo>
                  <a:cubicBezTo>
                    <a:pt x="83" y="18"/>
                    <a:pt x="130" y="0"/>
                    <a:pt x="188" y="0"/>
                  </a:cubicBezTo>
                  <a:cubicBezTo>
                    <a:pt x="243" y="0"/>
                    <a:pt x="286" y="18"/>
                    <a:pt x="318" y="52"/>
                  </a:cubicBezTo>
                  <a:cubicBezTo>
                    <a:pt x="349" y="86"/>
                    <a:pt x="364" y="133"/>
                    <a:pt x="364" y="193"/>
                  </a:cubicBezTo>
                  <a:close/>
                  <a:moveTo>
                    <a:pt x="303" y="195"/>
                  </a:moveTo>
                  <a:cubicBezTo>
                    <a:pt x="303" y="149"/>
                    <a:pt x="293" y="113"/>
                    <a:pt x="273" y="88"/>
                  </a:cubicBezTo>
                  <a:cubicBezTo>
                    <a:pt x="252" y="63"/>
                    <a:pt x="222" y="51"/>
                    <a:pt x="184" y="51"/>
                  </a:cubicBezTo>
                  <a:cubicBezTo>
                    <a:pt x="146" y="51"/>
                    <a:pt x="116" y="64"/>
                    <a:pt x="94" y="89"/>
                  </a:cubicBezTo>
                  <a:cubicBezTo>
                    <a:pt x="71" y="115"/>
                    <a:pt x="60" y="151"/>
                    <a:pt x="60" y="197"/>
                  </a:cubicBezTo>
                  <a:cubicBezTo>
                    <a:pt x="60" y="241"/>
                    <a:pt x="71" y="276"/>
                    <a:pt x="94" y="301"/>
                  </a:cubicBezTo>
                  <a:cubicBezTo>
                    <a:pt x="116" y="326"/>
                    <a:pt x="146" y="338"/>
                    <a:pt x="184" y="338"/>
                  </a:cubicBezTo>
                  <a:cubicBezTo>
                    <a:pt x="223" y="338"/>
                    <a:pt x="252" y="326"/>
                    <a:pt x="273" y="301"/>
                  </a:cubicBezTo>
                  <a:cubicBezTo>
                    <a:pt x="293" y="277"/>
                    <a:pt x="303" y="241"/>
                    <a:pt x="30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6" name="Freeform 16"/>
            <p:cNvSpPr>
              <a:spLocks/>
            </p:cNvSpPr>
            <p:nvPr/>
          </p:nvSpPr>
          <p:spPr bwMode="auto">
            <a:xfrm>
              <a:off x="9009063" y="4949825"/>
              <a:ext cx="901700" cy="646113"/>
            </a:xfrm>
            <a:custGeom>
              <a:avLst/>
              <a:gdLst>
                <a:gd name="T0" fmla="*/ 568 w 568"/>
                <a:gd name="T1" fmla="*/ 0 h 407"/>
                <a:gd name="T2" fmla="*/ 446 w 568"/>
                <a:gd name="T3" fmla="*/ 407 h 407"/>
                <a:gd name="T4" fmla="*/ 378 w 568"/>
                <a:gd name="T5" fmla="*/ 407 h 407"/>
                <a:gd name="T6" fmla="*/ 288 w 568"/>
                <a:gd name="T7" fmla="*/ 91 h 407"/>
                <a:gd name="T8" fmla="*/ 286 w 568"/>
                <a:gd name="T9" fmla="*/ 91 h 407"/>
                <a:gd name="T10" fmla="*/ 187 w 568"/>
                <a:gd name="T11" fmla="*/ 407 h 407"/>
                <a:gd name="T12" fmla="*/ 122 w 568"/>
                <a:gd name="T13" fmla="*/ 407 h 407"/>
                <a:gd name="T14" fmla="*/ 0 w 568"/>
                <a:gd name="T15" fmla="*/ 0 h 407"/>
                <a:gd name="T16" fmla="*/ 68 w 568"/>
                <a:gd name="T17" fmla="*/ 0 h 407"/>
                <a:gd name="T18" fmla="*/ 158 w 568"/>
                <a:gd name="T19" fmla="*/ 328 h 407"/>
                <a:gd name="T20" fmla="*/ 161 w 568"/>
                <a:gd name="T21" fmla="*/ 328 h 407"/>
                <a:gd name="T22" fmla="*/ 262 w 568"/>
                <a:gd name="T23" fmla="*/ 0 h 407"/>
                <a:gd name="T24" fmla="*/ 321 w 568"/>
                <a:gd name="T25" fmla="*/ 0 h 407"/>
                <a:gd name="T26" fmla="*/ 411 w 568"/>
                <a:gd name="T27" fmla="*/ 328 h 407"/>
                <a:gd name="T28" fmla="*/ 414 w 568"/>
                <a:gd name="T29" fmla="*/ 328 h 407"/>
                <a:gd name="T30" fmla="*/ 503 w 568"/>
                <a:gd name="T31" fmla="*/ 0 h 407"/>
                <a:gd name="T32" fmla="*/ 568 w 568"/>
                <a:gd name="T3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8" h="407">
                  <a:moveTo>
                    <a:pt x="568" y="0"/>
                  </a:moveTo>
                  <a:lnTo>
                    <a:pt x="446" y="407"/>
                  </a:lnTo>
                  <a:lnTo>
                    <a:pt x="378" y="407"/>
                  </a:lnTo>
                  <a:lnTo>
                    <a:pt x="288" y="91"/>
                  </a:lnTo>
                  <a:lnTo>
                    <a:pt x="286" y="91"/>
                  </a:lnTo>
                  <a:lnTo>
                    <a:pt x="187" y="407"/>
                  </a:lnTo>
                  <a:lnTo>
                    <a:pt x="122" y="407"/>
                  </a:lnTo>
                  <a:lnTo>
                    <a:pt x="0" y="0"/>
                  </a:lnTo>
                  <a:lnTo>
                    <a:pt x="68" y="0"/>
                  </a:lnTo>
                  <a:lnTo>
                    <a:pt x="158" y="328"/>
                  </a:lnTo>
                  <a:lnTo>
                    <a:pt x="161" y="328"/>
                  </a:lnTo>
                  <a:lnTo>
                    <a:pt x="262" y="0"/>
                  </a:lnTo>
                  <a:lnTo>
                    <a:pt x="321" y="0"/>
                  </a:lnTo>
                  <a:lnTo>
                    <a:pt x="411" y="328"/>
                  </a:lnTo>
                  <a:lnTo>
                    <a:pt x="414" y="328"/>
                  </a:lnTo>
                  <a:lnTo>
                    <a:pt x="503" y="0"/>
                  </a:lnTo>
                  <a:lnTo>
                    <a:pt x="5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7" name="Freeform 17"/>
            <p:cNvSpPr>
              <a:spLocks/>
            </p:cNvSpPr>
            <p:nvPr/>
          </p:nvSpPr>
          <p:spPr bwMode="auto">
            <a:xfrm>
              <a:off x="9952038" y="4933950"/>
              <a:ext cx="395288" cy="677863"/>
            </a:xfrm>
            <a:custGeom>
              <a:avLst/>
              <a:gdLst>
                <a:gd name="T0" fmla="*/ 227 w 227"/>
                <a:gd name="T1" fmla="*/ 281 h 389"/>
                <a:gd name="T2" fmla="*/ 190 w 227"/>
                <a:gd name="T3" fmla="*/ 359 h 389"/>
                <a:gd name="T4" fmla="*/ 92 w 227"/>
                <a:gd name="T5" fmla="*/ 389 h 389"/>
                <a:gd name="T6" fmla="*/ 0 w 227"/>
                <a:gd name="T7" fmla="*/ 367 h 389"/>
                <a:gd name="T8" fmla="*/ 0 w 227"/>
                <a:gd name="T9" fmla="*/ 303 h 389"/>
                <a:gd name="T10" fmla="*/ 96 w 227"/>
                <a:gd name="T11" fmla="*/ 338 h 389"/>
                <a:gd name="T12" fmla="*/ 167 w 227"/>
                <a:gd name="T13" fmla="*/ 287 h 389"/>
                <a:gd name="T14" fmla="*/ 153 w 227"/>
                <a:gd name="T15" fmla="*/ 252 h 389"/>
                <a:gd name="T16" fmla="*/ 90 w 227"/>
                <a:gd name="T17" fmla="*/ 217 h 389"/>
                <a:gd name="T18" fmla="*/ 21 w 227"/>
                <a:gd name="T19" fmla="*/ 172 h 389"/>
                <a:gd name="T20" fmla="*/ 1 w 227"/>
                <a:gd name="T21" fmla="*/ 108 h 389"/>
                <a:gd name="T22" fmla="*/ 37 w 227"/>
                <a:gd name="T23" fmla="*/ 31 h 389"/>
                <a:gd name="T24" fmla="*/ 131 w 227"/>
                <a:gd name="T25" fmla="*/ 0 h 389"/>
                <a:gd name="T26" fmla="*/ 210 w 227"/>
                <a:gd name="T27" fmla="*/ 18 h 389"/>
                <a:gd name="T28" fmla="*/ 210 w 227"/>
                <a:gd name="T29" fmla="*/ 77 h 389"/>
                <a:gd name="T30" fmla="*/ 126 w 227"/>
                <a:gd name="T31" fmla="*/ 51 h 389"/>
                <a:gd name="T32" fmla="*/ 79 w 227"/>
                <a:gd name="T33" fmla="*/ 66 h 389"/>
                <a:gd name="T34" fmla="*/ 61 w 227"/>
                <a:gd name="T35" fmla="*/ 103 h 389"/>
                <a:gd name="T36" fmla="*/ 75 w 227"/>
                <a:gd name="T37" fmla="*/ 141 h 389"/>
                <a:gd name="T38" fmla="*/ 132 w 227"/>
                <a:gd name="T39" fmla="*/ 172 h 389"/>
                <a:gd name="T40" fmla="*/ 206 w 227"/>
                <a:gd name="T41" fmla="*/ 219 h 389"/>
                <a:gd name="T42" fmla="*/ 227 w 227"/>
                <a:gd name="T43" fmla="*/ 281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7" h="389">
                  <a:moveTo>
                    <a:pt x="227" y="281"/>
                  </a:moveTo>
                  <a:cubicBezTo>
                    <a:pt x="227" y="313"/>
                    <a:pt x="215" y="339"/>
                    <a:pt x="190" y="359"/>
                  </a:cubicBezTo>
                  <a:cubicBezTo>
                    <a:pt x="166" y="379"/>
                    <a:pt x="133" y="389"/>
                    <a:pt x="92" y="389"/>
                  </a:cubicBezTo>
                  <a:cubicBezTo>
                    <a:pt x="57" y="389"/>
                    <a:pt x="26" y="382"/>
                    <a:pt x="0" y="367"/>
                  </a:cubicBezTo>
                  <a:cubicBezTo>
                    <a:pt x="0" y="303"/>
                    <a:pt x="0" y="303"/>
                    <a:pt x="0" y="303"/>
                  </a:cubicBezTo>
                  <a:cubicBezTo>
                    <a:pt x="29" y="327"/>
                    <a:pt x="61" y="338"/>
                    <a:pt x="96" y="338"/>
                  </a:cubicBezTo>
                  <a:cubicBezTo>
                    <a:pt x="143" y="338"/>
                    <a:pt x="167" y="321"/>
                    <a:pt x="167" y="287"/>
                  </a:cubicBezTo>
                  <a:cubicBezTo>
                    <a:pt x="167" y="273"/>
                    <a:pt x="162" y="261"/>
                    <a:pt x="153" y="252"/>
                  </a:cubicBezTo>
                  <a:cubicBezTo>
                    <a:pt x="144" y="244"/>
                    <a:pt x="123" y="232"/>
                    <a:pt x="90" y="217"/>
                  </a:cubicBezTo>
                  <a:cubicBezTo>
                    <a:pt x="58" y="203"/>
                    <a:pt x="34" y="188"/>
                    <a:pt x="21" y="172"/>
                  </a:cubicBezTo>
                  <a:cubicBezTo>
                    <a:pt x="7" y="156"/>
                    <a:pt x="1" y="134"/>
                    <a:pt x="1" y="108"/>
                  </a:cubicBezTo>
                  <a:cubicBezTo>
                    <a:pt x="1" y="77"/>
                    <a:pt x="13" y="52"/>
                    <a:pt x="37" y="31"/>
                  </a:cubicBezTo>
                  <a:cubicBezTo>
                    <a:pt x="62" y="11"/>
                    <a:pt x="93" y="0"/>
                    <a:pt x="131" y="0"/>
                  </a:cubicBezTo>
                  <a:cubicBezTo>
                    <a:pt x="160" y="0"/>
                    <a:pt x="187" y="6"/>
                    <a:pt x="210" y="18"/>
                  </a:cubicBezTo>
                  <a:cubicBezTo>
                    <a:pt x="210" y="77"/>
                    <a:pt x="210" y="77"/>
                    <a:pt x="210" y="77"/>
                  </a:cubicBezTo>
                  <a:cubicBezTo>
                    <a:pt x="186" y="60"/>
                    <a:pt x="158" y="51"/>
                    <a:pt x="126" y="51"/>
                  </a:cubicBezTo>
                  <a:cubicBezTo>
                    <a:pt x="107" y="51"/>
                    <a:pt x="91" y="56"/>
                    <a:pt x="79" y="66"/>
                  </a:cubicBezTo>
                  <a:cubicBezTo>
                    <a:pt x="67" y="75"/>
                    <a:pt x="61" y="88"/>
                    <a:pt x="61" y="103"/>
                  </a:cubicBezTo>
                  <a:cubicBezTo>
                    <a:pt x="61" y="119"/>
                    <a:pt x="66" y="132"/>
                    <a:pt x="75" y="141"/>
                  </a:cubicBezTo>
                  <a:cubicBezTo>
                    <a:pt x="84" y="149"/>
                    <a:pt x="103" y="160"/>
                    <a:pt x="132" y="172"/>
                  </a:cubicBezTo>
                  <a:cubicBezTo>
                    <a:pt x="167" y="187"/>
                    <a:pt x="192" y="203"/>
                    <a:pt x="206" y="219"/>
                  </a:cubicBezTo>
                  <a:cubicBezTo>
                    <a:pt x="220" y="235"/>
                    <a:pt x="227" y="256"/>
                    <a:pt x="227" y="2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grpSp>
      <p:sp>
        <p:nvSpPr>
          <p:cNvPr id="19" name="Content Placeholder 18"/>
          <p:cNvSpPr>
            <a:spLocks noGrp="1"/>
          </p:cNvSpPr>
          <p:nvPr>
            <p:ph sz="quarter" idx="10" hasCustomPrompt="1"/>
          </p:nvPr>
        </p:nvSpPr>
        <p:spPr>
          <a:xfrm>
            <a:off x="10158413" y="6378575"/>
            <a:ext cx="1639887" cy="323850"/>
          </a:xfrm>
        </p:spPr>
        <p:txBody>
          <a:bodyPr/>
          <a:lstStyle>
            <a:lvl1pPr>
              <a:defRPr sz="1600">
                <a:solidFill>
                  <a:schemeClr val="bg2"/>
                </a:solidFill>
                <a:latin typeface="+mn-lt"/>
              </a:defRPr>
            </a:lvl1pPr>
          </a:lstStyle>
          <a:p>
            <a:pPr lvl="0"/>
            <a:r>
              <a:rPr lang="en-US" dirty="0" smtClean="0"/>
              <a:t>0:00</a:t>
            </a:r>
            <a:endParaRPr lang="en-US" dirty="0"/>
          </a:p>
        </p:txBody>
      </p:sp>
      <p:sp>
        <p:nvSpPr>
          <p:cNvPr id="46" name="TextBox 45"/>
          <p:cNvSpPr txBox="1"/>
          <p:nvPr/>
        </p:nvSpPr>
        <p:spPr>
          <a:xfrm>
            <a:off x="689547" y="3567659"/>
            <a:ext cx="2832186" cy="1218795"/>
          </a:xfrm>
          <a:prstGeom prst="rect">
            <a:avLst/>
          </a:prstGeom>
          <a:noFill/>
        </p:spPr>
        <p:txBody>
          <a:bodyPr wrap="none" lIns="137160" tIns="109728" rIns="137160" bIns="109728" rtlCol="0">
            <a:spAutoFit/>
          </a:bodyPr>
          <a:lstStyle/>
          <a:p>
            <a:pPr>
              <a:lnSpc>
                <a:spcPct val="90000"/>
              </a:lnSpc>
              <a:spcBef>
                <a:spcPts val="600"/>
              </a:spcBef>
            </a:pPr>
            <a:r>
              <a:rPr lang="en-US" sz="7200" dirty="0" smtClean="0">
                <a:solidFill>
                  <a:schemeClr val="bg1"/>
                </a:solidFill>
              </a:rPr>
              <a:t>DEMO</a:t>
            </a:r>
          </a:p>
        </p:txBody>
      </p:sp>
      <p:sp>
        <p:nvSpPr>
          <p:cNvPr id="20" name="Title 1"/>
          <p:cNvSpPr>
            <a:spLocks noGrp="1"/>
          </p:cNvSpPr>
          <p:nvPr>
            <p:ph type="ctrTitle" hasCustomPrompt="1"/>
          </p:nvPr>
        </p:nvSpPr>
        <p:spPr>
          <a:xfrm>
            <a:off x="720342" y="736517"/>
            <a:ext cx="10751313" cy="2695311"/>
          </a:xfrm>
        </p:spPr>
        <p:txBody>
          <a:bodyPr anchor="b" anchorCtr="0">
            <a:noAutofit/>
          </a:bodyPr>
          <a:lstStyle>
            <a:lvl1pPr algn="l">
              <a:defRPr sz="7200">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3527463829"/>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userDrawn="1">
  <p:cSld name="Code slide">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endParaRPr lang="en-US" dirty="0" smtClean="0"/>
          </a:p>
        </p:txBody>
      </p:sp>
      <p:sp>
        <p:nvSpPr>
          <p:cNvPr id="5" name="Slide Number Placeholder 4"/>
          <p:cNvSpPr>
            <a:spLocks noGrp="1"/>
          </p:cNvSpPr>
          <p:nvPr>
            <p:ph type="sldNum" sz="quarter" idx="12"/>
          </p:nvPr>
        </p:nvSpPr>
        <p:spPr/>
        <p:txBody>
          <a:bodyPr/>
          <a:lstStyle/>
          <a:p>
            <a:endParaRPr lang="en-US" dirty="0"/>
          </a:p>
        </p:txBody>
      </p:sp>
      <p:sp>
        <p:nvSpPr>
          <p:cNvPr id="7" name="Title 1"/>
          <p:cNvSpPr>
            <a:spLocks noGrp="1"/>
          </p:cNvSpPr>
          <p:nvPr>
            <p:ph type="title"/>
          </p:nvPr>
        </p:nvSpPr>
        <p:spPr>
          <a:xfrm>
            <a:off x="269240" y="289511"/>
            <a:ext cx="11655840" cy="899665"/>
          </a:xfrm>
        </p:spPr>
        <p:txBody>
          <a:bodyPr/>
          <a:lstStyle/>
          <a:p>
            <a:r>
              <a:rPr lang="en-US" smtClean="0"/>
              <a:t>Click to edit Master title style</a:t>
            </a:r>
            <a:endParaRPr lang="en-US"/>
          </a:p>
        </p:txBody>
      </p:sp>
      <p:sp>
        <p:nvSpPr>
          <p:cNvPr id="8" name="Rectangle 7"/>
          <p:cNvSpPr/>
          <p:nvPr userDrawn="1"/>
        </p:nvSpPr>
        <p:spPr>
          <a:xfrm>
            <a:off x="269239" y="1562282"/>
            <a:ext cx="11653522" cy="4686054"/>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34464" tIns="89642" rIns="134464" bIns="89642" rtlCol="0" anchor="t" anchorCtr="0"/>
          <a:lstStyle/>
          <a:p>
            <a:pPr algn="ctr"/>
            <a:endParaRPr lang="en-US" sz="1765" dirty="0" err="1" smtClean="0">
              <a:ln w="12700" cmpd="sng">
                <a:solidFill>
                  <a:schemeClr val="tx1"/>
                </a:solidFill>
              </a:ln>
              <a:solidFill>
                <a:schemeClr val="tx2"/>
              </a:solidFill>
            </a:endParaRPr>
          </a:p>
        </p:txBody>
      </p:sp>
      <p:sp>
        <p:nvSpPr>
          <p:cNvPr id="9" name="Text Placeholder 16"/>
          <p:cNvSpPr>
            <a:spLocks noGrp="1"/>
          </p:cNvSpPr>
          <p:nvPr>
            <p:ph type="body" sz="quarter" idx="21" hasCustomPrompt="1"/>
          </p:nvPr>
        </p:nvSpPr>
        <p:spPr>
          <a:xfrm>
            <a:off x="269239" y="1563382"/>
            <a:ext cx="11653522" cy="1692925"/>
          </a:xfrm>
        </p:spPr>
        <p:txBody>
          <a:bodyPr lIns="182880" tIns="182880" rIns="182880" bIns="182880"/>
          <a:lstStyle>
            <a:lvl1pPr marL="112038" indent="-112038">
              <a:lnSpc>
                <a:spcPct val="110000"/>
              </a:lnSpc>
              <a:buFont typeface="Lucida Grande"/>
              <a:buChar char=" "/>
              <a:defRPr sz="1372" baseline="0">
                <a:solidFill>
                  <a:schemeClr val="tx1"/>
                </a:solidFill>
                <a:latin typeface="Consolas"/>
                <a:cs typeface="Consolas"/>
              </a:defRPr>
            </a:lvl1pPr>
            <a:lvl2pPr marL="563307" indent="-112038">
              <a:lnSpc>
                <a:spcPct val="110000"/>
              </a:lnSpc>
              <a:buFont typeface="Lucida Grande"/>
              <a:buChar char=" "/>
              <a:defRPr sz="1372">
                <a:solidFill>
                  <a:schemeClr val="tx1"/>
                </a:solidFill>
                <a:latin typeface="Consolas"/>
              </a:defRPr>
            </a:lvl2pPr>
            <a:lvl3pPr marL="1008350" indent="-112038">
              <a:lnSpc>
                <a:spcPct val="110000"/>
              </a:lnSpc>
              <a:buFont typeface="Lucida Grande"/>
              <a:buChar char=" "/>
              <a:defRPr sz="1372" baseline="0">
                <a:solidFill>
                  <a:schemeClr val="tx1"/>
                </a:solidFill>
                <a:latin typeface="Consolas"/>
              </a:defRPr>
            </a:lvl3pPr>
            <a:lvl4pPr marL="1459619" indent="-112038">
              <a:lnSpc>
                <a:spcPct val="110000"/>
              </a:lnSpc>
              <a:buFont typeface="Lucida Grande"/>
              <a:buChar char=" "/>
              <a:defRPr sz="1372" baseline="0">
                <a:solidFill>
                  <a:schemeClr val="tx1"/>
                </a:solidFill>
                <a:latin typeface="Consolas"/>
              </a:defRPr>
            </a:lvl4pPr>
            <a:lvl5pPr marL="1904662" indent="-112038">
              <a:lnSpc>
                <a:spcPct val="110000"/>
              </a:lnSpc>
              <a:buFont typeface="Lucida Grande"/>
              <a:buChar char=" "/>
              <a:defRPr sz="1372" baseline="0">
                <a:solidFill>
                  <a:schemeClr val="tx1"/>
                </a:solidFill>
                <a:latin typeface="Consolas"/>
              </a:defRPr>
            </a:lvl5pPr>
          </a:lstStyle>
          <a:p>
            <a:pPr lvl="0"/>
            <a:r>
              <a:rPr lang="en-US" dirty="0" smtClean="0"/>
              <a:t>Code Snippet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694634581"/>
      </p:ext>
    </p:extLst>
  </p:cSld>
  <p:clrMapOvr>
    <a:masterClrMapping/>
  </p:clrMapOvr>
  <p:transition>
    <p:fade/>
  </p:transition>
  <p:timing>
    <p:tnLst>
      <p:par>
        <p:cTn id="1" dur="indefinite" restart="never" nodeType="tmRoot"/>
      </p:par>
    </p:tn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11651658"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smtClean="0"/>
              <a:t>Presentation title</a:t>
            </a:r>
            <a:endParaRPr lang="en-US" dirty="0"/>
          </a:p>
        </p:txBody>
      </p:sp>
      <p:sp>
        <p:nvSpPr>
          <p:cNvPr id="4"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smtClean="0"/>
              <a:t>Session Code Here</a:t>
            </a:r>
            <a:endParaRPr lang="en-US" dirty="0"/>
          </a:p>
        </p:txBody>
      </p:sp>
    </p:spTree>
    <p:extLst>
      <p:ext uri="{BB962C8B-B14F-4D97-AF65-F5344CB8AC3E}">
        <p14:creationId xmlns:p14="http://schemas.microsoft.com/office/powerpoint/2010/main" val="7844087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65664" y="2084173"/>
            <a:ext cx="9860672" cy="1793104"/>
          </a:xfrm>
        </p:spPr>
        <p:txBody>
          <a:bodyPr/>
          <a:lstStyle>
            <a:lvl1pPr>
              <a:defRPr sz="4705" baseline="0"/>
            </a:lvl1pPr>
          </a:lstStyle>
          <a:p>
            <a:r>
              <a:rPr lang="en-US" dirty="0" smtClean="0"/>
              <a:t>Click to edit Master title style</a:t>
            </a:r>
            <a:endParaRPr lang="en-US" dirty="0"/>
          </a:p>
        </p:txBody>
      </p:sp>
    </p:spTree>
    <p:extLst>
      <p:ext uri="{BB962C8B-B14F-4D97-AF65-F5344CB8AC3E}">
        <p14:creationId xmlns:p14="http://schemas.microsoft.com/office/powerpoint/2010/main" val="3940252576"/>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10" name="Straight Connector 9"/>
          <p:cNvCxnSpPr/>
          <p:nvPr userDrawn="1"/>
        </p:nvCxnSpPr>
        <p:spPr>
          <a:xfrm>
            <a:off x="1010613" y="3429000"/>
            <a:ext cx="9686369"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4"/>
          <p:cNvSpPr>
            <a:spLocks noGrp="1"/>
          </p:cNvSpPr>
          <p:nvPr>
            <p:ph type="body" sz="quarter" idx="13"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Optional Title Role, Company</a:t>
            </a:r>
          </a:p>
        </p:txBody>
      </p:sp>
    </p:spTree>
    <p:extLst>
      <p:ext uri="{BB962C8B-B14F-4D97-AF65-F5344CB8AC3E}">
        <p14:creationId xmlns:p14="http://schemas.microsoft.com/office/powerpoint/2010/main" val="336790688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1"/>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p:tnLst>
              <p:par>
                <p:cTn presetID="42" presetClass="path" presetSubtype="0" decel="100000" fill="hold" nodeType="withEffect">
                  <p:stCondLst>
                    <p:cond delay="500"/>
                  </p:stCondLst>
                  <p:childTnLst>
                    <p:animMotion origin="layout" path="M -0.03944 -0.00046 L 1.52668E-6 2.19246E-6 " pathEditMode="relative" rAng="0" ptsTypes="AA">
                      <p:cBhvr>
                        <p:cTn dur="600" fill="hold"/>
                        <p:tgtEl>
                          <p:spTgt spid="5"/>
                        </p:tgtEl>
                        <p:attrNameLst>
                          <p:attrName>ppt_x</p:attrName>
                          <p:attrName>ppt_y</p:attrName>
                        </p:attrNameLst>
                      </p:cBhvr>
                      <p:rCtr x="1966" y="23"/>
                    </p:animMotion>
                  </p:childTnLst>
                </p:cTn>
              </p:par>
            </p:tnLst>
          </p:tmpl>
        </p:tmplLst>
      </p:bldP>
      <p:bldP spid="11" grpId="0">
        <p:tmplLst>
          <p:tmpl>
            <p:tnLst>
              <p:par>
                <p:cTn presetID="10" presetClass="entr" presetSubtype="0"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1"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1"/>
                        </p:tgtEl>
                        <p:attrNameLst>
                          <p:attrName>ppt_x</p:attrName>
                          <p:attrName>ppt_y</p:attrName>
                        </p:attrNameLst>
                      </p:cBhvr>
                      <p:rCtr x="1966" y="23"/>
                    </p:animMotion>
                  </p:childTnLst>
                </p:cTn>
              </p:par>
            </p:tnLst>
          </p:tmpl>
        </p:tmplLst>
      </p:bldP>
    </p:bld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17113" y="1635896"/>
            <a:ext cx="8605649" cy="4931036"/>
          </a:xfrm>
        </p:spPr>
        <p:txBody>
          <a:bodyPr wrap="square">
            <a:noAutofit/>
          </a:bodyPr>
          <a:lstStyle>
            <a:lvl3pPr>
              <a:defRPr sz="2353"/>
            </a:lvl3pPr>
            <a:lvl4pPr>
              <a:defRPr sz="1961"/>
            </a:lvl4pPr>
            <a:lvl5pPr>
              <a:defRPr sz="1961"/>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77582" y="1635896"/>
            <a:ext cx="2689274" cy="4931036"/>
          </a:xfrm>
        </p:spPr>
        <p:txBody>
          <a:bodyPr>
            <a:noAutofit/>
          </a:bodyPr>
          <a:lstStyle>
            <a:lvl1pPr marL="0" indent="0">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smtClean="0"/>
              <a:t>Click to edit Master text styles</a:t>
            </a:r>
          </a:p>
        </p:txBody>
      </p:sp>
    </p:spTree>
    <p:extLst>
      <p:ext uri="{BB962C8B-B14F-4D97-AF65-F5344CB8AC3E}">
        <p14:creationId xmlns:p14="http://schemas.microsoft.com/office/powerpoint/2010/main" val="3909702114"/>
      </p:ext>
    </p:extLst>
  </p:cSld>
  <p:clrMapOvr>
    <a:masterClrMapping/>
  </p:clrMapOvr>
  <p:transition>
    <p:fade/>
  </p:transition>
  <p:timing>
    <p:tnLst>
      <p:par>
        <p:cTn id="1" dur="indefinite" restart="never" nodeType="tmRoot"/>
      </p:par>
    </p:tn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itle_01">
    <p:bg bwMode="ltGray">
      <p:bgPr>
        <a:solidFill>
          <a:schemeClr val="bg1"/>
        </a:solidFill>
        <a:effectLst/>
      </p:bgPr>
    </p:bg>
    <p:spTree>
      <p:nvGrpSpPr>
        <p:cNvPr id="1" name=""/>
        <p:cNvGrpSpPr/>
        <p:nvPr/>
      </p:nvGrpSpPr>
      <p:grpSpPr>
        <a:xfrm>
          <a:off x="0" y="0"/>
          <a:ext cx="0" cy="0"/>
          <a:chOff x="0" y="0"/>
          <a:chExt cx="0" cy="0"/>
        </a:xfrm>
      </p:grpSpPr>
      <p:sp>
        <p:nvSpPr>
          <p:cNvPr id="16" name="Rectangle 15"/>
          <p:cNvSpPr/>
          <p:nvPr userDrawn="1"/>
        </p:nvSpPr>
        <p:spPr bwMode="auto">
          <a:xfrm>
            <a:off x="269239" y="2077800"/>
            <a:ext cx="6274974" cy="3592580"/>
          </a:xfrm>
          <a:prstGeom prst="rect">
            <a:avLst/>
          </a:prstGeom>
          <a:solidFill>
            <a:srgbClr val="FFFFFF">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Title 1"/>
          <p:cNvSpPr>
            <a:spLocks noGrp="1"/>
          </p:cNvSpPr>
          <p:nvPr>
            <p:ph type="title" hasCustomPrompt="1"/>
          </p:nvPr>
        </p:nvSpPr>
        <p:spPr bwMode="black">
          <a:xfrm>
            <a:off x="269302" y="2077814"/>
            <a:ext cx="6276530" cy="1793104"/>
          </a:xfrm>
          <a:noFill/>
        </p:spPr>
        <p:txBody>
          <a:bodyPr lIns="146304" tIns="91440" rIns="146304" bIns="91440" anchor="t" anchorCtr="0"/>
          <a:lstStyle>
            <a:lvl1pPr>
              <a:defRPr sz="5294" spc="-98" baseline="0">
                <a:solidFill>
                  <a:srgbClr val="171717"/>
                </a:solidFill>
              </a:defRPr>
            </a:lvl1pPr>
          </a:lstStyle>
          <a:p>
            <a:r>
              <a:rPr lang="en-US" dirty="0" smtClean="0"/>
              <a:t>Presentation title</a:t>
            </a:r>
            <a:endParaRPr lang="en-US" dirty="0"/>
          </a:p>
        </p:txBody>
      </p:sp>
      <p:sp>
        <p:nvSpPr>
          <p:cNvPr id="18" name="Text Placeholder 2"/>
          <p:cNvSpPr>
            <a:spLocks noGrp="1"/>
          </p:cNvSpPr>
          <p:nvPr>
            <p:ph type="body" sz="quarter" idx="14" hasCustomPrompt="1"/>
          </p:nvPr>
        </p:nvSpPr>
        <p:spPr bwMode="auto">
          <a:xfrm>
            <a:off x="267683" y="3877276"/>
            <a:ext cx="6276530" cy="1793104"/>
          </a:xfrm>
        </p:spPr>
        <p:txBody>
          <a:bodyPr tIns="109728" bIns="109728">
            <a:noAutofit/>
          </a:bodyPr>
          <a:lstStyle>
            <a:lvl1pPr marL="0" indent="0">
              <a:spcBef>
                <a:spcPts val="0"/>
              </a:spcBef>
              <a:buNone/>
              <a:defRPr sz="3137">
                <a:solidFill>
                  <a:srgbClr val="171717"/>
                </a:solidFill>
              </a:defRPr>
            </a:lvl1pPr>
          </a:lstStyle>
          <a:p>
            <a:pPr lvl="0"/>
            <a:r>
              <a:rPr lang="en-US" dirty="0" smtClean="0"/>
              <a:t>Speaker Name</a:t>
            </a:r>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invGray">
          <a:xfrm>
            <a:off x="10354018" y="6146867"/>
            <a:ext cx="1355630" cy="289421"/>
          </a:xfrm>
          <a:prstGeom prst="rect">
            <a:avLst/>
          </a:prstGeom>
          <a:noFill/>
          <a:ln>
            <a:noFill/>
          </a:ln>
        </p:spPr>
      </p:pic>
    </p:spTree>
    <p:extLst>
      <p:ext uri="{BB962C8B-B14F-4D97-AF65-F5344CB8AC3E}">
        <p14:creationId xmlns:p14="http://schemas.microsoft.com/office/powerpoint/2010/main" val="1487132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55794274"/>
      </p:ext>
    </p:extLst>
  </p:cSld>
  <p:clrMapOvr>
    <a:masterClrMapping/>
  </p:clrMapOvr>
  <p:transition>
    <p:fade/>
  </p:transition>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65332962"/>
      </p:ext>
    </p:extLst>
  </p:cSld>
  <p:clrMapOvr>
    <a:masterClrMapping/>
  </p:clrMapOvr>
  <p:transition>
    <p:fade/>
  </p:transition>
  <p:timing>
    <p:tnLst>
      <p:par>
        <p:cT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gradFill>
                  <a:gsLst>
                    <a:gs pos="1250">
                      <a:schemeClr val="tx2"/>
                    </a:gs>
                    <a:gs pos="99000">
                      <a:schemeClr val="tx2"/>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646956611"/>
      </p:ext>
    </p:extLst>
  </p:cSld>
  <p:clrMapOvr>
    <a:masterClrMapping/>
  </p:clrMapOvr>
  <p:transition>
    <p:fade/>
  </p:transition>
  <p:timing>
    <p:tnLst>
      <p:par>
        <p:cTn id="1" dur="indefinite" restart="never" nodeType="tmRoot"/>
      </p:par>
    </p:tn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344219122"/>
      </p:ext>
    </p:extLst>
  </p:cSld>
  <p:clrMapOvr>
    <a:masterClrMapping/>
  </p:clrMapOvr>
  <p:transition>
    <p:fade/>
  </p:transition>
  <p:timing>
    <p:tnLst>
      <p:par>
        <p:cTn id="1" dur="indefinite" restart="never" nodeType="tmRoot"/>
      </p:par>
    </p:tn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96618430"/>
      </p:ext>
    </p:extLst>
  </p:cSld>
  <p:clrMapOvr>
    <a:masterClrMapping/>
  </p:clrMapOvr>
  <p:transition>
    <p:fade/>
  </p:transition>
  <p:timing>
    <p:tnLst>
      <p:par>
        <p:cTn id="1" dur="indefinite" restart="never" nodeType="tmRoot"/>
      </p:par>
    </p:tn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071374"/>
      </p:ext>
    </p:extLst>
  </p:cSld>
  <p:clrMapOvr>
    <a:masterClrMapping/>
  </p:clrMapOvr>
  <p:transition>
    <p:fade/>
  </p:transition>
  <p:timing>
    <p:tnLst>
      <p:par>
        <p:cTn id="1" dur="indefinite" restart="never" nodeType="tmRoot"/>
      </p:par>
    </p:tn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94819816"/>
      </p:ext>
    </p:extLst>
  </p:cSld>
  <p:clrMapOvr>
    <a:masterClrMapping/>
  </p:clrMapOvr>
  <p:transition>
    <p:fade/>
  </p:transition>
  <p:timing>
    <p:tnLst>
      <p:par>
        <p:cTn id="1" dur="indefinite" restart="never" nodeType="tmRoot"/>
      </p:par>
    </p:tn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08605002"/>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nnouncing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75628" y="2240362"/>
            <a:ext cx="6947134" cy="995838"/>
          </a:xfrm>
          <a:noFill/>
        </p:spPr>
        <p:txBody>
          <a:bodyPr wrap="square"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Announcing title</a:t>
            </a:r>
            <a:endParaRPr lang="en-US" dirty="0"/>
          </a:p>
        </p:txBody>
      </p:sp>
      <p:sp>
        <p:nvSpPr>
          <p:cNvPr id="5" name="Text Placeholder 4"/>
          <p:cNvSpPr>
            <a:spLocks noGrp="1"/>
          </p:cNvSpPr>
          <p:nvPr>
            <p:ph type="body" sz="quarter" idx="12" hasCustomPrompt="1"/>
          </p:nvPr>
        </p:nvSpPr>
        <p:spPr>
          <a:xfrm>
            <a:off x="4995859" y="3694460"/>
            <a:ext cx="6948232" cy="669927"/>
          </a:xfrm>
          <a:noFill/>
        </p:spPr>
        <p:txBody>
          <a:bodyPr wrap="square"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Content placeholder</a:t>
            </a:r>
          </a:p>
        </p:txBody>
      </p:sp>
      <p:cxnSp>
        <p:nvCxnSpPr>
          <p:cNvPr id="10" name="Straight Connector 9"/>
          <p:cNvCxnSpPr/>
          <p:nvPr userDrawn="1"/>
        </p:nvCxnSpPr>
        <p:spPr>
          <a:xfrm>
            <a:off x="5170163" y="3429000"/>
            <a:ext cx="6204252"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26084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4.28389E-6 2.19246E-6 " pathEditMode="relative" rAng="0" ptsTypes="AA">
                                      <p:cBhvr>
                                        <p:cTn id="15" dur="600" fill="hold"/>
                                        <p:tgtEl>
                                          <p:spTgt spid="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p:tnLst>
              <p:par>
                <p:cTn presetID="42" presetClass="path" presetSubtype="0" decel="100000" fill="hold" nodeType="withEffect">
                  <p:stCondLst>
                    <p:cond delay="500"/>
                  </p:stCondLst>
                  <p:childTnLst>
                    <p:animMotion origin="layout" path="M -0.03944 -0.00046 L -4.28389E-6 2.19246E-6 " pathEditMode="relative" rAng="0" ptsTypes="AA">
                      <p:cBhvr>
                        <p:cTn dur="600" fill="hold"/>
                        <p:tgtEl>
                          <p:spTgt spid="5"/>
                        </p:tgtEl>
                        <p:attrNameLst>
                          <p:attrName>ppt_x</p:attrName>
                          <p:attrName>ppt_y</p:attrName>
                        </p:attrNameLst>
                      </p:cBhvr>
                      <p:rCtr x="1966" y="23"/>
                    </p:animMotion>
                  </p:childTnLst>
                </p:cTn>
              </p:par>
            </p:tnLst>
          </p:tmpl>
        </p:tmplLst>
      </p:bldP>
    </p:bldLst>
  </p:timing>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446635361"/>
      </p:ext>
    </p:extLst>
  </p:cSld>
  <p:clrMapOvr>
    <a:masterClrMapping/>
  </p:clrMapOvr>
  <p:transition>
    <p:fade/>
  </p:transition>
  <p:timing>
    <p:tnLst>
      <p:par>
        <p:cTn id="1" dur="indefinite" restart="never" nodeType="tmRoot"/>
      </p:par>
    </p:tn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showMasterSp="0" preserve="1">
  <p:cSld name="Call Out">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69239" y="2967720"/>
            <a:ext cx="11637012" cy="922560"/>
          </a:xfrm>
          <a:prstGeom prst="rect">
            <a:avLst/>
          </a:prstGeom>
        </p:spPr>
        <p:txBody>
          <a:bodyPr anchor="ctr" anchorCtr="0">
            <a:spAutoFit/>
          </a:bodyPr>
          <a:lstStyle>
            <a:lvl1pPr algn="l">
              <a:defRPr sz="5328">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76844948"/>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14" name="Straight Connector 13"/>
          <p:cNvCxnSpPr/>
          <p:nvPr userDrawn="1"/>
        </p:nvCxnSpPr>
        <p:spPr>
          <a:xfrm>
            <a:off x="1010612" y="3429000"/>
            <a:ext cx="7169065" cy="0"/>
          </a:xfrm>
          <a:prstGeom prst="line">
            <a:avLst/>
          </a:prstGeom>
          <a:ln w="12700">
            <a:solidFill>
              <a:schemeClr val="bg2">
                <a:lumMod val="40000"/>
                <a:lumOff val="6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p:cNvSpPr>
            <a:spLocks noGrp="1"/>
          </p:cNvSpPr>
          <p:nvPr>
            <p:ph type="body" sz="quarter" idx="16"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Optional Title Role, Company</a:t>
            </a:r>
          </a:p>
        </p:txBody>
      </p:sp>
    </p:spTree>
    <p:extLst>
      <p:ext uri="{BB962C8B-B14F-4D97-AF65-F5344CB8AC3E}">
        <p14:creationId xmlns:p14="http://schemas.microsoft.com/office/powerpoint/2010/main" val="415144528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bldP spid="15" grpId="0">
        <p:tmplLst>
          <p:tmpl>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5"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5"/>
                        </p:tgtEl>
                        <p:attrNameLst>
                          <p:attrName>ppt_x</p:attrName>
                          <p:attrName>ppt_y</p:attrName>
                        </p:attrNameLst>
                      </p:cBhvr>
                      <p:rCtr x="1966" y="23"/>
                    </p:animMotion>
                  </p:childTnLst>
                </p:cTn>
              </p:par>
            </p:tnLst>
          </p:tmpl>
        </p:tmplLst>
      </p:bldP>
    </p:bld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Demo slide Charcoal">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14" name="Straight Connector 13"/>
          <p:cNvCxnSpPr/>
          <p:nvPr userDrawn="1"/>
        </p:nvCxnSpPr>
        <p:spPr>
          <a:xfrm>
            <a:off x="1010612" y="3429000"/>
            <a:ext cx="7169065"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p:cNvSpPr>
            <a:spLocks noGrp="1"/>
          </p:cNvSpPr>
          <p:nvPr>
            <p:ph type="body" sz="quarter" idx="16"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Optional Title Role, Company</a:t>
            </a:r>
          </a:p>
        </p:txBody>
      </p:sp>
    </p:spTree>
    <p:extLst>
      <p:ext uri="{BB962C8B-B14F-4D97-AF65-F5344CB8AC3E}">
        <p14:creationId xmlns:p14="http://schemas.microsoft.com/office/powerpoint/2010/main" val="112142626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bldP spid="15" grpId="0">
        <p:tmplLst>
          <p:tmpl>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5"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5"/>
                        </p:tgtEl>
                        <p:attrNameLst>
                          <p:attrName>ppt_x</p:attrName>
                          <p:attrName>ppt_y</p:attrName>
                        </p:attrNameLst>
                      </p:cBhvr>
                      <p:rCtr x="1966" y="23"/>
                    </p:animMotion>
                  </p:childTnLst>
                </p:cTn>
              </p:par>
            </p:tnLst>
          </p:tmpl>
        </p:tmplLst>
      </p:bldP>
    </p:bld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showMasterSp="0" preserve="1" userDrawn="1">
  <p:cSld name="DEMO Lead-in">
    <p:bg>
      <p:bgPr>
        <a:solidFill>
          <a:schemeClr val="tx2">
            <a:lumMod val="50000"/>
          </a:schemeClr>
        </a:solidFill>
        <a:effectLst/>
      </p:bgPr>
    </p:bg>
    <p:spTree>
      <p:nvGrpSpPr>
        <p:cNvPr id="1" name=""/>
        <p:cNvGrpSpPr/>
        <p:nvPr/>
      </p:nvGrpSpPr>
      <p:grpSpPr>
        <a:xfrm>
          <a:off x="0" y="0"/>
          <a:ext cx="0" cy="0"/>
          <a:chOff x="0" y="0"/>
          <a:chExt cx="0" cy="0"/>
        </a:xfrm>
      </p:grpSpPr>
      <p:grpSp>
        <p:nvGrpSpPr>
          <p:cNvPr id="18" name="Group 17"/>
          <p:cNvGrpSpPr/>
          <p:nvPr/>
        </p:nvGrpSpPr>
        <p:grpSpPr>
          <a:xfrm>
            <a:off x="9406401" y="5861707"/>
            <a:ext cx="2343449" cy="513900"/>
            <a:chOff x="3484562" y="4392613"/>
            <a:chExt cx="6862764" cy="1504950"/>
          </a:xfrm>
          <a:solidFill>
            <a:schemeClr val="bg1"/>
          </a:solidFill>
        </p:grpSpPr>
        <p:sp>
          <p:nvSpPr>
            <p:cNvPr id="6" name="Freeform 6"/>
            <p:cNvSpPr>
              <a:spLocks/>
            </p:cNvSpPr>
            <p:nvPr/>
          </p:nvSpPr>
          <p:spPr bwMode="auto">
            <a:xfrm>
              <a:off x="4151313" y="4392613"/>
              <a:ext cx="838200" cy="739775"/>
            </a:xfrm>
            <a:custGeom>
              <a:avLst/>
              <a:gdLst>
                <a:gd name="T0" fmla="*/ 0 w 528"/>
                <a:gd name="T1" fmla="*/ 466 h 466"/>
                <a:gd name="T2" fmla="*/ 528 w 528"/>
                <a:gd name="T3" fmla="*/ 466 h 466"/>
                <a:gd name="T4" fmla="*/ 528 w 528"/>
                <a:gd name="T5" fmla="*/ 0 h 466"/>
                <a:gd name="T6" fmla="*/ 0 w 528"/>
                <a:gd name="T7" fmla="*/ 74 h 466"/>
                <a:gd name="T8" fmla="*/ 0 w 528"/>
                <a:gd name="T9" fmla="*/ 466 h 466"/>
              </a:gdLst>
              <a:ahLst/>
              <a:cxnLst>
                <a:cxn ang="0">
                  <a:pos x="T0" y="T1"/>
                </a:cxn>
                <a:cxn ang="0">
                  <a:pos x="T2" y="T3"/>
                </a:cxn>
                <a:cxn ang="0">
                  <a:pos x="T4" y="T5"/>
                </a:cxn>
                <a:cxn ang="0">
                  <a:pos x="T6" y="T7"/>
                </a:cxn>
                <a:cxn ang="0">
                  <a:pos x="T8" y="T9"/>
                </a:cxn>
              </a:cxnLst>
              <a:rect l="0" t="0" r="r" b="b"/>
              <a:pathLst>
                <a:path w="528" h="466">
                  <a:moveTo>
                    <a:pt x="0" y="466"/>
                  </a:moveTo>
                  <a:lnTo>
                    <a:pt x="528" y="466"/>
                  </a:lnTo>
                  <a:lnTo>
                    <a:pt x="528" y="0"/>
                  </a:lnTo>
                  <a:lnTo>
                    <a:pt x="0" y="74"/>
                  </a:lnTo>
                  <a:lnTo>
                    <a:pt x="0" y="4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7" name="Freeform 7"/>
            <p:cNvSpPr>
              <a:spLocks/>
            </p:cNvSpPr>
            <p:nvPr/>
          </p:nvSpPr>
          <p:spPr bwMode="auto">
            <a:xfrm>
              <a:off x="3484562" y="4513263"/>
              <a:ext cx="642938" cy="619125"/>
            </a:xfrm>
            <a:custGeom>
              <a:avLst/>
              <a:gdLst>
                <a:gd name="T0" fmla="*/ 405 w 405"/>
                <a:gd name="T1" fmla="*/ 390 h 390"/>
                <a:gd name="T2" fmla="*/ 405 w 405"/>
                <a:gd name="T3" fmla="*/ 0 h 390"/>
                <a:gd name="T4" fmla="*/ 0 w 405"/>
                <a:gd name="T5" fmla="*/ 56 h 390"/>
                <a:gd name="T6" fmla="*/ 0 w 405"/>
                <a:gd name="T7" fmla="*/ 390 h 390"/>
                <a:gd name="T8" fmla="*/ 405 w 405"/>
                <a:gd name="T9" fmla="*/ 390 h 390"/>
              </a:gdLst>
              <a:ahLst/>
              <a:cxnLst>
                <a:cxn ang="0">
                  <a:pos x="T0" y="T1"/>
                </a:cxn>
                <a:cxn ang="0">
                  <a:pos x="T2" y="T3"/>
                </a:cxn>
                <a:cxn ang="0">
                  <a:pos x="T4" y="T5"/>
                </a:cxn>
                <a:cxn ang="0">
                  <a:pos x="T6" y="T7"/>
                </a:cxn>
                <a:cxn ang="0">
                  <a:pos x="T8" y="T9"/>
                </a:cxn>
              </a:cxnLst>
              <a:rect l="0" t="0" r="r" b="b"/>
              <a:pathLst>
                <a:path w="405" h="390">
                  <a:moveTo>
                    <a:pt x="405" y="390"/>
                  </a:moveTo>
                  <a:lnTo>
                    <a:pt x="405" y="0"/>
                  </a:lnTo>
                  <a:lnTo>
                    <a:pt x="0" y="56"/>
                  </a:lnTo>
                  <a:lnTo>
                    <a:pt x="0" y="390"/>
                  </a:lnTo>
                  <a:lnTo>
                    <a:pt x="405" y="3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8" name="Freeform 8"/>
            <p:cNvSpPr>
              <a:spLocks/>
            </p:cNvSpPr>
            <p:nvPr/>
          </p:nvSpPr>
          <p:spPr bwMode="auto">
            <a:xfrm>
              <a:off x="3484562" y="5157788"/>
              <a:ext cx="642938" cy="617538"/>
            </a:xfrm>
            <a:custGeom>
              <a:avLst/>
              <a:gdLst>
                <a:gd name="T0" fmla="*/ 405 w 405"/>
                <a:gd name="T1" fmla="*/ 0 h 389"/>
                <a:gd name="T2" fmla="*/ 0 w 405"/>
                <a:gd name="T3" fmla="*/ 0 h 389"/>
                <a:gd name="T4" fmla="*/ 0 w 405"/>
                <a:gd name="T5" fmla="*/ 333 h 389"/>
                <a:gd name="T6" fmla="*/ 405 w 405"/>
                <a:gd name="T7" fmla="*/ 389 h 389"/>
                <a:gd name="T8" fmla="*/ 405 w 405"/>
                <a:gd name="T9" fmla="*/ 0 h 389"/>
              </a:gdLst>
              <a:ahLst/>
              <a:cxnLst>
                <a:cxn ang="0">
                  <a:pos x="T0" y="T1"/>
                </a:cxn>
                <a:cxn ang="0">
                  <a:pos x="T2" y="T3"/>
                </a:cxn>
                <a:cxn ang="0">
                  <a:pos x="T4" y="T5"/>
                </a:cxn>
                <a:cxn ang="0">
                  <a:pos x="T6" y="T7"/>
                </a:cxn>
                <a:cxn ang="0">
                  <a:pos x="T8" y="T9"/>
                </a:cxn>
              </a:cxnLst>
              <a:rect l="0" t="0" r="r" b="b"/>
              <a:pathLst>
                <a:path w="405" h="389">
                  <a:moveTo>
                    <a:pt x="405" y="0"/>
                  </a:moveTo>
                  <a:lnTo>
                    <a:pt x="0" y="0"/>
                  </a:lnTo>
                  <a:lnTo>
                    <a:pt x="0" y="333"/>
                  </a:lnTo>
                  <a:lnTo>
                    <a:pt x="405" y="389"/>
                  </a:lnTo>
                  <a:lnTo>
                    <a:pt x="4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9" name="Freeform 9"/>
            <p:cNvSpPr>
              <a:spLocks/>
            </p:cNvSpPr>
            <p:nvPr/>
          </p:nvSpPr>
          <p:spPr bwMode="auto">
            <a:xfrm>
              <a:off x="4151313" y="5157788"/>
              <a:ext cx="838200" cy="739775"/>
            </a:xfrm>
            <a:custGeom>
              <a:avLst/>
              <a:gdLst>
                <a:gd name="T0" fmla="*/ 0 w 528"/>
                <a:gd name="T1" fmla="*/ 0 h 466"/>
                <a:gd name="T2" fmla="*/ 0 w 528"/>
                <a:gd name="T3" fmla="*/ 392 h 466"/>
                <a:gd name="T4" fmla="*/ 528 w 528"/>
                <a:gd name="T5" fmla="*/ 466 h 466"/>
                <a:gd name="T6" fmla="*/ 528 w 528"/>
                <a:gd name="T7" fmla="*/ 0 h 466"/>
                <a:gd name="T8" fmla="*/ 0 w 528"/>
                <a:gd name="T9" fmla="*/ 0 h 466"/>
              </a:gdLst>
              <a:ahLst/>
              <a:cxnLst>
                <a:cxn ang="0">
                  <a:pos x="T0" y="T1"/>
                </a:cxn>
                <a:cxn ang="0">
                  <a:pos x="T2" y="T3"/>
                </a:cxn>
                <a:cxn ang="0">
                  <a:pos x="T4" y="T5"/>
                </a:cxn>
                <a:cxn ang="0">
                  <a:pos x="T6" y="T7"/>
                </a:cxn>
                <a:cxn ang="0">
                  <a:pos x="T8" y="T9"/>
                </a:cxn>
              </a:cxnLst>
              <a:rect l="0" t="0" r="r" b="b"/>
              <a:pathLst>
                <a:path w="528" h="466">
                  <a:moveTo>
                    <a:pt x="0" y="0"/>
                  </a:moveTo>
                  <a:lnTo>
                    <a:pt x="0" y="392"/>
                  </a:lnTo>
                  <a:lnTo>
                    <a:pt x="528" y="466"/>
                  </a:lnTo>
                  <a:lnTo>
                    <a:pt x="528"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0" name="Freeform 10"/>
            <p:cNvSpPr>
              <a:spLocks/>
            </p:cNvSpPr>
            <p:nvPr/>
          </p:nvSpPr>
          <p:spPr bwMode="auto">
            <a:xfrm>
              <a:off x="6681788" y="4673600"/>
              <a:ext cx="136525" cy="133350"/>
            </a:xfrm>
            <a:custGeom>
              <a:avLst/>
              <a:gdLst>
                <a:gd name="T0" fmla="*/ 78 w 78"/>
                <a:gd name="T1" fmla="*/ 38 h 77"/>
                <a:gd name="T2" fmla="*/ 66 w 78"/>
                <a:gd name="T3" fmla="*/ 66 h 77"/>
                <a:gd name="T4" fmla="*/ 39 w 78"/>
                <a:gd name="T5" fmla="*/ 77 h 77"/>
                <a:gd name="T6" fmla="*/ 11 w 78"/>
                <a:gd name="T7" fmla="*/ 66 h 77"/>
                <a:gd name="T8" fmla="*/ 0 w 78"/>
                <a:gd name="T9" fmla="*/ 38 h 77"/>
                <a:gd name="T10" fmla="*/ 11 w 78"/>
                <a:gd name="T11" fmla="*/ 11 h 77"/>
                <a:gd name="T12" fmla="*/ 39 w 78"/>
                <a:gd name="T13" fmla="*/ 0 h 77"/>
                <a:gd name="T14" fmla="*/ 67 w 78"/>
                <a:gd name="T15" fmla="*/ 11 h 77"/>
                <a:gd name="T16" fmla="*/ 78 w 78"/>
                <a:gd name="T1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77">
                  <a:moveTo>
                    <a:pt x="78" y="38"/>
                  </a:moveTo>
                  <a:cubicBezTo>
                    <a:pt x="78" y="49"/>
                    <a:pt x="74" y="59"/>
                    <a:pt x="66" y="66"/>
                  </a:cubicBezTo>
                  <a:cubicBezTo>
                    <a:pt x="58" y="73"/>
                    <a:pt x="49" y="77"/>
                    <a:pt x="39" y="77"/>
                  </a:cubicBezTo>
                  <a:cubicBezTo>
                    <a:pt x="28" y="77"/>
                    <a:pt x="19" y="73"/>
                    <a:pt x="11" y="66"/>
                  </a:cubicBezTo>
                  <a:cubicBezTo>
                    <a:pt x="4" y="59"/>
                    <a:pt x="0" y="50"/>
                    <a:pt x="0" y="38"/>
                  </a:cubicBezTo>
                  <a:cubicBezTo>
                    <a:pt x="0" y="28"/>
                    <a:pt x="4" y="19"/>
                    <a:pt x="11" y="11"/>
                  </a:cubicBezTo>
                  <a:cubicBezTo>
                    <a:pt x="18" y="4"/>
                    <a:pt x="28" y="0"/>
                    <a:pt x="39" y="0"/>
                  </a:cubicBezTo>
                  <a:cubicBezTo>
                    <a:pt x="50" y="0"/>
                    <a:pt x="59" y="4"/>
                    <a:pt x="67" y="11"/>
                  </a:cubicBezTo>
                  <a:cubicBezTo>
                    <a:pt x="74" y="19"/>
                    <a:pt x="78" y="28"/>
                    <a:pt x="78"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1" name="Freeform 11"/>
            <p:cNvSpPr>
              <a:spLocks/>
            </p:cNvSpPr>
            <p:nvPr/>
          </p:nvSpPr>
          <p:spPr bwMode="auto">
            <a:xfrm>
              <a:off x="5440363" y="4692650"/>
              <a:ext cx="1173163" cy="903288"/>
            </a:xfrm>
            <a:custGeom>
              <a:avLst/>
              <a:gdLst>
                <a:gd name="T0" fmla="*/ 739 w 739"/>
                <a:gd name="T1" fmla="*/ 0 h 569"/>
                <a:gd name="T2" fmla="*/ 578 w 739"/>
                <a:gd name="T3" fmla="*/ 569 h 569"/>
                <a:gd name="T4" fmla="*/ 500 w 739"/>
                <a:gd name="T5" fmla="*/ 569 h 569"/>
                <a:gd name="T6" fmla="*/ 373 w 739"/>
                <a:gd name="T7" fmla="*/ 118 h 569"/>
                <a:gd name="T8" fmla="*/ 372 w 739"/>
                <a:gd name="T9" fmla="*/ 118 h 569"/>
                <a:gd name="T10" fmla="*/ 244 w 739"/>
                <a:gd name="T11" fmla="*/ 569 h 569"/>
                <a:gd name="T12" fmla="*/ 167 w 739"/>
                <a:gd name="T13" fmla="*/ 569 h 569"/>
                <a:gd name="T14" fmla="*/ 0 w 739"/>
                <a:gd name="T15" fmla="*/ 0 h 569"/>
                <a:gd name="T16" fmla="*/ 73 w 739"/>
                <a:gd name="T17" fmla="*/ 0 h 569"/>
                <a:gd name="T18" fmla="*/ 205 w 739"/>
                <a:gd name="T19" fmla="*/ 475 h 569"/>
                <a:gd name="T20" fmla="*/ 207 w 739"/>
                <a:gd name="T21" fmla="*/ 475 h 569"/>
                <a:gd name="T22" fmla="*/ 344 w 739"/>
                <a:gd name="T23" fmla="*/ 0 h 569"/>
                <a:gd name="T24" fmla="*/ 408 w 739"/>
                <a:gd name="T25" fmla="*/ 0 h 569"/>
                <a:gd name="T26" fmla="*/ 538 w 739"/>
                <a:gd name="T27" fmla="*/ 477 h 569"/>
                <a:gd name="T28" fmla="*/ 541 w 739"/>
                <a:gd name="T29" fmla="*/ 477 h 569"/>
                <a:gd name="T30" fmla="*/ 667 w 739"/>
                <a:gd name="T31" fmla="*/ 0 h 569"/>
                <a:gd name="T32" fmla="*/ 739 w 739"/>
                <a:gd name="T33" fmla="*/ 0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9" h="569">
                  <a:moveTo>
                    <a:pt x="739" y="0"/>
                  </a:moveTo>
                  <a:lnTo>
                    <a:pt x="578" y="569"/>
                  </a:lnTo>
                  <a:lnTo>
                    <a:pt x="500" y="569"/>
                  </a:lnTo>
                  <a:lnTo>
                    <a:pt x="373" y="118"/>
                  </a:lnTo>
                  <a:lnTo>
                    <a:pt x="372" y="118"/>
                  </a:lnTo>
                  <a:lnTo>
                    <a:pt x="244" y="569"/>
                  </a:lnTo>
                  <a:lnTo>
                    <a:pt x="167" y="569"/>
                  </a:lnTo>
                  <a:lnTo>
                    <a:pt x="0" y="0"/>
                  </a:lnTo>
                  <a:lnTo>
                    <a:pt x="73" y="0"/>
                  </a:lnTo>
                  <a:lnTo>
                    <a:pt x="205" y="475"/>
                  </a:lnTo>
                  <a:lnTo>
                    <a:pt x="207" y="475"/>
                  </a:lnTo>
                  <a:lnTo>
                    <a:pt x="344" y="0"/>
                  </a:lnTo>
                  <a:lnTo>
                    <a:pt x="408" y="0"/>
                  </a:lnTo>
                  <a:lnTo>
                    <a:pt x="538" y="477"/>
                  </a:lnTo>
                  <a:lnTo>
                    <a:pt x="541" y="477"/>
                  </a:lnTo>
                  <a:lnTo>
                    <a:pt x="667" y="0"/>
                  </a:lnTo>
                  <a:lnTo>
                    <a:pt x="7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2" name="Rectangle 12"/>
            <p:cNvSpPr>
              <a:spLocks noChangeArrowheads="1"/>
            </p:cNvSpPr>
            <p:nvPr/>
          </p:nvSpPr>
          <p:spPr bwMode="auto">
            <a:xfrm>
              <a:off x="6699250" y="4949825"/>
              <a:ext cx="103188" cy="646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3" name="Freeform 13"/>
            <p:cNvSpPr>
              <a:spLocks/>
            </p:cNvSpPr>
            <p:nvPr/>
          </p:nvSpPr>
          <p:spPr bwMode="auto">
            <a:xfrm>
              <a:off x="6956425" y="4933950"/>
              <a:ext cx="536575" cy="661988"/>
            </a:xfrm>
            <a:custGeom>
              <a:avLst/>
              <a:gdLst>
                <a:gd name="T0" fmla="*/ 308 w 308"/>
                <a:gd name="T1" fmla="*/ 380 h 380"/>
                <a:gd name="T2" fmla="*/ 249 w 308"/>
                <a:gd name="T3" fmla="*/ 380 h 380"/>
                <a:gd name="T4" fmla="*/ 249 w 308"/>
                <a:gd name="T5" fmla="*/ 169 h 380"/>
                <a:gd name="T6" fmla="*/ 163 w 308"/>
                <a:gd name="T7" fmla="*/ 51 h 380"/>
                <a:gd name="T8" fmla="*/ 89 w 308"/>
                <a:gd name="T9" fmla="*/ 84 h 380"/>
                <a:gd name="T10" fmla="*/ 60 w 308"/>
                <a:gd name="T11" fmla="*/ 169 h 380"/>
                <a:gd name="T12" fmla="*/ 60 w 308"/>
                <a:gd name="T13" fmla="*/ 380 h 380"/>
                <a:gd name="T14" fmla="*/ 0 w 308"/>
                <a:gd name="T15" fmla="*/ 380 h 380"/>
                <a:gd name="T16" fmla="*/ 0 w 308"/>
                <a:gd name="T17" fmla="*/ 9 h 380"/>
                <a:gd name="T18" fmla="*/ 60 w 308"/>
                <a:gd name="T19" fmla="*/ 9 h 380"/>
                <a:gd name="T20" fmla="*/ 60 w 308"/>
                <a:gd name="T21" fmla="*/ 71 h 380"/>
                <a:gd name="T22" fmla="*/ 61 w 308"/>
                <a:gd name="T23" fmla="*/ 71 h 380"/>
                <a:gd name="T24" fmla="*/ 183 w 308"/>
                <a:gd name="T25" fmla="*/ 0 h 380"/>
                <a:gd name="T26" fmla="*/ 276 w 308"/>
                <a:gd name="T27" fmla="*/ 40 h 380"/>
                <a:gd name="T28" fmla="*/ 308 w 308"/>
                <a:gd name="T29" fmla="*/ 153 h 380"/>
                <a:gd name="T30" fmla="*/ 308 w 308"/>
                <a:gd name="T31" fmla="*/ 38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8" h="380">
                  <a:moveTo>
                    <a:pt x="308" y="380"/>
                  </a:moveTo>
                  <a:cubicBezTo>
                    <a:pt x="249" y="380"/>
                    <a:pt x="249" y="380"/>
                    <a:pt x="249" y="380"/>
                  </a:cubicBezTo>
                  <a:cubicBezTo>
                    <a:pt x="249" y="169"/>
                    <a:pt x="249" y="169"/>
                    <a:pt x="249" y="169"/>
                  </a:cubicBezTo>
                  <a:cubicBezTo>
                    <a:pt x="249" y="90"/>
                    <a:pt x="220" y="51"/>
                    <a:pt x="163" y="51"/>
                  </a:cubicBezTo>
                  <a:cubicBezTo>
                    <a:pt x="133" y="51"/>
                    <a:pt x="109" y="62"/>
                    <a:pt x="89" y="84"/>
                  </a:cubicBezTo>
                  <a:cubicBezTo>
                    <a:pt x="70" y="106"/>
                    <a:pt x="60" y="134"/>
                    <a:pt x="60" y="169"/>
                  </a:cubicBezTo>
                  <a:cubicBezTo>
                    <a:pt x="60" y="380"/>
                    <a:pt x="60" y="380"/>
                    <a:pt x="60" y="380"/>
                  </a:cubicBezTo>
                  <a:cubicBezTo>
                    <a:pt x="0" y="380"/>
                    <a:pt x="0" y="380"/>
                    <a:pt x="0" y="380"/>
                  </a:cubicBezTo>
                  <a:cubicBezTo>
                    <a:pt x="0" y="9"/>
                    <a:pt x="0" y="9"/>
                    <a:pt x="0" y="9"/>
                  </a:cubicBezTo>
                  <a:cubicBezTo>
                    <a:pt x="60" y="9"/>
                    <a:pt x="60" y="9"/>
                    <a:pt x="60" y="9"/>
                  </a:cubicBezTo>
                  <a:cubicBezTo>
                    <a:pt x="60" y="71"/>
                    <a:pt x="60" y="71"/>
                    <a:pt x="60" y="71"/>
                  </a:cubicBezTo>
                  <a:cubicBezTo>
                    <a:pt x="61" y="71"/>
                    <a:pt x="61" y="71"/>
                    <a:pt x="61" y="71"/>
                  </a:cubicBezTo>
                  <a:cubicBezTo>
                    <a:pt x="89" y="24"/>
                    <a:pt x="129" y="0"/>
                    <a:pt x="183" y="0"/>
                  </a:cubicBezTo>
                  <a:cubicBezTo>
                    <a:pt x="224" y="0"/>
                    <a:pt x="255" y="14"/>
                    <a:pt x="276" y="40"/>
                  </a:cubicBezTo>
                  <a:cubicBezTo>
                    <a:pt x="297" y="67"/>
                    <a:pt x="308" y="104"/>
                    <a:pt x="308" y="153"/>
                  </a:cubicBezTo>
                  <a:lnTo>
                    <a:pt x="308" y="3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4" name="Freeform 14"/>
            <p:cNvSpPr>
              <a:spLocks noEditPoints="1"/>
            </p:cNvSpPr>
            <p:nvPr/>
          </p:nvSpPr>
          <p:spPr bwMode="auto">
            <a:xfrm>
              <a:off x="7610475" y="4640263"/>
              <a:ext cx="595313" cy="971550"/>
            </a:xfrm>
            <a:custGeom>
              <a:avLst/>
              <a:gdLst>
                <a:gd name="T0" fmla="*/ 342 w 342"/>
                <a:gd name="T1" fmla="*/ 549 h 558"/>
                <a:gd name="T2" fmla="*/ 283 w 342"/>
                <a:gd name="T3" fmla="*/ 549 h 558"/>
                <a:gd name="T4" fmla="*/ 283 w 342"/>
                <a:gd name="T5" fmla="*/ 486 h 558"/>
                <a:gd name="T6" fmla="*/ 281 w 342"/>
                <a:gd name="T7" fmla="*/ 486 h 558"/>
                <a:gd name="T8" fmla="*/ 154 w 342"/>
                <a:gd name="T9" fmla="*/ 558 h 558"/>
                <a:gd name="T10" fmla="*/ 42 w 342"/>
                <a:gd name="T11" fmla="*/ 508 h 558"/>
                <a:gd name="T12" fmla="*/ 0 w 342"/>
                <a:gd name="T13" fmla="*/ 373 h 558"/>
                <a:gd name="T14" fmla="*/ 46 w 342"/>
                <a:gd name="T15" fmla="*/ 225 h 558"/>
                <a:gd name="T16" fmla="*/ 170 w 342"/>
                <a:gd name="T17" fmla="*/ 169 h 558"/>
                <a:gd name="T18" fmla="*/ 281 w 342"/>
                <a:gd name="T19" fmla="*/ 229 h 558"/>
                <a:gd name="T20" fmla="*/ 283 w 342"/>
                <a:gd name="T21" fmla="*/ 229 h 558"/>
                <a:gd name="T22" fmla="*/ 283 w 342"/>
                <a:gd name="T23" fmla="*/ 0 h 558"/>
                <a:gd name="T24" fmla="*/ 342 w 342"/>
                <a:gd name="T25" fmla="*/ 0 h 558"/>
                <a:gd name="T26" fmla="*/ 342 w 342"/>
                <a:gd name="T27" fmla="*/ 549 h 558"/>
                <a:gd name="T28" fmla="*/ 283 w 342"/>
                <a:gd name="T29" fmla="*/ 381 h 558"/>
                <a:gd name="T30" fmla="*/ 283 w 342"/>
                <a:gd name="T31" fmla="*/ 327 h 558"/>
                <a:gd name="T32" fmla="*/ 252 w 342"/>
                <a:gd name="T33" fmla="*/ 250 h 558"/>
                <a:gd name="T34" fmla="*/ 178 w 342"/>
                <a:gd name="T35" fmla="*/ 220 h 558"/>
                <a:gd name="T36" fmla="*/ 93 w 342"/>
                <a:gd name="T37" fmla="*/ 260 h 558"/>
                <a:gd name="T38" fmla="*/ 61 w 342"/>
                <a:gd name="T39" fmla="*/ 369 h 558"/>
                <a:gd name="T40" fmla="*/ 91 w 342"/>
                <a:gd name="T41" fmla="*/ 470 h 558"/>
                <a:gd name="T42" fmla="*/ 171 w 342"/>
                <a:gd name="T43" fmla="*/ 507 h 558"/>
                <a:gd name="T44" fmla="*/ 251 w 342"/>
                <a:gd name="T45" fmla="*/ 472 h 558"/>
                <a:gd name="T46" fmla="*/ 283 w 342"/>
                <a:gd name="T47" fmla="*/ 381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2" h="558">
                  <a:moveTo>
                    <a:pt x="342" y="549"/>
                  </a:moveTo>
                  <a:cubicBezTo>
                    <a:pt x="283" y="549"/>
                    <a:pt x="283" y="549"/>
                    <a:pt x="283" y="549"/>
                  </a:cubicBezTo>
                  <a:cubicBezTo>
                    <a:pt x="283" y="486"/>
                    <a:pt x="283" y="486"/>
                    <a:pt x="283" y="486"/>
                  </a:cubicBezTo>
                  <a:cubicBezTo>
                    <a:pt x="281" y="486"/>
                    <a:pt x="281" y="486"/>
                    <a:pt x="281" y="486"/>
                  </a:cubicBezTo>
                  <a:cubicBezTo>
                    <a:pt x="254" y="534"/>
                    <a:pt x="211" y="558"/>
                    <a:pt x="154" y="558"/>
                  </a:cubicBezTo>
                  <a:cubicBezTo>
                    <a:pt x="107" y="558"/>
                    <a:pt x="70" y="541"/>
                    <a:pt x="42" y="508"/>
                  </a:cubicBezTo>
                  <a:cubicBezTo>
                    <a:pt x="14" y="474"/>
                    <a:pt x="0" y="429"/>
                    <a:pt x="0" y="373"/>
                  </a:cubicBezTo>
                  <a:cubicBezTo>
                    <a:pt x="0" y="311"/>
                    <a:pt x="16" y="262"/>
                    <a:pt x="46" y="225"/>
                  </a:cubicBezTo>
                  <a:cubicBezTo>
                    <a:pt x="77" y="188"/>
                    <a:pt x="118" y="169"/>
                    <a:pt x="170" y="169"/>
                  </a:cubicBezTo>
                  <a:cubicBezTo>
                    <a:pt x="221" y="169"/>
                    <a:pt x="258" y="189"/>
                    <a:pt x="281" y="229"/>
                  </a:cubicBezTo>
                  <a:cubicBezTo>
                    <a:pt x="283" y="229"/>
                    <a:pt x="283" y="229"/>
                    <a:pt x="283" y="229"/>
                  </a:cubicBezTo>
                  <a:cubicBezTo>
                    <a:pt x="283" y="0"/>
                    <a:pt x="283" y="0"/>
                    <a:pt x="283" y="0"/>
                  </a:cubicBezTo>
                  <a:cubicBezTo>
                    <a:pt x="342" y="0"/>
                    <a:pt x="342" y="0"/>
                    <a:pt x="342" y="0"/>
                  </a:cubicBezTo>
                  <a:lnTo>
                    <a:pt x="342" y="549"/>
                  </a:lnTo>
                  <a:close/>
                  <a:moveTo>
                    <a:pt x="283" y="381"/>
                  </a:moveTo>
                  <a:cubicBezTo>
                    <a:pt x="283" y="327"/>
                    <a:pt x="283" y="327"/>
                    <a:pt x="283" y="327"/>
                  </a:cubicBezTo>
                  <a:cubicBezTo>
                    <a:pt x="283" y="296"/>
                    <a:pt x="272" y="271"/>
                    <a:pt x="252" y="250"/>
                  </a:cubicBezTo>
                  <a:cubicBezTo>
                    <a:pt x="232" y="230"/>
                    <a:pt x="207" y="220"/>
                    <a:pt x="178" y="220"/>
                  </a:cubicBezTo>
                  <a:cubicBezTo>
                    <a:pt x="142" y="220"/>
                    <a:pt x="114" y="233"/>
                    <a:pt x="93" y="260"/>
                  </a:cubicBezTo>
                  <a:cubicBezTo>
                    <a:pt x="72" y="286"/>
                    <a:pt x="61" y="323"/>
                    <a:pt x="61" y="369"/>
                  </a:cubicBezTo>
                  <a:cubicBezTo>
                    <a:pt x="61" y="412"/>
                    <a:pt x="71" y="446"/>
                    <a:pt x="91" y="470"/>
                  </a:cubicBezTo>
                  <a:cubicBezTo>
                    <a:pt x="111" y="495"/>
                    <a:pt x="137" y="507"/>
                    <a:pt x="171" y="507"/>
                  </a:cubicBezTo>
                  <a:cubicBezTo>
                    <a:pt x="203" y="507"/>
                    <a:pt x="230" y="496"/>
                    <a:pt x="251" y="472"/>
                  </a:cubicBezTo>
                  <a:cubicBezTo>
                    <a:pt x="272" y="448"/>
                    <a:pt x="283" y="418"/>
                    <a:pt x="283" y="3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5" name="Freeform 15"/>
            <p:cNvSpPr>
              <a:spLocks noEditPoints="1"/>
            </p:cNvSpPr>
            <p:nvPr/>
          </p:nvSpPr>
          <p:spPr bwMode="auto">
            <a:xfrm>
              <a:off x="8337550" y="4933950"/>
              <a:ext cx="635000" cy="677863"/>
            </a:xfrm>
            <a:custGeom>
              <a:avLst/>
              <a:gdLst>
                <a:gd name="T0" fmla="*/ 364 w 364"/>
                <a:gd name="T1" fmla="*/ 193 h 389"/>
                <a:gd name="T2" fmla="*/ 314 w 364"/>
                <a:gd name="T3" fmla="*/ 335 h 389"/>
                <a:gd name="T4" fmla="*/ 180 w 364"/>
                <a:gd name="T5" fmla="*/ 389 h 389"/>
                <a:gd name="T6" fmla="*/ 49 w 364"/>
                <a:gd name="T7" fmla="*/ 337 h 389"/>
                <a:gd name="T8" fmla="*/ 0 w 364"/>
                <a:gd name="T9" fmla="*/ 199 h 389"/>
                <a:gd name="T10" fmla="*/ 50 w 364"/>
                <a:gd name="T11" fmla="*/ 54 h 389"/>
                <a:gd name="T12" fmla="*/ 188 w 364"/>
                <a:gd name="T13" fmla="*/ 0 h 389"/>
                <a:gd name="T14" fmla="*/ 318 w 364"/>
                <a:gd name="T15" fmla="*/ 52 h 389"/>
                <a:gd name="T16" fmla="*/ 364 w 364"/>
                <a:gd name="T17" fmla="*/ 193 h 389"/>
                <a:gd name="T18" fmla="*/ 303 w 364"/>
                <a:gd name="T19" fmla="*/ 195 h 389"/>
                <a:gd name="T20" fmla="*/ 273 w 364"/>
                <a:gd name="T21" fmla="*/ 88 h 389"/>
                <a:gd name="T22" fmla="*/ 184 w 364"/>
                <a:gd name="T23" fmla="*/ 51 h 389"/>
                <a:gd name="T24" fmla="*/ 94 w 364"/>
                <a:gd name="T25" fmla="*/ 89 h 389"/>
                <a:gd name="T26" fmla="*/ 60 w 364"/>
                <a:gd name="T27" fmla="*/ 197 h 389"/>
                <a:gd name="T28" fmla="*/ 94 w 364"/>
                <a:gd name="T29" fmla="*/ 301 h 389"/>
                <a:gd name="T30" fmla="*/ 184 w 364"/>
                <a:gd name="T31" fmla="*/ 338 h 389"/>
                <a:gd name="T32" fmla="*/ 273 w 364"/>
                <a:gd name="T33" fmla="*/ 301 h 389"/>
                <a:gd name="T34" fmla="*/ 303 w 364"/>
                <a:gd name="T35" fmla="*/ 195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4" h="389">
                  <a:moveTo>
                    <a:pt x="364" y="193"/>
                  </a:moveTo>
                  <a:cubicBezTo>
                    <a:pt x="364" y="252"/>
                    <a:pt x="348" y="299"/>
                    <a:pt x="314" y="335"/>
                  </a:cubicBezTo>
                  <a:cubicBezTo>
                    <a:pt x="281" y="371"/>
                    <a:pt x="236" y="389"/>
                    <a:pt x="180" y="389"/>
                  </a:cubicBezTo>
                  <a:cubicBezTo>
                    <a:pt x="125" y="389"/>
                    <a:pt x="81" y="372"/>
                    <a:pt x="49" y="337"/>
                  </a:cubicBezTo>
                  <a:cubicBezTo>
                    <a:pt x="16" y="302"/>
                    <a:pt x="0" y="256"/>
                    <a:pt x="0" y="199"/>
                  </a:cubicBezTo>
                  <a:cubicBezTo>
                    <a:pt x="0" y="138"/>
                    <a:pt x="16" y="89"/>
                    <a:pt x="50" y="54"/>
                  </a:cubicBezTo>
                  <a:cubicBezTo>
                    <a:pt x="83" y="18"/>
                    <a:pt x="130" y="0"/>
                    <a:pt x="188" y="0"/>
                  </a:cubicBezTo>
                  <a:cubicBezTo>
                    <a:pt x="243" y="0"/>
                    <a:pt x="286" y="18"/>
                    <a:pt x="318" y="52"/>
                  </a:cubicBezTo>
                  <a:cubicBezTo>
                    <a:pt x="349" y="86"/>
                    <a:pt x="364" y="133"/>
                    <a:pt x="364" y="193"/>
                  </a:cubicBezTo>
                  <a:close/>
                  <a:moveTo>
                    <a:pt x="303" y="195"/>
                  </a:moveTo>
                  <a:cubicBezTo>
                    <a:pt x="303" y="149"/>
                    <a:pt x="293" y="113"/>
                    <a:pt x="273" y="88"/>
                  </a:cubicBezTo>
                  <a:cubicBezTo>
                    <a:pt x="252" y="63"/>
                    <a:pt x="222" y="51"/>
                    <a:pt x="184" y="51"/>
                  </a:cubicBezTo>
                  <a:cubicBezTo>
                    <a:pt x="146" y="51"/>
                    <a:pt x="116" y="64"/>
                    <a:pt x="94" y="89"/>
                  </a:cubicBezTo>
                  <a:cubicBezTo>
                    <a:pt x="71" y="115"/>
                    <a:pt x="60" y="151"/>
                    <a:pt x="60" y="197"/>
                  </a:cubicBezTo>
                  <a:cubicBezTo>
                    <a:pt x="60" y="241"/>
                    <a:pt x="71" y="276"/>
                    <a:pt x="94" y="301"/>
                  </a:cubicBezTo>
                  <a:cubicBezTo>
                    <a:pt x="116" y="326"/>
                    <a:pt x="146" y="338"/>
                    <a:pt x="184" y="338"/>
                  </a:cubicBezTo>
                  <a:cubicBezTo>
                    <a:pt x="223" y="338"/>
                    <a:pt x="252" y="326"/>
                    <a:pt x="273" y="301"/>
                  </a:cubicBezTo>
                  <a:cubicBezTo>
                    <a:pt x="293" y="277"/>
                    <a:pt x="303" y="241"/>
                    <a:pt x="30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6" name="Freeform 16"/>
            <p:cNvSpPr>
              <a:spLocks/>
            </p:cNvSpPr>
            <p:nvPr/>
          </p:nvSpPr>
          <p:spPr bwMode="auto">
            <a:xfrm>
              <a:off x="9009063" y="4949825"/>
              <a:ext cx="901700" cy="646113"/>
            </a:xfrm>
            <a:custGeom>
              <a:avLst/>
              <a:gdLst>
                <a:gd name="T0" fmla="*/ 568 w 568"/>
                <a:gd name="T1" fmla="*/ 0 h 407"/>
                <a:gd name="T2" fmla="*/ 446 w 568"/>
                <a:gd name="T3" fmla="*/ 407 h 407"/>
                <a:gd name="T4" fmla="*/ 378 w 568"/>
                <a:gd name="T5" fmla="*/ 407 h 407"/>
                <a:gd name="T6" fmla="*/ 288 w 568"/>
                <a:gd name="T7" fmla="*/ 91 h 407"/>
                <a:gd name="T8" fmla="*/ 286 w 568"/>
                <a:gd name="T9" fmla="*/ 91 h 407"/>
                <a:gd name="T10" fmla="*/ 187 w 568"/>
                <a:gd name="T11" fmla="*/ 407 h 407"/>
                <a:gd name="T12" fmla="*/ 122 w 568"/>
                <a:gd name="T13" fmla="*/ 407 h 407"/>
                <a:gd name="T14" fmla="*/ 0 w 568"/>
                <a:gd name="T15" fmla="*/ 0 h 407"/>
                <a:gd name="T16" fmla="*/ 68 w 568"/>
                <a:gd name="T17" fmla="*/ 0 h 407"/>
                <a:gd name="T18" fmla="*/ 158 w 568"/>
                <a:gd name="T19" fmla="*/ 328 h 407"/>
                <a:gd name="T20" fmla="*/ 161 w 568"/>
                <a:gd name="T21" fmla="*/ 328 h 407"/>
                <a:gd name="T22" fmla="*/ 262 w 568"/>
                <a:gd name="T23" fmla="*/ 0 h 407"/>
                <a:gd name="T24" fmla="*/ 321 w 568"/>
                <a:gd name="T25" fmla="*/ 0 h 407"/>
                <a:gd name="T26" fmla="*/ 411 w 568"/>
                <a:gd name="T27" fmla="*/ 328 h 407"/>
                <a:gd name="T28" fmla="*/ 414 w 568"/>
                <a:gd name="T29" fmla="*/ 328 h 407"/>
                <a:gd name="T30" fmla="*/ 503 w 568"/>
                <a:gd name="T31" fmla="*/ 0 h 407"/>
                <a:gd name="T32" fmla="*/ 568 w 568"/>
                <a:gd name="T3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8" h="407">
                  <a:moveTo>
                    <a:pt x="568" y="0"/>
                  </a:moveTo>
                  <a:lnTo>
                    <a:pt x="446" y="407"/>
                  </a:lnTo>
                  <a:lnTo>
                    <a:pt x="378" y="407"/>
                  </a:lnTo>
                  <a:lnTo>
                    <a:pt x="288" y="91"/>
                  </a:lnTo>
                  <a:lnTo>
                    <a:pt x="286" y="91"/>
                  </a:lnTo>
                  <a:lnTo>
                    <a:pt x="187" y="407"/>
                  </a:lnTo>
                  <a:lnTo>
                    <a:pt x="122" y="407"/>
                  </a:lnTo>
                  <a:lnTo>
                    <a:pt x="0" y="0"/>
                  </a:lnTo>
                  <a:lnTo>
                    <a:pt x="68" y="0"/>
                  </a:lnTo>
                  <a:lnTo>
                    <a:pt x="158" y="328"/>
                  </a:lnTo>
                  <a:lnTo>
                    <a:pt x="161" y="328"/>
                  </a:lnTo>
                  <a:lnTo>
                    <a:pt x="262" y="0"/>
                  </a:lnTo>
                  <a:lnTo>
                    <a:pt x="321" y="0"/>
                  </a:lnTo>
                  <a:lnTo>
                    <a:pt x="411" y="328"/>
                  </a:lnTo>
                  <a:lnTo>
                    <a:pt x="414" y="328"/>
                  </a:lnTo>
                  <a:lnTo>
                    <a:pt x="503" y="0"/>
                  </a:lnTo>
                  <a:lnTo>
                    <a:pt x="5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7" name="Freeform 17"/>
            <p:cNvSpPr>
              <a:spLocks/>
            </p:cNvSpPr>
            <p:nvPr/>
          </p:nvSpPr>
          <p:spPr bwMode="auto">
            <a:xfrm>
              <a:off x="9952038" y="4933950"/>
              <a:ext cx="395288" cy="677863"/>
            </a:xfrm>
            <a:custGeom>
              <a:avLst/>
              <a:gdLst>
                <a:gd name="T0" fmla="*/ 227 w 227"/>
                <a:gd name="T1" fmla="*/ 281 h 389"/>
                <a:gd name="T2" fmla="*/ 190 w 227"/>
                <a:gd name="T3" fmla="*/ 359 h 389"/>
                <a:gd name="T4" fmla="*/ 92 w 227"/>
                <a:gd name="T5" fmla="*/ 389 h 389"/>
                <a:gd name="T6" fmla="*/ 0 w 227"/>
                <a:gd name="T7" fmla="*/ 367 h 389"/>
                <a:gd name="T8" fmla="*/ 0 w 227"/>
                <a:gd name="T9" fmla="*/ 303 h 389"/>
                <a:gd name="T10" fmla="*/ 96 w 227"/>
                <a:gd name="T11" fmla="*/ 338 h 389"/>
                <a:gd name="T12" fmla="*/ 167 w 227"/>
                <a:gd name="T13" fmla="*/ 287 h 389"/>
                <a:gd name="T14" fmla="*/ 153 w 227"/>
                <a:gd name="T15" fmla="*/ 252 h 389"/>
                <a:gd name="T16" fmla="*/ 90 w 227"/>
                <a:gd name="T17" fmla="*/ 217 h 389"/>
                <a:gd name="T18" fmla="*/ 21 w 227"/>
                <a:gd name="T19" fmla="*/ 172 h 389"/>
                <a:gd name="T20" fmla="*/ 1 w 227"/>
                <a:gd name="T21" fmla="*/ 108 h 389"/>
                <a:gd name="T22" fmla="*/ 37 w 227"/>
                <a:gd name="T23" fmla="*/ 31 h 389"/>
                <a:gd name="T24" fmla="*/ 131 w 227"/>
                <a:gd name="T25" fmla="*/ 0 h 389"/>
                <a:gd name="T26" fmla="*/ 210 w 227"/>
                <a:gd name="T27" fmla="*/ 18 h 389"/>
                <a:gd name="T28" fmla="*/ 210 w 227"/>
                <a:gd name="T29" fmla="*/ 77 h 389"/>
                <a:gd name="T30" fmla="*/ 126 w 227"/>
                <a:gd name="T31" fmla="*/ 51 h 389"/>
                <a:gd name="T32" fmla="*/ 79 w 227"/>
                <a:gd name="T33" fmla="*/ 66 h 389"/>
                <a:gd name="T34" fmla="*/ 61 w 227"/>
                <a:gd name="T35" fmla="*/ 103 h 389"/>
                <a:gd name="T36" fmla="*/ 75 w 227"/>
                <a:gd name="T37" fmla="*/ 141 h 389"/>
                <a:gd name="T38" fmla="*/ 132 w 227"/>
                <a:gd name="T39" fmla="*/ 172 h 389"/>
                <a:gd name="T40" fmla="*/ 206 w 227"/>
                <a:gd name="T41" fmla="*/ 219 h 389"/>
                <a:gd name="T42" fmla="*/ 227 w 227"/>
                <a:gd name="T43" fmla="*/ 281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7" h="389">
                  <a:moveTo>
                    <a:pt x="227" y="281"/>
                  </a:moveTo>
                  <a:cubicBezTo>
                    <a:pt x="227" y="313"/>
                    <a:pt x="215" y="339"/>
                    <a:pt x="190" y="359"/>
                  </a:cubicBezTo>
                  <a:cubicBezTo>
                    <a:pt x="166" y="379"/>
                    <a:pt x="133" y="389"/>
                    <a:pt x="92" y="389"/>
                  </a:cubicBezTo>
                  <a:cubicBezTo>
                    <a:pt x="57" y="389"/>
                    <a:pt x="26" y="382"/>
                    <a:pt x="0" y="367"/>
                  </a:cubicBezTo>
                  <a:cubicBezTo>
                    <a:pt x="0" y="303"/>
                    <a:pt x="0" y="303"/>
                    <a:pt x="0" y="303"/>
                  </a:cubicBezTo>
                  <a:cubicBezTo>
                    <a:pt x="29" y="327"/>
                    <a:pt x="61" y="338"/>
                    <a:pt x="96" y="338"/>
                  </a:cubicBezTo>
                  <a:cubicBezTo>
                    <a:pt x="143" y="338"/>
                    <a:pt x="167" y="321"/>
                    <a:pt x="167" y="287"/>
                  </a:cubicBezTo>
                  <a:cubicBezTo>
                    <a:pt x="167" y="273"/>
                    <a:pt x="162" y="261"/>
                    <a:pt x="153" y="252"/>
                  </a:cubicBezTo>
                  <a:cubicBezTo>
                    <a:pt x="144" y="244"/>
                    <a:pt x="123" y="232"/>
                    <a:pt x="90" y="217"/>
                  </a:cubicBezTo>
                  <a:cubicBezTo>
                    <a:pt x="58" y="203"/>
                    <a:pt x="34" y="188"/>
                    <a:pt x="21" y="172"/>
                  </a:cubicBezTo>
                  <a:cubicBezTo>
                    <a:pt x="7" y="156"/>
                    <a:pt x="1" y="134"/>
                    <a:pt x="1" y="108"/>
                  </a:cubicBezTo>
                  <a:cubicBezTo>
                    <a:pt x="1" y="77"/>
                    <a:pt x="13" y="52"/>
                    <a:pt x="37" y="31"/>
                  </a:cubicBezTo>
                  <a:cubicBezTo>
                    <a:pt x="62" y="11"/>
                    <a:pt x="93" y="0"/>
                    <a:pt x="131" y="0"/>
                  </a:cubicBezTo>
                  <a:cubicBezTo>
                    <a:pt x="160" y="0"/>
                    <a:pt x="187" y="6"/>
                    <a:pt x="210" y="18"/>
                  </a:cubicBezTo>
                  <a:cubicBezTo>
                    <a:pt x="210" y="77"/>
                    <a:pt x="210" y="77"/>
                    <a:pt x="210" y="77"/>
                  </a:cubicBezTo>
                  <a:cubicBezTo>
                    <a:pt x="186" y="60"/>
                    <a:pt x="158" y="51"/>
                    <a:pt x="126" y="51"/>
                  </a:cubicBezTo>
                  <a:cubicBezTo>
                    <a:pt x="107" y="51"/>
                    <a:pt x="91" y="56"/>
                    <a:pt x="79" y="66"/>
                  </a:cubicBezTo>
                  <a:cubicBezTo>
                    <a:pt x="67" y="75"/>
                    <a:pt x="61" y="88"/>
                    <a:pt x="61" y="103"/>
                  </a:cubicBezTo>
                  <a:cubicBezTo>
                    <a:pt x="61" y="119"/>
                    <a:pt x="66" y="132"/>
                    <a:pt x="75" y="141"/>
                  </a:cubicBezTo>
                  <a:cubicBezTo>
                    <a:pt x="84" y="149"/>
                    <a:pt x="103" y="160"/>
                    <a:pt x="132" y="172"/>
                  </a:cubicBezTo>
                  <a:cubicBezTo>
                    <a:pt x="167" y="187"/>
                    <a:pt x="192" y="203"/>
                    <a:pt x="206" y="219"/>
                  </a:cubicBezTo>
                  <a:cubicBezTo>
                    <a:pt x="220" y="235"/>
                    <a:pt x="227" y="256"/>
                    <a:pt x="227" y="2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grpSp>
      <p:sp>
        <p:nvSpPr>
          <p:cNvPr id="46" name="TextBox 45"/>
          <p:cNvSpPr txBox="1"/>
          <p:nvPr/>
        </p:nvSpPr>
        <p:spPr>
          <a:xfrm>
            <a:off x="689548" y="3567659"/>
            <a:ext cx="2830327" cy="1217628"/>
          </a:xfrm>
          <a:prstGeom prst="rect">
            <a:avLst/>
          </a:prstGeom>
          <a:noFill/>
        </p:spPr>
        <p:txBody>
          <a:bodyPr wrap="none" lIns="137033" tIns="109626" rIns="137033" bIns="109626" rtlCol="0">
            <a:spAutoFit/>
          </a:bodyPr>
          <a:lstStyle/>
          <a:p>
            <a:pPr defTabSz="913554" fontAlgn="auto">
              <a:lnSpc>
                <a:spcPct val="90000"/>
              </a:lnSpc>
              <a:spcBef>
                <a:spcPts val="599"/>
              </a:spcBef>
              <a:spcAft>
                <a:spcPts val="0"/>
              </a:spcAft>
            </a:pPr>
            <a:r>
              <a:rPr lang="en-US" sz="7193" dirty="0" smtClean="0">
                <a:solidFill>
                  <a:prstClr val="white"/>
                </a:solidFill>
                <a:latin typeface="Segoe UI Light"/>
                <a:ea typeface="+mn-ea"/>
                <a:cs typeface="+mn-cs"/>
              </a:rPr>
              <a:t>DEMO</a:t>
            </a:r>
          </a:p>
        </p:txBody>
      </p:sp>
      <p:sp>
        <p:nvSpPr>
          <p:cNvPr id="20" name="Title 1"/>
          <p:cNvSpPr>
            <a:spLocks noGrp="1"/>
          </p:cNvSpPr>
          <p:nvPr>
            <p:ph type="ctrTitle" hasCustomPrompt="1"/>
          </p:nvPr>
        </p:nvSpPr>
        <p:spPr>
          <a:xfrm>
            <a:off x="720344" y="736519"/>
            <a:ext cx="10751313" cy="2695311"/>
          </a:xfrm>
        </p:spPr>
        <p:txBody>
          <a:bodyPr anchor="b" anchorCtr="0">
            <a:noAutofit/>
          </a:bodyPr>
          <a:lstStyle>
            <a:lvl1pPr algn="l">
              <a:defRPr sz="7193">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1958640552"/>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Recording">
    <p:spTree>
      <p:nvGrpSpPr>
        <p:cNvPr id="1" name=""/>
        <p:cNvGrpSpPr/>
        <p:nvPr/>
      </p:nvGrpSpPr>
      <p:grpSpPr>
        <a:xfrm>
          <a:off x="0" y="0"/>
          <a:ext cx="0" cy="0"/>
          <a:chOff x="0" y="0"/>
          <a:chExt cx="0" cy="0"/>
        </a:xfrm>
      </p:grpSpPr>
      <p:sp>
        <p:nvSpPr>
          <p:cNvPr id="3" name="Media Placeholder 2"/>
          <p:cNvSpPr>
            <a:spLocks noGrp="1"/>
          </p:cNvSpPr>
          <p:nvPr>
            <p:ph type="media" sz="quarter" idx="10"/>
          </p:nvPr>
        </p:nvSpPr>
        <p:spPr>
          <a:xfrm>
            <a:off x="0" y="1"/>
            <a:ext cx="12192000" cy="727700"/>
          </a:xfrm>
        </p:spPr>
        <p:txBody>
          <a:bodyPr/>
          <a:lstStyle/>
          <a:p>
            <a:r>
              <a:rPr lang="en-US" smtClean="0"/>
              <a:t>Click icon to add media</a:t>
            </a:r>
            <a:endParaRPr lang="en-US"/>
          </a:p>
        </p:txBody>
      </p:sp>
      <p:pic>
        <p:nvPicPr>
          <p:cNvPr id="4" name="Picture 3"/>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1977153" y="3813716"/>
            <a:ext cx="8237697" cy="2497874"/>
          </a:xfrm>
          <a:prstGeom prst="rect">
            <a:avLst/>
          </a:prstGeom>
        </p:spPr>
      </p:pic>
    </p:spTree>
    <p:extLst>
      <p:ext uri="{BB962C8B-B14F-4D97-AF65-F5344CB8AC3E}">
        <p14:creationId xmlns:p14="http://schemas.microsoft.com/office/powerpoint/2010/main" val="2477164118"/>
      </p:ext>
    </p:extLst>
  </p:cSld>
  <p:clrMapOvr>
    <a:masterClrMapping/>
  </p:clrMapOvr>
  <p:transition>
    <p:fade/>
  </p:transition>
  <p:timing>
    <p:tnLst>
      <p:par>
        <p:cTn id="1" dur="indefinite" restart="never" nodeType="tmRoot"/>
      </p:par>
    </p:tn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Announcing slide Charcoal">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55396" y="2240362"/>
            <a:ext cx="6946037" cy="995838"/>
          </a:xfrm>
          <a:noFill/>
        </p:spPr>
        <p:txBody>
          <a:bodyPr wrap="square"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Announcing title</a:t>
            </a:r>
            <a:endParaRPr lang="en-US" dirty="0"/>
          </a:p>
        </p:txBody>
      </p:sp>
      <p:sp>
        <p:nvSpPr>
          <p:cNvPr id="5" name="Text Placeholder 4"/>
          <p:cNvSpPr>
            <a:spLocks noGrp="1"/>
          </p:cNvSpPr>
          <p:nvPr>
            <p:ph type="body" sz="quarter" idx="12" hasCustomPrompt="1"/>
          </p:nvPr>
        </p:nvSpPr>
        <p:spPr>
          <a:xfrm>
            <a:off x="4975628" y="3694460"/>
            <a:ext cx="6947134" cy="669927"/>
          </a:xfrm>
          <a:noFill/>
        </p:spPr>
        <p:txBody>
          <a:bodyPr wrap="square"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8" name="Straight Connector 7"/>
          <p:cNvCxnSpPr/>
          <p:nvPr userDrawn="1"/>
        </p:nvCxnSpPr>
        <p:spPr>
          <a:xfrm>
            <a:off x="5170163" y="3429000"/>
            <a:ext cx="6204252"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749847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42" presetClass="path" presetSubtype="0" decel="100000" fill="hold" grpId="1" nodeType="withEffect">
                                  <p:stCondLst>
                                    <p:cond delay="500"/>
                                  </p:stCondLst>
                                  <p:childTnLst>
                                    <p:animMotion origin="layout" path="M -0.03944 -0.00046 L -4.85065E-6 2.19246E-6 " pathEditMode="relative" rAng="0" ptsTypes="AA">
                                      <p:cBhvr>
                                        <p:cTn id="12" dur="600" fill="hold"/>
                                        <p:tgtEl>
                                          <p:spTgt spid="5"/>
                                        </p:tgtEl>
                                        <p:attrNameLst>
                                          <p:attrName>ppt_x</p:attrName>
                                          <p:attrName>ppt_y</p:attrName>
                                        </p:attrNameLst>
                                      </p:cBhvr>
                                      <p:rCtr x="1966" y="23"/>
                                    </p:animMotion>
                                  </p:childTnLst>
                                </p:cTn>
                              </p:par>
                              <p:par>
                                <p:cTn id="13" presetID="10" presetClass="entr" presetSubtype="0" fill="hold" nodeType="withEffect">
                                  <p:stCondLst>
                                    <p:cond delay="50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p:tnLst>
              <p:par>
                <p:cTn presetID="42" presetClass="path" presetSubtype="0" decel="100000" fill="hold" nodeType="withEffect">
                  <p:stCondLst>
                    <p:cond delay="500"/>
                  </p:stCondLst>
                  <p:childTnLst>
                    <p:animMotion origin="layout" path="M -0.03944 -0.00046 L -4.85065E-6 2.19246E-6 " pathEditMode="relative" rAng="0" ptsTypes="AA">
                      <p:cBhvr>
                        <p:cTn dur="600" fill="hold"/>
                        <p:tgtEl>
                          <p:spTgt spid="5"/>
                        </p:tgtEl>
                        <p:attrNameLst>
                          <p:attrName>ppt_x</p:attrName>
                          <p:attrName>ppt_y</p:attrName>
                        </p:attrNameLst>
                      </p:cBhvr>
                      <p:rCtr x="1966" y="23"/>
                    </p:animMotion>
                  </p:childTnLst>
                </p:cTn>
              </p:par>
            </p:tnLst>
          </p:tmpl>
        </p:tmplLst>
      </p:bldP>
    </p:bldLst>
  </p:timing>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1376524351"/>
      </p:ext>
    </p:extLst>
  </p:cSld>
  <p:clrMapOvr>
    <a:masterClrMapping/>
  </p:clrMapOvr>
  <p:transition>
    <p:fade/>
  </p:transition>
  <p:timing>
    <p:tnLst>
      <p:par>
        <p:cTn id="1" dur="indefinite" restart="never" nodeType="tmRoot"/>
      </p:par>
    </p:tnLst>
  </p:timing>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170492350"/>
      </p:ext>
    </p:extLst>
  </p:cSld>
  <p:clrMapOvr>
    <a:masterClrMapping/>
  </p:clrMapOvr>
  <p:transition>
    <p:fade/>
  </p:transition>
  <p:timing>
    <p:tnLst>
      <p:par>
        <p:cTn id="1" dur="indefinite" restart="never" nodeType="tmRoot"/>
      </p:par>
    </p:tnLst>
  </p:timing>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034641521"/>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8.xml"/><Relationship Id="rId13" Type="http://schemas.openxmlformats.org/officeDocument/2006/relationships/slideLayout" Target="../slideLayouts/slideLayout53.xml"/><Relationship Id="rId18" Type="http://schemas.openxmlformats.org/officeDocument/2006/relationships/slideLayout" Target="../slideLayouts/slideLayout58.xml"/><Relationship Id="rId26" Type="http://schemas.openxmlformats.org/officeDocument/2006/relationships/slideLayout" Target="../slideLayouts/slideLayout66.xml"/><Relationship Id="rId39" Type="http://schemas.openxmlformats.org/officeDocument/2006/relationships/slideLayout" Target="../slideLayouts/slideLayout79.xml"/><Relationship Id="rId3" Type="http://schemas.openxmlformats.org/officeDocument/2006/relationships/slideLayout" Target="../slideLayouts/slideLayout43.xml"/><Relationship Id="rId21" Type="http://schemas.openxmlformats.org/officeDocument/2006/relationships/slideLayout" Target="../slideLayouts/slideLayout61.xml"/><Relationship Id="rId34" Type="http://schemas.openxmlformats.org/officeDocument/2006/relationships/slideLayout" Target="../slideLayouts/slideLayout74.xml"/><Relationship Id="rId7" Type="http://schemas.openxmlformats.org/officeDocument/2006/relationships/slideLayout" Target="../slideLayouts/slideLayout47.xml"/><Relationship Id="rId12" Type="http://schemas.openxmlformats.org/officeDocument/2006/relationships/slideLayout" Target="../slideLayouts/slideLayout52.xml"/><Relationship Id="rId17" Type="http://schemas.openxmlformats.org/officeDocument/2006/relationships/slideLayout" Target="../slideLayouts/slideLayout57.xml"/><Relationship Id="rId25" Type="http://schemas.openxmlformats.org/officeDocument/2006/relationships/slideLayout" Target="../slideLayouts/slideLayout65.xml"/><Relationship Id="rId33" Type="http://schemas.openxmlformats.org/officeDocument/2006/relationships/slideLayout" Target="../slideLayouts/slideLayout73.xml"/><Relationship Id="rId38" Type="http://schemas.openxmlformats.org/officeDocument/2006/relationships/slideLayout" Target="../slideLayouts/slideLayout78.xml"/><Relationship Id="rId2" Type="http://schemas.openxmlformats.org/officeDocument/2006/relationships/slideLayout" Target="../slideLayouts/slideLayout42.xml"/><Relationship Id="rId16" Type="http://schemas.openxmlformats.org/officeDocument/2006/relationships/slideLayout" Target="../slideLayouts/slideLayout56.xml"/><Relationship Id="rId20" Type="http://schemas.openxmlformats.org/officeDocument/2006/relationships/slideLayout" Target="../slideLayouts/slideLayout60.xml"/><Relationship Id="rId29" Type="http://schemas.openxmlformats.org/officeDocument/2006/relationships/slideLayout" Target="../slideLayouts/slideLayout69.xml"/><Relationship Id="rId41" Type="http://schemas.openxmlformats.org/officeDocument/2006/relationships/theme" Target="../theme/theme2.xml"/><Relationship Id="rId1" Type="http://schemas.openxmlformats.org/officeDocument/2006/relationships/slideLayout" Target="../slideLayouts/slideLayout41.xml"/><Relationship Id="rId6" Type="http://schemas.openxmlformats.org/officeDocument/2006/relationships/slideLayout" Target="../slideLayouts/slideLayout46.xml"/><Relationship Id="rId11" Type="http://schemas.openxmlformats.org/officeDocument/2006/relationships/slideLayout" Target="../slideLayouts/slideLayout51.xml"/><Relationship Id="rId24" Type="http://schemas.openxmlformats.org/officeDocument/2006/relationships/slideLayout" Target="../slideLayouts/slideLayout64.xml"/><Relationship Id="rId32" Type="http://schemas.openxmlformats.org/officeDocument/2006/relationships/slideLayout" Target="../slideLayouts/slideLayout72.xml"/><Relationship Id="rId37" Type="http://schemas.openxmlformats.org/officeDocument/2006/relationships/slideLayout" Target="../slideLayouts/slideLayout77.xml"/><Relationship Id="rId40" Type="http://schemas.openxmlformats.org/officeDocument/2006/relationships/slideLayout" Target="../slideLayouts/slideLayout80.xml"/><Relationship Id="rId5" Type="http://schemas.openxmlformats.org/officeDocument/2006/relationships/slideLayout" Target="../slideLayouts/slideLayout45.xml"/><Relationship Id="rId15" Type="http://schemas.openxmlformats.org/officeDocument/2006/relationships/slideLayout" Target="../slideLayouts/slideLayout55.xml"/><Relationship Id="rId23" Type="http://schemas.openxmlformats.org/officeDocument/2006/relationships/slideLayout" Target="../slideLayouts/slideLayout63.xml"/><Relationship Id="rId28" Type="http://schemas.openxmlformats.org/officeDocument/2006/relationships/slideLayout" Target="../slideLayouts/slideLayout68.xml"/><Relationship Id="rId36" Type="http://schemas.openxmlformats.org/officeDocument/2006/relationships/slideLayout" Target="../slideLayouts/slideLayout76.xml"/><Relationship Id="rId10" Type="http://schemas.openxmlformats.org/officeDocument/2006/relationships/slideLayout" Target="../slideLayouts/slideLayout50.xml"/><Relationship Id="rId19" Type="http://schemas.openxmlformats.org/officeDocument/2006/relationships/slideLayout" Target="../slideLayouts/slideLayout59.xml"/><Relationship Id="rId31" Type="http://schemas.openxmlformats.org/officeDocument/2006/relationships/slideLayout" Target="../slideLayouts/slideLayout71.xml"/><Relationship Id="rId4" Type="http://schemas.openxmlformats.org/officeDocument/2006/relationships/slideLayout" Target="../slideLayouts/slideLayout44.xml"/><Relationship Id="rId9" Type="http://schemas.openxmlformats.org/officeDocument/2006/relationships/slideLayout" Target="../slideLayouts/slideLayout49.xml"/><Relationship Id="rId14" Type="http://schemas.openxmlformats.org/officeDocument/2006/relationships/slideLayout" Target="../slideLayouts/slideLayout54.xml"/><Relationship Id="rId22" Type="http://schemas.openxmlformats.org/officeDocument/2006/relationships/slideLayout" Target="../slideLayouts/slideLayout62.xml"/><Relationship Id="rId27" Type="http://schemas.openxmlformats.org/officeDocument/2006/relationships/slideLayout" Target="../slideLayouts/slideLayout67.xml"/><Relationship Id="rId30" Type="http://schemas.openxmlformats.org/officeDocument/2006/relationships/slideLayout" Target="../slideLayouts/slideLayout70.xml"/><Relationship Id="rId35" Type="http://schemas.openxmlformats.org/officeDocument/2006/relationships/slideLayout" Target="../slideLayouts/slideLayout7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88.xml"/><Relationship Id="rId13" Type="http://schemas.openxmlformats.org/officeDocument/2006/relationships/slideLayout" Target="../slideLayouts/slideLayout93.xml"/><Relationship Id="rId18" Type="http://schemas.openxmlformats.org/officeDocument/2006/relationships/slideLayout" Target="../slideLayouts/slideLayout98.xml"/><Relationship Id="rId26" Type="http://schemas.openxmlformats.org/officeDocument/2006/relationships/slideLayout" Target="../slideLayouts/slideLayout106.xml"/><Relationship Id="rId3" Type="http://schemas.openxmlformats.org/officeDocument/2006/relationships/slideLayout" Target="../slideLayouts/slideLayout83.xml"/><Relationship Id="rId21" Type="http://schemas.openxmlformats.org/officeDocument/2006/relationships/slideLayout" Target="../slideLayouts/slideLayout101.xml"/><Relationship Id="rId7" Type="http://schemas.openxmlformats.org/officeDocument/2006/relationships/slideLayout" Target="../slideLayouts/slideLayout87.xml"/><Relationship Id="rId12" Type="http://schemas.openxmlformats.org/officeDocument/2006/relationships/slideLayout" Target="../slideLayouts/slideLayout92.xml"/><Relationship Id="rId17" Type="http://schemas.openxmlformats.org/officeDocument/2006/relationships/slideLayout" Target="../slideLayouts/slideLayout97.xml"/><Relationship Id="rId25" Type="http://schemas.openxmlformats.org/officeDocument/2006/relationships/slideLayout" Target="../slideLayouts/slideLayout105.xml"/><Relationship Id="rId2" Type="http://schemas.openxmlformats.org/officeDocument/2006/relationships/slideLayout" Target="../slideLayouts/slideLayout82.xml"/><Relationship Id="rId16" Type="http://schemas.openxmlformats.org/officeDocument/2006/relationships/slideLayout" Target="../slideLayouts/slideLayout96.xml"/><Relationship Id="rId20" Type="http://schemas.openxmlformats.org/officeDocument/2006/relationships/slideLayout" Target="../slideLayouts/slideLayout100.xml"/><Relationship Id="rId29" Type="http://schemas.openxmlformats.org/officeDocument/2006/relationships/theme" Target="../theme/theme3.xml"/><Relationship Id="rId1" Type="http://schemas.openxmlformats.org/officeDocument/2006/relationships/slideLayout" Target="../slideLayouts/slideLayout81.xml"/><Relationship Id="rId6" Type="http://schemas.openxmlformats.org/officeDocument/2006/relationships/slideLayout" Target="../slideLayouts/slideLayout86.xml"/><Relationship Id="rId11" Type="http://schemas.openxmlformats.org/officeDocument/2006/relationships/slideLayout" Target="../slideLayouts/slideLayout91.xml"/><Relationship Id="rId24" Type="http://schemas.openxmlformats.org/officeDocument/2006/relationships/slideLayout" Target="../slideLayouts/slideLayout104.xml"/><Relationship Id="rId5" Type="http://schemas.openxmlformats.org/officeDocument/2006/relationships/slideLayout" Target="../slideLayouts/slideLayout85.xml"/><Relationship Id="rId15" Type="http://schemas.openxmlformats.org/officeDocument/2006/relationships/slideLayout" Target="../slideLayouts/slideLayout95.xml"/><Relationship Id="rId23" Type="http://schemas.openxmlformats.org/officeDocument/2006/relationships/slideLayout" Target="../slideLayouts/slideLayout103.xml"/><Relationship Id="rId28" Type="http://schemas.openxmlformats.org/officeDocument/2006/relationships/slideLayout" Target="../slideLayouts/slideLayout108.xml"/><Relationship Id="rId10" Type="http://schemas.openxmlformats.org/officeDocument/2006/relationships/slideLayout" Target="../slideLayouts/slideLayout90.xml"/><Relationship Id="rId19" Type="http://schemas.openxmlformats.org/officeDocument/2006/relationships/slideLayout" Target="../slideLayouts/slideLayout99.xml"/><Relationship Id="rId4" Type="http://schemas.openxmlformats.org/officeDocument/2006/relationships/slideLayout" Target="../slideLayouts/slideLayout84.xml"/><Relationship Id="rId9" Type="http://schemas.openxmlformats.org/officeDocument/2006/relationships/slideLayout" Target="../slideLayouts/slideLayout89.xml"/><Relationship Id="rId14" Type="http://schemas.openxmlformats.org/officeDocument/2006/relationships/slideLayout" Target="../slideLayouts/slideLayout94.xml"/><Relationship Id="rId22" Type="http://schemas.openxmlformats.org/officeDocument/2006/relationships/slideLayout" Target="../slideLayouts/slideLayout102.xml"/><Relationship Id="rId27" Type="http://schemas.openxmlformats.org/officeDocument/2006/relationships/slideLayout" Target="../slideLayouts/slideLayout107.xml"/><Relationship Id="rId30" Type="http://schemas.openxmlformats.org/officeDocument/2006/relationships/image" Target="../media/image5.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116.xml"/><Relationship Id="rId13" Type="http://schemas.openxmlformats.org/officeDocument/2006/relationships/slideLayout" Target="../slideLayouts/slideLayout121.xml"/><Relationship Id="rId18" Type="http://schemas.openxmlformats.org/officeDocument/2006/relationships/slideLayout" Target="../slideLayouts/slideLayout126.xml"/><Relationship Id="rId26" Type="http://schemas.openxmlformats.org/officeDocument/2006/relationships/theme" Target="../theme/theme4.xml"/><Relationship Id="rId3" Type="http://schemas.openxmlformats.org/officeDocument/2006/relationships/slideLayout" Target="../slideLayouts/slideLayout111.xml"/><Relationship Id="rId21" Type="http://schemas.openxmlformats.org/officeDocument/2006/relationships/slideLayout" Target="../slideLayouts/slideLayout129.xml"/><Relationship Id="rId7" Type="http://schemas.openxmlformats.org/officeDocument/2006/relationships/slideLayout" Target="../slideLayouts/slideLayout115.xml"/><Relationship Id="rId12" Type="http://schemas.openxmlformats.org/officeDocument/2006/relationships/slideLayout" Target="../slideLayouts/slideLayout120.xml"/><Relationship Id="rId17" Type="http://schemas.openxmlformats.org/officeDocument/2006/relationships/slideLayout" Target="../slideLayouts/slideLayout125.xml"/><Relationship Id="rId25" Type="http://schemas.openxmlformats.org/officeDocument/2006/relationships/slideLayout" Target="../slideLayouts/slideLayout133.xml"/><Relationship Id="rId2" Type="http://schemas.openxmlformats.org/officeDocument/2006/relationships/slideLayout" Target="../slideLayouts/slideLayout110.xml"/><Relationship Id="rId16" Type="http://schemas.openxmlformats.org/officeDocument/2006/relationships/slideLayout" Target="../slideLayouts/slideLayout124.xml"/><Relationship Id="rId20" Type="http://schemas.openxmlformats.org/officeDocument/2006/relationships/slideLayout" Target="../slideLayouts/slideLayout128.xml"/><Relationship Id="rId1" Type="http://schemas.openxmlformats.org/officeDocument/2006/relationships/slideLayout" Target="../slideLayouts/slideLayout109.xml"/><Relationship Id="rId6" Type="http://schemas.openxmlformats.org/officeDocument/2006/relationships/slideLayout" Target="../slideLayouts/slideLayout114.xml"/><Relationship Id="rId11" Type="http://schemas.openxmlformats.org/officeDocument/2006/relationships/slideLayout" Target="../slideLayouts/slideLayout119.xml"/><Relationship Id="rId24" Type="http://schemas.openxmlformats.org/officeDocument/2006/relationships/slideLayout" Target="../slideLayouts/slideLayout132.xml"/><Relationship Id="rId5" Type="http://schemas.openxmlformats.org/officeDocument/2006/relationships/slideLayout" Target="../slideLayouts/slideLayout113.xml"/><Relationship Id="rId15" Type="http://schemas.openxmlformats.org/officeDocument/2006/relationships/slideLayout" Target="../slideLayouts/slideLayout123.xml"/><Relationship Id="rId23" Type="http://schemas.openxmlformats.org/officeDocument/2006/relationships/slideLayout" Target="../slideLayouts/slideLayout131.xml"/><Relationship Id="rId10" Type="http://schemas.openxmlformats.org/officeDocument/2006/relationships/slideLayout" Target="../slideLayouts/slideLayout118.xml"/><Relationship Id="rId19" Type="http://schemas.openxmlformats.org/officeDocument/2006/relationships/slideLayout" Target="../slideLayouts/slideLayout127.xml"/><Relationship Id="rId4" Type="http://schemas.openxmlformats.org/officeDocument/2006/relationships/slideLayout" Target="../slideLayouts/slideLayout112.xml"/><Relationship Id="rId9" Type="http://schemas.openxmlformats.org/officeDocument/2006/relationships/slideLayout" Target="../slideLayouts/slideLayout117.xml"/><Relationship Id="rId14" Type="http://schemas.openxmlformats.org/officeDocument/2006/relationships/slideLayout" Target="../slideLayouts/slideLayout122.xml"/><Relationship Id="rId22" Type="http://schemas.openxmlformats.org/officeDocument/2006/relationships/slideLayout" Target="../slideLayouts/slideLayout130.xml"/><Relationship Id="rId27"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35736311"/>
      </p:ext>
    </p:extLst>
  </p:cSld>
  <p:clrMap bg1="dk1" tx1="lt1" bg2="dk2" tx2="lt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 id="2147483687" r:id="rId14"/>
    <p:sldLayoutId id="2147483688" r:id="rId15"/>
    <p:sldLayoutId id="2147483689" r:id="rId16"/>
    <p:sldLayoutId id="2147483690" r:id="rId17"/>
    <p:sldLayoutId id="2147483691" r:id="rId18"/>
    <p:sldLayoutId id="2147483692" r:id="rId19"/>
    <p:sldLayoutId id="2147483693" r:id="rId20"/>
    <p:sldLayoutId id="2147483694" r:id="rId21"/>
    <p:sldLayoutId id="2147483695" r:id="rId22"/>
    <p:sldLayoutId id="2147483696" r:id="rId23"/>
    <p:sldLayoutId id="2147483697" r:id="rId24"/>
    <p:sldLayoutId id="2147483698" r:id="rId25"/>
    <p:sldLayoutId id="2147483702" r:id="rId26"/>
    <p:sldLayoutId id="2147483703" r:id="rId27"/>
    <p:sldLayoutId id="2147485000" r:id="rId28"/>
    <p:sldLayoutId id="2147485001" r:id="rId29"/>
    <p:sldLayoutId id="2147485061" r:id="rId30"/>
    <p:sldLayoutId id="2147485062" r:id="rId31"/>
    <p:sldLayoutId id="2147485063" r:id="rId32"/>
    <p:sldLayoutId id="2147485064" r:id="rId33"/>
    <p:sldLayoutId id="2147485065" r:id="rId34"/>
    <p:sldLayoutId id="2147485066" r:id="rId35"/>
    <p:sldLayoutId id="2147485067" r:id="rId36"/>
    <p:sldLayoutId id="2147485068" r:id="rId37"/>
    <p:sldLayoutId id="2147485069" r:id="rId38"/>
    <p:sldLayoutId id="2147485070" r:id="rId39"/>
    <p:sldLayoutId id="2147485071" r:id="rId40"/>
  </p:sldLayoutIdLst>
  <p:transition>
    <p:fade/>
  </p:transition>
  <p:timing>
    <p:tnLst>
      <p:par>
        <p:cTn id="1" dur="indefinite" restart="never" nodeType="tmRoot"/>
      </p:par>
    </p:tnLst>
  </p:timing>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29746164"/>
      </p:ext>
    </p:extLst>
  </p:cSld>
  <p:clrMap bg1="dk1" tx1="lt1" bg2="dk2" tx2="lt2" accent1="accent1" accent2="accent2" accent3="accent3" accent4="accent4" accent5="accent5" accent6="accent6" hlink="hlink" folHlink="folHlink"/>
  <p:sldLayoutIdLst>
    <p:sldLayoutId id="2147485009" r:id="rId1"/>
    <p:sldLayoutId id="2147485010" r:id="rId2"/>
    <p:sldLayoutId id="2147485011" r:id="rId3"/>
    <p:sldLayoutId id="2147485012" r:id="rId4"/>
    <p:sldLayoutId id="2147485013" r:id="rId5"/>
    <p:sldLayoutId id="2147485014" r:id="rId6"/>
    <p:sldLayoutId id="2147485015" r:id="rId7"/>
    <p:sldLayoutId id="2147485016" r:id="rId8"/>
    <p:sldLayoutId id="2147485040" r:id="rId9"/>
    <p:sldLayoutId id="2147485017" r:id="rId10"/>
    <p:sldLayoutId id="2147485018" r:id="rId11"/>
    <p:sldLayoutId id="2147485019" r:id="rId12"/>
    <p:sldLayoutId id="2147485020" r:id="rId13"/>
    <p:sldLayoutId id="2147485021" r:id="rId14"/>
    <p:sldLayoutId id="2147483725" r:id="rId15"/>
    <p:sldLayoutId id="2147485022" r:id="rId16"/>
    <p:sldLayoutId id="2147485023" r:id="rId17"/>
    <p:sldLayoutId id="2147485024" r:id="rId18"/>
    <p:sldLayoutId id="2147485025" r:id="rId19"/>
    <p:sldLayoutId id="2147485026" r:id="rId20"/>
    <p:sldLayoutId id="2147485027" r:id="rId21"/>
    <p:sldLayoutId id="2147485028" r:id="rId22"/>
    <p:sldLayoutId id="2147485029" r:id="rId23"/>
    <p:sldLayoutId id="2147485030" r:id="rId24"/>
    <p:sldLayoutId id="2147485031" r:id="rId25"/>
    <p:sldLayoutId id="2147485032" r:id="rId26"/>
    <p:sldLayoutId id="2147485033" r:id="rId27"/>
    <p:sldLayoutId id="2147485034" r:id="rId28"/>
    <p:sldLayoutId id="2147485035" r:id="rId29"/>
    <p:sldLayoutId id="2147485036" r:id="rId30"/>
    <p:sldLayoutId id="2147485037" r:id="rId31"/>
    <p:sldLayoutId id="2147485038" r:id="rId32"/>
    <p:sldLayoutId id="2147485039" r:id="rId33"/>
    <p:sldLayoutId id="2147485072" r:id="rId34"/>
    <p:sldLayoutId id="2147485073" r:id="rId35"/>
    <p:sldLayoutId id="2147485074" r:id="rId36"/>
    <p:sldLayoutId id="2147485076" r:id="rId37"/>
    <p:sldLayoutId id="2147485077" r:id="rId38"/>
    <p:sldLayoutId id="2147485079" r:id="rId39"/>
    <p:sldLayoutId id="2147485080" r:id="rId40"/>
  </p:sldLayoutIdLst>
  <p:transition>
    <p:fade/>
  </p:transition>
  <p:timing>
    <p:tnLst>
      <p:par>
        <p:cTn id="1" dur="indefinite" restart="never" nodeType="tmRoot"/>
      </p:par>
    </p:tnLst>
  </p:timing>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30" cstate="screen">
            <a:extLst>
              <a:ext uri="{28A0092B-C50C-407E-A947-70E740481C1C}">
                <a14:useLocalDpi xmlns:a14="http://schemas.microsoft.com/office/drawing/2010/main"/>
              </a:ext>
            </a:extLst>
          </a:blip>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2912205692"/>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5007" r:id="rId11"/>
    <p:sldLayoutId id="2147483718" r:id="rId12"/>
    <p:sldLayoutId id="2147483719" r:id="rId13"/>
    <p:sldLayoutId id="2147485005" r:id="rId14"/>
    <p:sldLayoutId id="2147485006" r:id="rId15"/>
    <p:sldLayoutId id="2147483720" r:id="rId16"/>
    <p:sldLayoutId id="2147483721" r:id="rId17"/>
    <p:sldLayoutId id="2147483722" r:id="rId18"/>
    <p:sldLayoutId id="2147483723" r:id="rId19"/>
    <p:sldLayoutId id="2147483724" r:id="rId20"/>
    <p:sldLayoutId id="2147483726" r:id="rId21"/>
    <p:sldLayoutId id="2147483727" r:id="rId22"/>
    <p:sldLayoutId id="2147483728" r:id="rId23"/>
    <p:sldLayoutId id="2147483729" r:id="rId24"/>
    <p:sldLayoutId id="2147483730" r:id="rId25"/>
    <p:sldLayoutId id="2147483731" r:id="rId26"/>
    <p:sldLayoutId id="2147483732" r:id="rId27"/>
    <p:sldLayoutId id="2147483733" r:id="rId28"/>
  </p:sldLayoutIdLst>
  <p:transition>
    <p:fade/>
  </p:transition>
  <p:timing>
    <p:tnLst>
      <p:par>
        <p:cTn id="1" dur="indefinite" restart="never" nodeType="tmRoot"/>
      </p:par>
    </p:tnLst>
  </p:timing>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p:nvPicPr>
        <p:blipFill>
          <a:blip r:embed="rId27" cstate="screen">
            <a:extLst>
              <a:ext uri="{28A0092B-C50C-407E-A947-70E740481C1C}">
                <a14:useLocalDpi xmlns:a14="http://schemas.microsoft.com/office/drawing/2010/main"/>
              </a:ext>
            </a:extLst>
          </a:blip>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1821108445"/>
      </p:ext>
    </p:extLst>
  </p:cSld>
  <p:clrMap bg1="lt1" tx1="dk1" bg2="lt2" tx2="dk2" accent1="accent1" accent2="accent2" accent3="accent3" accent4="accent4" accent5="accent5" accent6="accent6" hlink="hlink" folHlink="folHlink"/>
  <p:sldLayoutIdLst>
    <p:sldLayoutId id="2147483856" r:id="rId1"/>
    <p:sldLayoutId id="2147483857" r:id="rId2"/>
    <p:sldLayoutId id="2147483858" r:id="rId3"/>
    <p:sldLayoutId id="2147483859" r:id="rId4"/>
    <p:sldLayoutId id="2147483860" r:id="rId5"/>
    <p:sldLayoutId id="2147483861" r:id="rId6"/>
    <p:sldLayoutId id="2147483862" r:id="rId7"/>
    <p:sldLayoutId id="2147483863" r:id="rId8"/>
    <p:sldLayoutId id="2147483864" r:id="rId9"/>
    <p:sldLayoutId id="2147483865" r:id="rId10"/>
    <p:sldLayoutId id="2147483866" r:id="rId11"/>
    <p:sldLayoutId id="2147483868" r:id="rId12"/>
    <p:sldLayoutId id="2147483869" r:id="rId13"/>
    <p:sldLayoutId id="2147483870" r:id="rId14"/>
    <p:sldLayoutId id="2147483871" r:id="rId15"/>
    <p:sldLayoutId id="2147483873" r:id="rId16"/>
    <p:sldLayoutId id="2147483874" r:id="rId17"/>
    <p:sldLayoutId id="2147483875" r:id="rId18"/>
    <p:sldLayoutId id="2147483876" r:id="rId19"/>
    <p:sldLayoutId id="2147483877" r:id="rId20"/>
    <p:sldLayoutId id="2147483878" r:id="rId21"/>
    <p:sldLayoutId id="2147483879" r:id="rId22"/>
    <p:sldLayoutId id="2147483880" r:id="rId23"/>
    <p:sldLayoutId id="2147483881" r:id="rId24"/>
    <p:sldLayoutId id="2147483882" r:id="rId25"/>
  </p:sldLayoutIdLst>
  <p:transition>
    <p:fade/>
  </p:transition>
  <p:timing>
    <p:tnLst>
      <p:par>
        <p:cTn id="1" dur="indefinite" restart="never" nodeType="tmRoot"/>
      </p:par>
    </p:tnLst>
  </p:timing>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2.xml"/></Relationships>
</file>

<file path=ppt/slides/_rels/slide17.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4.xml"/><Relationship Id="rId1" Type="http://schemas.openxmlformats.org/officeDocument/2006/relationships/slideLayout" Target="../slideLayouts/slideLayout8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2.xml"/></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82.xml"/></Relationships>
</file>

<file path=ppt/slides/_rels/slide21.xml.rels><?xml version="1.0" encoding="UTF-8" standalone="yes"?>
<Relationships xmlns="http://schemas.openxmlformats.org/package/2006/relationships"><Relationship Id="rId3" Type="http://schemas.openxmlformats.org/officeDocument/2006/relationships/hyperlink" Target="http://channel9.msdn.com/Events/Build/2015/3-734" TargetMode="External"/><Relationship Id="rId2" Type="http://schemas.openxmlformats.org/officeDocument/2006/relationships/notesSlide" Target="../notesSlides/notesSlide5.xml"/><Relationship Id="rId1" Type="http://schemas.openxmlformats.org/officeDocument/2006/relationships/slideLayout" Target="../slideLayouts/slideLayout8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7.xml"/><Relationship Id="rId1" Type="http://schemas.openxmlformats.org/officeDocument/2006/relationships/slideLayout" Target="../slideLayouts/slideLayout46.xml"/><Relationship Id="rId6" Type="http://schemas.openxmlformats.org/officeDocument/2006/relationships/image" Target="../media/image30.emf"/><Relationship Id="rId5" Type="http://schemas.openxmlformats.org/officeDocument/2006/relationships/image" Target="../media/image29.emf"/><Relationship Id="rId4" Type="http://schemas.openxmlformats.org/officeDocument/2006/relationships/image" Target="../media/image28.emf"/></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8.xml"/><Relationship Id="rId1" Type="http://schemas.openxmlformats.org/officeDocument/2006/relationships/slideLayout" Target="../slideLayouts/slideLayout46.xml"/><Relationship Id="rId6" Type="http://schemas.openxmlformats.org/officeDocument/2006/relationships/image" Target="../media/image30.emf"/><Relationship Id="rId5" Type="http://schemas.openxmlformats.org/officeDocument/2006/relationships/image" Target="../media/image29.emf"/><Relationship Id="rId4" Type="http://schemas.openxmlformats.org/officeDocument/2006/relationships/image" Target="../media/image28.emf"/></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2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8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86.xml"/><Relationship Id="rId4" Type="http://schemas.openxmlformats.org/officeDocument/2006/relationships/image" Target="../media/image1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2.xml"/></Relationships>
</file>

<file path=ppt/slides/_rels/slide3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8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35.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34.emf"/><Relationship Id="rId7" Type="http://schemas.openxmlformats.org/officeDocument/2006/relationships/image" Target="../media/image38.png"/><Relationship Id="rId2" Type="http://schemas.openxmlformats.org/officeDocument/2006/relationships/image" Target="../media/image33.png"/><Relationship Id="rId1" Type="http://schemas.openxmlformats.org/officeDocument/2006/relationships/slideLayout" Target="../slideLayouts/slideLayout90.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 Id="rId9" Type="http://schemas.openxmlformats.org/officeDocument/2006/relationships/image" Target="../media/image40.png"/></Relationships>
</file>

<file path=ppt/slides/_rels/slide3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0.xml"/><Relationship Id="rId1" Type="http://schemas.openxmlformats.org/officeDocument/2006/relationships/slideLayout" Target="../slideLayouts/slideLayout90.xml"/><Relationship Id="rId4" Type="http://schemas.openxmlformats.org/officeDocument/2006/relationships/image" Target="../media/image4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3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3.png"/><Relationship Id="rId1" Type="http://schemas.openxmlformats.org/officeDocument/2006/relationships/slideLayout" Target="../slideLayouts/slideLayout86.xml"/></Relationships>
</file>

<file path=ppt/slides/_rels/slide4.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2.png"/><Relationship Id="rId7"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86.xml"/><Relationship Id="rId6" Type="http://schemas.openxmlformats.org/officeDocument/2006/relationships/image" Target="../media/image15.png"/><Relationship Id="rId5" Type="http://schemas.openxmlformats.org/officeDocument/2006/relationships/image" Target="../media/image14.png"/><Relationship Id="rId10" Type="http://schemas.openxmlformats.org/officeDocument/2006/relationships/image" Target="../media/image18.png"/><Relationship Id="rId4" Type="http://schemas.openxmlformats.org/officeDocument/2006/relationships/image" Target="../media/image13.jpeg"/><Relationship Id="rId9" Type="http://schemas.openxmlformats.org/officeDocument/2006/relationships/image" Target="../media/image17.png"/></Relationships>
</file>

<file path=ppt/slides/_rels/slide4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3.png"/><Relationship Id="rId1" Type="http://schemas.openxmlformats.org/officeDocument/2006/relationships/slideLayout" Target="../slideLayouts/slideLayout86.xml"/><Relationship Id="rId5" Type="http://schemas.openxmlformats.org/officeDocument/2006/relationships/image" Target="../media/image45.png"/><Relationship Id="rId4" Type="http://schemas.openxmlformats.org/officeDocument/2006/relationships/image" Target="../media/image44.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93.xml"/></Relationships>
</file>

<file path=ppt/slides/_rels/slide42.xml.rels><?xml version="1.0" encoding="UTF-8" standalone="yes"?>
<Relationships xmlns="http://schemas.openxmlformats.org/package/2006/relationships"><Relationship Id="rId3" Type="http://schemas.openxmlformats.org/officeDocument/2006/relationships/hyperlink" Target="http://aka.ms/AppServiceMobile" TargetMode="External"/><Relationship Id="rId2" Type="http://schemas.openxmlformats.org/officeDocument/2006/relationships/hyperlink" Target="http://aka.ms/trymobileapp" TargetMode="External"/><Relationship Id="rId1" Type="http://schemas.openxmlformats.org/officeDocument/2006/relationships/slideLayout" Target="../slideLayouts/slideLayout8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8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2.xml"/></Relationships>
</file>

<file path=ppt/slides/_rels/slide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Cloud Integration</a:t>
            </a:r>
            <a:br>
              <a:rPr lang="en-GB" dirty="0" smtClean="0"/>
            </a:br>
            <a:r>
              <a:rPr lang="en-GB" sz="3600" dirty="0" smtClean="0"/>
              <a:t>Developer’s Guide to Windows 10</a:t>
            </a:r>
            <a:endParaRPr lang="en-GB" sz="3600" dirty="0"/>
          </a:p>
        </p:txBody>
      </p:sp>
      <p:sp>
        <p:nvSpPr>
          <p:cNvPr id="3" name="Text Placeholder 2"/>
          <p:cNvSpPr>
            <a:spLocks noGrp="1"/>
          </p:cNvSpPr>
          <p:nvPr>
            <p:ph type="body" sz="quarter" idx="12"/>
          </p:nvPr>
        </p:nvSpPr>
        <p:spPr/>
        <p:txBody>
          <a:bodyPr/>
          <a:lstStyle/>
          <a:p>
            <a:endParaRPr lang="en-GB" dirty="0"/>
          </a:p>
        </p:txBody>
      </p:sp>
    </p:spTree>
    <p:extLst>
      <p:ext uri="{BB962C8B-B14F-4D97-AF65-F5344CB8AC3E}">
        <p14:creationId xmlns:p14="http://schemas.microsoft.com/office/powerpoint/2010/main" val="15628534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smtClean="0"/>
              <a:t>DataChanged</a:t>
            </a:r>
            <a:r>
              <a:rPr lang="en-US" dirty="0" smtClean="0"/>
              <a:t> notification</a:t>
            </a:r>
            <a:endParaRPr lang="en-US" dirty="0"/>
          </a:p>
        </p:txBody>
      </p:sp>
      <p:sp>
        <p:nvSpPr>
          <p:cNvPr id="9" name="Text Placeholder 8"/>
          <p:cNvSpPr>
            <a:spLocks noGrp="1"/>
          </p:cNvSpPr>
          <p:nvPr>
            <p:ph type="body" sz="quarter" idx="10"/>
          </p:nvPr>
        </p:nvSpPr>
        <p:spPr/>
        <p:txBody>
          <a:bodyPr/>
          <a:lstStyle/>
          <a:p>
            <a:r>
              <a:rPr lang="en-US" dirty="0" smtClean="0"/>
              <a:t>The </a:t>
            </a:r>
            <a:r>
              <a:rPr lang="en-US" dirty="0" err="1" smtClean="0"/>
              <a:t>DataChanged</a:t>
            </a:r>
            <a:r>
              <a:rPr lang="en-US" dirty="0" smtClean="0"/>
              <a:t> event fires when the roaming data has changed</a:t>
            </a:r>
          </a:p>
        </p:txBody>
      </p:sp>
      <p:sp>
        <p:nvSpPr>
          <p:cNvPr id="6" name="Slide Number Placeholder 5"/>
          <p:cNvSpPr>
            <a:spLocks noGrp="1"/>
          </p:cNvSpPr>
          <p:nvPr>
            <p:ph type="sldNum" sz="quarter" idx="4294967295"/>
          </p:nvPr>
        </p:nvSpPr>
        <p:spPr/>
        <p:txBody>
          <a:bodyPr/>
          <a:lstStyle/>
          <a:p>
            <a:r>
              <a:rPr lang="en-US" dirty="0" smtClean="0"/>
              <a:t> </a:t>
            </a:r>
            <a:endParaRPr lang="en-US" dirty="0"/>
          </a:p>
        </p:txBody>
      </p:sp>
      <p:sp>
        <p:nvSpPr>
          <p:cNvPr id="7" name="Rectangle 6"/>
          <p:cNvSpPr/>
          <p:nvPr/>
        </p:nvSpPr>
        <p:spPr>
          <a:xfrm>
            <a:off x="378009" y="2442586"/>
            <a:ext cx="11653523" cy="2202602"/>
          </a:xfrm>
          <a:prstGeom prst="rect">
            <a:avLst/>
          </a:prstGeom>
          <a:solidFill>
            <a:schemeClr val="bg1">
              <a:lumMod val="95000"/>
            </a:schemeClr>
          </a:solidFill>
        </p:spPr>
        <p:txBody>
          <a:bodyPr wrap="square">
            <a:spAutoFit/>
          </a:bodyPr>
          <a:lstStyle/>
          <a:p>
            <a:r>
              <a:rPr lang="en-GB" sz="1961" dirty="0">
                <a:solidFill>
                  <a:srgbClr val="000000"/>
                </a:solidFill>
                <a:highlight>
                  <a:srgbClr val="F2F2F2"/>
                </a:highlight>
                <a:latin typeface="Consolas" panose="020B0609020204030204" pitchFamily="49" charset="0"/>
              </a:rPr>
              <a:t>Windows.Storage.</a:t>
            </a:r>
            <a:r>
              <a:rPr lang="en-GB" sz="1961" dirty="0">
                <a:solidFill>
                  <a:srgbClr val="2B91AF"/>
                </a:solidFill>
                <a:highlight>
                  <a:srgbClr val="F2F2F2"/>
                </a:highlight>
                <a:latin typeface="Consolas" panose="020B0609020204030204" pitchFamily="49" charset="0"/>
              </a:rPr>
              <a:t>ApplicationData</a:t>
            </a:r>
            <a:r>
              <a:rPr lang="en-GB" sz="1961" dirty="0">
                <a:solidFill>
                  <a:srgbClr val="000000"/>
                </a:solidFill>
                <a:highlight>
                  <a:srgbClr val="F2F2F2"/>
                </a:highlight>
                <a:latin typeface="Consolas" panose="020B0609020204030204" pitchFamily="49" charset="0"/>
              </a:rPr>
              <a:t>.Current.DataChanged += </a:t>
            </a:r>
            <a:r>
              <a:rPr lang="en-GB" sz="1961" dirty="0" err="1">
                <a:solidFill>
                  <a:srgbClr val="000000"/>
                </a:solidFill>
                <a:highlight>
                  <a:srgbClr val="F2F2F2"/>
                </a:highlight>
                <a:latin typeface="Consolas" panose="020B0609020204030204" pitchFamily="49" charset="0"/>
              </a:rPr>
              <a:t>Current_DataChanged</a:t>
            </a:r>
            <a:r>
              <a:rPr lang="en-GB" sz="1961" dirty="0">
                <a:solidFill>
                  <a:srgbClr val="000000"/>
                </a:solidFill>
                <a:highlight>
                  <a:srgbClr val="F2F2F2"/>
                </a:highlight>
                <a:latin typeface="Consolas" panose="020B0609020204030204" pitchFamily="49" charset="0"/>
              </a:rPr>
              <a:t>;</a:t>
            </a:r>
          </a:p>
          <a:p>
            <a:r>
              <a:rPr lang="en-GB" sz="1961" dirty="0">
                <a:solidFill>
                  <a:srgbClr val="000000"/>
                </a:solidFill>
                <a:highlight>
                  <a:srgbClr val="F2F2F2"/>
                </a:highlight>
                <a:latin typeface="Consolas" panose="020B0609020204030204" pitchFamily="49" charset="0"/>
              </a:rPr>
              <a:t>...</a:t>
            </a:r>
          </a:p>
          <a:p>
            <a:endParaRPr lang="en-GB" sz="1961" dirty="0">
              <a:solidFill>
                <a:srgbClr val="000000"/>
              </a:solidFill>
              <a:highlight>
                <a:srgbClr val="F2F2F2"/>
              </a:highlight>
              <a:latin typeface="Consolas" panose="020B0609020204030204" pitchFamily="49" charset="0"/>
            </a:endParaRPr>
          </a:p>
          <a:p>
            <a:r>
              <a:rPr lang="en-GB" sz="1961" dirty="0">
                <a:solidFill>
                  <a:srgbClr val="0000FF"/>
                </a:solidFill>
                <a:highlight>
                  <a:srgbClr val="F2F2F2"/>
                </a:highlight>
                <a:latin typeface="Consolas" panose="020B0609020204030204" pitchFamily="49" charset="0"/>
              </a:rPr>
              <a:t>void</a:t>
            </a:r>
            <a:r>
              <a:rPr lang="en-GB" sz="1961" dirty="0">
                <a:solidFill>
                  <a:srgbClr val="000000"/>
                </a:solidFill>
                <a:highlight>
                  <a:srgbClr val="F2F2F2"/>
                </a:highlight>
                <a:latin typeface="Consolas" panose="020B0609020204030204" pitchFamily="49" charset="0"/>
              </a:rPr>
              <a:t> </a:t>
            </a:r>
            <a:r>
              <a:rPr lang="en-GB" sz="1961" dirty="0" err="1">
                <a:solidFill>
                  <a:srgbClr val="000000"/>
                </a:solidFill>
                <a:highlight>
                  <a:srgbClr val="F2F2F2"/>
                </a:highlight>
                <a:latin typeface="Consolas" panose="020B0609020204030204" pitchFamily="49" charset="0"/>
              </a:rPr>
              <a:t>Current_DataChanged</a:t>
            </a:r>
            <a:r>
              <a:rPr lang="en-GB" sz="1961" dirty="0">
                <a:solidFill>
                  <a:srgbClr val="000000"/>
                </a:solidFill>
                <a:highlight>
                  <a:srgbClr val="F2F2F2"/>
                </a:highlight>
                <a:latin typeface="Consolas" panose="020B0609020204030204" pitchFamily="49" charset="0"/>
              </a:rPr>
              <a:t>(</a:t>
            </a:r>
            <a:r>
              <a:rPr lang="en-GB" sz="1961" dirty="0" err="1">
                <a:solidFill>
                  <a:srgbClr val="2B91AF"/>
                </a:solidFill>
                <a:highlight>
                  <a:srgbClr val="F2F2F2"/>
                </a:highlight>
                <a:latin typeface="Consolas" panose="020B0609020204030204" pitchFamily="49" charset="0"/>
              </a:rPr>
              <a:t>ApplicationData</a:t>
            </a:r>
            <a:r>
              <a:rPr lang="en-GB" sz="1961" dirty="0">
                <a:solidFill>
                  <a:srgbClr val="000000"/>
                </a:solidFill>
                <a:highlight>
                  <a:srgbClr val="F2F2F2"/>
                </a:highlight>
                <a:latin typeface="Consolas" panose="020B0609020204030204" pitchFamily="49" charset="0"/>
              </a:rPr>
              <a:t> sender, </a:t>
            </a:r>
            <a:r>
              <a:rPr lang="en-GB" sz="1961" dirty="0">
                <a:solidFill>
                  <a:srgbClr val="0000FF"/>
                </a:solidFill>
                <a:highlight>
                  <a:srgbClr val="F2F2F2"/>
                </a:highlight>
                <a:latin typeface="Consolas" panose="020B0609020204030204" pitchFamily="49" charset="0"/>
              </a:rPr>
              <a:t>object</a:t>
            </a:r>
            <a:r>
              <a:rPr lang="en-GB" sz="1961" dirty="0">
                <a:solidFill>
                  <a:srgbClr val="000000"/>
                </a:solidFill>
                <a:highlight>
                  <a:srgbClr val="F2F2F2"/>
                </a:highlight>
                <a:latin typeface="Consolas" panose="020B0609020204030204" pitchFamily="49" charset="0"/>
              </a:rPr>
              <a:t> </a:t>
            </a:r>
            <a:r>
              <a:rPr lang="en-GB" sz="1961" dirty="0" err="1">
                <a:solidFill>
                  <a:srgbClr val="000000"/>
                </a:solidFill>
                <a:highlight>
                  <a:srgbClr val="F2F2F2"/>
                </a:highlight>
                <a:latin typeface="Consolas" panose="020B0609020204030204" pitchFamily="49" charset="0"/>
              </a:rPr>
              <a:t>args</a:t>
            </a:r>
            <a:r>
              <a:rPr lang="en-GB" sz="1961" dirty="0">
                <a:solidFill>
                  <a:srgbClr val="000000"/>
                </a:solidFill>
                <a:highlight>
                  <a:srgbClr val="F2F2F2"/>
                </a:highlight>
                <a:latin typeface="Consolas" panose="020B0609020204030204" pitchFamily="49" charset="0"/>
              </a:rPr>
              <a:t>)</a:t>
            </a:r>
          </a:p>
          <a:p>
            <a:r>
              <a:rPr lang="en-GB" sz="1961" dirty="0">
                <a:solidFill>
                  <a:srgbClr val="000000"/>
                </a:solidFill>
                <a:highlight>
                  <a:srgbClr val="F2F2F2"/>
                </a:highlight>
                <a:latin typeface="Consolas" panose="020B0609020204030204" pitchFamily="49" charset="0"/>
              </a:rPr>
              <a:t>{</a:t>
            </a:r>
          </a:p>
          <a:p>
            <a:r>
              <a:rPr lang="en-GB" sz="1961" dirty="0">
                <a:solidFill>
                  <a:srgbClr val="000000"/>
                </a:solidFill>
                <a:highlight>
                  <a:srgbClr val="F2F2F2"/>
                </a:highlight>
                <a:latin typeface="Consolas" panose="020B0609020204030204" pitchFamily="49" charset="0"/>
              </a:rPr>
              <a:t>    </a:t>
            </a:r>
            <a:r>
              <a:rPr lang="en-GB" sz="1961" dirty="0">
                <a:solidFill>
                  <a:srgbClr val="008000"/>
                </a:solidFill>
                <a:highlight>
                  <a:srgbClr val="F2F2F2"/>
                </a:highlight>
                <a:latin typeface="Consolas" panose="020B0609020204030204" pitchFamily="49" charset="0"/>
              </a:rPr>
              <a:t>// Refresh your settings...</a:t>
            </a:r>
            <a:endParaRPr lang="en-GB" sz="1961" dirty="0">
              <a:solidFill>
                <a:srgbClr val="000000"/>
              </a:solidFill>
              <a:highlight>
                <a:srgbClr val="F2F2F2"/>
              </a:highlight>
              <a:latin typeface="Consolas" panose="020B0609020204030204" pitchFamily="49" charset="0"/>
            </a:endParaRPr>
          </a:p>
          <a:p>
            <a:r>
              <a:rPr lang="en-GB" sz="1961" dirty="0">
                <a:solidFill>
                  <a:srgbClr val="000000"/>
                </a:solidFill>
                <a:highlight>
                  <a:srgbClr val="F2F2F2"/>
                </a:highlight>
                <a:latin typeface="Consolas" panose="020B0609020204030204" pitchFamily="49" charset="0"/>
              </a:rPr>
              <a:t>}</a:t>
            </a:r>
            <a:endParaRPr lang="en-GB" sz="1961" dirty="0">
              <a:solidFill>
                <a:srgbClr val="000000"/>
              </a:solidFill>
              <a:highlight>
                <a:srgbClr val="FFFFFF"/>
              </a:highlight>
              <a:latin typeface="Consolas" panose="020B0609020204030204" pitchFamily="49" charset="0"/>
            </a:endParaRPr>
          </a:p>
        </p:txBody>
      </p:sp>
      <p:sp>
        <p:nvSpPr>
          <p:cNvPr id="10" name="Text Placeholder 8"/>
          <p:cNvSpPr txBox="1">
            <a:spLocks/>
          </p:cNvSpPr>
          <p:nvPr/>
        </p:nvSpPr>
        <p:spPr>
          <a:xfrm>
            <a:off x="269239" y="4739650"/>
            <a:ext cx="11653523" cy="1085128"/>
          </a:xfrm>
          <a:prstGeom prst="rect">
            <a:avLst/>
          </a:prstGeom>
        </p:spPr>
        <p:txBody>
          <a:bodyPr vert="horz" wrap="square" lIns="143428" tIns="89642" rIns="143428" bIns="89642"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6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6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921" dirty="0">
                <a:gradFill>
                  <a:gsLst>
                    <a:gs pos="1250">
                      <a:schemeClr val="tx2"/>
                    </a:gs>
                    <a:gs pos="99000">
                      <a:schemeClr val="tx2"/>
                    </a:gs>
                  </a:gsLst>
                  <a:lin ang="5400000" scaled="0"/>
                </a:gradFill>
              </a:rPr>
              <a:t>The event </a:t>
            </a:r>
            <a:r>
              <a:rPr lang="en-US" sz="3921" dirty="0" smtClean="0">
                <a:gradFill>
                  <a:gsLst>
                    <a:gs pos="1250">
                      <a:schemeClr val="tx2"/>
                    </a:gs>
                    <a:gs pos="99000">
                      <a:schemeClr val="tx2"/>
                    </a:gs>
                  </a:gsLst>
                  <a:lin ang="5400000" scaled="0"/>
                </a:gradFill>
              </a:rPr>
              <a:t>only fires </a:t>
            </a:r>
            <a:r>
              <a:rPr lang="en-US" sz="3921" dirty="0">
                <a:gradFill>
                  <a:gsLst>
                    <a:gs pos="1250">
                      <a:schemeClr val="tx2"/>
                    </a:gs>
                    <a:gs pos="99000">
                      <a:schemeClr val="tx2"/>
                    </a:gs>
                  </a:gsLst>
                  <a:lin ang="5400000" scaled="0"/>
                </a:gradFill>
              </a:rPr>
              <a:t>if the application is active </a:t>
            </a:r>
            <a:endParaRPr lang="en-US" sz="3921" dirty="0" smtClean="0">
              <a:gradFill>
                <a:gsLst>
                  <a:gs pos="1250">
                    <a:schemeClr val="tx2"/>
                  </a:gs>
                  <a:gs pos="99000">
                    <a:schemeClr val="tx2"/>
                  </a:gs>
                </a:gsLst>
                <a:lin ang="5400000" scaled="0"/>
              </a:gradFill>
            </a:endParaRPr>
          </a:p>
          <a:p>
            <a:pPr marL="0" indent="0">
              <a:buNone/>
            </a:pPr>
            <a:r>
              <a:rPr lang="en-GB" sz="2133" b="1" dirty="0" smtClean="0">
                <a:solidFill>
                  <a:schemeClr val="tx1"/>
                </a:solidFill>
              </a:rPr>
              <a:t>You </a:t>
            </a:r>
            <a:r>
              <a:rPr lang="en-GB" sz="2133" b="1" dirty="0">
                <a:solidFill>
                  <a:schemeClr val="tx1"/>
                </a:solidFill>
              </a:rPr>
              <a:t>should still load up all your data when your app </a:t>
            </a:r>
            <a:r>
              <a:rPr lang="en-GB" sz="2133" b="1" dirty="0" smtClean="0">
                <a:solidFill>
                  <a:schemeClr val="tx1"/>
                </a:solidFill>
              </a:rPr>
              <a:t>starts</a:t>
            </a:r>
            <a:endParaRPr lang="en-GB" sz="2133" b="1" dirty="0">
              <a:solidFill>
                <a:schemeClr val="tx1"/>
              </a:solidFill>
            </a:endParaRPr>
          </a:p>
        </p:txBody>
      </p:sp>
    </p:spTree>
    <p:extLst>
      <p:ext uri="{BB962C8B-B14F-4D97-AF65-F5344CB8AC3E}">
        <p14:creationId xmlns:p14="http://schemas.microsoft.com/office/powerpoint/2010/main" val="50775770"/>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Debugging apps using Roaming Data</a:t>
            </a:r>
            <a:endParaRPr lang="en-GB" dirty="0"/>
          </a:p>
        </p:txBody>
      </p:sp>
      <p:sp>
        <p:nvSpPr>
          <p:cNvPr id="2" name="Text Placeholder 1"/>
          <p:cNvSpPr>
            <a:spLocks noGrp="1"/>
          </p:cNvSpPr>
          <p:nvPr>
            <p:ph type="body" sz="quarter" idx="10"/>
          </p:nvPr>
        </p:nvSpPr>
        <p:spPr/>
        <p:txBody>
          <a:bodyPr/>
          <a:lstStyle/>
          <a:p>
            <a:r>
              <a:rPr lang="en-GB" dirty="0" smtClean="0"/>
              <a:t>Developers can install an application on multiple unlocked devices</a:t>
            </a:r>
          </a:p>
          <a:p>
            <a:r>
              <a:rPr lang="en-GB" dirty="0" smtClean="0"/>
              <a:t>Locking a developer device will trigger the synchronisation </a:t>
            </a:r>
          </a:p>
          <a:p>
            <a:r>
              <a:rPr lang="en-GB" dirty="0" smtClean="0"/>
              <a:t>If you have problems:</a:t>
            </a:r>
          </a:p>
          <a:p>
            <a:pPr lvl="1"/>
            <a:r>
              <a:rPr lang="en-GB" sz="2745" dirty="0"/>
              <a:t>Make sure that files are closed correctly</a:t>
            </a:r>
          </a:p>
          <a:p>
            <a:pPr lvl="1"/>
            <a:r>
              <a:rPr lang="en-GB" sz="2745" dirty="0"/>
              <a:t>Make sure that the devices are running the same version of the application</a:t>
            </a:r>
          </a:p>
        </p:txBody>
      </p:sp>
      <p:sp>
        <p:nvSpPr>
          <p:cNvPr id="6" name="Slide Number Placeholder 5"/>
          <p:cNvSpPr>
            <a:spLocks noGrp="1"/>
          </p:cNvSpPr>
          <p:nvPr>
            <p:ph type="sldNum" sz="quarter" idx="4294967295"/>
          </p:nvPr>
        </p:nvSpPr>
        <p:spPr/>
        <p:txBody>
          <a:bodyPr/>
          <a:lstStyle/>
          <a:p>
            <a:r>
              <a:rPr lang="en-US" dirty="0" smtClean="0"/>
              <a:t> </a:t>
            </a:r>
            <a:endParaRPr lang="en-US" dirty="0"/>
          </a:p>
        </p:txBody>
      </p:sp>
    </p:spTree>
    <p:extLst>
      <p:ext uri="{BB962C8B-B14F-4D97-AF65-F5344CB8AC3E}">
        <p14:creationId xmlns:p14="http://schemas.microsoft.com/office/powerpoint/2010/main" val="1081886428"/>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GB" dirty="0" smtClean="0"/>
              <a:t>Demo: Roaming Data</a:t>
            </a:r>
            <a:endParaRPr lang="en-GB" dirty="0"/>
          </a:p>
        </p:txBody>
      </p:sp>
      <p:sp>
        <p:nvSpPr>
          <p:cNvPr id="8" name="Text Placeholder 7"/>
          <p:cNvSpPr>
            <a:spLocks noGrp="1"/>
          </p:cNvSpPr>
          <p:nvPr>
            <p:ph type="body" sz="quarter" idx="12"/>
          </p:nvPr>
        </p:nvSpPr>
        <p:spPr/>
        <p:txBody>
          <a:bodyPr/>
          <a:lstStyle/>
          <a:p>
            <a:endParaRPr lang="en-GB" dirty="0"/>
          </a:p>
        </p:txBody>
      </p:sp>
      <p:sp>
        <p:nvSpPr>
          <p:cNvPr id="2" name="Text Placeholder 1"/>
          <p:cNvSpPr>
            <a:spLocks noGrp="1"/>
          </p:cNvSpPr>
          <p:nvPr>
            <p:ph type="body" sz="quarter" idx="13"/>
          </p:nvPr>
        </p:nvSpPr>
        <p:spPr/>
        <p:txBody>
          <a:bodyPr/>
          <a:lstStyle/>
          <a:p>
            <a:endParaRPr lang="en-GB"/>
          </a:p>
        </p:txBody>
      </p:sp>
      <p:sp>
        <p:nvSpPr>
          <p:cNvPr id="6" name="Slide Number Placeholder 5"/>
          <p:cNvSpPr>
            <a:spLocks noGrp="1"/>
          </p:cNvSpPr>
          <p:nvPr>
            <p:ph type="sldNum" sz="quarter" idx="4294967295"/>
          </p:nvPr>
        </p:nvSpPr>
        <p:spPr/>
        <p:txBody>
          <a:bodyPr/>
          <a:lstStyle/>
          <a:p>
            <a:r>
              <a:rPr lang="en-US" dirty="0" smtClean="0"/>
              <a:t> </a:t>
            </a:r>
            <a:endParaRPr lang="en-US" dirty="0"/>
          </a:p>
        </p:txBody>
      </p:sp>
    </p:spTree>
    <p:extLst>
      <p:ext uri="{BB962C8B-B14F-4D97-AF65-F5344CB8AC3E}">
        <p14:creationId xmlns:p14="http://schemas.microsoft.com/office/powerpoint/2010/main" val="1030307951"/>
      </p:ext>
    </p:extLst>
  </p:cSld>
  <p:clrMapOvr>
    <a:masterClrMapping/>
  </p:clrMapOvr>
  <mc:AlternateContent xmlns:mc="http://schemas.openxmlformats.org/markup-compatibility/2006" xmlns:p14="http://schemas.microsoft.com/office/powerpoint/2010/main">
    <mc:Choice Requires="p14">
      <p:transition spd="slow" p14:dur="1400">
        <p14:reveal/>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Tips on using </a:t>
            </a:r>
            <a:r>
              <a:rPr lang="en-GB" dirty="0"/>
              <a:t>r</a:t>
            </a:r>
            <a:r>
              <a:rPr lang="en-GB" dirty="0" smtClean="0"/>
              <a:t>oaming data</a:t>
            </a:r>
            <a:endParaRPr lang="en-GB" dirty="0"/>
          </a:p>
        </p:txBody>
      </p:sp>
      <p:sp>
        <p:nvSpPr>
          <p:cNvPr id="2" name="Text Placeholder 1"/>
          <p:cNvSpPr>
            <a:spLocks noGrp="1"/>
          </p:cNvSpPr>
          <p:nvPr>
            <p:ph type="body" sz="quarter" idx="10"/>
          </p:nvPr>
        </p:nvSpPr>
        <p:spPr>
          <a:xfrm>
            <a:off x="269239" y="1189177"/>
            <a:ext cx="11653523" cy="4782912"/>
          </a:xfrm>
        </p:spPr>
        <p:txBody>
          <a:bodyPr/>
          <a:lstStyle/>
          <a:p>
            <a:r>
              <a:rPr lang="en-GB" sz="3137" dirty="0" smtClean="0"/>
              <a:t>Use roaming </a:t>
            </a:r>
            <a:r>
              <a:rPr lang="en-GB" sz="3137" dirty="0"/>
              <a:t>folder </a:t>
            </a:r>
            <a:r>
              <a:rPr lang="en-GB" sz="3137" dirty="0" smtClean="0"/>
              <a:t>and roaming </a:t>
            </a:r>
            <a:r>
              <a:rPr lang="en-GB" sz="3137" dirty="0"/>
              <a:t>settings in the same way as local </a:t>
            </a:r>
            <a:r>
              <a:rPr lang="en-GB" sz="3137" dirty="0" smtClean="0"/>
              <a:t>folder and settings</a:t>
            </a:r>
          </a:p>
          <a:p>
            <a:pPr lvl="1"/>
            <a:r>
              <a:rPr lang="en-GB" b="1" dirty="0" err="1" smtClean="0"/>
              <a:t>HighPriority</a:t>
            </a:r>
            <a:r>
              <a:rPr lang="en-GB" dirty="0" smtClean="0"/>
              <a:t> </a:t>
            </a:r>
            <a:r>
              <a:rPr lang="en-GB" dirty="0"/>
              <a:t>setting is available on Windows Desktop for quick sync,  but has no effect on Windows Mobile</a:t>
            </a:r>
          </a:p>
          <a:p>
            <a:r>
              <a:rPr lang="en-GB" sz="3137" dirty="0" smtClean="0"/>
              <a:t>Good </a:t>
            </a:r>
            <a:r>
              <a:rPr lang="en-GB" sz="3137" dirty="0"/>
              <a:t>for app customisation settings, most recent activity, partially completed </a:t>
            </a:r>
            <a:r>
              <a:rPr lang="en-GB" sz="3137" dirty="0" smtClean="0"/>
              <a:t>work</a:t>
            </a:r>
          </a:p>
          <a:p>
            <a:r>
              <a:rPr lang="en-GB" sz="3137" dirty="0" smtClean="0"/>
              <a:t>Synchronisation </a:t>
            </a:r>
            <a:r>
              <a:rPr lang="en-GB" sz="3137" u="sng" dirty="0" smtClean="0"/>
              <a:t>stops</a:t>
            </a:r>
            <a:r>
              <a:rPr lang="en-GB" sz="3137" dirty="0" smtClean="0"/>
              <a:t> if roaming data &gt; 100KB</a:t>
            </a:r>
            <a:endParaRPr lang="en-GB" sz="3137" dirty="0"/>
          </a:p>
          <a:p>
            <a:r>
              <a:rPr lang="en-GB" sz="3137" dirty="0"/>
              <a:t>Bad for synchronising large amounts of data or “instant syncing” scenarios</a:t>
            </a:r>
          </a:p>
          <a:p>
            <a:pPr lvl="1"/>
            <a:r>
              <a:rPr lang="en-GB" dirty="0" smtClean="0"/>
              <a:t>Last writer wins</a:t>
            </a:r>
          </a:p>
          <a:p>
            <a:pPr lvl="1"/>
            <a:r>
              <a:rPr lang="en-GB" dirty="0" smtClean="0"/>
              <a:t>Data deleted from cloud if app not used for “a period of time” (~30 days)</a:t>
            </a:r>
          </a:p>
        </p:txBody>
      </p:sp>
      <p:sp>
        <p:nvSpPr>
          <p:cNvPr id="6" name="Slide Number Placeholder 5"/>
          <p:cNvSpPr>
            <a:spLocks noGrp="1"/>
          </p:cNvSpPr>
          <p:nvPr>
            <p:ph type="sldNum" sz="quarter" idx="4294967295"/>
          </p:nvPr>
        </p:nvSpPr>
        <p:spPr/>
        <p:txBody>
          <a:bodyPr/>
          <a:lstStyle/>
          <a:p>
            <a:r>
              <a:rPr lang="en-US" dirty="0" smtClean="0"/>
              <a:t> </a:t>
            </a:r>
            <a:endParaRPr lang="en-US" dirty="0"/>
          </a:p>
        </p:txBody>
      </p:sp>
    </p:spTree>
    <p:extLst>
      <p:ext uri="{BB962C8B-B14F-4D97-AF65-F5344CB8AC3E}">
        <p14:creationId xmlns:p14="http://schemas.microsoft.com/office/powerpoint/2010/main" val="116728263"/>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269239" y="2210302"/>
            <a:ext cx="11637012" cy="2437399"/>
          </a:xfrm>
        </p:spPr>
        <p:txBody>
          <a:bodyPr/>
          <a:lstStyle/>
          <a:p>
            <a:r>
              <a:rPr lang="en-GB" dirty="0" smtClean="0"/>
              <a:t>Do not use Roaming Data as a general purpose data syncing mechanism</a:t>
            </a:r>
            <a:endParaRPr lang="en-GB" dirty="0"/>
          </a:p>
        </p:txBody>
      </p:sp>
    </p:spTree>
    <p:extLst>
      <p:ext uri="{BB962C8B-B14F-4D97-AF65-F5344CB8AC3E}">
        <p14:creationId xmlns:p14="http://schemas.microsoft.com/office/powerpoint/2010/main" val="579871064"/>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Credential </a:t>
            </a:r>
            <a:r>
              <a:rPr lang="en-US" dirty="0"/>
              <a:t>Locker</a:t>
            </a:r>
            <a:br>
              <a:rPr lang="en-US" dirty="0"/>
            </a:br>
            <a:r>
              <a:rPr lang="en-US" sz="4400" dirty="0"/>
              <a:t>securely store and roam user credentials</a:t>
            </a:r>
            <a:endParaRPr lang="en-US" sz="5294" dirty="0"/>
          </a:p>
        </p:txBody>
      </p:sp>
    </p:spTree>
    <p:extLst>
      <p:ext uri="{BB962C8B-B14F-4D97-AF65-F5344CB8AC3E}">
        <p14:creationId xmlns:p14="http://schemas.microsoft.com/office/powerpoint/2010/main" val="3417058605"/>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Overview</a:t>
            </a:r>
            <a:endParaRPr lang="en-US" dirty="0"/>
          </a:p>
        </p:txBody>
      </p:sp>
      <p:sp>
        <p:nvSpPr>
          <p:cNvPr id="8" name="Text Placeholder 7"/>
          <p:cNvSpPr>
            <a:spLocks noGrp="1"/>
          </p:cNvSpPr>
          <p:nvPr>
            <p:ph type="body" sz="quarter" idx="10"/>
          </p:nvPr>
        </p:nvSpPr>
        <p:spPr/>
        <p:txBody>
          <a:bodyPr/>
          <a:lstStyle/>
          <a:p>
            <a:r>
              <a:rPr lang="en-US" dirty="0" smtClean="0"/>
              <a:t>APIs to store credentials (user name, password) securely</a:t>
            </a:r>
          </a:p>
          <a:p>
            <a:pPr lvl="1"/>
            <a:r>
              <a:rPr lang="en-US" dirty="0" err="1" smtClean="0"/>
              <a:t>Windows.Security.Credentials</a:t>
            </a:r>
            <a:endParaRPr lang="en-US" dirty="0" smtClean="0"/>
          </a:p>
          <a:p>
            <a:pPr lvl="1"/>
            <a:endParaRPr lang="en-US" dirty="0" smtClean="0"/>
          </a:p>
          <a:p>
            <a:r>
              <a:rPr lang="en-US" dirty="0" smtClean="0"/>
              <a:t>Benefits:</a:t>
            </a:r>
          </a:p>
          <a:p>
            <a:pPr lvl="1"/>
            <a:r>
              <a:rPr lang="en-US" dirty="0" smtClean="0"/>
              <a:t>Secure storage</a:t>
            </a:r>
          </a:p>
          <a:p>
            <a:pPr lvl="1"/>
            <a:r>
              <a:rPr lang="en-US" dirty="0" smtClean="0"/>
              <a:t>Credential isolation</a:t>
            </a:r>
          </a:p>
          <a:p>
            <a:pPr lvl="1"/>
            <a:r>
              <a:rPr lang="en-US" dirty="0" smtClean="0"/>
              <a:t>Roaming</a:t>
            </a:r>
          </a:p>
        </p:txBody>
      </p:sp>
    </p:spTree>
    <p:extLst>
      <p:ext uri="{BB962C8B-B14F-4D97-AF65-F5344CB8AC3E}">
        <p14:creationId xmlns:p14="http://schemas.microsoft.com/office/powerpoint/2010/main" val="3313529433"/>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Roaming</a:t>
            </a:r>
            <a:endParaRPr lang="en-US" dirty="0"/>
          </a:p>
        </p:txBody>
      </p:sp>
      <p:sp>
        <p:nvSpPr>
          <p:cNvPr id="8" name="Text Placeholder 7"/>
          <p:cNvSpPr>
            <a:spLocks noGrp="1"/>
          </p:cNvSpPr>
          <p:nvPr>
            <p:ph type="body" sz="quarter" idx="10"/>
          </p:nvPr>
        </p:nvSpPr>
        <p:spPr>
          <a:xfrm>
            <a:off x="269239" y="1189177"/>
            <a:ext cx="11653523" cy="1150187"/>
          </a:xfrm>
        </p:spPr>
        <p:txBody>
          <a:bodyPr/>
          <a:lstStyle/>
          <a:p>
            <a:r>
              <a:rPr lang="en-US" sz="3137" dirty="0"/>
              <a:t>Credentials roam across trusted </a:t>
            </a:r>
            <a:r>
              <a:rPr lang="en-US" sz="3137" dirty="0" smtClean="0"/>
              <a:t>devices</a:t>
            </a:r>
          </a:p>
          <a:p>
            <a:r>
              <a:rPr lang="en-US" sz="3137" dirty="0" smtClean="0"/>
              <a:t>Uses public or business cloud according to primary user identity</a:t>
            </a:r>
            <a:endParaRPr lang="en-US" sz="3137" dirty="0"/>
          </a:p>
        </p:txBody>
      </p:sp>
      <p:pic>
        <p:nvPicPr>
          <p:cNvPr id="21" name="Picture 20"/>
          <p:cNvPicPr>
            <a:picLocks noChangeAspect="1"/>
          </p:cNvPicPr>
          <p:nvPr/>
        </p:nvPicPr>
        <p:blipFill>
          <a:blip r:embed="rId3"/>
          <a:stretch>
            <a:fillRect/>
          </a:stretch>
        </p:blipFill>
        <p:spPr>
          <a:xfrm>
            <a:off x="1091072" y="3698378"/>
            <a:ext cx="3183070" cy="2429396"/>
          </a:xfrm>
          <a:prstGeom prst="rect">
            <a:avLst/>
          </a:prstGeom>
        </p:spPr>
      </p:pic>
      <p:grpSp>
        <p:nvGrpSpPr>
          <p:cNvPr id="23" name="Group 22"/>
          <p:cNvGrpSpPr/>
          <p:nvPr/>
        </p:nvGrpSpPr>
        <p:grpSpPr>
          <a:xfrm>
            <a:off x="9005307" y="3159845"/>
            <a:ext cx="1604316" cy="2741441"/>
            <a:chOff x="8231285" y="3798347"/>
            <a:chExt cx="1636719" cy="2796810"/>
          </a:xfrm>
        </p:grpSpPr>
        <p:pic>
          <p:nvPicPr>
            <p:cNvPr id="24" name="Picture 23"/>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8231285" y="3798347"/>
              <a:ext cx="1636719" cy="2796810"/>
            </a:xfrm>
            <a:prstGeom prst="rect">
              <a:avLst/>
            </a:prstGeom>
          </p:spPr>
        </p:pic>
        <p:pic>
          <p:nvPicPr>
            <p:cNvPr id="25" name="Picture 24"/>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9049644" y="5196778"/>
              <a:ext cx="623036" cy="638612"/>
            </a:xfrm>
            <a:prstGeom prst="rect">
              <a:avLst/>
            </a:prstGeom>
          </p:spPr>
        </p:pic>
      </p:grpSp>
      <p:cxnSp>
        <p:nvCxnSpPr>
          <p:cNvPr id="26" name="Straight Arrow Connector 25"/>
          <p:cNvCxnSpPr/>
          <p:nvPr/>
        </p:nvCxnSpPr>
        <p:spPr>
          <a:xfrm flipV="1">
            <a:off x="4054461" y="3374455"/>
            <a:ext cx="1136995" cy="541612"/>
          </a:xfrm>
          <a:prstGeom prst="straightConnector1">
            <a:avLst/>
          </a:prstGeom>
          <a:ln w="88900">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27" name="Group 26"/>
          <p:cNvGrpSpPr/>
          <p:nvPr/>
        </p:nvGrpSpPr>
        <p:grpSpPr>
          <a:xfrm>
            <a:off x="5381530" y="2526606"/>
            <a:ext cx="2185250" cy="1504850"/>
            <a:chOff x="4664791" y="3153858"/>
            <a:chExt cx="2904541" cy="2176927"/>
          </a:xfrm>
        </p:grpSpPr>
        <p:sp>
          <p:nvSpPr>
            <p:cNvPr id="28" name="Cloud Callout 27"/>
            <p:cNvSpPr/>
            <p:nvPr/>
          </p:nvSpPr>
          <p:spPr>
            <a:xfrm>
              <a:off x="4664791" y="3153858"/>
              <a:ext cx="2904541" cy="2176927"/>
            </a:xfrm>
            <a:prstGeom prst="cloudCallou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34445" tIns="89630" rIns="134445" bIns="89630" rtlCol="0" anchor="t" anchorCtr="0"/>
            <a:lstStyle/>
            <a:p>
              <a:pPr algn="ctr"/>
              <a:endParaRPr lang="en-US" sz="1766" dirty="0" err="1">
                <a:solidFill>
                  <a:schemeClr val="tx2"/>
                </a:solidFill>
              </a:endParaRPr>
            </a:p>
          </p:txBody>
        </p:sp>
        <p:pic>
          <p:nvPicPr>
            <p:cNvPr id="29" name="Picture 28"/>
            <p:cNvPicPr>
              <a:picLocks noChangeAspect="1"/>
            </p:cNvPicPr>
            <p:nvPr/>
          </p:nvPicPr>
          <p:blipFill>
            <a:blip r:embed="rId6"/>
            <a:stretch>
              <a:fillRect/>
            </a:stretch>
          </p:blipFill>
          <p:spPr>
            <a:xfrm>
              <a:off x="4948190" y="3934544"/>
              <a:ext cx="857259" cy="911688"/>
            </a:xfrm>
            <a:prstGeom prst="rect">
              <a:avLst/>
            </a:prstGeom>
          </p:spPr>
        </p:pic>
        <p:sp>
          <p:nvSpPr>
            <p:cNvPr id="30" name="TextBox 29"/>
            <p:cNvSpPr txBox="1"/>
            <p:nvPr/>
          </p:nvSpPr>
          <p:spPr>
            <a:xfrm>
              <a:off x="5876470" y="3945854"/>
              <a:ext cx="1004123" cy="615426"/>
            </a:xfrm>
            <a:prstGeom prst="rect">
              <a:avLst/>
            </a:prstGeom>
            <a:noFill/>
          </p:spPr>
          <p:txBody>
            <a:bodyPr wrap="none" lIns="0" tIns="0" rIns="0" bIns="0" rtlCol="0">
              <a:spAutoFit/>
            </a:bodyPr>
            <a:lstStyle/>
            <a:p>
              <a:r>
                <a:rPr lang="en-US" sz="3920" dirty="0">
                  <a:solidFill>
                    <a:schemeClr val="accent1"/>
                  </a:solidFill>
                </a:rPr>
                <a:t>MSA</a:t>
              </a:r>
            </a:p>
          </p:txBody>
        </p:sp>
      </p:grpSp>
      <p:cxnSp>
        <p:nvCxnSpPr>
          <p:cNvPr id="31" name="Straight Arrow Connector 30"/>
          <p:cNvCxnSpPr/>
          <p:nvPr/>
        </p:nvCxnSpPr>
        <p:spPr>
          <a:xfrm flipH="1" flipV="1">
            <a:off x="7646263" y="3286805"/>
            <a:ext cx="1251006" cy="629262"/>
          </a:xfrm>
          <a:prstGeom prst="straightConnector1">
            <a:avLst/>
          </a:prstGeom>
          <a:ln w="88900">
            <a:headEnd type="triangle"/>
            <a:tailEnd type="triangle"/>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bwMode="auto">
          <a:xfrm>
            <a:off x="9161322" y="4530566"/>
            <a:ext cx="1256845" cy="62599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ctr" anchorCtr="0" forceAA="0" compatLnSpc="1">
            <a:prstTxWarp prst="textNoShape">
              <a:avLst/>
            </a:prstTxWarp>
            <a:noAutofit/>
          </a:bodyPr>
          <a:lstStyle/>
          <a:p>
            <a:pPr algn="ctr" defTabSz="914043" fontAlgn="base">
              <a:lnSpc>
                <a:spcPct val="90000"/>
              </a:lnSpc>
              <a:spcBef>
                <a:spcPct val="0"/>
              </a:spcBef>
              <a:spcAft>
                <a:spcPct val="0"/>
              </a:spcAft>
            </a:pPr>
            <a:r>
              <a:rPr lang="en-US" sz="1766" dirty="0">
                <a:gradFill>
                  <a:gsLst>
                    <a:gs pos="0">
                      <a:srgbClr val="FFFFFF"/>
                    </a:gs>
                    <a:gs pos="100000">
                      <a:srgbClr val="FFFFFF"/>
                    </a:gs>
                  </a:gsLst>
                  <a:lin ang="5400000" scaled="0"/>
                </a:gradFill>
                <a:ea typeface="Segoe UI" pitchFamily="34" charset="0"/>
                <a:cs typeface="Segoe UI" pitchFamily="34" charset="0"/>
              </a:rPr>
              <a:t>App</a:t>
            </a:r>
          </a:p>
        </p:txBody>
      </p:sp>
      <p:grpSp>
        <p:nvGrpSpPr>
          <p:cNvPr id="18" name="Group 17"/>
          <p:cNvGrpSpPr/>
          <p:nvPr/>
        </p:nvGrpSpPr>
        <p:grpSpPr>
          <a:xfrm>
            <a:off x="5435704" y="4622925"/>
            <a:ext cx="2185250" cy="1504850"/>
            <a:chOff x="4664791" y="3153858"/>
            <a:chExt cx="2904541" cy="2176927"/>
          </a:xfrm>
        </p:grpSpPr>
        <p:sp>
          <p:nvSpPr>
            <p:cNvPr id="19" name="Cloud Callout 18"/>
            <p:cNvSpPr/>
            <p:nvPr/>
          </p:nvSpPr>
          <p:spPr>
            <a:xfrm>
              <a:off x="4664791" y="3153858"/>
              <a:ext cx="2904541" cy="2176927"/>
            </a:xfrm>
            <a:prstGeom prst="cloudCallou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34445" tIns="89630" rIns="134445" bIns="89630" rtlCol="0" anchor="t" anchorCtr="0"/>
            <a:lstStyle/>
            <a:p>
              <a:pPr algn="ctr"/>
              <a:endParaRPr lang="en-US" sz="1766" dirty="0" err="1">
                <a:solidFill>
                  <a:schemeClr val="tx2"/>
                </a:solidFill>
              </a:endParaRPr>
            </a:p>
          </p:txBody>
        </p:sp>
        <p:sp>
          <p:nvSpPr>
            <p:cNvPr id="34" name="TextBox 33"/>
            <p:cNvSpPr txBox="1"/>
            <p:nvPr/>
          </p:nvSpPr>
          <p:spPr>
            <a:xfrm>
              <a:off x="5876469" y="3945854"/>
              <a:ext cx="1289039" cy="872654"/>
            </a:xfrm>
            <a:prstGeom prst="rect">
              <a:avLst/>
            </a:prstGeom>
            <a:noFill/>
          </p:spPr>
          <p:txBody>
            <a:bodyPr wrap="none" lIns="0" tIns="0" rIns="0" bIns="0" rtlCol="0">
              <a:spAutoFit/>
            </a:bodyPr>
            <a:lstStyle/>
            <a:p>
              <a:r>
                <a:rPr lang="en-US" sz="3920" dirty="0" smtClean="0">
                  <a:solidFill>
                    <a:schemeClr val="accent1"/>
                  </a:solidFill>
                </a:rPr>
                <a:t>AAD</a:t>
              </a:r>
              <a:endParaRPr lang="en-US" sz="3920" dirty="0">
                <a:solidFill>
                  <a:schemeClr val="accent1"/>
                </a:solidFill>
              </a:endParaRPr>
            </a:p>
          </p:txBody>
        </p:sp>
      </p:grpSp>
      <p:pic>
        <p:nvPicPr>
          <p:cNvPr id="2" name="Picture 1"/>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5587838" y="4939178"/>
            <a:ext cx="684675" cy="684675"/>
          </a:xfrm>
          <a:prstGeom prst="rect">
            <a:avLst/>
          </a:prstGeom>
        </p:spPr>
      </p:pic>
      <p:cxnSp>
        <p:nvCxnSpPr>
          <p:cNvPr id="35" name="Straight Arrow Connector 34"/>
          <p:cNvCxnSpPr/>
          <p:nvPr/>
        </p:nvCxnSpPr>
        <p:spPr>
          <a:xfrm>
            <a:off x="3994226" y="4734933"/>
            <a:ext cx="1190615" cy="421627"/>
          </a:xfrm>
          <a:prstGeom prst="straightConnector1">
            <a:avLst/>
          </a:prstGeom>
          <a:ln w="889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H="1">
            <a:off x="7773088" y="4702996"/>
            <a:ext cx="1124181" cy="453564"/>
          </a:xfrm>
          <a:prstGeom prst="straightConnector1">
            <a:avLst/>
          </a:prstGeom>
          <a:ln w="889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4146235" y="4394111"/>
            <a:ext cx="4749848" cy="0"/>
          </a:xfrm>
          <a:prstGeom prst="line">
            <a:avLst/>
          </a:prstGeom>
          <a:ln>
            <a:prstDash val="dash"/>
          </a:ln>
        </p:spPr>
        <p:style>
          <a:lnRef idx="2">
            <a:schemeClr val="accent1"/>
          </a:lnRef>
          <a:fillRef idx="0">
            <a:schemeClr val="accent1"/>
          </a:fillRef>
          <a:effectRef idx="1">
            <a:schemeClr val="accent1"/>
          </a:effectRef>
          <a:fontRef idx="minor">
            <a:schemeClr val="tx1"/>
          </a:fontRef>
        </p:style>
      </p:cxnSp>
      <p:pic>
        <p:nvPicPr>
          <p:cNvPr id="37" name="Content Placeholder 8"/>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1450608" y="3913619"/>
            <a:ext cx="2191908" cy="135357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22" name="Picture 21"/>
          <p:cNvPicPr>
            <a:picLocks noChangeAspect="1"/>
          </p:cNvPicPr>
          <p:nvPr/>
        </p:nvPicPr>
        <p:blipFill>
          <a:blip r:embed="rId5"/>
          <a:stretch>
            <a:fillRect/>
          </a:stretch>
        </p:blipFill>
        <p:spPr>
          <a:xfrm>
            <a:off x="2522144" y="3913619"/>
            <a:ext cx="1120372" cy="1148381"/>
          </a:xfrm>
          <a:prstGeom prst="rect">
            <a:avLst/>
          </a:prstGeom>
        </p:spPr>
      </p:pic>
      <p:sp>
        <p:nvSpPr>
          <p:cNvPr id="5" name="Rectangle 4"/>
          <p:cNvSpPr/>
          <p:nvPr/>
        </p:nvSpPr>
        <p:spPr bwMode="auto">
          <a:xfrm>
            <a:off x="2531692" y="3888934"/>
            <a:ext cx="1123899" cy="113248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ctr" anchorCtr="0" forceAA="0" compatLnSpc="1">
            <a:prstTxWarp prst="textNoShape">
              <a:avLst/>
            </a:prstTxWarp>
            <a:noAutofit/>
          </a:bodyPr>
          <a:lstStyle/>
          <a:p>
            <a:pPr algn="ctr" defTabSz="914043" fontAlgn="base">
              <a:lnSpc>
                <a:spcPct val="90000"/>
              </a:lnSpc>
              <a:spcBef>
                <a:spcPct val="0"/>
              </a:spcBef>
              <a:spcAft>
                <a:spcPct val="0"/>
              </a:spcAft>
            </a:pPr>
            <a:r>
              <a:rPr lang="en-US" sz="2353" dirty="0">
                <a:gradFill>
                  <a:gsLst>
                    <a:gs pos="0">
                      <a:srgbClr val="FFFFFF"/>
                    </a:gs>
                    <a:gs pos="100000">
                      <a:srgbClr val="FFFFFF"/>
                    </a:gs>
                  </a:gsLst>
                  <a:lin ang="5400000" scaled="0"/>
                </a:gradFill>
                <a:ea typeface="Segoe UI" pitchFamily="34" charset="0"/>
                <a:cs typeface="Segoe UI" pitchFamily="34" charset="0"/>
              </a:rPr>
              <a:t>App</a:t>
            </a:r>
          </a:p>
        </p:txBody>
      </p:sp>
    </p:spTree>
    <p:extLst>
      <p:ext uri="{BB962C8B-B14F-4D97-AF65-F5344CB8AC3E}">
        <p14:creationId xmlns:p14="http://schemas.microsoft.com/office/powerpoint/2010/main" val="485528207"/>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Credential Locker sample</a:t>
            </a:r>
            <a:endParaRPr lang="en-US" dirty="0"/>
          </a:p>
        </p:txBody>
      </p:sp>
      <p:sp>
        <p:nvSpPr>
          <p:cNvPr id="3" name="Text Placeholder 2"/>
          <p:cNvSpPr>
            <a:spLocks noGrp="1"/>
          </p:cNvSpPr>
          <p:nvPr>
            <p:ph type="body" sz="quarter" idx="4294967295"/>
          </p:nvPr>
        </p:nvSpPr>
        <p:spPr>
          <a:xfrm>
            <a:off x="448056" y="1563688"/>
            <a:ext cx="11204194" cy="3425553"/>
          </a:xfrm>
          <a:solidFill>
            <a:srgbClr val="F2F2F2"/>
          </a:solidFill>
        </p:spPr>
        <p:txBody>
          <a:bodyPr/>
          <a:lstStyle/>
          <a:p>
            <a:pPr marL="0" indent="0">
              <a:buNone/>
            </a:pPr>
            <a:r>
              <a:rPr lang="en-GB" sz="1800" dirty="0">
                <a:solidFill>
                  <a:srgbClr val="0000FF"/>
                </a:solidFill>
                <a:highlight>
                  <a:srgbClr val="F2F2F2"/>
                </a:highlight>
                <a:latin typeface="Consolas" panose="020B0609020204030204" pitchFamily="49" charset="0"/>
              </a:rPr>
              <a:t>void</a:t>
            </a:r>
            <a:r>
              <a:rPr lang="en-GB" sz="1800" dirty="0">
                <a:solidFill>
                  <a:srgbClr val="000000"/>
                </a:solidFill>
                <a:highlight>
                  <a:srgbClr val="F2F2F2"/>
                </a:highlight>
                <a:latin typeface="Consolas" panose="020B0609020204030204" pitchFamily="49" charset="0"/>
              </a:rPr>
              <a:t> </a:t>
            </a:r>
            <a:r>
              <a:rPr lang="en-GB" sz="1800" dirty="0" err="1">
                <a:solidFill>
                  <a:srgbClr val="000000"/>
                </a:solidFill>
                <a:highlight>
                  <a:srgbClr val="F2F2F2"/>
                </a:highlight>
                <a:latin typeface="Consolas" panose="020B0609020204030204" pitchFamily="49" charset="0"/>
              </a:rPr>
              <a:t>SaveCredential</a:t>
            </a:r>
            <a:r>
              <a:rPr lang="en-GB" sz="1800" dirty="0">
                <a:solidFill>
                  <a:srgbClr val="000000"/>
                </a:solidFill>
                <a:highlight>
                  <a:srgbClr val="F2F2F2"/>
                </a:highlight>
                <a:latin typeface="Consolas" panose="020B0609020204030204" pitchFamily="49" charset="0"/>
              </a:rPr>
              <a:t>(</a:t>
            </a:r>
            <a:r>
              <a:rPr lang="en-GB" sz="1800" dirty="0">
                <a:solidFill>
                  <a:srgbClr val="0000FF"/>
                </a:solidFill>
                <a:highlight>
                  <a:srgbClr val="F2F2F2"/>
                </a:highlight>
                <a:latin typeface="Consolas" panose="020B0609020204030204" pitchFamily="49" charset="0"/>
              </a:rPr>
              <a:t>string</a:t>
            </a:r>
            <a:r>
              <a:rPr lang="en-GB" sz="1800" dirty="0">
                <a:solidFill>
                  <a:srgbClr val="000000"/>
                </a:solidFill>
                <a:highlight>
                  <a:srgbClr val="F2F2F2"/>
                </a:highlight>
                <a:latin typeface="Consolas" panose="020B0609020204030204" pitchFamily="49" charset="0"/>
              </a:rPr>
              <a:t> username, </a:t>
            </a:r>
            <a:r>
              <a:rPr lang="en-GB" sz="1800" dirty="0">
                <a:solidFill>
                  <a:srgbClr val="0000FF"/>
                </a:solidFill>
                <a:highlight>
                  <a:srgbClr val="F2F2F2"/>
                </a:highlight>
                <a:latin typeface="Consolas" panose="020B0609020204030204" pitchFamily="49" charset="0"/>
              </a:rPr>
              <a:t>string</a:t>
            </a:r>
            <a:r>
              <a:rPr lang="en-GB" sz="1800" dirty="0">
                <a:solidFill>
                  <a:srgbClr val="000000"/>
                </a:solidFill>
                <a:highlight>
                  <a:srgbClr val="F2F2F2"/>
                </a:highlight>
                <a:latin typeface="Consolas" panose="020B0609020204030204" pitchFamily="49" charset="0"/>
              </a:rPr>
              <a:t> password</a:t>
            </a:r>
            <a:r>
              <a:rPr lang="en-GB" sz="1800" dirty="0" smtClean="0">
                <a:solidFill>
                  <a:srgbClr val="000000"/>
                </a:solidFill>
                <a:highlight>
                  <a:srgbClr val="F2F2F2"/>
                </a:highlight>
                <a:latin typeface="Consolas" panose="020B0609020204030204" pitchFamily="49" charset="0"/>
              </a:rPr>
              <a:t>)</a:t>
            </a:r>
            <a:br>
              <a:rPr lang="en-GB" sz="1800" dirty="0" smtClean="0">
                <a:solidFill>
                  <a:srgbClr val="000000"/>
                </a:solidFill>
                <a:highlight>
                  <a:srgbClr val="F2F2F2"/>
                </a:highlight>
                <a:latin typeface="Consolas" panose="020B0609020204030204" pitchFamily="49" charset="0"/>
              </a:rPr>
            </a:br>
            <a:r>
              <a:rPr lang="en-GB" sz="1800" dirty="0" smtClean="0">
                <a:solidFill>
                  <a:srgbClr val="000000"/>
                </a:solidFill>
                <a:highlight>
                  <a:srgbClr val="F2F2F2"/>
                </a:highlight>
                <a:latin typeface="Consolas" panose="020B0609020204030204" pitchFamily="49" charset="0"/>
              </a:rPr>
              <a:t>{</a:t>
            </a:r>
            <a:br>
              <a:rPr lang="en-GB" sz="1800" dirty="0" smtClean="0">
                <a:solidFill>
                  <a:srgbClr val="000000"/>
                </a:solidFill>
                <a:highlight>
                  <a:srgbClr val="F2F2F2"/>
                </a:highlight>
                <a:latin typeface="Consolas" panose="020B0609020204030204" pitchFamily="49" charset="0"/>
              </a:rPr>
            </a:br>
            <a:r>
              <a:rPr lang="en-GB" sz="1800" dirty="0" smtClean="0">
                <a:solidFill>
                  <a:srgbClr val="000000"/>
                </a:solidFill>
                <a:highlight>
                  <a:srgbClr val="F2F2F2"/>
                </a:highlight>
                <a:latin typeface="Consolas" panose="020B0609020204030204" pitchFamily="49" charset="0"/>
              </a:rPr>
              <a:t>    </a:t>
            </a:r>
            <a:r>
              <a:rPr lang="en-GB" sz="1800" dirty="0" err="1">
                <a:solidFill>
                  <a:srgbClr val="2B91AF"/>
                </a:solidFill>
                <a:highlight>
                  <a:srgbClr val="F2F2F2"/>
                </a:highlight>
                <a:latin typeface="Consolas" panose="020B0609020204030204" pitchFamily="49" charset="0"/>
              </a:rPr>
              <a:t>PasswordVault</a:t>
            </a:r>
            <a:r>
              <a:rPr lang="en-GB" sz="1800" dirty="0">
                <a:solidFill>
                  <a:srgbClr val="000000"/>
                </a:solidFill>
                <a:highlight>
                  <a:srgbClr val="F2F2F2"/>
                </a:highlight>
                <a:latin typeface="Consolas" panose="020B0609020204030204" pitchFamily="49" charset="0"/>
              </a:rPr>
              <a:t> vault = </a:t>
            </a:r>
            <a:r>
              <a:rPr lang="en-GB" sz="1800" dirty="0">
                <a:solidFill>
                  <a:srgbClr val="0000FF"/>
                </a:solidFill>
                <a:highlight>
                  <a:srgbClr val="F2F2F2"/>
                </a:highlight>
                <a:latin typeface="Consolas" panose="020B0609020204030204" pitchFamily="49" charset="0"/>
              </a:rPr>
              <a:t>new</a:t>
            </a:r>
            <a:r>
              <a:rPr lang="en-GB" sz="1800" dirty="0">
                <a:solidFill>
                  <a:srgbClr val="000000"/>
                </a:solidFill>
                <a:highlight>
                  <a:srgbClr val="F2F2F2"/>
                </a:highlight>
                <a:latin typeface="Consolas" panose="020B0609020204030204" pitchFamily="49" charset="0"/>
              </a:rPr>
              <a:t> </a:t>
            </a:r>
            <a:r>
              <a:rPr lang="en-GB" sz="1800" dirty="0" err="1">
                <a:solidFill>
                  <a:srgbClr val="2B91AF"/>
                </a:solidFill>
                <a:highlight>
                  <a:srgbClr val="F2F2F2"/>
                </a:highlight>
                <a:latin typeface="Consolas" panose="020B0609020204030204" pitchFamily="49" charset="0"/>
              </a:rPr>
              <a:t>PasswordVault</a:t>
            </a:r>
            <a:r>
              <a:rPr lang="en-GB" sz="1800" dirty="0" smtClean="0">
                <a:solidFill>
                  <a:srgbClr val="000000"/>
                </a:solidFill>
                <a:highlight>
                  <a:srgbClr val="F2F2F2"/>
                </a:highlight>
                <a:latin typeface="Consolas" panose="020B0609020204030204" pitchFamily="49" charset="0"/>
              </a:rPr>
              <a:t>();</a:t>
            </a:r>
            <a:br>
              <a:rPr lang="en-GB" sz="1800" dirty="0" smtClean="0">
                <a:solidFill>
                  <a:srgbClr val="000000"/>
                </a:solidFill>
                <a:highlight>
                  <a:srgbClr val="F2F2F2"/>
                </a:highlight>
                <a:latin typeface="Consolas" panose="020B0609020204030204" pitchFamily="49" charset="0"/>
              </a:rPr>
            </a:br>
            <a:r>
              <a:rPr lang="en-GB" sz="1800" dirty="0" smtClean="0">
                <a:solidFill>
                  <a:srgbClr val="000000"/>
                </a:solidFill>
                <a:highlight>
                  <a:srgbClr val="F2F2F2"/>
                </a:highlight>
                <a:latin typeface="Consolas" panose="020B0609020204030204" pitchFamily="49" charset="0"/>
              </a:rPr>
              <a:t>    </a:t>
            </a:r>
            <a:r>
              <a:rPr lang="en-GB" sz="1800" dirty="0" err="1">
                <a:solidFill>
                  <a:srgbClr val="2B91AF"/>
                </a:solidFill>
                <a:highlight>
                  <a:srgbClr val="F2F2F2"/>
                </a:highlight>
                <a:latin typeface="Consolas" panose="020B0609020204030204" pitchFamily="49" charset="0"/>
              </a:rPr>
              <a:t>PasswordCredential</a:t>
            </a:r>
            <a:r>
              <a:rPr lang="en-GB" sz="1800" dirty="0">
                <a:solidFill>
                  <a:srgbClr val="000000"/>
                </a:solidFill>
                <a:highlight>
                  <a:srgbClr val="F2F2F2"/>
                </a:highlight>
                <a:latin typeface="Consolas" panose="020B0609020204030204" pitchFamily="49" charset="0"/>
              </a:rPr>
              <a:t> cred = </a:t>
            </a:r>
            <a:r>
              <a:rPr lang="en-GB" sz="1800" dirty="0" smtClean="0">
                <a:solidFill>
                  <a:srgbClr val="000000"/>
                </a:solidFill>
                <a:highlight>
                  <a:srgbClr val="F2F2F2"/>
                </a:highlight>
                <a:latin typeface="Consolas" panose="020B0609020204030204" pitchFamily="49" charset="0"/>
              </a:rPr>
              <a:t/>
            </a:r>
            <a:br>
              <a:rPr lang="en-GB" sz="1800" dirty="0" smtClean="0">
                <a:solidFill>
                  <a:srgbClr val="000000"/>
                </a:solidFill>
                <a:highlight>
                  <a:srgbClr val="F2F2F2"/>
                </a:highlight>
                <a:latin typeface="Consolas" panose="020B0609020204030204" pitchFamily="49" charset="0"/>
              </a:rPr>
            </a:br>
            <a:r>
              <a:rPr lang="en-GB" sz="1800" dirty="0" smtClean="0">
                <a:solidFill>
                  <a:srgbClr val="000000"/>
                </a:solidFill>
                <a:highlight>
                  <a:srgbClr val="F2F2F2"/>
                </a:highlight>
                <a:latin typeface="Consolas" panose="020B0609020204030204" pitchFamily="49" charset="0"/>
              </a:rPr>
              <a:t>        </a:t>
            </a:r>
            <a:r>
              <a:rPr lang="en-GB" sz="1800" dirty="0" smtClean="0">
                <a:solidFill>
                  <a:srgbClr val="0000FF"/>
                </a:solidFill>
                <a:highlight>
                  <a:srgbClr val="F2F2F2"/>
                </a:highlight>
                <a:latin typeface="Consolas" panose="020B0609020204030204" pitchFamily="49" charset="0"/>
              </a:rPr>
              <a:t>new</a:t>
            </a:r>
            <a:r>
              <a:rPr lang="en-GB" sz="1800" dirty="0" smtClean="0">
                <a:solidFill>
                  <a:srgbClr val="000000"/>
                </a:solidFill>
                <a:highlight>
                  <a:srgbClr val="F2F2F2"/>
                </a:highlight>
                <a:latin typeface="Consolas" panose="020B0609020204030204" pitchFamily="49" charset="0"/>
              </a:rPr>
              <a:t> </a:t>
            </a:r>
            <a:r>
              <a:rPr lang="en-GB" sz="1800" dirty="0" err="1">
                <a:solidFill>
                  <a:srgbClr val="2B91AF"/>
                </a:solidFill>
                <a:highlight>
                  <a:srgbClr val="F2F2F2"/>
                </a:highlight>
                <a:latin typeface="Consolas" panose="020B0609020204030204" pitchFamily="49" charset="0"/>
              </a:rPr>
              <a:t>PasswordCredential</a:t>
            </a:r>
            <a:r>
              <a:rPr lang="en-GB" sz="1800" dirty="0">
                <a:solidFill>
                  <a:srgbClr val="000000"/>
                </a:solidFill>
                <a:highlight>
                  <a:srgbClr val="F2F2F2"/>
                </a:highlight>
                <a:latin typeface="Consolas" panose="020B0609020204030204" pitchFamily="49" charset="0"/>
              </a:rPr>
              <a:t>(</a:t>
            </a:r>
            <a:r>
              <a:rPr lang="en-GB" sz="1800" dirty="0">
                <a:solidFill>
                  <a:srgbClr val="A31515"/>
                </a:solidFill>
                <a:highlight>
                  <a:srgbClr val="F2F2F2"/>
                </a:highlight>
                <a:latin typeface="Consolas" panose="020B0609020204030204" pitchFamily="49" charset="0"/>
              </a:rPr>
              <a:t>"</a:t>
            </a:r>
            <a:r>
              <a:rPr lang="en-GB" sz="1800" dirty="0" err="1">
                <a:solidFill>
                  <a:srgbClr val="A31515"/>
                </a:solidFill>
                <a:highlight>
                  <a:srgbClr val="F2F2F2"/>
                </a:highlight>
                <a:latin typeface="Consolas" panose="020B0609020204030204" pitchFamily="49" charset="0"/>
              </a:rPr>
              <a:t>MyAppResource</a:t>
            </a:r>
            <a:r>
              <a:rPr lang="en-GB" sz="1800" dirty="0">
                <a:solidFill>
                  <a:srgbClr val="A31515"/>
                </a:solidFill>
                <a:highlight>
                  <a:srgbClr val="F2F2F2"/>
                </a:highlight>
                <a:latin typeface="Consolas" panose="020B0609020204030204" pitchFamily="49" charset="0"/>
              </a:rPr>
              <a:t>"</a:t>
            </a:r>
            <a:r>
              <a:rPr lang="en-GB" sz="1800" dirty="0">
                <a:solidFill>
                  <a:srgbClr val="000000"/>
                </a:solidFill>
                <a:highlight>
                  <a:srgbClr val="F2F2F2"/>
                </a:highlight>
                <a:latin typeface="Consolas" panose="020B0609020204030204" pitchFamily="49" charset="0"/>
              </a:rPr>
              <a:t>, username, password</a:t>
            </a:r>
            <a:r>
              <a:rPr lang="en-GB" sz="1800" dirty="0" smtClean="0">
                <a:solidFill>
                  <a:srgbClr val="000000"/>
                </a:solidFill>
                <a:highlight>
                  <a:srgbClr val="F2F2F2"/>
                </a:highlight>
                <a:latin typeface="Consolas" panose="020B0609020204030204" pitchFamily="49" charset="0"/>
              </a:rPr>
              <a:t>);</a:t>
            </a:r>
            <a:br>
              <a:rPr lang="en-GB" sz="1800" dirty="0" smtClean="0">
                <a:solidFill>
                  <a:srgbClr val="000000"/>
                </a:solidFill>
                <a:highlight>
                  <a:srgbClr val="F2F2F2"/>
                </a:highlight>
                <a:latin typeface="Consolas" panose="020B0609020204030204" pitchFamily="49" charset="0"/>
              </a:rPr>
            </a:br>
            <a:r>
              <a:rPr lang="en-GB" sz="1800" dirty="0" smtClean="0">
                <a:solidFill>
                  <a:srgbClr val="000000"/>
                </a:solidFill>
                <a:highlight>
                  <a:srgbClr val="F2F2F2"/>
                </a:highlight>
                <a:latin typeface="Consolas" panose="020B0609020204030204" pitchFamily="49" charset="0"/>
              </a:rPr>
              <a:t>    </a:t>
            </a:r>
            <a:r>
              <a:rPr lang="en-GB" sz="1800" dirty="0" err="1">
                <a:solidFill>
                  <a:srgbClr val="000000"/>
                </a:solidFill>
                <a:highlight>
                  <a:srgbClr val="F2F2F2"/>
                </a:highlight>
                <a:latin typeface="Consolas" panose="020B0609020204030204" pitchFamily="49" charset="0"/>
              </a:rPr>
              <a:t>vault.Add</a:t>
            </a:r>
            <a:r>
              <a:rPr lang="en-GB" sz="1800" dirty="0">
                <a:solidFill>
                  <a:srgbClr val="000000"/>
                </a:solidFill>
                <a:highlight>
                  <a:srgbClr val="F2F2F2"/>
                </a:highlight>
                <a:latin typeface="Consolas" panose="020B0609020204030204" pitchFamily="49" charset="0"/>
              </a:rPr>
              <a:t>(cred</a:t>
            </a:r>
            <a:r>
              <a:rPr lang="en-GB" sz="1800" dirty="0" smtClean="0">
                <a:solidFill>
                  <a:srgbClr val="000000"/>
                </a:solidFill>
                <a:highlight>
                  <a:srgbClr val="F2F2F2"/>
                </a:highlight>
                <a:latin typeface="Consolas" panose="020B0609020204030204" pitchFamily="49" charset="0"/>
              </a:rPr>
              <a:t>);</a:t>
            </a:r>
            <a:br>
              <a:rPr lang="en-GB" sz="1800" dirty="0" smtClean="0">
                <a:solidFill>
                  <a:srgbClr val="000000"/>
                </a:solidFill>
                <a:highlight>
                  <a:srgbClr val="F2F2F2"/>
                </a:highlight>
                <a:latin typeface="Consolas" panose="020B0609020204030204" pitchFamily="49" charset="0"/>
              </a:rPr>
            </a:br>
            <a:r>
              <a:rPr lang="en-GB" sz="1800" dirty="0" smtClean="0">
                <a:solidFill>
                  <a:srgbClr val="000000"/>
                </a:solidFill>
                <a:highlight>
                  <a:srgbClr val="F2F2F2"/>
                </a:highlight>
                <a:latin typeface="Consolas" panose="020B0609020204030204" pitchFamily="49" charset="0"/>
              </a:rPr>
              <a:t>}</a:t>
            </a:r>
            <a:br>
              <a:rPr lang="en-GB" sz="1800" dirty="0" smtClean="0">
                <a:solidFill>
                  <a:srgbClr val="000000"/>
                </a:solidFill>
                <a:highlight>
                  <a:srgbClr val="F2F2F2"/>
                </a:highlight>
                <a:latin typeface="Consolas" panose="020B0609020204030204" pitchFamily="49" charset="0"/>
              </a:rPr>
            </a:br>
            <a:r>
              <a:rPr lang="en-GB" sz="1800" dirty="0" smtClean="0">
                <a:solidFill>
                  <a:srgbClr val="000000"/>
                </a:solidFill>
                <a:highlight>
                  <a:srgbClr val="F2F2F2"/>
                </a:highlight>
                <a:latin typeface="Consolas" panose="020B0609020204030204" pitchFamily="49" charset="0"/>
              </a:rPr>
              <a:t/>
            </a:r>
            <a:br>
              <a:rPr lang="en-GB" sz="1800" dirty="0" smtClean="0">
                <a:solidFill>
                  <a:srgbClr val="000000"/>
                </a:solidFill>
                <a:highlight>
                  <a:srgbClr val="F2F2F2"/>
                </a:highlight>
                <a:latin typeface="Consolas" panose="020B0609020204030204" pitchFamily="49" charset="0"/>
              </a:rPr>
            </a:br>
            <a:r>
              <a:rPr lang="en-GB" sz="1800" dirty="0" err="1" smtClean="0">
                <a:solidFill>
                  <a:srgbClr val="2B91AF"/>
                </a:solidFill>
                <a:highlight>
                  <a:srgbClr val="F2F2F2"/>
                </a:highlight>
                <a:latin typeface="Consolas" panose="020B0609020204030204" pitchFamily="49" charset="0"/>
              </a:rPr>
              <a:t>IReadOnlyList</a:t>
            </a:r>
            <a:r>
              <a:rPr lang="en-GB" sz="1800" dirty="0" smtClean="0">
                <a:solidFill>
                  <a:srgbClr val="000000"/>
                </a:solidFill>
                <a:highlight>
                  <a:srgbClr val="F2F2F2"/>
                </a:highlight>
                <a:latin typeface="Consolas" panose="020B0609020204030204" pitchFamily="49" charset="0"/>
              </a:rPr>
              <a:t>&lt;</a:t>
            </a:r>
            <a:r>
              <a:rPr lang="en-GB" sz="1800" dirty="0" err="1" smtClean="0">
                <a:solidFill>
                  <a:srgbClr val="2B91AF"/>
                </a:solidFill>
                <a:highlight>
                  <a:srgbClr val="F2F2F2"/>
                </a:highlight>
                <a:latin typeface="Consolas" panose="020B0609020204030204" pitchFamily="49" charset="0"/>
              </a:rPr>
              <a:t>PasswordCredential</a:t>
            </a:r>
            <a:r>
              <a:rPr lang="en-GB" sz="1800" dirty="0">
                <a:solidFill>
                  <a:srgbClr val="000000"/>
                </a:solidFill>
                <a:highlight>
                  <a:srgbClr val="F2F2F2"/>
                </a:highlight>
                <a:latin typeface="Consolas" panose="020B0609020204030204" pitchFamily="49" charset="0"/>
              </a:rPr>
              <a:t>&gt; </a:t>
            </a:r>
            <a:r>
              <a:rPr lang="en-GB" sz="1800" dirty="0" err="1">
                <a:solidFill>
                  <a:srgbClr val="000000"/>
                </a:solidFill>
                <a:highlight>
                  <a:srgbClr val="F2F2F2"/>
                </a:highlight>
                <a:latin typeface="Consolas" panose="020B0609020204030204" pitchFamily="49" charset="0"/>
              </a:rPr>
              <a:t>RetrieveCredential</a:t>
            </a:r>
            <a:r>
              <a:rPr lang="en-GB" sz="1800" dirty="0">
                <a:solidFill>
                  <a:srgbClr val="000000"/>
                </a:solidFill>
                <a:highlight>
                  <a:srgbClr val="F2F2F2"/>
                </a:highlight>
                <a:latin typeface="Consolas" panose="020B0609020204030204" pitchFamily="49" charset="0"/>
              </a:rPr>
              <a:t>(</a:t>
            </a:r>
            <a:r>
              <a:rPr lang="en-GB" sz="1800" dirty="0">
                <a:solidFill>
                  <a:srgbClr val="0000FF"/>
                </a:solidFill>
                <a:highlight>
                  <a:srgbClr val="F2F2F2"/>
                </a:highlight>
                <a:latin typeface="Consolas" panose="020B0609020204030204" pitchFamily="49" charset="0"/>
              </a:rPr>
              <a:t>string</a:t>
            </a:r>
            <a:r>
              <a:rPr lang="en-GB" sz="1800" dirty="0">
                <a:solidFill>
                  <a:srgbClr val="000000"/>
                </a:solidFill>
                <a:highlight>
                  <a:srgbClr val="F2F2F2"/>
                </a:highlight>
                <a:latin typeface="Consolas" panose="020B0609020204030204" pitchFamily="49" charset="0"/>
              </a:rPr>
              <a:t> resource</a:t>
            </a:r>
            <a:r>
              <a:rPr lang="en-GB" sz="1800" dirty="0" smtClean="0">
                <a:solidFill>
                  <a:srgbClr val="000000"/>
                </a:solidFill>
                <a:highlight>
                  <a:srgbClr val="F2F2F2"/>
                </a:highlight>
                <a:latin typeface="Consolas" panose="020B0609020204030204" pitchFamily="49" charset="0"/>
              </a:rPr>
              <a:t>)</a:t>
            </a:r>
            <a:br>
              <a:rPr lang="en-GB" sz="1800" dirty="0" smtClean="0">
                <a:solidFill>
                  <a:srgbClr val="000000"/>
                </a:solidFill>
                <a:highlight>
                  <a:srgbClr val="F2F2F2"/>
                </a:highlight>
                <a:latin typeface="Consolas" panose="020B0609020204030204" pitchFamily="49" charset="0"/>
              </a:rPr>
            </a:br>
            <a:r>
              <a:rPr lang="en-GB" sz="1800" dirty="0" smtClean="0">
                <a:solidFill>
                  <a:srgbClr val="000000"/>
                </a:solidFill>
                <a:highlight>
                  <a:srgbClr val="F2F2F2"/>
                </a:highlight>
                <a:latin typeface="Consolas" panose="020B0609020204030204" pitchFamily="49" charset="0"/>
              </a:rPr>
              <a:t>{</a:t>
            </a:r>
            <a:br>
              <a:rPr lang="en-GB" sz="1800" dirty="0" smtClean="0">
                <a:solidFill>
                  <a:srgbClr val="000000"/>
                </a:solidFill>
                <a:highlight>
                  <a:srgbClr val="F2F2F2"/>
                </a:highlight>
                <a:latin typeface="Consolas" panose="020B0609020204030204" pitchFamily="49" charset="0"/>
              </a:rPr>
            </a:br>
            <a:r>
              <a:rPr lang="en-GB" sz="1800" dirty="0" smtClean="0">
                <a:solidFill>
                  <a:srgbClr val="000000"/>
                </a:solidFill>
                <a:highlight>
                  <a:srgbClr val="F2F2F2"/>
                </a:highlight>
                <a:latin typeface="Consolas" panose="020B0609020204030204" pitchFamily="49" charset="0"/>
              </a:rPr>
              <a:t>    </a:t>
            </a:r>
            <a:r>
              <a:rPr lang="en-GB" sz="1800" dirty="0" err="1">
                <a:solidFill>
                  <a:srgbClr val="2B91AF"/>
                </a:solidFill>
                <a:highlight>
                  <a:srgbClr val="F2F2F2"/>
                </a:highlight>
                <a:latin typeface="Consolas" panose="020B0609020204030204" pitchFamily="49" charset="0"/>
              </a:rPr>
              <a:t>PasswordVault</a:t>
            </a:r>
            <a:r>
              <a:rPr lang="en-GB" sz="1800" dirty="0">
                <a:solidFill>
                  <a:srgbClr val="000000"/>
                </a:solidFill>
                <a:highlight>
                  <a:srgbClr val="F2F2F2"/>
                </a:highlight>
                <a:latin typeface="Consolas" panose="020B0609020204030204" pitchFamily="49" charset="0"/>
              </a:rPr>
              <a:t> vault = </a:t>
            </a:r>
            <a:r>
              <a:rPr lang="en-GB" sz="1800" dirty="0">
                <a:solidFill>
                  <a:srgbClr val="0000FF"/>
                </a:solidFill>
                <a:highlight>
                  <a:srgbClr val="F2F2F2"/>
                </a:highlight>
                <a:latin typeface="Consolas" panose="020B0609020204030204" pitchFamily="49" charset="0"/>
              </a:rPr>
              <a:t>new</a:t>
            </a:r>
            <a:r>
              <a:rPr lang="en-GB" sz="1800" dirty="0">
                <a:solidFill>
                  <a:srgbClr val="000000"/>
                </a:solidFill>
                <a:highlight>
                  <a:srgbClr val="F2F2F2"/>
                </a:highlight>
                <a:latin typeface="Consolas" panose="020B0609020204030204" pitchFamily="49" charset="0"/>
              </a:rPr>
              <a:t> </a:t>
            </a:r>
            <a:r>
              <a:rPr lang="en-GB" sz="1800" dirty="0" err="1">
                <a:solidFill>
                  <a:srgbClr val="2B91AF"/>
                </a:solidFill>
                <a:highlight>
                  <a:srgbClr val="F2F2F2"/>
                </a:highlight>
                <a:latin typeface="Consolas" panose="020B0609020204030204" pitchFamily="49" charset="0"/>
              </a:rPr>
              <a:t>PasswordVault</a:t>
            </a:r>
            <a:r>
              <a:rPr lang="en-GB" sz="1800" dirty="0" smtClean="0">
                <a:solidFill>
                  <a:srgbClr val="000000"/>
                </a:solidFill>
                <a:highlight>
                  <a:srgbClr val="F2F2F2"/>
                </a:highlight>
                <a:latin typeface="Consolas" panose="020B0609020204030204" pitchFamily="49" charset="0"/>
              </a:rPr>
              <a:t>();</a:t>
            </a:r>
            <a:br>
              <a:rPr lang="en-GB" sz="1800" dirty="0" smtClean="0">
                <a:solidFill>
                  <a:srgbClr val="000000"/>
                </a:solidFill>
                <a:highlight>
                  <a:srgbClr val="F2F2F2"/>
                </a:highlight>
                <a:latin typeface="Consolas" panose="020B0609020204030204" pitchFamily="49" charset="0"/>
              </a:rPr>
            </a:br>
            <a:r>
              <a:rPr lang="en-GB" sz="1800" dirty="0" smtClean="0">
                <a:solidFill>
                  <a:srgbClr val="000000"/>
                </a:solidFill>
                <a:highlight>
                  <a:srgbClr val="F2F2F2"/>
                </a:highlight>
                <a:latin typeface="Consolas" panose="020B0609020204030204" pitchFamily="49" charset="0"/>
              </a:rPr>
              <a:t>    </a:t>
            </a:r>
            <a:r>
              <a:rPr lang="en-GB" sz="1800" dirty="0">
                <a:solidFill>
                  <a:srgbClr val="0000FF"/>
                </a:solidFill>
                <a:highlight>
                  <a:srgbClr val="F2F2F2"/>
                </a:highlight>
                <a:latin typeface="Consolas" panose="020B0609020204030204" pitchFamily="49" charset="0"/>
              </a:rPr>
              <a:t>return</a:t>
            </a:r>
            <a:r>
              <a:rPr lang="en-GB" sz="1800" dirty="0">
                <a:solidFill>
                  <a:srgbClr val="000000"/>
                </a:solidFill>
                <a:highlight>
                  <a:srgbClr val="F2F2F2"/>
                </a:highlight>
                <a:latin typeface="Consolas" panose="020B0609020204030204" pitchFamily="49" charset="0"/>
              </a:rPr>
              <a:t> </a:t>
            </a:r>
            <a:r>
              <a:rPr lang="en-GB" sz="1800" dirty="0" err="1">
                <a:solidFill>
                  <a:srgbClr val="000000"/>
                </a:solidFill>
                <a:highlight>
                  <a:srgbClr val="F2F2F2"/>
                </a:highlight>
                <a:latin typeface="Consolas" panose="020B0609020204030204" pitchFamily="49" charset="0"/>
              </a:rPr>
              <a:t>vault.FindAllByResource</a:t>
            </a:r>
            <a:r>
              <a:rPr lang="en-GB" sz="1800" dirty="0">
                <a:solidFill>
                  <a:srgbClr val="000000"/>
                </a:solidFill>
                <a:highlight>
                  <a:srgbClr val="F2F2F2"/>
                </a:highlight>
                <a:latin typeface="Consolas" panose="020B0609020204030204" pitchFamily="49" charset="0"/>
              </a:rPr>
              <a:t>(resource</a:t>
            </a:r>
            <a:r>
              <a:rPr lang="en-GB" sz="1800" dirty="0" smtClean="0">
                <a:solidFill>
                  <a:srgbClr val="000000"/>
                </a:solidFill>
                <a:highlight>
                  <a:srgbClr val="F2F2F2"/>
                </a:highlight>
                <a:latin typeface="Consolas" panose="020B0609020204030204" pitchFamily="49" charset="0"/>
              </a:rPr>
              <a:t>);</a:t>
            </a:r>
            <a:br>
              <a:rPr lang="en-GB" sz="1800" dirty="0" smtClean="0">
                <a:solidFill>
                  <a:srgbClr val="000000"/>
                </a:solidFill>
                <a:highlight>
                  <a:srgbClr val="F2F2F2"/>
                </a:highlight>
                <a:latin typeface="Consolas" panose="020B0609020204030204" pitchFamily="49" charset="0"/>
              </a:rPr>
            </a:br>
            <a:r>
              <a:rPr lang="en-GB" sz="1800" dirty="0" smtClean="0">
                <a:solidFill>
                  <a:srgbClr val="000000"/>
                </a:solidFill>
                <a:highlight>
                  <a:srgbClr val="F2F2F2"/>
                </a:highlight>
                <a:latin typeface="Consolas" panose="020B0609020204030204" pitchFamily="49" charset="0"/>
              </a:rPr>
              <a:t>}</a:t>
            </a:r>
            <a:endParaRPr lang="en-GB" sz="1800" dirty="0"/>
          </a:p>
        </p:txBody>
      </p:sp>
    </p:spTree>
    <p:extLst>
      <p:ext uri="{BB962C8B-B14F-4D97-AF65-F5344CB8AC3E}">
        <p14:creationId xmlns:p14="http://schemas.microsoft.com/office/powerpoint/2010/main" val="3321180593"/>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Sharing State using OneDrive</a:t>
            </a:r>
            <a:endParaRPr lang="en-GB" dirty="0"/>
          </a:p>
        </p:txBody>
      </p:sp>
    </p:spTree>
    <p:extLst>
      <p:ext uri="{BB962C8B-B14F-4D97-AF65-F5344CB8AC3E}">
        <p14:creationId xmlns:p14="http://schemas.microsoft.com/office/powerpoint/2010/main" val="3953533150"/>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Agenda</a:t>
            </a:r>
            <a:endParaRPr lang="en-GB" dirty="0"/>
          </a:p>
        </p:txBody>
      </p:sp>
      <p:sp>
        <p:nvSpPr>
          <p:cNvPr id="5" name="Text Placeholder 4"/>
          <p:cNvSpPr>
            <a:spLocks noGrp="1"/>
          </p:cNvSpPr>
          <p:nvPr>
            <p:ph type="body" sz="quarter" idx="10"/>
          </p:nvPr>
        </p:nvSpPr>
        <p:spPr>
          <a:xfrm>
            <a:off x="269239" y="1189177"/>
            <a:ext cx="11653523" cy="3714478"/>
          </a:xfrm>
        </p:spPr>
        <p:txBody>
          <a:bodyPr/>
          <a:lstStyle/>
          <a:p>
            <a:r>
              <a:rPr lang="en-GB" dirty="0" smtClean="0"/>
              <a:t>Connected Mobile Experiences</a:t>
            </a:r>
          </a:p>
          <a:p>
            <a:r>
              <a:rPr lang="en-GB" dirty="0" smtClean="0"/>
              <a:t>Roaming Data</a:t>
            </a:r>
          </a:p>
          <a:p>
            <a:r>
              <a:rPr lang="en-GB" dirty="0" smtClean="0"/>
              <a:t>Sharing State using OneDrive</a:t>
            </a:r>
          </a:p>
          <a:p>
            <a:r>
              <a:rPr lang="en-GB" dirty="0" smtClean="0"/>
              <a:t>Azure Mobile Apps</a:t>
            </a:r>
          </a:p>
          <a:p>
            <a:pPr lvl="1"/>
            <a:r>
              <a:rPr lang="en-GB" dirty="0" smtClean="0"/>
              <a:t>Creating an Azure Mobile Apps Service</a:t>
            </a:r>
          </a:p>
          <a:p>
            <a:pPr lvl="1"/>
            <a:r>
              <a:rPr lang="en-GB" dirty="0" smtClean="0"/>
              <a:t>Offline sync</a:t>
            </a:r>
          </a:p>
          <a:p>
            <a:pPr lvl="1"/>
            <a:r>
              <a:rPr lang="en-GB" smtClean="0"/>
              <a:t>Push </a:t>
            </a:r>
            <a:r>
              <a:rPr lang="en-GB" dirty="0" smtClean="0"/>
              <a:t>Notifications</a:t>
            </a:r>
            <a:endParaRPr lang="en-GB" dirty="0"/>
          </a:p>
        </p:txBody>
      </p:sp>
    </p:spTree>
    <p:extLst>
      <p:ext uri="{BB962C8B-B14F-4D97-AF65-F5344CB8AC3E}">
        <p14:creationId xmlns:p14="http://schemas.microsoft.com/office/powerpoint/2010/main" val="2307454589"/>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OneDrive Cloud Storage</a:t>
            </a:r>
            <a:endParaRPr lang="en-US" dirty="0"/>
          </a:p>
        </p:txBody>
      </p:sp>
      <p:sp>
        <p:nvSpPr>
          <p:cNvPr id="2" name="Text Placeholder 1"/>
          <p:cNvSpPr>
            <a:spLocks noGrp="1"/>
          </p:cNvSpPr>
          <p:nvPr>
            <p:ph type="body" sz="quarter" idx="10"/>
          </p:nvPr>
        </p:nvSpPr>
        <p:spPr/>
        <p:txBody>
          <a:bodyPr/>
          <a:lstStyle/>
          <a:p>
            <a:r>
              <a:rPr lang="en-US" dirty="0" smtClean="0"/>
              <a:t>OneDrive</a:t>
            </a:r>
          </a:p>
          <a:p>
            <a:pPr lvl="1"/>
            <a:r>
              <a:rPr lang="en-US" dirty="0" smtClean="0"/>
              <a:t>Accessible cloud storage for personal documents, photos, and files that can be accessed from anywhere.</a:t>
            </a:r>
          </a:p>
          <a:p>
            <a:pPr lvl="1"/>
            <a:r>
              <a:rPr lang="en-US" dirty="0" smtClean="0"/>
              <a:t>Best for user owned content.</a:t>
            </a:r>
          </a:p>
          <a:p>
            <a:r>
              <a:rPr lang="en-US" dirty="0" smtClean="0"/>
              <a:t>OneDrive for Business</a:t>
            </a:r>
          </a:p>
          <a:p>
            <a:pPr lvl="1"/>
            <a:r>
              <a:rPr lang="en-US" dirty="0" smtClean="0"/>
              <a:t>Secure enterprise grade storage for business documents and files.</a:t>
            </a:r>
          </a:p>
          <a:p>
            <a:pPr lvl="1"/>
            <a:r>
              <a:rPr lang="en-US" dirty="0" smtClean="0"/>
              <a:t>Best for business / enterprise owned content.</a:t>
            </a:r>
            <a:endParaRPr lang="en-US" dirty="0"/>
          </a:p>
          <a:p>
            <a:r>
              <a:rPr lang="en-US" dirty="0" smtClean="0"/>
              <a:t>Depending on your app targeting both is appropriate.</a:t>
            </a:r>
            <a:endParaRPr lang="en-US" dirty="0"/>
          </a:p>
        </p:txBody>
      </p:sp>
      <p:pic>
        <p:nvPicPr>
          <p:cNvPr id="4" name="Picture Placeholder 5"/>
          <p:cNvPicPr>
            <a:picLocks noChangeAspect="1"/>
          </p:cNvPicPr>
          <p:nvPr/>
        </p:nvPicPr>
        <p:blipFill>
          <a:blip r:embed="rId2" cstate="screen">
            <a:extLst>
              <a:ext uri="{28A0092B-C50C-407E-A947-70E740481C1C}">
                <a14:useLocalDpi xmlns:a14="http://schemas.microsoft.com/office/drawing/2010/main"/>
              </a:ext>
            </a:extLst>
          </a:blip>
          <a:srcRect/>
          <a:stretch>
            <a:fillRect/>
          </a:stretch>
        </p:blipFill>
        <p:spPr>
          <a:xfrm>
            <a:off x="9855993" y="205487"/>
            <a:ext cx="1504753" cy="1501254"/>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pic>
    </p:spTree>
    <p:extLst>
      <p:ext uri="{BB962C8B-B14F-4D97-AF65-F5344CB8AC3E}">
        <p14:creationId xmlns:p14="http://schemas.microsoft.com/office/powerpoint/2010/main" val="3464330214"/>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OneDrive Integration choices</a:t>
            </a:r>
            <a:endParaRPr lang="en-US" dirty="0"/>
          </a:p>
        </p:txBody>
      </p:sp>
      <p:sp>
        <p:nvSpPr>
          <p:cNvPr id="2" name="Text Placeholder 1"/>
          <p:cNvSpPr>
            <a:spLocks noGrp="1"/>
          </p:cNvSpPr>
          <p:nvPr>
            <p:ph type="body" sz="quarter" idx="10"/>
          </p:nvPr>
        </p:nvSpPr>
        <p:spPr>
          <a:xfrm>
            <a:off x="342393" y="2171711"/>
            <a:ext cx="5378548" cy="2289858"/>
          </a:xfrm>
        </p:spPr>
        <p:txBody>
          <a:bodyPr/>
          <a:lstStyle/>
          <a:p>
            <a:r>
              <a:rPr lang="en-US" sz="3600" dirty="0"/>
              <a:t>Pickers and savers for quick integrations.</a:t>
            </a:r>
          </a:p>
          <a:p>
            <a:pPr lvl="1"/>
            <a:r>
              <a:rPr lang="en-US" sz="1800" dirty="0"/>
              <a:t>Quickly open files from OneDrive and save files back.</a:t>
            </a:r>
          </a:p>
          <a:p>
            <a:pPr lvl="1"/>
            <a:r>
              <a:rPr lang="en-US" sz="1800" dirty="0"/>
              <a:t>Supported for JavaScript, iOS, Android, and Windows Universal apps</a:t>
            </a:r>
            <a:r>
              <a:rPr lang="en-US" sz="1800" dirty="0" smtClean="0"/>
              <a:t>.</a:t>
            </a:r>
            <a:endParaRPr lang="en-US" sz="1800" dirty="0"/>
          </a:p>
        </p:txBody>
      </p:sp>
      <p:sp>
        <p:nvSpPr>
          <p:cNvPr id="4" name="Content Placeholder 3"/>
          <p:cNvSpPr>
            <a:spLocks noGrp="1"/>
          </p:cNvSpPr>
          <p:nvPr>
            <p:ph type="body" sz="quarter" idx="11"/>
          </p:nvPr>
        </p:nvSpPr>
        <p:spPr>
          <a:xfrm>
            <a:off x="269239" y="1189175"/>
            <a:ext cx="11653523" cy="619144"/>
          </a:xfrm>
        </p:spPr>
        <p:txBody>
          <a:bodyPr/>
          <a:lstStyle/>
          <a:p>
            <a:r>
              <a:rPr lang="en-US" dirty="0" smtClean="0"/>
              <a:t>Two pathways to light up OneDrive&lt;-&gt;app integration</a:t>
            </a:r>
            <a:endParaRPr lang="en-US" dirty="0"/>
          </a:p>
        </p:txBody>
      </p:sp>
      <p:sp>
        <p:nvSpPr>
          <p:cNvPr id="5" name="TextBox 4"/>
          <p:cNvSpPr txBox="1"/>
          <p:nvPr/>
        </p:nvSpPr>
        <p:spPr>
          <a:xfrm>
            <a:off x="269239" y="5142352"/>
            <a:ext cx="11653523" cy="1372683"/>
          </a:xfrm>
          <a:prstGeom prst="rect">
            <a:avLst/>
          </a:prstGeom>
          <a:noFill/>
        </p:spPr>
        <p:txBody>
          <a:bodyPr wrap="square" lIns="137160" tIns="109728" rIns="137160" bIns="109728" rtlCol="0">
            <a:spAutoFit/>
          </a:bodyPr>
          <a:lstStyle/>
          <a:p>
            <a:pPr>
              <a:lnSpc>
                <a:spcPct val="90000"/>
              </a:lnSpc>
              <a:spcBef>
                <a:spcPts val="600"/>
              </a:spcBef>
            </a:pPr>
            <a:r>
              <a:rPr lang="en-GB" sz="2800" b="1" dirty="0" smtClean="0"/>
              <a:t>More information: </a:t>
            </a:r>
            <a:r>
              <a:rPr lang="en-GB" sz="2400" dirty="0" smtClean="0"/>
              <a:t>//BUILD/ session 3-734</a:t>
            </a:r>
          </a:p>
          <a:p>
            <a:pPr>
              <a:lnSpc>
                <a:spcPct val="90000"/>
              </a:lnSpc>
              <a:spcBef>
                <a:spcPts val="600"/>
              </a:spcBef>
            </a:pPr>
            <a:r>
              <a:rPr lang="en-GB" sz="2000" b="1" dirty="0"/>
              <a:t>New OneDrive APIs for Developing Against OneDrive AND OneDrive for </a:t>
            </a:r>
            <a:r>
              <a:rPr lang="en-GB" sz="2000" b="1" dirty="0" smtClean="0"/>
              <a:t>Business</a:t>
            </a:r>
          </a:p>
          <a:p>
            <a:pPr>
              <a:lnSpc>
                <a:spcPct val="90000"/>
              </a:lnSpc>
              <a:spcBef>
                <a:spcPts val="600"/>
              </a:spcBef>
            </a:pPr>
            <a:r>
              <a:rPr lang="en-GB" sz="2400" dirty="0">
                <a:hlinkClick r:id="rId3"/>
              </a:rPr>
              <a:t>http://</a:t>
            </a:r>
            <a:r>
              <a:rPr lang="en-GB" sz="2400" dirty="0" smtClean="0">
                <a:hlinkClick r:id="rId3"/>
              </a:rPr>
              <a:t>channel9.msdn.com/Events/Build/2015/3-734</a:t>
            </a:r>
            <a:r>
              <a:rPr lang="en-GB" sz="2400" dirty="0" smtClean="0"/>
              <a:t> </a:t>
            </a:r>
          </a:p>
        </p:txBody>
      </p:sp>
      <p:sp>
        <p:nvSpPr>
          <p:cNvPr id="6" name="Text Placeholder 1"/>
          <p:cNvSpPr txBox="1">
            <a:spLocks/>
          </p:cNvSpPr>
          <p:nvPr/>
        </p:nvSpPr>
        <p:spPr>
          <a:xfrm>
            <a:off x="6096000" y="2171711"/>
            <a:ext cx="5378548" cy="2040559"/>
          </a:xfrm>
          <a:prstGeom prst="rect">
            <a:avLst/>
          </a:prstGeom>
        </p:spPr>
        <p:txBody>
          <a:bodyPr vert="horz" wrap="square" lIns="146304" tIns="91440" rIns="146304" bIns="91440" rtlCol="0">
            <a:spAutoFit/>
          </a:bodyPr>
          <a:lstStyle>
            <a:lvl1pPr marL="0" marR="0" indent="0" algn="l" defTabSz="914367" rtl="0" eaLnBrk="1" fontAlgn="auto" latinLnBrk="0" hangingPunct="1">
              <a:lnSpc>
                <a:spcPct val="90000"/>
              </a:lnSpc>
              <a:spcBef>
                <a:spcPts val="1200"/>
              </a:spcBef>
              <a:spcAft>
                <a:spcPts val="0"/>
              </a:spcAft>
              <a:buClr>
                <a:schemeClr val="tx1"/>
              </a:buClr>
              <a:buSzPct val="90000"/>
              <a:buFont typeface="Wingdings" pitchFamily="2" charset="2"/>
              <a:buNone/>
              <a:tabLst/>
              <a:defRPr sz="3137" kern="1200" spc="0" baseline="0">
                <a:gradFill>
                  <a:gsLst>
                    <a:gs pos="1250">
                      <a:schemeClr val="tx2"/>
                    </a:gs>
                    <a:gs pos="99000">
                      <a:schemeClr val="tx2"/>
                    </a:gs>
                  </a:gsLst>
                  <a:lin ang="5400000" scaled="0"/>
                </a:gradFill>
                <a:latin typeface="+mj-lt"/>
                <a:ea typeface="+mn-ea"/>
                <a:cs typeface="+mn-cs"/>
              </a:defRPr>
            </a:lvl1pPr>
            <a:lvl2pPr marL="0"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1961" kern="1200" spc="0" baseline="0">
                <a:gradFill>
                  <a:gsLst>
                    <a:gs pos="1250">
                      <a:schemeClr val="tx1"/>
                    </a:gs>
                    <a:gs pos="100000">
                      <a:schemeClr val="tx1"/>
                    </a:gs>
                  </a:gsLst>
                  <a:lin ang="5400000" scaled="0"/>
                </a:gradFill>
                <a:latin typeface="+mn-lt"/>
                <a:ea typeface="+mn-ea"/>
                <a:cs typeface="+mn-cs"/>
              </a:defRPr>
            </a:lvl2pPr>
            <a:lvl3pPr marL="227209"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1961" kern="1200" spc="0" baseline="0">
                <a:gradFill>
                  <a:gsLst>
                    <a:gs pos="1250">
                      <a:schemeClr val="tx1"/>
                    </a:gs>
                    <a:gs pos="100000">
                      <a:schemeClr val="tx1"/>
                    </a:gs>
                  </a:gsLst>
                  <a:lin ang="5400000" scaled="0"/>
                </a:gradFill>
                <a:latin typeface="+mn-lt"/>
                <a:ea typeface="+mn-ea"/>
                <a:cs typeface="+mn-cs"/>
              </a:defRPr>
            </a:lvl3pPr>
            <a:lvl4pPr marL="451306"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1765" kern="1200" spc="0" baseline="0">
                <a:gradFill>
                  <a:gsLst>
                    <a:gs pos="1250">
                      <a:schemeClr val="tx1"/>
                    </a:gs>
                    <a:gs pos="100000">
                      <a:schemeClr val="tx1"/>
                    </a:gs>
                  </a:gsLst>
                  <a:lin ang="5400000" scaled="0"/>
                </a:gradFill>
                <a:latin typeface="+mn-lt"/>
                <a:ea typeface="+mn-ea"/>
                <a:cs typeface="+mn-cs"/>
              </a:defRPr>
            </a:lvl4pPr>
            <a:lvl5pPr marL="672290"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3600" dirty="0" smtClean="0"/>
              <a:t>OneDrive API for deeper / robust integrations.</a:t>
            </a:r>
          </a:p>
          <a:p>
            <a:pPr lvl="1"/>
            <a:r>
              <a:rPr lang="en-US" sz="1800" dirty="0" smtClean="0"/>
              <a:t>Rich web API that enables all integrations with OneDrive.</a:t>
            </a:r>
          </a:p>
          <a:p>
            <a:pPr lvl="1"/>
            <a:r>
              <a:rPr lang="en-US" sz="1800" dirty="0" smtClean="0"/>
              <a:t>First party applications built on this.</a:t>
            </a:r>
            <a:endParaRPr lang="en-US" sz="1800" dirty="0"/>
          </a:p>
        </p:txBody>
      </p:sp>
    </p:spTree>
    <p:extLst>
      <p:ext uri="{BB962C8B-B14F-4D97-AF65-F5344CB8AC3E}">
        <p14:creationId xmlns:p14="http://schemas.microsoft.com/office/powerpoint/2010/main" val="26281559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GB" dirty="0" smtClean="0"/>
              <a:t>Demo: OneDrive File Access</a:t>
            </a:r>
            <a:endParaRPr lang="en-GB" dirty="0"/>
          </a:p>
        </p:txBody>
      </p:sp>
      <p:sp>
        <p:nvSpPr>
          <p:cNvPr id="8" name="Text Placeholder 7"/>
          <p:cNvSpPr>
            <a:spLocks noGrp="1"/>
          </p:cNvSpPr>
          <p:nvPr>
            <p:ph type="body" sz="quarter" idx="12"/>
          </p:nvPr>
        </p:nvSpPr>
        <p:spPr/>
        <p:txBody>
          <a:bodyPr/>
          <a:lstStyle/>
          <a:p>
            <a:endParaRPr lang="en-GB" dirty="0"/>
          </a:p>
        </p:txBody>
      </p:sp>
      <p:sp>
        <p:nvSpPr>
          <p:cNvPr id="2" name="Text Placeholder 1"/>
          <p:cNvSpPr>
            <a:spLocks noGrp="1"/>
          </p:cNvSpPr>
          <p:nvPr>
            <p:ph type="body" sz="quarter" idx="13"/>
          </p:nvPr>
        </p:nvSpPr>
        <p:spPr/>
        <p:txBody>
          <a:bodyPr/>
          <a:lstStyle/>
          <a:p>
            <a:endParaRPr lang="en-GB"/>
          </a:p>
        </p:txBody>
      </p:sp>
      <p:sp>
        <p:nvSpPr>
          <p:cNvPr id="6" name="Slide Number Placeholder 5"/>
          <p:cNvSpPr>
            <a:spLocks noGrp="1"/>
          </p:cNvSpPr>
          <p:nvPr>
            <p:ph type="sldNum" sz="quarter" idx="429496729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FFFFFF"/>
                </a:solidFill>
                <a:effectLst/>
                <a:uLnTx/>
                <a:uFillTx/>
                <a:latin typeface="Segoe UI"/>
                <a:ea typeface="+mn-ea"/>
                <a:cs typeface="+mn-cs"/>
              </a:rPr>
              <a:t> </a:t>
            </a:r>
            <a:endParaRPr kumimoji="0" lang="en-US" sz="1800" b="0" i="0" u="none" strike="noStrike" kern="1200" cap="none" spc="0" normalizeH="0" baseline="0" noProof="0" dirty="0">
              <a:ln>
                <a:noFill/>
              </a:ln>
              <a:solidFill>
                <a:srgbClr val="FFFFFF"/>
              </a:solidFill>
              <a:effectLst/>
              <a:uLnTx/>
              <a:uFillTx/>
              <a:latin typeface="Segoe UI"/>
              <a:ea typeface="+mn-ea"/>
              <a:cs typeface="+mn-cs"/>
            </a:endParaRPr>
          </a:p>
        </p:txBody>
      </p:sp>
    </p:spTree>
    <p:extLst>
      <p:ext uri="{BB962C8B-B14F-4D97-AF65-F5344CB8AC3E}">
        <p14:creationId xmlns:p14="http://schemas.microsoft.com/office/powerpoint/2010/main" val="3452479605"/>
      </p:ext>
    </p:extLst>
  </p:cSld>
  <p:clrMapOvr>
    <a:masterClrMapping/>
  </p:clrMapOvr>
  <mc:AlternateContent xmlns:mc="http://schemas.openxmlformats.org/markup-compatibility/2006" xmlns:p14="http://schemas.microsoft.com/office/powerpoint/2010/main">
    <mc:Choice Requires="p14">
      <p:transition spd="slow" p14:dur="1400">
        <p14:reveal/>
      </p:transition>
    </mc:Choice>
    <mc:Fallback xmlns="">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16076" y="2238872"/>
            <a:ext cx="11106686" cy="1813958"/>
          </a:xfrm>
        </p:spPr>
        <p:txBody>
          <a:bodyPr/>
          <a:lstStyle/>
          <a:p>
            <a:r>
              <a:rPr lang="en-US" dirty="0" smtClean="0"/>
              <a:t>Azure </a:t>
            </a:r>
            <a:r>
              <a:rPr lang="en-US" dirty="0"/>
              <a:t>App </a:t>
            </a:r>
            <a:r>
              <a:rPr lang="en-US" dirty="0" smtClean="0"/>
              <a:t>Service</a:t>
            </a:r>
            <a:br>
              <a:rPr lang="en-US" dirty="0" smtClean="0"/>
            </a:br>
            <a:r>
              <a:rPr lang="en-US" dirty="0" smtClean="0"/>
              <a:t>Mobile Apps</a:t>
            </a:r>
            <a:endParaRPr lang="en-US" dirty="0"/>
          </a:p>
        </p:txBody>
      </p:sp>
    </p:spTree>
    <p:extLst>
      <p:ext uri="{BB962C8B-B14F-4D97-AF65-F5344CB8AC3E}">
        <p14:creationId xmlns:p14="http://schemas.microsoft.com/office/powerpoint/2010/main" val="2660533044"/>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App Service: one </a:t>
            </a:r>
            <a:r>
              <a:rPr lang="en-US" dirty="0"/>
              <a:t>integrated </a:t>
            </a:r>
            <a:r>
              <a:rPr lang="en-US" dirty="0" smtClean="0"/>
              <a:t>offering</a:t>
            </a:r>
            <a:endParaRPr lang="en-US" dirty="0"/>
          </a:p>
        </p:txBody>
      </p:sp>
      <p:grpSp>
        <p:nvGrpSpPr>
          <p:cNvPr id="41" name="Group 40"/>
          <p:cNvGrpSpPr/>
          <p:nvPr/>
        </p:nvGrpSpPr>
        <p:grpSpPr>
          <a:xfrm>
            <a:off x="4524813" y="3578384"/>
            <a:ext cx="453483" cy="267063"/>
            <a:chOff x="4924540" y="2915646"/>
            <a:chExt cx="462708" cy="272496"/>
          </a:xfrm>
          <a:solidFill>
            <a:schemeClr val="tx1"/>
          </a:solidFill>
        </p:grpSpPr>
        <p:sp>
          <p:nvSpPr>
            <p:cNvPr id="39" name="Rectangle 38"/>
            <p:cNvSpPr/>
            <p:nvPr/>
          </p:nvSpPr>
          <p:spPr bwMode="auto">
            <a:xfrm>
              <a:off x="4924540" y="2915646"/>
              <a:ext cx="462708" cy="85209"/>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algn="ctr" defTabSz="913751"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p:cNvSpPr/>
            <p:nvPr/>
          </p:nvSpPr>
          <p:spPr bwMode="auto">
            <a:xfrm>
              <a:off x="4924540" y="3102933"/>
              <a:ext cx="462708" cy="85209"/>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algn="ctr" defTabSz="913751"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33" name="Group 32"/>
          <p:cNvGrpSpPr/>
          <p:nvPr/>
        </p:nvGrpSpPr>
        <p:grpSpPr>
          <a:xfrm>
            <a:off x="8471800" y="4143749"/>
            <a:ext cx="2582978" cy="1665527"/>
            <a:chOff x="8728103" y="4231511"/>
            <a:chExt cx="2635145" cy="1699165"/>
          </a:xfrm>
        </p:grpSpPr>
        <p:pic>
          <p:nvPicPr>
            <p:cNvPr id="42" name="Picture 41"/>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9704157" y="4231511"/>
              <a:ext cx="683036" cy="683036"/>
            </a:xfrm>
            <a:prstGeom prst="flowChartOffpageConnector">
              <a:avLst/>
            </a:prstGeom>
            <a:noFill/>
          </p:spPr>
        </p:pic>
        <p:sp>
          <p:nvSpPr>
            <p:cNvPr id="49" name="TextBox 48"/>
            <p:cNvSpPr txBox="1"/>
            <p:nvPr/>
          </p:nvSpPr>
          <p:spPr>
            <a:xfrm>
              <a:off x="8728103" y="5010007"/>
              <a:ext cx="2635145" cy="544765"/>
            </a:xfrm>
            <a:prstGeom prst="rect">
              <a:avLst/>
            </a:prstGeom>
            <a:noFill/>
          </p:spPr>
          <p:txBody>
            <a:bodyPr wrap="square" lIns="179259" tIns="143407" rIns="179259" bIns="143407" rtlCol="0">
              <a:spAutoFit/>
            </a:bodyPr>
            <a:lstStyle>
              <a:defPPr>
                <a:defRPr lang="en-US"/>
              </a:defPPr>
              <a:lvl1pPr algn="ctr">
                <a:lnSpc>
                  <a:spcPct val="90000"/>
                </a:lnSpc>
                <a:spcAft>
                  <a:spcPts val="600"/>
                </a:spcAft>
                <a:defRPr>
                  <a:gradFill>
                    <a:gsLst>
                      <a:gs pos="0">
                        <a:schemeClr val="tx1"/>
                      </a:gs>
                      <a:gs pos="100000">
                        <a:schemeClr val="tx1"/>
                      </a:gs>
                    </a:gsLst>
                    <a:lin ang="5400000" scaled="1"/>
                  </a:gradFill>
                  <a:cs typeface="Segoe UI Semibold" panose="020B0702040204020203" pitchFamily="34" charset="0"/>
                </a:defRPr>
              </a:lvl1pPr>
            </a:lstStyle>
            <a:p>
              <a:pPr defTabSz="914192"/>
              <a:r>
                <a:rPr lang="en-US" sz="1765" dirty="0">
                  <a:gradFill>
                    <a:gsLst>
                      <a:gs pos="0">
                        <a:srgbClr val="FFFFFF"/>
                      </a:gs>
                      <a:gs pos="100000">
                        <a:srgbClr val="FFFFFF"/>
                      </a:gs>
                    </a:gsLst>
                    <a:lin ang="5400000" scaled="1"/>
                  </a:gradFill>
                </a:rPr>
                <a:t>API Apps</a:t>
              </a:r>
            </a:p>
          </p:txBody>
        </p:sp>
        <p:sp>
          <p:nvSpPr>
            <p:cNvPr id="54" name="TextBox 53"/>
            <p:cNvSpPr txBox="1"/>
            <p:nvPr/>
          </p:nvSpPr>
          <p:spPr>
            <a:xfrm>
              <a:off x="8728103" y="5444056"/>
              <a:ext cx="2635145" cy="486620"/>
            </a:xfrm>
            <a:prstGeom prst="rect">
              <a:avLst/>
            </a:prstGeom>
            <a:noFill/>
          </p:spPr>
          <p:txBody>
            <a:bodyPr wrap="square" lIns="182802" rIns="182802" rtlCol="0">
              <a:spAutoFit/>
            </a:bodyPr>
            <a:lstStyle>
              <a:defPPr>
                <a:defRPr lang="en-US"/>
              </a:defPPr>
              <a:lvl1pPr algn="ctr">
                <a:lnSpc>
                  <a:spcPts val="1530"/>
                </a:lnSpc>
                <a:defRPr sz="1428" kern="0">
                  <a:gradFill>
                    <a:gsLst>
                      <a:gs pos="0">
                        <a:schemeClr val="tx2">
                          <a:lumMod val="75000"/>
                        </a:schemeClr>
                      </a:gs>
                      <a:gs pos="100000">
                        <a:schemeClr val="tx2">
                          <a:lumMod val="75000"/>
                        </a:schemeClr>
                      </a:gs>
                    </a:gsLst>
                    <a:lin ang="5400000" scaled="0"/>
                  </a:gradFill>
                  <a:latin typeface="Segoe UI Light"/>
                </a:defRPr>
              </a:lvl1pPr>
            </a:lstStyle>
            <a:p>
              <a:pPr defTabSz="914192"/>
              <a:r>
                <a:rPr lang="en-US" sz="1400" dirty="0">
                  <a:gradFill>
                    <a:gsLst>
                      <a:gs pos="0">
                        <a:srgbClr val="ECECEC">
                          <a:lumMod val="75000"/>
                        </a:srgbClr>
                      </a:gs>
                      <a:gs pos="100000">
                        <a:srgbClr val="ECECEC">
                          <a:lumMod val="75000"/>
                        </a:srgbClr>
                      </a:gs>
                    </a:gsLst>
                    <a:lin ang="5400000" scaled="0"/>
                  </a:gradFill>
                </a:rPr>
                <a:t>Easily build and consume APIs in the cloud</a:t>
              </a:r>
            </a:p>
          </p:txBody>
        </p:sp>
      </p:grpSp>
      <p:grpSp>
        <p:nvGrpSpPr>
          <p:cNvPr id="55" name="Group 54"/>
          <p:cNvGrpSpPr/>
          <p:nvPr/>
        </p:nvGrpSpPr>
        <p:grpSpPr>
          <a:xfrm>
            <a:off x="5359556" y="1739535"/>
            <a:ext cx="3314024" cy="1688614"/>
            <a:chOff x="5434663" y="1339128"/>
            <a:chExt cx="3380957" cy="1722718"/>
          </a:xfrm>
        </p:grpSpPr>
        <p:sp>
          <p:nvSpPr>
            <p:cNvPr id="56" name="TextBox 55"/>
            <p:cNvSpPr txBox="1"/>
            <p:nvPr/>
          </p:nvSpPr>
          <p:spPr>
            <a:xfrm>
              <a:off x="5648241" y="2147024"/>
              <a:ext cx="2929173" cy="544765"/>
            </a:xfrm>
            <a:prstGeom prst="rect">
              <a:avLst/>
            </a:prstGeom>
            <a:noFill/>
          </p:spPr>
          <p:txBody>
            <a:bodyPr wrap="square" lIns="179259" tIns="143407" rIns="179259" bIns="143407" rtlCol="0">
              <a:spAutoFit/>
            </a:bodyPr>
            <a:lstStyle>
              <a:defPPr>
                <a:defRPr lang="en-US"/>
              </a:defPPr>
              <a:lvl1pPr algn="ctr">
                <a:lnSpc>
                  <a:spcPct val="90000"/>
                </a:lnSpc>
                <a:spcAft>
                  <a:spcPts val="600"/>
                </a:spcAft>
                <a:defRPr>
                  <a:gradFill>
                    <a:gsLst>
                      <a:gs pos="0">
                        <a:schemeClr val="tx1"/>
                      </a:gs>
                      <a:gs pos="100000">
                        <a:schemeClr val="tx1"/>
                      </a:gs>
                    </a:gsLst>
                    <a:lin ang="5400000" scaled="1"/>
                  </a:gradFill>
                  <a:cs typeface="Segoe UI Semibold" panose="020B0702040204020203" pitchFamily="34" charset="0"/>
                </a:defRPr>
              </a:lvl1pPr>
            </a:lstStyle>
            <a:p>
              <a:pPr defTabSz="914192"/>
              <a:r>
                <a:rPr lang="en-US" sz="1765" dirty="0">
                  <a:gradFill>
                    <a:gsLst>
                      <a:gs pos="0">
                        <a:srgbClr val="FFFFFF"/>
                      </a:gs>
                      <a:gs pos="100000">
                        <a:srgbClr val="FFFFFF"/>
                      </a:gs>
                    </a:gsLst>
                    <a:lin ang="5400000" scaled="1"/>
                  </a:gradFill>
                </a:rPr>
                <a:t>Web Apps</a:t>
              </a:r>
            </a:p>
          </p:txBody>
        </p:sp>
        <p:sp>
          <p:nvSpPr>
            <p:cNvPr id="57" name="TextBox 56"/>
            <p:cNvSpPr txBox="1"/>
            <p:nvPr/>
          </p:nvSpPr>
          <p:spPr>
            <a:xfrm>
              <a:off x="5434663" y="2575226"/>
              <a:ext cx="3380957" cy="486620"/>
            </a:xfrm>
            <a:prstGeom prst="rect">
              <a:avLst/>
            </a:prstGeom>
            <a:noFill/>
          </p:spPr>
          <p:txBody>
            <a:bodyPr wrap="square" lIns="182802" rIns="182802" rtlCol="0">
              <a:spAutoFit/>
            </a:bodyPr>
            <a:lstStyle/>
            <a:p>
              <a:pPr algn="ctr" defTabSz="914192">
                <a:lnSpc>
                  <a:spcPts val="1500"/>
                </a:lnSpc>
                <a:defRPr/>
              </a:pPr>
              <a:r>
                <a:rPr lang="en-US" sz="1400" kern="0" dirty="0">
                  <a:gradFill>
                    <a:gsLst>
                      <a:gs pos="0">
                        <a:srgbClr val="ECECEC">
                          <a:lumMod val="75000"/>
                        </a:srgbClr>
                      </a:gs>
                      <a:gs pos="100000">
                        <a:srgbClr val="ECECEC">
                          <a:lumMod val="75000"/>
                        </a:srgbClr>
                      </a:gs>
                    </a:gsLst>
                    <a:lin ang="5400000" scaled="0"/>
                  </a:gradFill>
                  <a:latin typeface="Segoe UI Light"/>
                </a:rPr>
                <a:t>Web apps that scale </a:t>
              </a:r>
              <a:br>
                <a:rPr lang="en-US" sz="1400" kern="0" dirty="0">
                  <a:gradFill>
                    <a:gsLst>
                      <a:gs pos="0">
                        <a:srgbClr val="ECECEC">
                          <a:lumMod val="75000"/>
                        </a:srgbClr>
                      </a:gs>
                      <a:gs pos="100000">
                        <a:srgbClr val="ECECEC">
                          <a:lumMod val="75000"/>
                        </a:srgbClr>
                      </a:gs>
                    </a:gsLst>
                    <a:lin ang="5400000" scaled="0"/>
                  </a:gradFill>
                  <a:latin typeface="Segoe UI Light"/>
                </a:rPr>
              </a:br>
              <a:r>
                <a:rPr lang="en-US" sz="1400" kern="0" dirty="0">
                  <a:gradFill>
                    <a:gsLst>
                      <a:gs pos="0">
                        <a:srgbClr val="ECECEC">
                          <a:lumMod val="75000"/>
                        </a:srgbClr>
                      </a:gs>
                      <a:gs pos="100000">
                        <a:srgbClr val="ECECEC">
                          <a:lumMod val="75000"/>
                        </a:srgbClr>
                      </a:gs>
                    </a:gsLst>
                    <a:lin ang="5400000" scaled="0"/>
                  </a:gradFill>
                  <a:latin typeface="Segoe UI Light"/>
                </a:rPr>
                <a:t>with your business</a:t>
              </a:r>
            </a:p>
          </p:txBody>
        </p:sp>
        <p:pic>
          <p:nvPicPr>
            <p:cNvPr id="58" name="Picture 57"/>
            <p:cNvPicPr>
              <a:picLocks noChangeAspect="1"/>
            </p:cNvPicPr>
            <p:nvPr/>
          </p:nvPicPr>
          <p:blipFill>
            <a:blip r:embed="rId4"/>
            <a:stretch>
              <a:fillRect/>
            </a:stretch>
          </p:blipFill>
          <p:spPr>
            <a:xfrm>
              <a:off x="6781285" y="1339128"/>
              <a:ext cx="724282" cy="707395"/>
            </a:xfrm>
            <a:prstGeom prst="rect">
              <a:avLst/>
            </a:prstGeom>
          </p:spPr>
        </p:pic>
      </p:grpSp>
      <p:grpSp>
        <p:nvGrpSpPr>
          <p:cNvPr id="59" name="Group 58"/>
          <p:cNvGrpSpPr/>
          <p:nvPr/>
        </p:nvGrpSpPr>
        <p:grpSpPr>
          <a:xfrm>
            <a:off x="8471801" y="1692651"/>
            <a:ext cx="2582979" cy="1735498"/>
            <a:chOff x="8642021" y="1291297"/>
            <a:chExt cx="2635146" cy="1770549"/>
          </a:xfrm>
        </p:grpSpPr>
        <p:sp>
          <p:nvSpPr>
            <p:cNvPr id="60" name="TextBox 59"/>
            <p:cNvSpPr txBox="1"/>
            <p:nvPr/>
          </p:nvSpPr>
          <p:spPr>
            <a:xfrm>
              <a:off x="8642022" y="2147024"/>
              <a:ext cx="2635145" cy="544765"/>
            </a:xfrm>
            <a:prstGeom prst="rect">
              <a:avLst/>
            </a:prstGeom>
            <a:noFill/>
          </p:spPr>
          <p:txBody>
            <a:bodyPr wrap="square" lIns="179259" tIns="143407" rIns="179259" bIns="143407" rtlCol="0">
              <a:spAutoFit/>
            </a:bodyPr>
            <a:lstStyle>
              <a:defPPr>
                <a:defRPr lang="en-US"/>
              </a:defPPr>
              <a:lvl1pPr algn="ctr">
                <a:lnSpc>
                  <a:spcPct val="90000"/>
                </a:lnSpc>
                <a:spcAft>
                  <a:spcPts val="600"/>
                </a:spcAft>
                <a:defRPr>
                  <a:gradFill>
                    <a:gsLst>
                      <a:gs pos="0">
                        <a:schemeClr val="tx1"/>
                      </a:gs>
                      <a:gs pos="100000">
                        <a:schemeClr val="tx1"/>
                      </a:gs>
                    </a:gsLst>
                    <a:lin ang="5400000" scaled="1"/>
                  </a:gradFill>
                  <a:cs typeface="Segoe UI Semibold" panose="020B0702040204020203" pitchFamily="34" charset="0"/>
                </a:defRPr>
              </a:lvl1pPr>
            </a:lstStyle>
            <a:p>
              <a:pPr defTabSz="914192"/>
              <a:r>
                <a:rPr lang="en-US" sz="1765" dirty="0">
                  <a:gradFill>
                    <a:gsLst>
                      <a:gs pos="0">
                        <a:srgbClr val="FFFFFF"/>
                      </a:gs>
                      <a:gs pos="100000">
                        <a:srgbClr val="FFFFFF"/>
                      </a:gs>
                    </a:gsLst>
                    <a:lin ang="5400000" scaled="1"/>
                  </a:gradFill>
                </a:rPr>
                <a:t>Mobile Apps</a:t>
              </a:r>
            </a:p>
          </p:txBody>
        </p:sp>
        <p:sp>
          <p:nvSpPr>
            <p:cNvPr id="61" name="TextBox 60"/>
            <p:cNvSpPr txBox="1"/>
            <p:nvPr/>
          </p:nvSpPr>
          <p:spPr>
            <a:xfrm>
              <a:off x="8642021" y="2575226"/>
              <a:ext cx="2635145" cy="486620"/>
            </a:xfrm>
            <a:prstGeom prst="rect">
              <a:avLst/>
            </a:prstGeom>
            <a:noFill/>
          </p:spPr>
          <p:txBody>
            <a:bodyPr wrap="square" lIns="182802" rIns="182802" rtlCol="0">
              <a:spAutoFit/>
            </a:bodyPr>
            <a:lstStyle>
              <a:defPPr>
                <a:defRPr lang="en-US"/>
              </a:defPPr>
              <a:lvl1pPr algn="ctr">
                <a:lnSpc>
                  <a:spcPts val="1530"/>
                </a:lnSpc>
                <a:defRPr sz="1428" kern="0">
                  <a:gradFill>
                    <a:gsLst>
                      <a:gs pos="0">
                        <a:schemeClr val="tx2">
                          <a:lumMod val="75000"/>
                        </a:schemeClr>
                      </a:gs>
                      <a:gs pos="100000">
                        <a:schemeClr val="tx2">
                          <a:lumMod val="75000"/>
                        </a:schemeClr>
                      </a:gs>
                    </a:gsLst>
                    <a:lin ang="5400000" scaled="0"/>
                  </a:gradFill>
                  <a:latin typeface="Segoe UI Light"/>
                </a:defRPr>
              </a:lvl1pPr>
            </a:lstStyle>
            <a:p>
              <a:pPr defTabSz="914192"/>
              <a:r>
                <a:rPr lang="en-US" sz="1400" dirty="0">
                  <a:gradFill>
                    <a:gsLst>
                      <a:gs pos="0">
                        <a:srgbClr val="ECECEC">
                          <a:lumMod val="75000"/>
                        </a:srgbClr>
                      </a:gs>
                      <a:gs pos="100000">
                        <a:srgbClr val="ECECEC">
                          <a:lumMod val="75000"/>
                        </a:srgbClr>
                      </a:gs>
                    </a:gsLst>
                    <a:lin ang="5400000" scaled="0"/>
                  </a:gradFill>
                </a:rPr>
                <a:t>Build Mobile apps </a:t>
              </a:r>
              <a:br>
                <a:rPr lang="en-US" sz="1400" dirty="0">
                  <a:gradFill>
                    <a:gsLst>
                      <a:gs pos="0">
                        <a:srgbClr val="ECECEC">
                          <a:lumMod val="75000"/>
                        </a:srgbClr>
                      </a:gs>
                      <a:gs pos="100000">
                        <a:srgbClr val="ECECEC">
                          <a:lumMod val="75000"/>
                        </a:srgbClr>
                      </a:gs>
                    </a:gsLst>
                    <a:lin ang="5400000" scaled="0"/>
                  </a:gradFill>
                </a:rPr>
              </a:br>
              <a:r>
                <a:rPr lang="en-US" sz="1400" dirty="0">
                  <a:gradFill>
                    <a:gsLst>
                      <a:gs pos="0">
                        <a:srgbClr val="ECECEC">
                          <a:lumMod val="75000"/>
                        </a:srgbClr>
                      </a:gs>
                      <a:gs pos="100000">
                        <a:srgbClr val="ECECEC">
                          <a:lumMod val="75000"/>
                        </a:srgbClr>
                      </a:gs>
                    </a:gsLst>
                    <a:lin ang="5400000" scaled="0"/>
                  </a:gradFill>
                </a:rPr>
                <a:t>for any device</a:t>
              </a:r>
            </a:p>
          </p:txBody>
        </p:sp>
        <p:pic>
          <p:nvPicPr>
            <p:cNvPr id="62" name="Picture 61"/>
            <p:cNvPicPr>
              <a:picLocks noChangeAspect="1"/>
            </p:cNvPicPr>
            <p:nvPr/>
          </p:nvPicPr>
          <p:blipFill>
            <a:blip r:embed="rId5"/>
            <a:stretch>
              <a:fillRect/>
            </a:stretch>
          </p:blipFill>
          <p:spPr>
            <a:xfrm>
              <a:off x="9633371" y="1291297"/>
              <a:ext cx="556237" cy="798699"/>
            </a:xfrm>
            <a:prstGeom prst="rect">
              <a:avLst/>
            </a:prstGeom>
          </p:spPr>
        </p:pic>
      </p:grpSp>
      <p:cxnSp>
        <p:nvCxnSpPr>
          <p:cNvPr id="63" name="Straight Connector 62"/>
          <p:cNvCxnSpPr/>
          <p:nvPr/>
        </p:nvCxnSpPr>
        <p:spPr>
          <a:xfrm>
            <a:off x="8411436" y="1734726"/>
            <a:ext cx="0" cy="4050253"/>
          </a:xfrm>
          <a:prstGeom prst="line">
            <a:avLst/>
          </a:prstGeom>
          <a:ln>
            <a:solidFill>
              <a:schemeClr val="tx1">
                <a:lumMod val="9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5647853" y="3702111"/>
            <a:ext cx="5406925" cy="0"/>
          </a:xfrm>
          <a:prstGeom prst="line">
            <a:avLst/>
          </a:prstGeom>
          <a:ln>
            <a:solidFill>
              <a:schemeClr val="tx1">
                <a:lumMod val="95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65" name="Group 64"/>
          <p:cNvGrpSpPr/>
          <p:nvPr/>
        </p:nvGrpSpPr>
        <p:grpSpPr>
          <a:xfrm>
            <a:off x="5725080" y="4107559"/>
            <a:ext cx="2582978" cy="1677421"/>
            <a:chOff x="5839825" y="1775527"/>
            <a:chExt cx="2635145" cy="1711300"/>
          </a:xfrm>
        </p:grpSpPr>
        <p:pic>
          <p:nvPicPr>
            <p:cNvPr id="66" name="Picture 65"/>
            <p:cNvPicPr>
              <a:picLocks noChangeAspect="1"/>
            </p:cNvPicPr>
            <p:nvPr/>
          </p:nvPicPr>
          <p:blipFill>
            <a:blip r:embed="rId6"/>
            <a:stretch>
              <a:fillRect/>
            </a:stretch>
          </p:blipFill>
          <p:spPr>
            <a:xfrm>
              <a:off x="6822364" y="1775527"/>
              <a:ext cx="727774" cy="726962"/>
            </a:xfrm>
            <a:prstGeom prst="rect">
              <a:avLst/>
            </a:prstGeom>
          </p:spPr>
        </p:pic>
        <p:sp>
          <p:nvSpPr>
            <p:cNvPr id="67" name="TextBox 66"/>
            <p:cNvSpPr txBox="1"/>
            <p:nvPr/>
          </p:nvSpPr>
          <p:spPr>
            <a:xfrm>
              <a:off x="5839825" y="2575724"/>
              <a:ext cx="2635145" cy="544765"/>
            </a:xfrm>
            <a:prstGeom prst="rect">
              <a:avLst/>
            </a:prstGeom>
            <a:noFill/>
          </p:spPr>
          <p:txBody>
            <a:bodyPr wrap="square" lIns="179259" tIns="143407" rIns="179259" bIns="143407" rtlCol="0">
              <a:spAutoFit/>
            </a:bodyPr>
            <a:lstStyle>
              <a:defPPr>
                <a:defRPr lang="en-US"/>
              </a:defPPr>
              <a:lvl1pPr algn="ctr">
                <a:lnSpc>
                  <a:spcPct val="90000"/>
                </a:lnSpc>
                <a:spcAft>
                  <a:spcPts val="600"/>
                </a:spcAft>
                <a:defRPr>
                  <a:gradFill>
                    <a:gsLst>
                      <a:gs pos="0">
                        <a:schemeClr val="tx1"/>
                      </a:gs>
                      <a:gs pos="100000">
                        <a:schemeClr val="tx1"/>
                      </a:gs>
                    </a:gsLst>
                    <a:lin ang="5400000" scaled="1"/>
                  </a:gradFill>
                  <a:cs typeface="Segoe UI Semibold" panose="020B0702040204020203" pitchFamily="34" charset="0"/>
                </a:defRPr>
              </a:lvl1pPr>
            </a:lstStyle>
            <a:p>
              <a:pPr defTabSz="914192"/>
              <a:r>
                <a:rPr lang="en-US" sz="1765" dirty="0">
                  <a:gradFill>
                    <a:gsLst>
                      <a:gs pos="0">
                        <a:srgbClr val="FFFFFF"/>
                      </a:gs>
                      <a:gs pos="100000">
                        <a:srgbClr val="FFFFFF"/>
                      </a:gs>
                    </a:gsLst>
                    <a:lin ang="5400000" scaled="1"/>
                  </a:gradFill>
                </a:rPr>
                <a:t>LOGIC Apps</a:t>
              </a:r>
            </a:p>
          </p:txBody>
        </p:sp>
        <p:sp>
          <p:nvSpPr>
            <p:cNvPr id="68" name="TextBox 67"/>
            <p:cNvSpPr txBox="1"/>
            <p:nvPr/>
          </p:nvSpPr>
          <p:spPr>
            <a:xfrm>
              <a:off x="5839825" y="3000276"/>
              <a:ext cx="2635145" cy="486551"/>
            </a:xfrm>
            <a:prstGeom prst="rect">
              <a:avLst/>
            </a:prstGeom>
            <a:noFill/>
          </p:spPr>
          <p:txBody>
            <a:bodyPr wrap="square" lIns="182802" rIns="182802" rtlCol="0">
              <a:spAutoFit/>
            </a:bodyPr>
            <a:lstStyle>
              <a:defPPr>
                <a:defRPr lang="en-US"/>
              </a:defPPr>
              <a:lvl1pPr algn="ctr">
                <a:lnSpc>
                  <a:spcPts val="1530"/>
                </a:lnSpc>
                <a:defRPr sz="1428" kern="0">
                  <a:gradFill>
                    <a:gsLst>
                      <a:gs pos="0">
                        <a:schemeClr val="tx2">
                          <a:lumMod val="75000"/>
                        </a:schemeClr>
                      </a:gs>
                      <a:gs pos="100000">
                        <a:schemeClr val="tx2">
                          <a:lumMod val="75000"/>
                        </a:schemeClr>
                      </a:gs>
                    </a:gsLst>
                    <a:lin ang="5400000" scaled="0"/>
                  </a:gradFill>
                  <a:latin typeface="Segoe UI Light"/>
                </a:defRPr>
              </a:lvl1pPr>
            </a:lstStyle>
            <a:p>
              <a:pPr defTabSz="914192"/>
              <a:r>
                <a:rPr lang="en-US" sz="1400" dirty="0">
                  <a:gradFill>
                    <a:gsLst>
                      <a:gs pos="0">
                        <a:srgbClr val="ECECEC">
                          <a:lumMod val="75000"/>
                        </a:srgbClr>
                      </a:gs>
                      <a:gs pos="100000">
                        <a:srgbClr val="ECECEC">
                          <a:lumMod val="75000"/>
                        </a:srgbClr>
                      </a:gs>
                    </a:gsLst>
                    <a:lin ang="5400000" scaled="0"/>
                  </a:gradFill>
                </a:rPr>
                <a:t>Automate business process across SaaS and on-premises </a:t>
              </a:r>
            </a:p>
          </p:txBody>
        </p:sp>
      </p:grpSp>
      <p:grpSp>
        <p:nvGrpSpPr>
          <p:cNvPr id="34" name="Group 33"/>
          <p:cNvGrpSpPr/>
          <p:nvPr/>
        </p:nvGrpSpPr>
        <p:grpSpPr>
          <a:xfrm>
            <a:off x="867599" y="2071138"/>
            <a:ext cx="3326461" cy="3350561"/>
            <a:chOff x="827088" y="-3463925"/>
            <a:chExt cx="3891829" cy="3920025"/>
          </a:xfrm>
        </p:grpSpPr>
        <p:sp>
          <p:nvSpPr>
            <p:cNvPr id="36" name="Freeform 5"/>
            <p:cNvSpPr>
              <a:spLocks/>
            </p:cNvSpPr>
            <p:nvPr/>
          </p:nvSpPr>
          <p:spPr bwMode="auto">
            <a:xfrm>
              <a:off x="2921867" y="-1340950"/>
              <a:ext cx="1797050" cy="1797050"/>
            </a:xfrm>
            <a:custGeom>
              <a:avLst/>
              <a:gdLst>
                <a:gd name="T0" fmla="*/ 233 w 515"/>
                <a:gd name="T1" fmla="*/ 221 h 515"/>
                <a:gd name="T2" fmla="*/ 0 w 515"/>
                <a:gd name="T3" fmla="*/ 221 h 515"/>
                <a:gd name="T4" fmla="*/ 0 w 515"/>
                <a:gd name="T5" fmla="*/ 463 h 515"/>
                <a:gd name="T6" fmla="*/ 0 w 515"/>
                <a:gd name="T7" fmla="*/ 467 h 515"/>
                <a:gd name="T8" fmla="*/ 0 w 515"/>
                <a:gd name="T9" fmla="*/ 468 h 515"/>
                <a:gd name="T10" fmla="*/ 0 w 515"/>
                <a:gd name="T11" fmla="*/ 472 h 515"/>
                <a:gd name="T12" fmla="*/ 1 w 515"/>
                <a:gd name="T13" fmla="*/ 472 h 515"/>
                <a:gd name="T14" fmla="*/ 51 w 515"/>
                <a:gd name="T15" fmla="*/ 515 h 515"/>
                <a:gd name="T16" fmla="*/ 463 w 515"/>
                <a:gd name="T17" fmla="*/ 515 h 515"/>
                <a:gd name="T18" fmla="*/ 515 w 515"/>
                <a:gd name="T19" fmla="*/ 463 h 515"/>
                <a:gd name="T20" fmla="*/ 515 w 515"/>
                <a:gd name="T21" fmla="*/ 51 h 515"/>
                <a:gd name="T22" fmla="*/ 463 w 515"/>
                <a:gd name="T23" fmla="*/ 0 h 515"/>
                <a:gd name="T24" fmla="*/ 404 w 515"/>
                <a:gd name="T25" fmla="*/ 0 h 515"/>
                <a:gd name="T26" fmla="*/ 411 w 515"/>
                <a:gd name="T27" fmla="*/ 50 h 515"/>
                <a:gd name="T28" fmla="*/ 233 w 515"/>
                <a:gd name="T29" fmla="*/ 221 h 5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15" h="515">
                  <a:moveTo>
                    <a:pt x="233" y="221"/>
                  </a:moveTo>
                  <a:cubicBezTo>
                    <a:pt x="196" y="221"/>
                    <a:pt x="101" y="221"/>
                    <a:pt x="0" y="221"/>
                  </a:cubicBezTo>
                  <a:cubicBezTo>
                    <a:pt x="0" y="463"/>
                    <a:pt x="0" y="463"/>
                    <a:pt x="0" y="463"/>
                  </a:cubicBezTo>
                  <a:cubicBezTo>
                    <a:pt x="0" y="465"/>
                    <a:pt x="0" y="466"/>
                    <a:pt x="0" y="467"/>
                  </a:cubicBezTo>
                  <a:cubicBezTo>
                    <a:pt x="0" y="468"/>
                    <a:pt x="0" y="468"/>
                    <a:pt x="0" y="468"/>
                  </a:cubicBezTo>
                  <a:cubicBezTo>
                    <a:pt x="0" y="469"/>
                    <a:pt x="0" y="471"/>
                    <a:pt x="0" y="472"/>
                  </a:cubicBezTo>
                  <a:cubicBezTo>
                    <a:pt x="1" y="472"/>
                    <a:pt x="1" y="472"/>
                    <a:pt x="1" y="472"/>
                  </a:cubicBezTo>
                  <a:cubicBezTo>
                    <a:pt x="5" y="496"/>
                    <a:pt x="26" y="515"/>
                    <a:pt x="51" y="515"/>
                  </a:cubicBezTo>
                  <a:cubicBezTo>
                    <a:pt x="463" y="515"/>
                    <a:pt x="463" y="515"/>
                    <a:pt x="463" y="515"/>
                  </a:cubicBezTo>
                  <a:cubicBezTo>
                    <a:pt x="492" y="515"/>
                    <a:pt x="515" y="492"/>
                    <a:pt x="515" y="463"/>
                  </a:cubicBezTo>
                  <a:cubicBezTo>
                    <a:pt x="515" y="51"/>
                    <a:pt x="515" y="51"/>
                    <a:pt x="515" y="51"/>
                  </a:cubicBezTo>
                  <a:cubicBezTo>
                    <a:pt x="515" y="23"/>
                    <a:pt x="492" y="0"/>
                    <a:pt x="463" y="0"/>
                  </a:cubicBezTo>
                  <a:cubicBezTo>
                    <a:pt x="404" y="0"/>
                    <a:pt x="404" y="0"/>
                    <a:pt x="404" y="0"/>
                  </a:cubicBezTo>
                  <a:cubicBezTo>
                    <a:pt x="409" y="15"/>
                    <a:pt x="411" y="32"/>
                    <a:pt x="411" y="50"/>
                  </a:cubicBezTo>
                  <a:cubicBezTo>
                    <a:pt x="411" y="148"/>
                    <a:pt x="332" y="221"/>
                    <a:pt x="233" y="22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50" name="Freeform 6"/>
            <p:cNvSpPr>
              <a:spLocks/>
            </p:cNvSpPr>
            <p:nvPr/>
          </p:nvSpPr>
          <p:spPr bwMode="auto">
            <a:xfrm>
              <a:off x="827088" y="-1444625"/>
              <a:ext cx="1797050" cy="1797050"/>
            </a:xfrm>
            <a:custGeom>
              <a:avLst/>
              <a:gdLst>
                <a:gd name="T0" fmla="*/ 106 w 515"/>
                <a:gd name="T1" fmla="*/ 50 h 515"/>
                <a:gd name="T2" fmla="*/ 114 w 515"/>
                <a:gd name="T3" fmla="*/ 0 h 515"/>
                <a:gd name="T4" fmla="*/ 52 w 515"/>
                <a:gd name="T5" fmla="*/ 0 h 515"/>
                <a:gd name="T6" fmla="*/ 1 w 515"/>
                <a:gd name="T7" fmla="*/ 42 h 515"/>
                <a:gd name="T8" fmla="*/ 1 w 515"/>
                <a:gd name="T9" fmla="*/ 43 h 515"/>
                <a:gd name="T10" fmla="*/ 0 w 515"/>
                <a:gd name="T11" fmla="*/ 46 h 515"/>
                <a:gd name="T12" fmla="*/ 0 w 515"/>
                <a:gd name="T13" fmla="*/ 47 h 515"/>
                <a:gd name="T14" fmla="*/ 0 w 515"/>
                <a:gd name="T15" fmla="*/ 51 h 515"/>
                <a:gd name="T16" fmla="*/ 0 w 515"/>
                <a:gd name="T17" fmla="*/ 463 h 515"/>
                <a:gd name="T18" fmla="*/ 0 w 515"/>
                <a:gd name="T19" fmla="*/ 467 h 515"/>
                <a:gd name="T20" fmla="*/ 0 w 515"/>
                <a:gd name="T21" fmla="*/ 468 h 515"/>
                <a:gd name="T22" fmla="*/ 1 w 515"/>
                <a:gd name="T23" fmla="*/ 472 h 515"/>
                <a:gd name="T24" fmla="*/ 1 w 515"/>
                <a:gd name="T25" fmla="*/ 472 h 515"/>
                <a:gd name="T26" fmla="*/ 52 w 515"/>
                <a:gd name="T27" fmla="*/ 515 h 515"/>
                <a:gd name="T28" fmla="*/ 464 w 515"/>
                <a:gd name="T29" fmla="*/ 515 h 515"/>
                <a:gd name="T30" fmla="*/ 515 w 515"/>
                <a:gd name="T31" fmla="*/ 463 h 515"/>
                <a:gd name="T32" fmla="*/ 515 w 515"/>
                <a:gd name="T33" fmla="*/ 221 h 515"/>
                <a:gd name="T34" fmla="*/ 284 w 515"/>
                <a:gd name="T35" fmla="*/ 221 h 515"/>
                <a:gd name="T36" fmla="*/ 106 w 515"/>
                <a:gd name="T37" fmla="*/ 50 h 5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15" h="515">
                  <a:moveTo>
                    <a:pt x="106" y="50"/>
                  </a:moveTo>
                  <a:cubicBezTo>
                    <a:pt x="106" y="32"/>
                    <a:pt x="109" y="15"/>
                    <a:pt x="114" y="0"/>
                  </a:cubicBezTo>
                  <a:cubicBezTo>
                    <a:pt x="52" y="0"/>
                    <a:pt x="52" y="0"/>
                    <a:pt x="52" y="0"/>
                  </a:cubicBezTo>
                  <a:cubicBezTo>
                    <a:pt x="26" y="0"/>
                    <a:pt x="5" y="18"/>
                    <a:pt x="1" y="42"/>
                  </a:cubicBezTo>
                  <a:cubicBezTo>
                    <a:pt x="1" y="42"/>
                    <a:pt x="1" y="42"/>
                    <a:pt x="1" y="43"/>
                  </a:cubicBezTo>
                  <a:cubicBezTo>
                    <a:pt x="1" y="44"/>
                    <a:pt x="1" y="45"/>
                    <a:pt x="0" y="46"/>
                  </a:cubicBezTo>
                  <a:cubicBezTo>
                    <a:pt x="0" y="47"/>
                    <a:pt x="0" y="47"/>
                    <a:pt x="0" y="47"/>
                  </a:cubicBezTo>
                  <a:cubicBezTo>
                    <a:pt x="0" y="48"/>
                    <a:pt x="0" y="50"/>
                    <a:pt x="0" y="51"/>
                  </a:cubicBezTo>
                  <a:cubicBezTo>
                    <a:pt x="0" y="463"/>
                    <a:pt x="0" y="463"/>
                    <a:pt x="0" y="463"/>
                  </a:cubicBezTo>
                  <a:cubicBezTo>
                    <a:pt x="0" y="465"/>
                    <a:pt x="0" y="466"/>
                    <a:pt x="0" y="467"/>
                  </a:cubicBezTo>
                  <a:cubicBezTo>
                    <a:pt x="0" y="468"/>
                    <a:pt x="0" y="468"/>
                    <a:pt x="0" y="468"/>
                  </a:cubicBezTo>
                  <a:cubicBezTo>
                    <a:pt x="1" y="469"/>
                    <a:pt x="1" y="471"/>
                    <a:pt x="1" y="472"/>
                  </a:cubicBezTo>
                  <a:cubicBezTo>
                    <a:pt x="1" y="472"/>
                    <a:pt x="1" y="472"/>
                    <a:pt x="1" y="472"/>
                  </a:cubicBezTo>
                  <a:cubicBezTo>
                    <a:pt x="5" y="496"/>
                    <a:pt x="26" y="515"/>
                    <a:pt x="52" y="515"/>
                  </a:cubicBezTo>
                  <a:cubicBezTo>
                    <a:pt x="464" y="515"/>
                    <a:pt x="464" y="515"/>
                    <a:pt x="464" y="515"/>
                  </a:cubicBezTo>
                  <a:cubicBezTo>
                    <a:pt x="492" y="515"/>
                    <a:pt x="515" y="492"/>
                    <a:pt x="515" y="463"/>
                  </a:cubicBezTo>
                  <a:cubicBezTo>
                    <a:pt x="515" y="221"/>
                    <a:pt x="515" y="221"/>
                    <a:pt x="515" y="221"/>
                  </a:cubicBezTo>
                  <a:cubicBezTo>
                    <a:pt x="419" y="221"/>
                    <a:pt x="327" y="221"/>
                    <a:pt x="284" y="221"/>
                  </a:cubicBezTo>
                  <a:cubicBezTo>
                    <a:pt x="186" y="221"/>
                    <a:pt x="106" y="148"/>
                    <a:pt x="106" y="5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51" name="Freeform 7"/>
            <p:cNvSpPr>
              <a:spLocks/>
            </p:cNvSpPr>
            <p:nvPr/>
          </p:nvSpPr>
          <p:spPr bwMode="auto">
            <a:xfrm>
              <a:off x="2863850" y="-3423640"/>
              <a:ext cx="1797050" cy="1793875"/>
            </a:xfrm>
            <a:custGeom>
              <a:avLst/>
              <a:gdLst>
                <a:gd name="T0" fmla="*/ 515 w 515"/>
                <a:gd name="T1" fmla="*/ 463 h 514"/>
                <a:gd name="T2" fmla="*/ 515 w 515"/>
                <a:gd name="T3" fmla="*/ 51 h 514"/>
                <a:gd name="T4" fmla="*/ 463 w 515"/>
                <a:gd name="T5" fmla="*/ 0 h 514"/>
                <a:gd name="T6" fmla="*/ 51 w 515"/>
                <a:gd name="T7" fmla="*/ 0 h 514"/>
                <a:gd name="T8" fmla="*/ 1 w 515"/>
                <a:gd name="T9" fmla="*/ 42 h 514"/>
                <a:gd name="T10" fmla="*/ 0 w 515"/>
                <a:gd name="T11" fmla="*/ 42 h 514"/>
                <a:gd name="T12" fmla="*/ 0 w 515"/>
                <a:gd name="T13" fmla="*/ 46 h 514"/>
                <a:gd name="T14" fmla="*/ 0 w 515"/>
                <a:gd name="T15" fmla="*/ 47 h 514"/>
                <a:gd name="T16" fmla="*/ 0 w 515"/>
                <a:gd name="T17" fmla="*/ 51 h 514"/>
                <a:gd name="T18" fmla="*/ 0 w 515"/>
                <a:gd name="T19" fmla="*/ 238 h 514"/>
                <a:gd name="T20" fmla="*/ 56 w 515"/>
                <a:gd name="T21" fmla="*/ 231 h 514"/>
                <a:gd name="T22" fmla="*/ 283 w 515"/>
                <a:gd name="T23" fmla="*/ 458 h 514"/>
                <a:gd name="T24" fmla="*/ 282 w 515"/>
                <a:gd name="T25" fmla="*/ 465 h 514"/>
                <a:gd name="T26" fmla="*/ 365 w 515"/>
                <a:gd name="T27" fmla="*/ 514 h 514"/>
                <a:gd name="T28" fmla="*/ 463 w 515"/>
                <a:gd name="T29" fmla="*/ 514 h 514"/>
                <a:gd name="T30" fmla="*/ 515 w 515"/>
                <a:gd name="T31" fmla="*/ 463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15" h="514">
                  <a:moveTo>
                    <a:pt x="515" y="463"/>
                  </a:moveTo>
                  <a:cubicBezTo>
                    <a:pt x="515" y="51"/>
                    <a:pt x="515" y="51"/>
                    <a:pt x="515" y="51"/>
                  </a:cubicBezTo>
                  <a:cubicBezTo>
                    <a:pt x="515" y="23"/>
                    <a:pt x="492" y="0"/>
                    <a:pt x="463" y="0"/>
                  </a:cubicBezTo>
                  <a:cubicBezTo>
                    <a:pt x="51" y="0"/>
                    <a:pt x="51" y="0"/>
                    <a:pt x="51" y="0"/>
                  </a:cubicBezTo>
                  <a:cubicBezTo>
                    <a:pt x="26" y="0"/>
                    <a:pt x="5" y="18"/>
                    <a:pt x="1" y="42"/>
                  </a:cubicBezTo>
                  <a:cubicBezTo>
                    <a:pt x="1" y="42"/>
                    <a:pt x="1" y="42"/>
                    <a:pt x="0" y="42"/>
                  </a:cubicBezTo>
                  <a:cubicBezTo>
                    <a:pt x="0" y="44"/>
                    <a:pt x="0" y="45"/>
                    <a:pt x="0" y="46"/>
                  </a:cubicBezTo>
                  <a:cubicBezTo>
                    <a:pt x="0" y="46"/>
                    <a:pt x="0" y="47"/>
                    <a:pt x="0" y="47"/>
                  </a:cubicBezTo>
                  <a:cubicBezTo>
                    <a:pt x="0" y="48"/>
                    <a:pt x="0" y="50"/>
                    <a:pt x="0" y="51"/>
                  </a:cubicBezTo>
                  <a:cubicBezTo>
                    <a:pt x="0" y="238"/>
                    <a:pt x="0" y="238"/>
                    <a:pt x="0" y="238"/>
                  </a:cubicBezTo>
                  <a:cubicBezTo>
                    <a:pt x="18" y="233"/>
                    <a:pt x="36" y="231"/>
                    <a:pt x="56" y="231"/>
                  </a:cubicBezTo>
                  <a:cubicBezTo>
                    <a:pt x="181" y="231"/>
                    <a:pt x="283" y="332"/>
                    <a:pt x="283" y="458"/>
                  </a:cubicBezTo>
                  <a:cubicBezTo>
                    <a:pt x="283" y="460"/>
                    <a:pt x="282" y="463"/>
                    <a:pt x="282" y="465"/>
                  </a:cubicBezTo>
                  <a:cubicBezTo>
                    <a:pt x="314" y="475"/>
                    <a:pt x="343" y="492"/>
                    <a:pt x="365" y="514"/>
                  </a:cubicBezTo>
                  <a:cubicBezTo>
                    <a:pt x="463" y="514"/>
                    <a:pt x="463" y="514"/>
                    <a:pt x="463" y="514"/>
                  </a:cubicBezTo>
                  <a:cubicBezTo>
                    <a:pt x="492" y="514"/>
                    <a:pt x="515" y="491"/>
                    <a:pt x="515" y="463"/>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52" name="Freeform 8"/>
            <p:cNvSpPr>
              <a:spLocks/>
            </p:cNvSpPr>
            <p:nvPr/>
          </p:nvSpPr>
          <p:spPr bwMode="auto">
            <a:xfrm>
              <a:off x="827088" y="-3463925"/>
              <a:ext cx="1797050" cy="1793875"/>
            </a:xfrm>
            <a:custGeom>
              <a:avLst/>
              <a:gdLst>
                <a:gd name="T0" fmla="*/ 247 w 515"/>
                <a:gd name="T1" fmla="*/ 462 h 514"/>
                <a:gd name="T2" fmla="*/ 245 w 515"/>
                <a:gd name="T3" fmla="*/ 438 h 514"/>
                <a:gd name="T4" fmla="*/ 383 w 515"/>
                <a:gd name="T5" fmla="*/ 300 h 514"/>
                <a:gd name="T6" fmla="*/ 458 w 515"/>
                <a:gd name="T7" fmla="*/ 322 h 514"/>
                <a:gd name="T8" fmla="*/ 515 w 515"/>
                <a:gd name="T9" fmla="*/ 268 h 514"/>
                <a:gd name="T10" fmla="*/ 515 w 515"/>
                <a:gd name="T11" fmla="*/ 51 h 514"/>
                <a:gd name="T12" fmla="*/ 464 w 515"/>
                <a:gd name="T13" fmla="*/ 0 h 514"/>
                <a:gd name="T14" fmla="*/ 52 w 515"/>
                <a:gd name="T15" fmla="*/ 0 h 514"/>
                <a:gd name="T16" fmla="*/ 1 w 515"/>
                <a:gd name="T17" fmla="*/ 42 h 514"/>
                <a:gd name="T18" fmla="*/ 1 w 515"/>
                <a:gd name="T19" fmla="*/ 42 h 514"/>
                <a:gd name="T20" fmla="*/ 0 w 515"/>
                <a:gd name="T21" fmla="*/ 46 h 514"/>
                <a:gd name="T22" fmla="*/ 0 w 515"/>
                <a:gd name="T23" fmla="*/ 47 h 514"/>
                <a:gd name="T24" fmla="*/ 0 w 515"/>
                <a:gd name="T25" fmla="*/ 51 h 514"/>
                <a:gd name="T26" fmla="*/ 0 w 515"/>
                <a:gd name="T27" fmla="*/ 463 h 514"/>
                <a:gd name="T28" fmla="*/ 0 w 515"/>
                <a:gd name="T29" fmla="*/ 467 h 514"/>
                <a:gd name="T30" fmla="*/ 0 w 515"/>
                <a:gd name="T31" fmla="*/ 468 h 514"/>
                <a:gd name="T32" fmla="*/ 1 w 515"/>
                <a:gd name="T33" fmla="*/ 472 h 514"/>
                <a:gd name="T34" fmla="*/ 1 w 515"/>
                <a:gd name="T35" fmla="*/ 472 h 514"/>
                <a:gd name="T36" fmla="*/ 52 w 515"/>
                <a:gd name="T37" fmla="*/ 514 h 514"/>
                <a:gd name="T38" fmla="*/ 151 w 515"/>
                <a:gd name="T39" fmla="*/ 514 h 514"/>
                <a:gd name="T40" fmla="*/ 247 w 515"/>
                <a:gd name="T41" fmla="*/ 462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15" h="514">
                  <a:moveTo>
                    <a:pt x="247" y="462"/>
                  </a:moveTo>
                  <a:cubicBezTo>
                    <a:pt x="246" y="454"/>
                    <a:pt x="245" y="446"/>
                    <a:pt x="245" y="438"/>
                  </a:cubicBezTo>
                  <a:cubicBezTo>
                    <a:pt x="245" y="362"/>
                    <a:pt x="306" y="300"/>
                    <a:pt x="383" y="300"/>
                  </a:cubicBezTo>
                  <a:cubicBezTo>
                    <a:pt x="411" y="300"/>
                    <a:pt x="436" y="308"/>
                    <a:pt x="458" y="322"/>
                  </a:cubicBezTo>
                  <a:cubicBezTo>
                    <a:pt x="474" y="301"/>
                    <a:pt x="493" y="283"/>
                    <a:pt x="515" y="268"/>
                  </a:cubicBezTo>
                  <a:cubicBezTo>
                    <a:pt x="515" y="51"/>
                    <a:pt x="515" y="51"/>
                    <a:pt x="515" y="51"/>
                  </a:cubicBezTo>
                  <a:cubicBezTo>
                    <a:pt x="515" y="23"/>
                    <a:pt x="492" y="0"/>
                    <a:pt x="464" y="0"/>
                  </a:cubicBezTo>
                  <a:cubicBezTo>
                    <a:pt x="52" y="0"/>
                    <a:pt x="52" y="0"/>
                    <a:pt x="52" y="0"/>
                  </a:cubicBezTo>
                  <a:cubicBezTo>
                    <a:pt x="26" y="0"/>
                    <a:pt x="5" y="18"/>
                    <a:pt x="1" y="42"/>
                  </a:cubicBezTo>
                  <a:cubicBezTo>
                    <a:pt x="1" y="42"/>
                    <a:pt x="1" y="42"/>
                    <a:pt x="1" y="42"/>
                  </a:cubicBezTo>
                  <a:cubicBezTo>
                    <a:pt x="1" y="44"/>
                    <a:pt x="1" y="45"/>
                    <a:pt x="0" y="46"/>
                  </a:cubicBezTo>
                  <a:cubicBezTo>
                    <a:pt x="0" y="46"/>
                    <a:pt x="0" y="47"/>
                    <a:pt x="0" y="47"/>
                  </a:cubicBezTo>
                  <a:cubicBezTo>
                    <a:pt x="0" y="48"/>
                    <a:pt x="0" y="50"/>
                    <a:pt x="0" y="51"/>
                  </a:cubicBezTo>
                  <a:cubicBezTo>
                    <a:pt x="0" y="463"/>
                    <a:pt x="0" y="463"/>
                    <a:pt x="0" y="463"/>
                  </a:cubicBezTo>
                  <a:cubicBezTo>
                    <a:pt x="0" y="464"/>
                    <a:pt x="0" y="466"/>
                    <a:pt x="0" y="467"/>
                  </a:cubicBezTo>
                  <a:cubicBezTo>
                    <a:pt x="0" y="467"/>
                    <a:pt x="0" y="468"/>
                    <a:pt x="0" y="468"/>
                  </a:cubicBezTo>
                  <a:cubicBezTo>
                    <a:pt x="1" y="469"/>
                    <a:pt x="1" y="470"/>
                    <a:pt x="1" y="472"/>
                  </a:cubicBezTo>
                  <a:cubicBezTo>
                    <a:pt x="1" y="472"/>
                    <a:pt x="1" y="472"/>
                    <a:pt x="1" y="472"/>
                  </a:cubicBezTo>
                  <a:cubicBezTo>
                    <a:pt x="5" y="496"/>
                    <a:pt x="26" y="514"/>
                    <a:pt x="52" y="514"/>
                  </a:cubicBezTo>
                  <a:cubicBezTo>
                    <a:pt x="151" y="514"/>
                    <a:pt x="151" y="514"/>
                    <a:pt x="151" y="514"/>
                  </a:cubicBezTo>
                  <a:cubicBezTo>
                    <a:pt x="176" y="488"/>
                    <a:pt x="209" y="470"/>
                    <a:pt x="247" y="46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53" name="Freeform 9"/>
            <p:cNvSpPr>
              <a:spLocks/>
            </p:cNvSpPr>
            <p:nvPr/>
          </p:nvSpPr>
          <p:spPr bwMode="auto">
            <a:xfrm>
              <a:off x="2863850" y="-1444625"/>
              <a:ext cx="1433512" cy="771525"/>
            </a:xfrm>
            <a:custGeom>
              <a:avLst/>
              <a:gdLst>
                <a:gd name="T0" fmla="*/ 1 w 411"/>
                <a:gd name="T1" fmla="*/ 42 h 221"/>
                <a:gd name="T2" fmla="*/ 0 w 411"/>
                <a:gd name="T3" fmla="*/ 43 h 221"/>
                <a:gd name="T4" fmla="*/ 0 w 411"/>
                <a:gd name="T5" fmla="*/ 46 h 221"/>
                <a:gd name="T6" fmla="*/ 0 w 411"/>
                <a:gd name="T7" fmla="*/ 47 h 221"/>
                <a:gd name="T8" fmla="*/ 0 w 411"/>
                <a:gd name="T9" fmla="*/ 51 h 221"/>
                <a:gd name="T10" fmla="*/ 0 w 411"/>
                <a:gd name="T11" fmla="*/ 221 h 221"/>
                <a:gd name="T12" fmla="*/ 233 w 411"/>
                <a:gd name="T13" fmla="*/ 221 h 221"/>
                <a:gd name="T14" fmla="*/ 411 w 411"/>
                <a:gd name="T15" fmla="*/ 50 h 221"/>
                <a:gd name="T16" fmla="*/ 404 w 411"/>
                <a:gd name="T17" fmla="*/ 0 h 221"/>
                <a:gd name="T18" fmla="*/ 51 w 411"/>
                <a:gd name="T19" fmla="*/ 0 h 221"/>
                <a:gd name="T20" fmla="*/ 1 w 411"/>
                <a:gd name="T21" fmla="*/ 42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11" h="221">
                  <a:moveTo>
                    <a:pt x="1" y="42"/>
                  </a:moveTo>
                  <a:cubicBezTo>
                    <a:pt x="1" y="42"/>
                    <a:pt x="1" y="42"/>
                    <a:pt x="0" y="43"/>
                  </a:cubicBezTo>
                  <a:cubicBezTo>
                    <a:pt x="0" y="44"/>
                    <a:pt x="0" y="45"/>
                    <a:pt x="0" y="46"/>
                  </a:cubicBezTo>
                  <a:cubicBezTo>
                    <a:pt x="0" y="47"/>
                    <a:pt x="0" y="47"/>
                    <a:pt x="0" y="47"/>
                  </a:cubicBezTo>
                  <a:cubicBezTo>
                    <a:pt x="0" y="48"/>
                    <a:pt x="0" y="50"/>
                    <a:pt x="0" y="51"/>
                  </a:cubicBezTo>
                  <a:cubicBezTo>
                    <a:pt x="0" y="221"/>
                    <a:pt x="0" y="221"/>
                    <a:pt x="0" y="221"/>
                  </a:cubicBezTo>
                  <a:cubicBezTo>
                    <a:pt x="101" y="221"/>
                    <a:pt x="196" y="221"/>
                    <a:pt x="233" y="221"/>
                  </a:cubicBezTo>
                  <a:cubicBezTo>
                    <a:pt x="332" y="221"/>
                    <a:pt x="411" y="148"/>
                    <a:pt x="411" y="50"/>
                  </a:cubicBezTo>
                  <a:cubicBezTo>
                    <a:pt x="411" y="32"/>
                    <a:pt x="409" y="15"/>
                    <a:pt x="404" y="0"/>
                  </a:cubicBezTo>
                  <a:cubicBezTo>
                    <a:pt x="51" y="0"/>
                    <a:pt x="51" y="0"/>
                    <a:pt x="51" y="0"/>
                  </a:cubicBezTo>
                  <a:cubicBezTo>
                    <a:pt x="26" y="0"/>
                    <a:pt x="5" y="18"/>
                    <a:pt x="1" y="4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69" name="Freeform 10"/>
            <p:cNvSpPr>
              <a:spLocks/>
            </p:cNvSpPr>
            <p:nvPr/>
          </p:nvSpPr>
          <p:spPr bwMode="auto">
            <a:xfrm>
              <a:off x="1196975" y="-1444625"/>
              <a:ext cx="1427162" cy="771525"/>
            </a:xfrm>
            <a:custGeom>
              <a:avLst/>
              <a:gdLst>
                <a:gd name="T0" fmla="*/ 358 w 409"/>
                <a:gd name="T1" fmla="*/ 0 h 221"/>
                <a:gd name="T2" fmla="*/ 8 w 409"/>
                <a:gd name="T3" fmla="*/ 0 h 221"/>
                <a:gd name="T4" fmla="*/ 0 w 409"/>
                <a:gd name="T5" fmla="*/ 50 h 221"/>
                <a:gd name="T6" fmla="*/ 178 w 409"/>
                <a:gd name="T7" fmla="*/ 221 h 221"/>
                <a:gd name="T8" fmla="*/ 409 w 409"/>
                <a:gd name="T9" fmla="*/ 221 h 221"/>
                <a:gd name="T10" fmla="*/ 409 w 409"/>
                <a:gd name="T11" fmla="*/ 51 h 221"/>
                <a:gd name="T12" fmla="*/ 358 w 409"/>
                <a:gd name="T13" fmla="*/ 0 h 221"/>
              </a:gdLst>
              <a:ahLst/>
              <a:cxnLst>
                <a:cxn ang="0">
                  <a:pos x="T0" y="T1"/>
                </a:cxn>
                <a:cxn ang="0">
                  <a:pos x="T2" y="T3"/>
                </a:cxn>
                <a:cxn ang="0">
                  <a:pos x="T4" y="T5"/>
                </a:cxn>
                <a:cxn ang="0">
                  <a:pos x="T6" y="T7"/>
                </a:cxn>
                <a:cxn ang="0">
                  <a:pos x="T8" y="T9"/>
                </a:cxn>
                <a:cxn ang="0">
                  <a:pos x="T10" y="T11"/>
                </a:cxn>
                <a:cxn ang="0">
                  <a:pos x="T12" y="T13"/>
                </a:cxn>
              </a:cxnLst>
              <a:rect l="0" t="0" r="r" b="b"/>
              <a:pathLst>
                <a:path w="409" h="221">
                  <a:moveTo>
                    <a:pt x="358" y="0"/>
                  </a:moveTo>
                  <a:cubicBezTo>
                    <a:pt x="8" y="0"/>
                    <a:pt x="8" y="0"/>
                    <a:pt x="8" y="0"/>
                  </a:cubicBezTo>
                  <a:cubicBezTo>
                    <a:pt x="3" y="15"/>
                    <a:pt x="0" y="32"/>
                    <a:pt x="0" y="50"/>
                  </a:cubicBezTo>
                  <a:cubicBezTo>
                    <a:pt x="0" y="148"/>
                    <a:pt x="80" y="221"/>
                    <a:pt x="178" y="221"/>
                  </a:cubicBezTo>
                  <a:cubicBezTo>
                    <a:pt x="221" y="221"/>
                    <a:pt x="313" y="221"/>
                    <a:pt x="409" y="221"/>
                  </a:cubicBezTo>
                  <a:cubicBezTo>
                    <a:pt x="409" y="51"/>
                    <a:pt x="409" y="51"/>
                    <a:pt x="409" y="51"/>
                  </a:cubicBezTo>
                  <a:cubicBezTo>
                    <a:pt x="409" y="23"/>
                    <a:pt x="386" y="0"/>
                    <a:pt x="358"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70" name="Freeform 11"/>
            <p:cNvSpPr>
              <a:spLocks/>
            </p:cNvSpPr>
            <p:nvPr/>
          </p:nvSpPr>
          <p:spPr bwMode="auto">
            <a:xfrm>
              <a:off x="2863850" y="-2657475"/>
              <a:ext cx="1273175" cy="987425"/>
            </a:xfrm>
            <a:custGeom>
              <a:avLst/>
              <a:gdLst>
                <a:gd name="T0" fmla="*/ 283 w 365"/>
                <a:gd name="T1" fmla="*/ 227 h 283"/>
                <a:gd name="T2" fmla="*/ 56 w 365"/>
                <a:gd name="T3" fmla="*/ 0 h 283"/>
                <a:gd name="T4" fmla="*/ 0 w 365"/>
                <a:gd name="T5" fmla="*/ 7 h 283"/>
                <a:gd name="T6" fmla="*/ 0 w 365"/>
                <a:gd name="T7" fmla="*/ 232 h 283"/>
                <a:gd name="T8" fmla="*/ 0 w 365"/>
                <a:gd name="T9" fmla="*/ 236 h 283"/>
                <a:gd name="T10" fmla="*/ 0 w 365"/>
                <a:gd name="T11" fmla="*/ 237 h 283"/>
                <a:gd name="T12" fmla="*/ 0 w 365"/>
                <a:gd name="T13" fmla="*/ 241 h 283"/>
                <a:gd name="T14" fmla="*/ 1 w 365"/>
                <a:gd name="T15" fmla="*/ 241 h 283"/>
                <a:gd name="T16" fmla="*/ 51 w 365"/>
                <a:gd name="T17" fmla="*/ 283 h 283"/>
                <a:gd name="T18" fmla="*/ 365 w 365"/>
                <a:gd name="T19" fmla="*/ 283 h 283"/>
                <a:gd name="T20" fmla="*/ 282 w 365"/>
                <a:gd name="T21" fmla="*/ 234 h 283"/>
                <a:gd name="T22" fmla="*/ 283 w 365"/>
                <a:gd name="T23" fmla="*/ 227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5" h="283">
                  <a:moveTo>
                    <a:pt x="283" y="227"/>
                  </a:moveTo>
                  <a:cubicBezTo>
                    <a:pt x="283" y="101"/>
                    <a:pt x="181" y="0"/>
                    <a:pt x="56" y="0"/>
                  </a:cubicBezTo>
                  <a:cubicBezTo>
                    <a:pt x="36" y="0"/>
                    <a:pt x="18" y="2"/>
                    <a:pt x="0" y="7"/>
                  </a:cubicBezTo>
                  <a:cubicBezTo>
                    <a:pt x="0" y="232"/>
                    <a:pt x="0" y="232"/>
                    <a:pt x="0" y="232"/>
                  </a:cubicBezTo>
                  <a:cubicBezTo>
                    <a:pt x="0" y="233"/>
                    <a:pt x="0" y="235"/>
                    <a:pt x="0" y="236"/>
                  </a:cubicBezTo>
                  <a:cubicBezTo>
                    <a:pt x="0" y="236"/>
                    <a:pt x="0" y="237"/>
                    <a:pt x="0" y="237"/>
                  </a:cubicBezTo>
                  <a:cubicBezTo>
                    <a:pt x="0" y="238"/>
                    <a:pt x="0" y="239"/>
                    <a:pt x="0" y="241"/>
                  </a:cubicBezTo>
                  <a:cubicBezTo>
                    <a:pt x="1" y="241"/>
                    <a:pt x="1" y="241"/>
                    <a:pt x="1" y="241"/>
                  </a:cubicBezTo>
                  <a:cubicBezTo>
                    <a:pt x="5" y="265"/>
                    <a:pt x="26" y="283"/>
                    <a:pt x="51" y="283"/>
                  </a:cubicBezTo>
                  <a:cubicBezTo>
                    <a:pt x="365" y="283"/>
                    <a:pt x="365" y="283"/>
                    <a:pt x="365" y="283"/>
                  </a:cubicBezTo>
                  <a:cubicBezTo>
                    <a:pt x="343" y="261"/>
                    <a:pt x="314" y="244"/>
                    <a:pt x="282" y="234"/>
                  </a:cubicBezTo>
                  <a:cubicBezTo>
                    <a:pt x="282" y="232"/>
                    <a:pt x="283" y="229"/>
                    <a:pt x="283" y="22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71" name="Freeform 12"/>
            <p:cNvSpPr>
              <a:spLocks/>
            </p:cNvSpPr>
            <p:nvPr/>
          </p:nvSpPr>
          <p:spPr bwMode="auto">
            <a:xfrm>
              <a:off x="1354138" y="-2528888"/>
              <a:ext cx="1270000" cy="858838"/>
            </a:xfrm>
            <a:custGeom>
              <a:avLst/>
              <a:gdLst>
                <a:gd name="T0" fmla="*/ 364 w 364"/>
                <a:gd name="T1" fmla="*/ 195 h 246"/>
                <a:gd name="T2" fmla="*/ 364 w 364"/>
                <a:gd name="T3" fmla="*/ 0 h 246"/>
                <a:gd name="T4" fmla="*/ 307 w 364"/>
                <a:gd name="T5" fmla="*/ 54 h 246"/>
                <a:gd name="T6" fmla="*/ 232 w 364"/>
                <a:gd name="T7" fmla="*/ 32 h 246"/>
                <a:gd name="T8" fmla="*/ 94 w 364"/>
                <a:gd name="T9" fmla="*/ 170 h 246"/>
                <a:gd name="T10" fmla="*/ 96 w 364"/>
                <a:gd name="T11" fmla="*/ 194 h 246"/>
                <a:gd name="T12" fmla="*/ 0 w 364"/>
                <a:gd name="T13" fmla="*/ 246 h 246"/>
                <a:gd name="T14" fmla="*/ 313 w 364"/>
                <a:gd name="T15" fmla="*/ 246 h 246"/>
                <a:gd name="T16" fmla="*/ 364 w 364"/>
                <a:gd name="T17" fmla="*/ 195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4" h="246">
                  <a:moveTo>
                    <a:pt x="364" y="195"/>
                  </a:moveTo>
                  <a:cubicBezTo>
                    <a:pt x="364" y="0"/>
                    <a:pt x="364" y="0"/>
                    <a:pt x="364" y="0"/>
                  </a:cubicBezTo>
                  <a:cubicBezTo>
                    <a:pt x="342" y="15"/>
                    <a:pt x="323" y="33"/>
                    <a:pt x="307" y="54"/>
                  </a:cubicBezTo>
                  <a:cubicBezTo>
                    <a:pt x="285" y="40"/>
                    <a:pt x="260" y="32"/>
                    <a:pt x="232" y="32"/>
                  </a:cubicBezTo>
                  <a:cubicBezTo>
                    <a:pt x="155" y="32"/>
                    <a:pt x="94" y="94"/>
                    <a:pt x="94" y="170"/>
                  </a:cubicBezTo>
                  <a:cubicBezTo>
                    <a:pt x="94" y="178"/>
                    <a:pt x="95" y="186"/>
                    <a:pt x="96" y="194"/>
                  </a:cubicBezTo>
                  <a:cubicBezTo>
                    <a:pt x="58" y="202"/>
                    <a:pt x="25" y="220"/>
                    <a:pt x="0" y="246"/>
                  </a:cubicBezTo>
                  <a:cubicBezTo>
                    <a:pt x="313" y="246"/>
                    <a:pt x="313" y="246"/>
                    <a:pt x="313" y="246"/>
                  </a:cubicBezTo>
                  <a:cubicBezTo>
                    <a:pt x="341" y="246"/>
                    <a:pt x="364" y="223"/>
                    <a:pt x="364" y="19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grpSp>
      <p:sp>
        <p:nvSpPr>
          <p:cNvPr id="2" name="Rectangle 1"/>
          <p:cNvSpPr/>
          <p:nvPr/>
        </p:nvSpPr>
        <p:spPr bwMode="auto">
          <a:xfrm>
            <a:off x="8523654" y="1429139"/>
            <a:ext cx="2418907" cy="2166340"/>
          </a:xfrm>
          <a:prstGeom prst="rect">
            <a:avLst/>
          </a:prstGeom>
          <a:noFill/>
          <a:ln w="44450">
            <a:solidFill>
              <a:schemeClr val="accent5"/>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2573436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strVal val="#ppt_w*0.70"/>
                                          </p:val>
                                        </p:tav>
                                        <p:tav tm="100000">
                                          <p:val>
                                            <p:strVal val="#ppt_w"/>
                                          </p:val>
                                        </p:tav>
                                      </p:tavLst>
                                    </p:anim>
                                    <p:anim calcmode="lin" valueType="num">
                                      <p:cBhvr>
                                        <p:cTn id="8" dur="1000" fill="hold"/>
                                        <p:tgtEl>
                                          <p:spTgt spid="2"/>
                                        </p:tgtEl>
                                        <p:attrNameLst>
                                          <p:attrName>ppt_h</p:attrName>
                                        </p:attrNameLst>
                                      </p:cBhvr>
                                      <p:tavLst>
                                        <p:tav tm="0">
                                          <p:val>
                                            <p:strVal val="#ppt_h"/>
                                          </p:val>
                                        </p:tav>
                                        <p:tav tm="100000">
                                          <p:val>
                                            <p:strVal val="#ppt_h"/>
                                          </p:val>
                                        </p:tav>
                                      </p:tavLst>
                                    </p:anim>
                                    <p:animEffect transition="in" filter="fade">
                                      <p:cBhvr>
                                        <p:cTn id="9"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App Service Platform View (Runtime)</a:t>
            </a:r>
          </a:p>
        </p:txBody>
      </p:sp>
      <p:grpSp>
        <p:nvGrpSpPr>
          <p:cNvPr id="3" name="Group 2"/>
          <p:cNvGrpSpPr/>
          <p:nvPr/>
        </p:nvGrpSpPr>
        <p:grpSpPr>
          <a:xfrm>
            <a:off x="2070442" y="1487022"/>
            <a:ext cx="8103599" cy="4780254"/>
            <a:chOff x="2070442" y="1487022"/>
            <a:chExt cx="8103599" cy="4780254"/>
          </a:xfrm>
        </p:grpSpPr>
        <p:sp>
          <p:nvSpPr>
            <p:cNvPr id="6" name="Rectangle 5"/>
            <p:cNvSpPr/>
            <p:nvPr/>
          </p:nvSpPr>
          <p:spPr bwMode="auto">
            <a:xfrm>
              <a:off x="7522919" y="1487022"/>
              <a:ext cx="2643342" cy="4780254"/>
            </a:xfrm>
            <a:prstGeom prst="rect">
              <a:avLst/>
            </a:prstGeom>
            <a:solidFill>
              <a:schemeClr val="accent2"/>
            </a:solidFill>
            <a:ln>
              <a:solidFill>
                <a:schemeClr val="tx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24" name="Group 23"/>
            <p:cNvGrpSpPr/>
            <p:nvPr/>
          </p:nvGrpSpPr>
          <p:grpSpPr>
            <a:xfrm>
              <a:off x="2142447" y="2140936"/>
              <a:ext cx="2582977" cy="1297064"/>
              <a:chOff x="8728103" y="4231511"/>
              <a:chExt cx="2635145" cy="1323261"/>
            </a:xfrm>
          </p:grpSpPr>
          <p:pic>
            <p:nvPicPr>
              <p:cNvPr id="25" name="Picture 24"/>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9704157" y="4231511"/>
                <a:ext cx="683036" cy="683036"/>
              </a:xfrm>
              <a:prstGeom prst="flowChartOffpageConnector">
                <a:avLst/>
              </a:prstGeom>
              <a:noFill/>
              <a:ln>
                <a:noFill/>
              </a:ln>
            </p:spPr>
          </p:pic>
          <p:sp>
            <p:nvSpPr>
              <p:cNvPr id="26" name="TextBox 25"/>
              <p:cNvSpPr txBox="1"/>
              <p:nvPr/>
            </p:nvSpPr>
            <p:spPr>
              <a:xfrm>
                <a:off x="8728103" y="5010007"/>
                <a:ext cx="2635145" cy="544765"/>
              </a:xfrm>
              <a:prstGeom prst="rect">
                <a:avLst/>
              </a:prstGeom>
              <a:noFill/>
              <a:ln>
                <a:noFill/>
              </a:ln>
            </p:spPr>
            <p:txBody>
              <a:bodyPr wrap="square" lIns="179259" tIns="143407" rIns="179259" bIns="143407" rtlCol="0">
                <a:spAutoFit/>
              </a:bodyPr>
              <a:lstStyle>
                <a:defPPr>
                  <a:defRPr lang="en-US"/>
                </a:defPPr>
                <a:lvl1pPr algn="ctr">
                  <a:lnSpc>
                    <a:spcPct val="90000"/>
                  </a:lnSpc>
                  <a:spcAft>
                    <a:spcPts val="600"/>
                  </a:spcAft>
                  <a:defRPr>
                    <a:gradFill>
                      <a:gsLst>
                        <a:gs pos="0">
                          <a:schemeClr val="tx1"/>
                        </a:gs>
                        <a:gs pos="100000">
                          <a:schemeClr val="tx1"/>
                        </a:gs>
                      </a:gsLst>
                      <a:lin ang="5400000" scaled="1"/>
                    </a:gradFill>
                    <a:cs typeface="Segoe UI Semibold" panose="020B0702040204020203" pitchFamily="34" charset="0"/>
                  </a:defRPr>
                </a:lvl1pPr>
              </a:lstStyle>
              <a:p>
                <a:pPr defTabSz="914192"/>
                <a:r>
                  <a:rPr lang="en-US" sz="1765" dirty="0">
                    <a:gradFill>
                      <a:gsLst>
                        <a:gs pos="0">
                          <a:srgbClr val="FFFFFF"/>
                        </a:gs>
                        <a:gs pos="100000">
                          <a:srgbClr val="FFFFFF"/>
                        </a:gs>
                      </a:gsLst>
                      <a:lin ang="5400000" scaled="1"/>
                    </a:gradFill>
                  </a:rPr>
                  <a:t>API Apps</a:t>
                </a:r>
              </a:p>
            </p:txBody>
          </p:sp>
        </p:grpSp>
        <p:grpSp>
          <p:nvGrpSpPr>
            <p:cNvPr id="48" name="Group 47"/>
            <p:cNvGrpSpPr/>
            <p:nvPr/>
          </p:nvGrpSpPr>
          <p:grpSpPr>
            <a:xfrm>
              <a:off x="3317919" y="4493245"/>
              <a:ext cx="2871185" cy="1325882"/>
              <a:chOff x="5648241" y="1339128"/>
              <a:chExt cx="2929173" cy="1352661"/>
            </a:xfrm>
          </p:grpSpPr>
          <p:sp>
            <p:nvSpPr>
              <p:cNvPr id="49" name="TextBox 48"/>
              <p:cNvSpPr txBox="1"/>
              <p:nvPr/>
            </p:nvSpPr>
            <p:spPr>
              <a:xfrm>
                <a:off x="5648241" y="2147024"/>
                <a:ext cx="2929173" cy="544765"/>
              </a:xfrm>
              <a:prstGeom prst="rect">
                <a:avLst/>
              </a:prstGeom>
              <a:noFill/>
              <a:ln>
                <a:noFill/>
              </a:ln>
            </p:spPr>
            <p:txBody>
              <a:bodyPr wrap="square" lIns="179259" tIns="143407" rIns="179259" bIns="143407" rtlCol="0">
                <a:spAutoFit/>
              </a:bodyPr>
              <a:lstStyle>
                <a:defPPr>
                  <a:defRPr lang="en-US"/>
                </a:defPPr>
                <a:lvl1pPr algn="ctr">
                  <a:lnSpc>
                    <a:spcPct val="90000"/>
                  </a:lnSpc>
                  <a:spcAft>
                    <a:spcPts val="600"/>
                  </a:spcAft>
                  <a:defRPr>
                    <a:gradFill>
                      <a:gsLst>
                        <a:gs pos="0">
                          <a:schemeClr val="tx1"/>
                        </a:gs>
                        <a:gs pos="100000">
                          <a:schemeClr val="tx1"/>
                        </a:gs>
                      </a:gsLst>
                      <a:lin ang="5400000" scaled="1"/>
                    </a:gradFill>
                    <a:cs typeface="Segoe UI Semibold" panose="020B0702040204020203" pitchFamily="34" charset="0"/>
                  </a:defRPr>
                </a:lvl1pPr>
              </a:lstStyle>
              <a:p>
                <a:pPr defTabSz="914192"/>
                <a:r>
                  <a:rPr lang="en-US" sz="1765" dirty="0">
                    <a:gradFill>
                      <a:gsLst>
                        <a:gs pos="0">
                          <a:srgbClr val="FFFFFF"/>
                        </a:gs>
                        <a:gs pos="100000">
                          <a:srgbClr val="FFFFFF"/>
                        </a:gs>
                      </a:gsLst>
                      <a:lin ang="5400000" scaled="1"/>
                    </a:gradFill>
                  </a:rPr>
                  <a:t>Web Apps</a:t>
                </a:r>
              </a:p>
            </p:txBody>
          </p:sp>
          <p:pic>
            <p:nvPicPr>
              <p:cNvPr id="51" name="Picture 50"/>
              <p:cNvPicPr>
                <a:picLocks noChangeAspect="1"/>
              </p:cNvPicPr>
              <p:nvPr/>
            </p:nvPicPr>
            <p:blipFill>
              <a:blip r:embed="rId4"/>
              <a:stretch>
                <a:fillRect/>
              </a:stretch>
            </p:blipFill>
            <p:spPr>
              <a:xfrm>
                <a:off x="6781285" y="1339128"/>
                <a:ext cx="724282" cy="707395"/>
              </a:xfrm>
              <a:prstGeom prst="rect">
                <a:avLst/>
              </a:prstGeom>
              <a:ln>
                <a:noFill/>
              </a:ln>
            </p:spPr>
          </p:pic>
        </p:grpSp>
        <p:grpSp>
          <p:nvGrpSpPr>
            <p:cNvPr id="2" name="Group 1"/>
            <p:cNvGrpSpPr/>
            <p:nvPr/>
          </p:nvGrpSpPr>
          <p:grpSpPr>
            <a:xfrm>
              <a:off x="4849638" y="2070965"/>
              <a:ext cx="2582977" cy="1372766"/>
              <a:chOff x="7866592" y="1878244"/>
              <a:chExt cx="2635145" cy="1400492"/>
            </a:xfrm>
          </p:grpSpPr>
          <p:sp>
            <p:nvSpPr>
              <p:cNvPr id="53" name="TextBox 52"/>
              <p:cNvSpPr txBox="1"/>
              <p:nvPr/>
            </p:nvSpPr>
            <p:spPr>
              <a:xfrm>
                <a:off x="7866592" y="2733971"/>
                <a:ext cx="2635145" cy="544765"/>
              </a:xfrm>
              <a:prstGeom prst="rect">
                <a:avLst/>
              </a:prstGeom>
              <a:noFill/>
              <a:ln>
                <a:noFill/>
              </a:ln>
            </p:spPr>
            <p:txBody>
              <a:bodyPr wrap="square" lIns="179259" tIns="143407" rIns="179259" bIns="143407" rtlCol="0">
                <a:spAutoFit/>
              </a:bodyPr>
              <a:lstStyle>
                <a:defPPr>
                  <a:defRPr lang="en-US"/>
                </a:defPPr>
                <a:lvl1pPr algn="ctr">
                  <a:lnSpc>
                    <a:spcPct val="90000"/>
                  </a:lnSpc>
                  <a:spcAft>
                    <a:spcPts val="600"/>
                  </a:spcAft>
                  <a:defRPr>
                    <a:gradFill>
                      <a:gsLst>
                        <a:gs pos="0">
                          <a:schemeClr val="tx1"/>
                        </a:gs>
                        <a:gs pos="100000">
                          <a:schemeClr val="tx1"/>
                        </a:gs>
                      </a:gsLst>
                      <a:lin ang="5400000" scaled="1"/>
                    </a:gradFill>
                    <a:cs typeface="Segoe UI Semibold" panose="020B0702040204020203" pitchFamily="34" charset="0"/>
                  </a:defRPr>
                </a:lvl1pPr>
              </a:lstStyle>
              <a:p>
                <a:pPr defTabSz="914192"/>
                <a:r>
                  <a:rPr lang="en-US" sz="1765" dirty="0">
                    <a:gradFill>
                      <a:gsLst>
                        <a:gs pos="0">
                          <a:srgbClr val="FFFFFF"/>
                        </a:gs>
                        <a:gs pos="100000">
                          <a:srgbClr val="FFFFFF"/>
                        </a:gs>
                      </a:gsLst>
                      <a:lin ang="5400000" scaled="1"/>
                    </a:gradFill>
                  </a:rPr>
                  <a:t>Mobile Apps</a:t>
                </a:r>
              </a:p>
            </p:txBody>
          </p:sp>
          <p:pic>
            <p:nvPicPr>
              <p:cNvPr id="55" name="Picture 54"/>
              <p:cNvPicPr>
                <a:picLocks noChangeAspect="1"/>
              </p:cNvPicPr>
              <p:nvPr/>
            </p:nvPicPr>
            <p:blipFill>
              <a:blip r:embed="rId5"/>
              <a:stretch>
                <a:fillRect/>
              </a:stretch>
            </p:blipFill>
            <p:spPr>
              <a:xfrm>
                <a:off x="8857941" y="1878244"/>
                <a:ext cx="556237" cy="798699"/>
              </a:xfrm>
              <a:prstGeom prst="rect">
                <a:avLst/>
              </a:prstGeom>
              <a:ln>
                <a:noFill/>
              </a:ln>
            </p:spPr>
          </p:pic>
        </p:grpSp>
        <p:cxnSp>
          <p:nvCxnSpPr>
            <p:cNvPr id="56" name="Straight Connector 55"/>
            <p:cNvCxnSpPr/>
            <p:nvPr/>
          </p:nvCxnSpPr>
          <p:spPr>
            <a:xfrm>
              <a:off x="7522919" y="1487022"/>
              <a:ext cx="0" cy="4780254"/>
            </a:xfrm>
            <a:prstGeom prst="line">
              <a:avLst/>
            </a:prstGeom>
            <a:ln>
              <a:solidFill>
                <a:schemeClr val="tx1">
                  <a:lumMod val="9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2070442" y="3851493"/>
              <a:ext cx="5452477" cy="0"/>
            </a:xfrm>
            <a:prstGeom prst="line">
              <a:avLst/>
            </a:prstGeom>
            <a:ln>
              <a:solidFill>
                <a:schemeClr val="tx1">
                  <a:lumMod val="95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7591064" y="3192325"/>
              <a:ext cx="2582977" cy="1318336"/>
              <a:chOff x="5839825" y="1775527"/>
              <a:chExt cx="2635145" cy="1344962"/>
            </a:xfrm>
          </p:grpSpPr>
          <p:pic>
            <p:nvPicPr>
              <p:cNvPr id="63" name="Picture 62"/>
              <p:cNvPicPr>
                <a:picLocks noChangeAspect="1"/>
              </p:cNvPicPr>
              <p:nvPr/>
            </p:nvPicPr>
            <p:blipFill>
              <a:blip r:embed="rId6"/>
              <a:stretch>
                <a:fillRect/>
              </a:stretch>
            </p:blipFill>
            <p:spPr>
              <a:xfrm>
                <a:off x="6822364" y="1775527"/>
                <a:ext cx="727774" cy="726962"/>
              </a:xfrm>
              <a:prstGeom prst="rect">
                <a:avLst/>
              </a:prstGeom>
              <a:ln>
                <a:solidFill>
                  <a:schemeClr val="tx1">
                    <a:lumMod val="95000"/>
                  </a:schemeClr>
                </a:solidFill>
              </a:ln>
            </p:spPr>
          </p:pic>
          <p:sp>
            <p:nvSpPr>
              <p:cNvPr id="64" name="TextBox 63"/>
              <p:cNvSpPr txBox="1"/>
              <p:nvPr/>
            </p:nvSpPr>
            <p:spPr>
              <a:xfrm>
                <a:off x="5839825" y="2575724"/>
                <a:ext cx="2635145" cy="544765"/>
              </a:xfrm>
              <a:prstGeom prst="rect">
                <a:avLst/>
              </a:prstGeom>
              <a:noFill/>
              <a:ln>
                <a:noFill/>
              </a:ln>
            </p:spPr>
            <p:txBody>
              <a:bodyPr wrap="square" lIns="179259" tIns="143407" rIns="179259" bIns="143407" rtlCol="0">
                <a:spAutoFit/>
              </a:bodyPr>
              <a:lstStyle>
                <a:defPPr>
                  <a:defRPr lang="en-US"/>
                </a:defPPr>
                <a:lvl1pPr algn="ctr">
                  <a:lnSpc>
                    <a:spcPct val="90000"/>
                  </a:lnSpc>
                  <a:spcAft>
                    <a:spcPts val="600"/>
                  </a:spcAft>
                  <a:defRPr>
                    <a:gradFill>
                      <a:gsLst>
                        <a:gs pos="0">
                          <a:schemeClr val="tx1"/>
                        </a:gs>
                        <a:gs pos="100000">
                          <a:schemeClr val="tx1"/>
                        </a:gs>
                      </a:gsLst>
                      <a:lin ang="5400000" scaled="1"/>
                    </a:gradFill>
                    <a:cs typeface="Segoe UI Semibold" panose="020B0702040204020203" pitchFamily="34" charset="0"/>
                  </a:defRPr>
                </a:lvl1pPr>
              </a:lstStyle>
              <a:p>
                <a:pPr defTabSz="914192"/>
                <a:r>
                  <a:rPr lang="en-US" sz="1765" dirty="0">
                    <a:gradFill>
                      <a:gsLst>
                        <a:gs pos="0">
                          <a:srgbClr val="FFFFFF"/>
                        </a:gs>
                        <a:gs pos="100000">
                          <a:srgbClr val="FFFFFF"/>
                        </a:gs>
                      </a:gsLst>
                      <a:lin ang="5400000" scaled="1"/>
                    </a:gradFill>
                  </a:rPr>
                  <a:t>LOGIC Apps</a:t>
                </a:r>
              </a:p>
            </p:txBody>
          </p:sp>
        </p:grpSp>
        <p:cxnSp>
          <p:nvCxnSpPr>
            <p:cNvPr id="66" name="Straight Connector 65"/>
            <p:cNvCxnSpPr/>
            <p:nvPr/>
          </p:nvCxnSpPr>
          <p:spPr>
            <a:xfrm>
              <a:off x="4759335" y="1487022"/>
              <a:ext cx="0" cy="2364471"/>
            </a:xfrm>
            <a:prstGeom prst="line">
              <a:avLst/>
            </a:prstGeom>
            <a:ln>
              <a:solidFill>
                <a:schemeClr val="tx1">
                  <a:lumMod val="9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2070442" y="1487022"/>
              <a:ext cx="0" cy="4780254"/>
            </a:xfrm>
            <a:prstGeom prst="line">
              <a:avLst/>
            </a:prstGeom>
            <a:ln>
              <a:solidFill>
                <a:schemeClr val="tx1">
                  <a:lumMod val="9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a:off x="10166261" y="1487022"/>
              <a:ext cx="0" cy="4780254"/>
            </a:xfrm>
            <a:prstGeom prst="line">
              <a:avLst/>
            </a:prstGeom>
            <a:ln>
              <a:solidFill>
                <a:schemeClr val="tx1">
                  <a:lumMod val="9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a:off x="2070442" y="1487022"/>
              <a:ext cx="8095819" cy="0"/>
            </a:xfrm>
            <a:prstGeom prst="line">
              <a:avLst/>
            </a:prstGeom>
            <a:ln>
              <a:solidFill>
                <a:schemeClr val="tx1">
                  <a:lumMod val="9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a:off x="2070442" y="6267276"/>
              <a:ext cx="8095819" cy="0"/>
            </a:xfrm>
            <a:prstGeom prst="line">
              <a:avLst/>
            </a:prstGeom>
            <a:ln>
              <a:solidFill>
                <a:schemeClr val="tx1">
                  <a:lumMod val="95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008942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App Service</a:t>
            </a:r>
            <a:endParaRPr lang="en-US" dirty="0"/>
          </a:p>
        </p:txBody>
      </p:sp>
      <p:sp>
        <p:nvSpPr>
          <p:cNvPr id="7" name="Text Placeholder 6"/>
          <p:cNvSpPr>
            <a:spLocks noGrp="1"/>
          </p:cNvSpPr>
          <p:nvPr>
            <p:ph type="body" sz="quarter" idx="10"/>
          </p:nvPr>
        </p:nvSpPr>
        <p:spPr>
          <a:xfrm>
            <a:off x="269239" y="1189177"/>
            <a:ext cx="11653523" cy="4727448"/>
          </a:xfrm>
        </p:spPr>
        <p:txBody>
          <a:bodyPr/>
          <a:lstStyle/>
          <a:p>
            <a:r>
              <a:rPr lang="en-US" sz="3600" dirty="0"/>
              <a:t>Create web and mobile experiences that share data access and business logic</a:t>
            </a:r>
          </a:p>
          <a:p>
            <a:r>
              <a:rPr lang="en-US" sz="3600" dirty="0"/>
              <a:t>Automate business processes with logic apps</a:t>
            </a:r>
          </a:p>
          <a:p>
            <a:r>
              <a:rPr lang="en-US" sz="3600" dirty="0"/>
              <a:t>Build custom APIs or consume connectors from Marketplace</a:t>
            </a:r>
          </a:p>
          <a:p>
            <a:r>
              <a:rPr lang="en-US" sz="3600" b="1" dirty="0"/>
              <a:t>One common billing model</a:t>
            </a:r>
            <a:r>
              <a:rPr lang="en-US" sz="3600" dirty="0"/>
              <a:t> for all of your App Services</a:t>
            </a:r>
          </a:p>
          <a:p>
            <a:pPr marL="0" indent="0">
              <a:buNone/>
            </a:pPr>
            <a:endParaRPr lang="en-US" sz="3600" dirty="0"/>
          </a:p>
          <a:p>
            <a:r>
              <a:rPr lang="en-US" sz="3600" b="1" dirty="0">
                <a:solidFill>
                  <a:schemeClr val="tx1"/>
                </a:solidFill>
              </a:rPr>
              <a:t>Use a common Gateway to authenticate</a:t>
            </a:r>
          </a:p>
        </p:txBody>
      </p:sp>
    </p:spTree>
    <p:extLst>
      <p:ext uri="{BB962C8B-B14F-4D97-AF65-F5344CB8AC3E}">
        <p14:creationId xmlns:p14="http://schemas.microsoft.com/office/powerpoint/2010/main" val="3206151409"/>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16076" y="607595"/>
            <a:ext cx="9859116" cy="2628605"/>
          </a:xfrm>
        </p:spPr>
        <p:txBody>
          <a:bodyPr/>
          <a:lstStyle/>
          <a:p>
            <a:r>
              <a:rPr lang="en-US" dirty="0"/>
              <a:t/>
            </a:r>
            <a:br>
              <a:rPr lang="en-US" dirty="0"/>
            </a:br>
            <a:r>
              <a:rPr lang="en-US" dirty="0"/>
              <a:t>Demo:</a:t>
            </a:r>
            <a:br>
              <a:rPr lang="en-US" dirty="0"/>
            </a:br>
            <a:r>
              <a:rPr lang="en-US" dirty="0"/>
              <a:t>Creating </a:t>
            </a:r>
            <a:r>
              <a:rPr lang="en-US" dirty="0" smtClean="0"/>
              <a:t>an Azure Mobile App</a:t>
            </a:r>
            <a:endParaRPr lang="en-US" dirty="0"/>
          </a:p>
        </p:txBody>
      </p:sp>
      <p:sp>
        <p:nvSpPr>
          <p:cNvPr id="2" name="Text Placeholder 1"/>
          <p:cNvSpPr>
            <a:spLocks noGrp="1"/>
          </p:cNvSpPr>
          <p:nvPr>
            <p:ph type="body" sz="quarter" idx="12"/>
          </p:nvPr>
        </p:nvSpPr>
        <p:spPr/>
        <p:txBody>
          <a:bodyPr/>
          <a:lstStyle/>
          <a:p>
            <a:endParaRPr lang="en-GB"/>
          </a:p>
        </p:txBody>
      </p:sp>
      <p:sp>
        <p:nvSpPr>
          <p:cNvPr id="3" name="Text Placeholder 2"/>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801290479"/>
      </p:ext>
    </p:extLst>
  </p:cSld>
  <p:clrMapOvr>
    <a:masterClrMapping/>
  </p:clrMapOvr>
  <mc:AlternateContent xmlns:mc="http://schemas.openxmlformats.org/markup-compatibility/2006" xmlns:p14="http://schemas.microsoft.com/office/powerpoint/2010/main">
    <mc:Choice Requires="p14">
      <p:transition spd="slow" p14:dur="1400">
        <p14:reveal/>
      </p:transition>
    </mc:Choice>
    <mc:Fallback xmlns="">
      <p:transition spd="slow">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Mobile Apps Dynamic Schema</a:t>
            </a:r>
            <a:endParaRPr lang="en-GB" dirty="0"/>
          </a:p>
        </p:txBody>
      </p:sp>
      <p:sp>
        <p:nvSpPr>
          <p:cNvPr id="2" name="Text Placeholder 1"/>
          <p:cNvSpPr>
            <a:spLocks noGrp="1"/>
          </p:cNvSpPr>
          <p:nvPr>
            <p:ph type="body" sz="quarter" idx="10"/>
          </p:nvPr>
        </p:nvSpPr>
        <p:spPr>
          <a:xfrm>
            <a:off x="344545" y="1694784"/>
            <a:ext cx="5378548" cy="1877004"/>
          </a:xfrm>
        </p:spPr>
        <p:txBody>
          <a:bodyPr/>
          <a:lstStyle/>
          <a:p>
            <a:r>
              <a:rPr lang="en-GB" dirty="0" smtClean="0"/>
              <a:t>Very easy to configure backend data tables!</a:t>
            </a:r>
          </a:p>
          <a:p>
            <a:r>
              <a:rPr lang="en-GB" dirty="0" smtClean="0"/>
              <a:t>Create new table in backend store</a:t>
            </a:r>
          </a:p>
          <a:p>
            <a:r>
              <a:rPr lang="en-GB" dirty="0" smtClean="0"/>
              <a:t>Post </a:t>
            </a:r>
            <a:r>
              <a:rPr lang="en-GB" dirty="0" err="1" smtClean="0"/>
              <a:t>Json</a:t>
            </a:r>
            <a:r>
              <a:rPr lang="en-GB" dirty="0" smtClean="0"/>
              <a:t> from client</a:t>
            </a:r>
          </a:p>
          <a:p>
            <a:pPr lvl="1"/>
            <a:r>
              <a:rPr lang="en-GB" dirty="0" smtClean="0"/>
              <a:t>Table auto-configured with columns, plus sync tracking columns</a:t>
            </a:r>
            <a:endParaRPr lang="en-GB" dirty="0"/>
          </a:p>
        </p:txBody>
      </p:sp>
      <p:sp>
        <p:nvSpPr>
          <p:cNvPr id="5" name="Text Placeholder 4"/>
          <p:cNvSpPr>
            <a:spLocks noGrp="1"/>
          </p:cNvSpPr>
          <p:nvPr>
            <p:ph type="body" sz="quarter" idx="11"/>
          </p:nvPr>
        </p:nvSpPr>
        <p:spPr>
          <a:xfrm>
            <a:off x="6544214" y="1189175"/>
            <a:ext cx="5378548" cy="619144"/>
          </a:xfrm>
        </p:spPr>
        <p:txBody>
          <a:bodyPr/>
          <a:lstStyle/>
          <a:p>
            <a:r>
              <a:rPr lang="en-GB" dirty="0" smtClean="0"/>
              <a:t> </a:t>
            </a:r>
            <a:endParaRPr lang="en-GB" dirty="0"/>
          </a:p>
        </p:txBody>
      </p:sp>
      <p:pic>
        <p:nvPicPr>
          <p:cNvPr id="4" name="Picture 3"/>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5921820" y="1694784"/>
            <a:ext cx="6000942" cy="3299180"/>
          </a:xfrm>
          <a:prstGeom prst="rect">
            <a:avLst/>
          </a:prstGeom>
        </p:spPr>
      </p:pic>
    </p:spTree>
    <p:extLst>
      <p:ext uri="{BB962C8B-B14F-4D97-AF65-F5344CB8AC3E}">
        <p14:creationId xmlns:p14="http://schemas.microsoft.com/office/powerpoint/2010/main" val="3917903872"/>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Azure Mobile</a:t>
            </a:r>
            <a:br>
              <a:rPr lang="en-US" dirty="0" smtClean="0"/>
            </a:br>
            <a:r>
              <a:rPr lang="en-US" dirty="0" smtClean="0"/>
              <a:t>Offline data sync</a:t>
            </a:r>
            <a:endParaRPr lang="en-US" dirty="0"/>
          </a:p>
        </p:txBody>
      </p:sp>
    </p:spTree>
    <p:extLst>
      <p:ext uri="{BB962C8B-B14F-4D97-AF65-F5344CB8AC3E}">
        <p14:creationId xmlns:p14="http://schemas.microsoft.com/office/powerpoint/2010/main" val="2195407632"/>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4000" dirty="0" smtClean="0"/>
              <a:t>Evolution of Mobile </a:t>
            </a:r>
            <a:r>
              <a:rPr lang="en-US" sz="4000" i="1" dirty="0" smtClean="0"/>
              <a:t>Experiences</a:t>
            </a:r>
            <a:endParaRPr lang="en-US" sz="4000" i="1" dirty="0"/>
          </a:p>
        </p:txBody>
      </p:sp>
      <p:sp>
        <p:nvSpPr>
          <p:cNvPr id="5" name="Text Placeholder 4"/>
          <p:cNvSpPr>
            <a:spLocks noGrp="1"/>
          </p:cNvSpPr>
          <p:nvPr>
            <p:ph type="body" sz="quarter" idx="10"/>
          </p:nvPr>
        </p:nvSpPr>
        <p:spPr>
          <a:xfrm>
            <a:off x="269241" y="1189175"/>
            <a:ext cx="5378548" cy="619144"/>
          </a:xfrm>
        </p:spPr>
        <p:txBody>
          <a:bodyPr/>
          <a:lstStyle/>
          <a:p>
            <a:r>
              <a:rPr lang="en-GB" dirty="0" smtClean="0"/>
              <a:t> </a:t>
            </a:r>
            <a:endParaRPr lang="en-GB" dirty="0"/>
          </a:p>
        </p:txBody>
      </p:sp>
      <p:sp>
        <p:nvSpPr>
          <p:cNvPr id="8" name="Text Placeholder 7"/>
          <p:cNvSpPr>
            <a:spLocks noGrp="1"/>
          </p:cNvSpPr>
          <p:nvPr>
            <p:ph type="body" sz="quarter" idx="11"/>
          </p:nvPr>
        </p:nvSpPr>
        <p:spPr>
          <a:xfrm>
            <a:off x="6544214" y="1189175"/>
            <a:ext cx="5378548" cy="619144"/>
          </a:xfrm>
        </p:spPr>
        <p:txBody>
          <a:bodyPr/>
          <a:lstStyle/>
          <a:p>
            <a:r>
              <a:rPr lang="en-GB" dirty="0" smtClean="0"/>
              <a:t> </a:t>
            </a:r>
            <a:endParaRPr lang="en-GB" dirty="0"/>
          </a:p>
        </p:txBody>
      </p:sp>
      <p:sp>
        <p:nvSpPr>
          <p:cNvPr id="4" name="Content Placeholder 3"/>
          <p:cNvSpPr txBox="1">
            <a:spLocks/>
          </p:cNvSpPr>
          <p:nvPr/>
        </p:nvSpPr>
        <p:spPr>
          <a:xfrm>
            <a:off x="6293797" y="1807227"/>
            <a:ext cx="5478422" cy="3186827"/>
          </a:xfrm>
          <a:prstGeom prst="rect">
            <a:avLst/>
          </a:prstGeom>
        </p:spPr>
        <p:txBody>
          <a:bodyPr/>
          <a:lstStyle>
            <a:lvl1pPr marL="0" indent="0" algn="l" defTabSz="914377" rtl="0" eaLnBrk="1" latinLnBrk="0" hangingPunct="1">
              <a:lnSpc>
                <a:spcPct val="90000"/>
              </a:lnSpc>
              <a:spcBef>
                <a:spcPts val="2400"/>
              </a:spcBef>
              <a:buFont typeface="Arial" panose="020B0604020202020204" pitchFamily="34" charset="0"/>
              <a:buNone/>
              <a:defRPr sz="3733" b="0" kern="1200">
                <a:gradFill>
                  <a:gsLst>
                    <a:gs pos="0">
                      <a:schemeClr val="accent1"/>
                    </a:gs>
                    <a:gs pos="100000">
                      <a:schemeClr val="accent1"/>
                    </a:gs>
                  </a:gsLst>
                  <a:lin ang="5400000" scaled="1"/>
                </a:gradFill>
                <a:latin typeface="+mj-lt"/>
                <a:ea typeface="+mn-ea"/>
                <a:cs typeface="+mn-cs"/>
              </a:defRPr>
            </a:lvl1pPr>
            <a:lvl2pPr marL="0" indent="0" algn="l" defTabSz="914377" rtl="0" eaLnBrk="1" latinLnBrk="0" hangingPunct="1">
              <a:lnSpc>
                <a:spcPct val="90000"/>
              </a:lnSpc>
              <a:spcBef>
                <a:spcPts val="600"/>
              </a:spcBef>
              <a:buFont typeface="Arial" panose="020B0604020202020204" pitchFamily="34" charset="0"/>
              <a:buNone/>
              <a:defRPr sz="1867" kern="1200">
                <a:gradFill>
                  <a:gsLst>
                    <a:gs pos="0">
                      <a:schemeClr val="tx1"/>
                    </a:gs>
                    <a:gs pos="100000">
                      <a:schemeClr val="tx1"/>
                    </a:gs>
                  </a:gsLst>
                  <a:lin ang="5400000" scaled="1"/>
                </a:gradFill>
                <a:latin typeface="+mn-lt"/>
                <a:ea typeface="+mn-ea"/>
                <a:cs typeface="+mn-cs"/>
              </a:defRPr>
            </a:lvl2pPr>
            <a:lvl3pPr marL="233357" indent="-228594" algn="l" defTabSz="914377" rtl="0" eaLnBrk="1" latinLnBrk="0" hangingPunct="1">
              <a:lnSpc>
                <a:spcPct val="90000"/>
              </a:lnSpc>
              <a:spcBef>
                <a:spcPts val="600"/>
              </a:spcBef>
              <a:buFont typeface="Arial" panose="020B0604020202020204" pitchFamily="34" charset="0"/>
              <a:buChar char="•"/>
              <a:defRPr sz="1867" kern="1200">
                <a:gradFill>
                  <a:gsLst>
                    <a:gs pos="0">
                      <a:schemeClr val="tx1"/>
                    </a:gs>
                    <a:gs pos="100000">
                      <a:schemeClr val="tx1"/>
                    </a:gs>
                  </a:gsLst>
                  <a:lin ang="5400000" scaled="1"/>
                </a:gradFill>
                <a:latin typeface="+mn-lt"/>
                <a:ea typeface="+mn-ea"/>
                <a:cs typeface="+mn-cs"/>
              </a:defRPr>
            </a:lvl3pPr>
            <a:lvl4pPr marL="457189" indent="-228594" algn="l" defTabSz="914377" rtl="0" eaLnBrk="1" latinLnBrk="0" hangingPunct="1">
              <a:lnSpc>
                <a:spcPct val="90000"/>
              </a:lnSpc>
              <a:spcBef>
                <a:spcPts val="600"/>
              </a:spcBef>
              <a:buFont typeface="Arial" panose="020B0604020202020204" pitchFamily="34" charset="0"/>
              <a:buChar char="•"/>
              <a:defRPr sz="1867" kern="1200">
                <a:gradFill>
                  <a:gsLst>
                    <a:gs pos="0">
                      <a:schemeClr val="tx1"/>
                    </a:gs>
                    <a:gs pos="100000">
                      <a:schemeClr val="tx1"/>
                    </a:gs>
                  </a:gsLst>
                  <a:lin ang="5400000" scaled="1"/>
                </a:gradFill>
                <a:latin typeface="+mn-lt"/>
                <a:ea typeface="+mn-ea"/>
                <a:cs typeface="+mn-cs"/>
              </a:defRPr>
            </a:lvl4pPr>
            <a:lvl5pPr marL="690545" indent="-228594" algn="l" defTabSz="914377" rtl="0" eaLnBrk="1" latinLnBrk="0" hangingPunct="1">
              <a:lnSpc>
                <a:spcPct val="90000"/>
              </a:lnSpc>
              <a:spcBef>
                <a:spcPts val="600"/>
              </a:spcBef>
              <a:buFont typeface="Arial" panose="020B0604020202020204" pitchFamily="34" charset="0"/>
              <a:buChar char="•"/>
              <a:defRPr sz="1867" kern="1200">
                <a:gradFill>
                  <a:gsLst>
                    <a:gs pos="0">
                      <a:schemeClr val="tx1"/>
                    </a:gs>
                    <a:gs pos="100000">
                      <a:schemeClr val="tx1"/>
                    </a:gs>
                  </a:gsLst>
                  <a:lin ang="5400000" scaled="1"/>
                </a:gra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9pPr>
          </a:lstStyle>
          <a:p>
            <a:pPr>
              <a:spcBef>
                <a:spcPts val="1200"/>
              </a:spcBef>
              <a:spcAft>
                <a:spcPts val="1200"/>
              </a:spcAft>
            </a:pPr>
            <a:endParaRPr lang="en-US" sz="2000" dirty="0" smtClean="0">
              <a:solidFill>
                <a:schemeClr val="tx1"/>
              </a:solidFill>
              <a:latin typeface="+mn-lt"/>
            </a:endParaRPr>
          </a:p>
        </p:txBody>
      </p:sp>
      <p:sp>
        <p:nvSpPr>
          <p:cNvPr id="16" name="Rectangle 15"/>
          <p:cNvSpPr/>
          <p:nvPr/>
        </p:nvSpPr>
        <p:spPr>
          <a:xfrm>
            <a:off x="300183" y="866015"/>
            <a:ext cx="9374907" cy="369332"/>
          </a:xfrm>
          <a:prstGeom prst="rect">
            <a:avLst/>
          </a:prstGeom>
        </p:spPr>
        <p:txBody>
          <a:bodyPr wrap="square">
            <a:spAutoFit/>
          </a:bodyPr>
          <a:lstStyle/>
          <a:p>
            <a:r>
              <a:rPr lang="en-US" dirty="0" smtClean="0"/>
              <a:t>Reaching your customers in new and unique ways</a:t>
            </a:r>
            <a:endParaRPr lang="en-US" dirty="0"/>
          </a:p>
        </p:txBody>
      </p:sp>
      <p:sp>
        <p:nvSpPr>
          <p:cNvPr id="24" name="Content Placeholder 3"/>
          <p:cNvSpPr txBox="1">
            <a:spLocks/>
          </p:cNvSpPr>
          <p:nvPr/>
        </p:nvSpPr>
        <p:spPr>
          <a:xfrm>
            <a:off x="6112563" y="2083007"/>
            <a:ext cx="5478422" cy="3186827"/>
          </a:xfrm>
          <a:prstGeom prst="rect">
            <a:avLst/>
          </a:prstGeom>
        </p:spPr>
        <p:txBody>
          <a:bodyPr/>
          <a:lstStyle>
            <a:lvl1pPr marL="0" indent="0" algn="l" defTabSz="914377" rtl="0" eaLnBrk="1" latinLnBrk="0" hangingPunct="1">
              <a:lnSpc>
                <a:spcPct val="90000"/>
              </a:lnSpc>
              <a:spcBef>
                <a:spcPts val="2400"/>
              </a:spcBef>
              <a:buFont typeface="Arial" panose="020B0604020202020204" pitchFamily="34" charset="0"/>
              <a:buNone/>
              <a:defRPr sz="3733" b="0" kern="1200">
                <a:gradFill>
                  <a:gsLst>
                    <a:gs pos="0">
                      <a:schemeClr val="accent1"/>
                    </a:gs>
                    <a:gs pos="100000">
                      <a:schemeClr val="accent1"/>
                    </a:gs>
                  </a:gsLst>
                  <a:lin ang="5400000" scaled="1"/>
                </a:gradFill>
                <a:latin typeface="+mj-lt"/>
                <a:ea typeface="+mn-ea"/>
                <a:cs typeface="+mn-cs"/>
              </a:defRPr>
            </a:lvl1pPr>
            <a:lvl2pPr marL="0" indent="0" algn="l" defTabSz="914377" rtl="0" eaLnBrk="1" latinLnBrk="0" hangingPunct="1">
              <a:lnSpc>
                <a:spcPct val="90000"/>
              </a:lnSpc>
              <a:spcBef>
                <a:spcPts val="600"/>
              </a:spcBef>
              <a:buFont typeface="Arial" panose="020B0604020202020204" pitchFamily="34" charset="0"/>
              <a:buNone/>
              <a:defRPr sz="1867" kern="1200">
                <a:gradFill>
                  <a:gsLst>
                    <a:gs pos="0">
                      <a:schemeClr val="tx1"/>
                    </a:gs>
                    <a:gs pos="100000">
                      <a:schemeClr val="tx1"/>
                    </a:gs>
                  </a:gsLst>
                  <a:lin ang="5400000" scaled="1"/>
                </a:gradFill>
                <a:latin typeface="+mn-lt"/>
                <a:ea typeface="+mn-ea"/>
                <a:cs typeface="+mn-cs"/>
              </a:defRPr>
            </a:lvl2pPr>
            <a:lvl3pPr marL="233357" indent="-228594" algn="l" defTabSz="914377" rtl="0" eaLnBrk="1" latinLnBrk="0" hangingPunct="1">
              <a:lnSpc>
                <a:spcPct val="90000"/>
              </a:lnSpc>
              <a:spcBef>
                <a:spcPts val="600"/>
              </a:spcBef>
              <a:buFont typeface="Arial" panose="020B0604020202020204" pitchFamily="34" charset="0"/>
              <a:buChar char="•"/>
              <a:defRPr sz="1867" kern="1200">
                <a:gradFill>
                  <a:gsLst>
                    <a:gs pos="0">
                      <a:schemeClr val="tx1"/>
                    </a:gs>
                    <a:gs pos="100000">
                      <a:schemeClr val="tx1"/>
                    </a:gs>
                  </a:gsLst>
                  <a:lin ang="5400000" scaled="1"/>
                </a:gradFill>
                <a:latin typeface="+mn-lt"/>
                <a:ea typeface="+mn-ea"/>
                <a:cs typeface="+mn-cs"/>
              </a:defRPr>
            </a:lvl3pPr>
            <a:lvl4pPr marL="457189" indent="-228594" algn="l" defTabSz="914377" rtl="0" eaLnBrk="1" latinLnBrk="0" hangingPunct="1">
              <a:lnSpc>
                <a:spcPct val="90000"/>
              </a:lnSpc>
              <a:spcBef>
                <a:spcPts val="600"/>
              </a:spcBef>
              <a:buFont typeface="Arial" panose="020B0604020202020204" pitchFamily="34" charset="0"/>
              <a:buChar char="•"/>
              <a:defRPr sz="1867" kern="1200">
                <a:gradFill>
                  <a:gsLst>
                    <a:gs pos="0">
                      <a:schemeClr val="tx1"/>
                    </a:gs>
                    <a:gs pos="100000">
                      <a:schemeClr val="tx1"/>
                    </a:gs>
                  </a:gsLst>
                  <a:lin ang="5400000" scaled="1"/>
                </a:gradFill>
                <a:latin typeface="+mn-lt"/>
                <a:ea typeface="+mn-ea"/>
                <a:cs typeface="+mn-cs"/>
              </a:defRPr>
            </a:lvl4pPr>
            <a:lvl5pPr marL="690545" indent="-228594" algn="l" defTabSz="914377" rtl="0" eaLnBrk="1" latinLnBrk="0" hangingPunct="1">
              <a:lnSpc>
                <a:spcPct val="90000"/>
              </a:lnSpc>
              <a:spcBef>
                <a:spcPts val="600"/>
              </a:spcBef>
              <a:buFont typeface="Arial" panose="020B0604020202020204" pitchFamily="34" charset="0"/>
              <a:buChar char="•"/>
              <a:defRPr sz="1867" kern="1200">
                <a:gradFill>
                  <a:gsLst>
                    <a:gs pos="0">
                      <a:schemeClr val="tx1"/>
                    </a:gs>
                    <a:gs pos="100000">
                      <a:schemeClr val="tx1"/>
                    </a:gs>
                  </a:gsLst>
                  <a:lin ang="5400000" scaled="1"/>
                </a:gra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9pPr>
          </a:lstStyle>
          <a:p>
            <a:pPr>
              <a:spcBef>
                <a:spcPts val="1200"/>
              </a:spcBef>
              <a:spcAft>
                <a:spcPts val="1200"/>
              </a:spcAft>
            </a:pPr>
            <a:r>
              <a:rPr lang="en-US" sz="2000" dirty="0" smtClean="0">
                <a:solidFill>
                  <a:schemeClr val="tx1"/>
                </a:solidFill>
                <a:latin typeface="+mn-lt"/>
              </a:rPr>
              <a:t>Mobile “Devices” led to revolutionary Experiences</a:t>
            </a:r>
          </a:p>
          <a:p>
            <a:pPr>
              <a:spcBef>
                <a:spcPts val="1200"/>
              </a:spcBef>
              <a:spcAft>
                <a:spcPts val="1200"/>
              </a:spcAft>
            </a:pPr>
            <a:r>
              <a:rPr lang="en-US" sz="2000" dirty="0" smtClean="0">
                <a:solidFill>
                  <a:schemeClr val="tx1"/>
                </a:solidFill>
                <a:latin typeface="+mn-lt"/>
              </a:rPr>
              <a:t>“Bring the experience with you”</a:t>
            </a:r>
          </a:p>
          <a:p>
            <a:pPr>
              <a:spcBef>
                <a:spcPts val="1200"/>
              </a:spcBef>
              <a:spcAft>
                <a:spcPts val="1200"/>
              </a:spcAft>
            </a:pPr>
            <a:r>
              <a:rPr lang="en-US" sz="2000" dirty="0" smtClean="0">
                <a:solidFill>
                  <a:schemeClr val="tx1"/>
                </a:solidFill>
                <a:latin typeface="+mn-lt"/>
              </a:rPr>
              <a:t>Came with many constraints (small screen, battery, etc.)</a:t>
            </a:r>
            <a:endParaRPr lang="en-US" sz="2000" dirty="0">
              <a:solidFill>
                <a:schemeClr val="tx1"/>
              </a:solidFill>
              <a:latin typeface="+mn-lt"/>
            </a:endParaRPr>
          </a:p>
          <a:p>
            <a:pPr>
              <a:spcBef>
                <a:spcPts val="0"/>
              </a:spcBef>
              <a:spcAft>
                <a:spcPts val="1200"/>
              </a:spcAft>
            </a:pPr>
            <a:endParaRPr lang="en-US" sz="2000" dirty="0" smtClean="0">
              <a:solidFill>
                <a:schemeClr val="tx1"/>
              </a:solidFill>
              <a:latin typeface="+mn-lt"/>
            </a:endParaRPr>
          </a:p>
          <a:p>
            <a:pPr>
              <a:spcBef>
                <a:spcPts val="0"/>
              </a:spcBef>
              <a:spcAft>
                <a:spcPts val="1200"/>
              </a:spcAft>
            </a:pPr>
            <a:endParaRPr lang="en-US" sz="2000" dirty="0">
              <a:solidFill>
                <a:schemeClr val="tx1"/>
              </a:solidFill>
              <a:latin typeface="+mn-lt"/>
            </a:endParaRPr>
          </a:p>
        </p:txBody>
      </p:sp>
      <p:pic>
        <p:nvPicPr>
          <p:cNvPr id="6" name="Small Tablet"/>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1934659" y="2275661"/>
            <a:ext cx="3173214" cy="2718393"/>
          </a:xfrm>
          <a:prstGeom prst="rect">
            <a:avLst/>
          </a:prstGeom>
        </p:spPr>
      </p:pic>
      <p:pic>
        <p:nvPicPr>
          <p:cNvPr id="7" name="Phone"/>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599625" y="2324933"/>
            <a:ext cx="1870455" cy="1720818"/>
          </a:xfrm>
          <a:prstGeom prst="rect">
            <a:avLst/>
          </a:prstGeom>
        </p:spPr>
      </p:pic>
    </p:spTree>
    <p:extLst>
      <p:ext uri="{BB962C8B-B14F-4D97-AF65-F5344CB8AC3E}">
        <p14:creationId xmlns:p14="http://schemas.microsoft.com/office/powerpoint/2010/main" val="36430219"/>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269239" y="2598773"/>
            <a:ext cx="11637012" cy="1660455"/>
          </a:xfrm>
        </p:spPr>
        <p:txBody>
          <a:bodyPr/>
          <a:lstStyle/>
          <a:p>
            <a:r>
              <a:rPr lang="en-US" dirty="0" smtClean="0"/>
              <a:t>The best mobile apps handle network interruptions gracefully</a:t>
            </a:r>
            <a:endParaRPr lang="en-US" dirty="0"/>
          </a:p>
        </p:txBody>
      </p:sp>
    </p:spTree>
    <p:extLst>
      <p:ext uri="{BB962C8B-B14F-4D97-AF65-F5344CB8AC3E}">
        <p14:creationId xmlns:p14="http://schemas.microsoft.com/office/powerpoint/2010/main" val="1470136072"/>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Adding offline sync to an app is usually hard.</a:t>
            </a:r>
            <a:br>
              <a:rPr lang="en-US" dirty="0" smtClean="0"/>
            </a:br>
            <a:r>
              <a:rPr lang="en-US" dirty="0"/>
              <a:t/>
            </a:r>
            <a:br>
              <a:rPr lang="en-US" dirty="0"/>
            </a:br>
            <a:r>
              <a:rPr lang="en-US" dirty="0" smtClean="0"/>
              <a:t>With Azure Mobile App, it’s easy.</a:t>
            </a:r>
            <a:endParaRPr lang="en-US" dirty="0"/>
          </a:p>
        </p:txBody>
      </p:sp>
    </p:spTree>
    <p:extLst>
      <p:ext uri="{BB962C8B-B14F-4D97-AF65-F5344CB8AC3E}">
        <p14:creationId xmlns:p14="http://schemas.microsoft.com/office/powerpoint/2010/main" val="397601566"/>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Why use </a:t>
            </a:r>
            <a:r>
              <a:rPr lang="en-US" dirty="0"/>
              <a:t>m</a:t>
            </a:r>
            <a:r>
              <a:rPr lang="en-US" dirty="0" smtClean="0"/>
              <a:t>obile offline sync?</a:t>
            </a:r>
            <a:endParaRPr lang="en-US" dirty="0"/>
          </a:p>
        </p:txBody>
      </p:sp>
      <p:sp>
        <p:nvSpPr>
          <p:cNvPr id="2" name="Content Placeholder 1"/>
          <p:cNvSpPr>
            <a:spLocks noGrp="1"/>
          </p:cNvSpPr>
          <p:nvPr>
            <p:ph type="body" sz="quarter" idx="10"/>
          </p:nvPr>
        </p:nvSpPr>
        <p:spPr>
          <a:xfrm>
            <a:off x="269239" y="1189177"/>
            <a:ext cx="11653523" cy="4124206"/>
          </a:xfrm>
        </p:spPr>
        <p:txBody>
          <a:bodyPr/>
          <a:lstStyle/>
          <a:p>
            <a:r>
              <a:rPr lang="en-US" sz="3200" dirty="0"/>
              <a:t>Improve app responsiveness by caching server data locally on the device</a:t>
            </a:r>
          </a:p>
          <a:p>
            <a:r>
              <a:rPr lang="en-US" sz="3200" dirty="0"/>
              <a:t>Make apps resilient against intermittent network connectivity </a:t>
            </a:r>
          </a:p>
          <a:p>
            <a:r>
              <a:rPr lang="en-US" sz="3200" dirty="0"/>
              <a:t>Allow end-users to create and modify data even when there is no network access</a:t>
            </a:r>
          </a:p>
          <a:p>
            <a:r>
              <a:rPr lang="en-US" sz="3200" dirty="0"/>
              <a:t>Sync data across multiple devices </a:t>
            </a:r>
          </a:p>
          <a:p>
            <a:r>
              <a:rPr lang="en-US" sz="3200" dirty="0"/>
              <a:t>Detect and handle conflicts when the same record is modified by more than one client</a:t>
            </a:r>
          </a:p>
        </p:txBody>
      </p:sp>
    </p:spTree>
    <p:extLst>
      <p:ext uri="{BB962C8B-B14F-4D97-AF65-F5344CB8AC3E}">
        <p14:creationId xmlns:p14="http://schemas.microsoft.com/office/powerpoint/2010/main" val="29024042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How it works</a:t>
            </a:r>
            <a:endParaRPr lang="en-US" dirty="0"/>
          </a:p>
        </p:txBody>
      </p:sp>
      <p:sp>
        <p:nvSpPr>
          <p:cNvPr id="3" name="Text Placeholder 2"/>
          <p:cNvSpPr>
            <a:spLocks noGrp="1"/>
          </p:cNvSpPr>
          <p:nvPr>
            <p:ph type="body" sz="quarter" idx="10"/>
          </p:nvPr>
        </p:nvSpPr>
        <p:spPr>
          <a:xfrm>
            <a:off x="3991087" y="1189177"/>
            <a:ext cx="7931675" cy="4407360"/>
          </a:xfrm>
        </p:spPr>
        <p:txBody>
          <a:bodyPr/>
          <a:lstStyle/>
          <a:p>
            <a:r>
              <a:rPr lang="en-US" sz="2800" dirty="0"/>
              <a:t>Access data from Mobile Services tables even when app is offline</a:t>
            </a:r>
          </a:p>
          <a:p>
            <a:r>
              <a:rPr lang="en-US" sz="2800" dirty="0"/>
              <a:t>Keep a local queue of Create, Update, Delete operations and synchronize with server when app is back online</a:t>
            </a:r>
          </a:p>
          <a:p>
            <a:r>
              <a:rPr lang="en-US" sz="2800" dirty="0"/>
              <a:t>Detect conflicts when same item is changed both locally and on server</a:t>
            </a:r>
          </a:p>
          <a:p>
            <a:r>
              <a:rPr lang="en-US" sz="2800" dirty="0"/>
              <a:t>Use soft delete to remove deleted records from client data stores</a:t>
            </a:r>
          </a:p>
          <a:p>
            <a:r>
              <a:rPr lang="en-US" sz="2800" dirty="0"/>
              <a:t>Can use push notifications to trigger client sync</a:t>
            </a:r>
          </a:p>
        </p:txBody>
      </p:sp>
      <p:pic>
        <p:nvPicPr>
          <p:cNvPr id="6" name="Picture 5"/>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418642" y="1710853"/>
            <a:ext cx="2347779" cy="1494041"/>
          </a:xfrm>
          <a:prstGeom prst="rect">
            <a:avLst/>
          </a:prstGeom>
        </p:spPr>
      </p:pic>
    </p:spTree>
    <p:extLst>
      <p:ext uri="{BB962C8B-B14F-4D97-AF65-F5344CB8AC3E}">
        <p14:creationId xmlns:p14="http://schemas.microsoft.com/office/powerpoint/2010/main" val="730898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16076" y="1422242"/>
            <a:ext cx="9859116" cy="1813958"/>
          </a:xfrm>
        </p:spPr>
        <p:txBody>
          <a:bodyPr/>
          <a:lstStyle/>
          <a:p>
            <a:r>
              <a:rPr lang="en-US" dirty="0" smtClean="0"/>
              <a:t>Demo:</a:t>
            </a:r>
            <a:br>
              <a:rPr lang="en-US" dirty="0" smtClean="0"/>
            </a:br>
            <a:r>
              <a:rPr lang="en-US" dirty="0" smtClean="0"/>
              <a:t>Azure Mobile App Offline Sync</a:t>
            </a:r>
            <a:endParaRPr lang="en-US" dirty="0"/>
          </a:p>
        </p:txBody>
      </p:sp>
      <p:sp>
        <p:nvSpPr>
          <p:cNvPr id="2" name="Text Placeholder 1"/>
          <p:cNvSpPr>
            <a:spLocks noGrp="1"/>
          </p:cNvSpPr>
          <p:nvPr>
            <p:ph type="body" sz="quarter" idx="12"/>
          </p:nvPr>
        </p:nvSpPr>
        <p:spPr/>
        <p:txBody>
          <a:bodyPr/>
          <a:lstStyle/>
          <a:p>
            <a:endParaRPr lang="en-GB"/>
          </a:p>
        </p:txBody>
      </p:sp>
      <p:sp>
        <p:nvSpPr>
          <p:cNvPr id="3" name="Text Placeholder 2"/>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1644101502"/>
      </p:ext>
    </p:extLst>
  </p:cSld>
  <p:clrMapOvr>
    <a:masterClrMapping/>
  </p:clrMapOvr>
  <mc:AlternateContent xmlns:mc="http://schemas.openxmlformats.org/markup-compatibility/2006" xmlns:p14="http://schemas.microsoft.com/office/powerpoint/2010/main">
    <mc:Choice Requires="p14">
      <p:transition spd="slow" p14:dur="1400">
        <p14:reveal/>
      </p:transition>
    </mc:Choice>
    <mc:Fallback xmlns="">
      <p:transition spd="slow">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398033" y="1307676"/>
            <a:ext cx="11370833" cy="4781152"/>
          </a:xfrm>
          <a:prstGeom prst="rect">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itle 2"/>
          <p:cNvSpPr>
            <a:spLocks noGrp="1"/>
          </p:cNvSpPr>
          <p:nvPr>
            <p:ph type="title"/>
          </p:nvPr>
        </p:nvSpPr>
        <p:spPr/>
        <p:txBody>
          <a:bodyPr/>
          <a:lstStyle/>
          <a:p>
            <a:r>
              <a:rPr lang="en-US" dirty="0" smtClean="0"/>
              <a:t>Handle client sync conflicts</a:t>
            </a:r>
            <a:endParaRPr lang="en-US" dirty="0"/>
          </a:p>
        </p:txBody>
      </p:sp>
      <p:grpSp>
        <p:nvGrpSpPr>
          <p:cNvPr id="38" name="Group 37"/>
          <p:cNvGrpSpPr/>
          <p:nvPr/>
        </p:nvGrpSpPr>
        <p:grpSpPr>
          <a:xfrm>
            <a:off x="9184444" y="1697969"/>
            <a:ext cx="2113034" cy="905179"/>
            <a:chOff x="5421783" y="2490195"/>
            <a:chExt cx="2198935" cy="941979"/>
          </a:xfrm>
        </p:grpSpPr>
        <p:sp>
          <p:nvSpPr>
            <p:cNvPr id="39" name="Lightning Bolt 38"/>
            <p:cNvSpPr/>
            <p:nvPr/>
          </p:nvSpPr>
          <p:spPr bwMode="auto">
            <a:xfrm>
              <a:off x="5421783" y="2637666"/>
              <a:ext cx="312291" cy="364442"/>
            </a:xfrm>
            <a:prstGeom prst="lightningBol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735" tIns="140588" rIns="175735" bIns="140588" numCol="1" spcCol="0" rtlCol="0" fromWordArt="0" anchor="t" anchorCtr="0" forceAA="0" compatLnSpc="1">
              <a:prstTxWarp prst="textNoShape">
                <a:avLst/>
              </a:prstTxWarp>
              <a:noAutofit/>
            </a:bodyPr>
            <a:lstStyle/>
            <a:p>
              <a:pPr algn="ctr" defTabSz="895923" fontAlgn="base">
                <a:lnSpc>
                  <a:spcPct val="90000"/>
                </a:lnSpc>
                <a:spcBef>
                  <a:spcPct val="0"/>
                </a:spcBef>
                <a:spcAft>
                  <a:spcPct val="0"/>
                </a:spcAft>
              </a:pPr>
              <a:endParaRPr lang="en-US" sz="2307" dirty="0" err="1">
                <a:solidFill>
                  <a:srgbClr val="FFFFFF"/>
                </a:solidFill>
                <a:ea typeface="Segoe UI" pitchFamily="34" charset="0"/>
                <a:cs typeface="Segoe UI" pitchFamily="34" charset="0"/>
              </a:endParaRPr>
            </a:p>
          </p:txBody>
        </p:sp>
        <p:sp>
          <p:nvSpPr>
            <p:cNvPr id="40" name="TextBox 39"/>
            <p:cNvSpPr txBox="1"/>
            <p:nvPr/>
          </p:nvSpPr>
          <p:spPr>
            <a:xfrm>
              <a:off x="5804736" y="2490195"/>
              <a:ext cx="1815982" cy="941979"/>
            </a:xfrm>
            <a:prstGeom prst="rect">
              <a:avLst/>
            </a:prstGeom>
            <a:noFill/>
          </p:spPr>
          <p:txBody>
            <a:bodyPr wrap="square" rtlCol="0">
              <a:spAutoFit/>
            </a:bodyPr>
            <a:lstStyle/>
            <a:p>
              <a:r>
                <a:rPr lang="en-US" sz="1765" dirty="0">
                  <a:solidFill>
                    <a:srgbClr val="00B294">
                      <a:lumMod val="40000"/>
                      <a:lumOff val="60000"/>
                    </a:srgbClr>
                  </a:solidFill>
                </a:rPr>
                <a:t>Client</a:t>
              </a:r>
            </a:p>
            <a:p>
              <a:r>
                <a:rPr lang="en-US" sz="1765" dirty="0">
                  <a:solidFill>
                    <a:srgbClr val="00B294">
                      <a:lumMod val="40000"/>
                      <a:lumOff val="60000"/>
                    </a:srgbClr>
                  </a:solidFill>
                </a:rPr>
                <a:t>Conflict resolution</a:t>
              </a:r>
            </a:p>
          </p:txBody>
        </p:sp>
      </p:grpSp>
      <p:pic>
        <p:nvPicPr>
          <p:cNvPr id="22" name="Picture 21"/>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7296997" y="3137031"/>
            <a:ext cx="1256659" cy="1256659"/>
          </a:xfrm>
          <a:prstGeom prst="rect">
            <a:avLst/>
          </a:prstGeom>
        </p:spPr>
      </p:pic>
      <p:cxnSp>
        <p:nvCxnSpPr>
          <p:cNvPr id="24" name="Curved Connector 23"/>
          <p:cNvCxnSpPr>
            <a:stCxn id="22" idx="0"/>
            <a:endCxn id="9" idx="0"/>
          </p:cNvCxnSpPr>
          <p:nvPr/>
        </p:nvCxnSpPr>
        <p:spPr>
          <a:xfrm rot="16200000" flipH="1" flipV="1">
            <a:off x="5439943" y="792159"/>
            <a:ext cx="203727" cy="4893461"/>
          </a:xfrm>
          <a:prstGeom prst="curvedConnector3">
            <a:avLst>
              <a:gd name="adj1" fmla="val -294195"/>
            </a:avLst>
          </a:prstGeom>
          <a:ln w="41275">
            <a:solidFill>
              <a:srgbClr val="714B6C"/>
            </a:solidFill>
            <a:headEnd type="none"/>
            <a:tailEnd type="triangle" w="lg" len="med"/>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a:xfrm>
            <a:off x="9368410" y="2819952"/>
            <a:ext cx="1144541" cy="1987531"/>
            <a:chOff x="10455499" y="2510603"/>
            <a:chExt cx="1167491" cy="2027385"/>
          </a:xfrm>
        </p:grpSpPr>
        <p:pic>
          <p:nvPicPr>
            <p:cNvPr id="25" name="Picture 24"/>
            <p:cNvPicPr>
              <a:picLocks noChangeAspect="1"/>
            </p:cNvPicPr>
            <p:nvPr/>
          </p:nvPicPr>
          <p:blipFill>
            <a:blip r:embed="rId3">
              <a:biLevel thresh="25000"/>
            </a:blip>
            <a:stretch>
              <a:fillRect/>
            </a:stretch>
          </p:blipFill>
          <p:spPr>
            <a:xfrm>
              <a:off x="11200725" y="2510603"/>
              <a:ext cx="422265" cy="595427"/>
            </a:xfrm>
            <a:prstGeom prst="rect">
              <a:avLst/>
            </a:prstGeom>
          </p:spPr>
        </p:pic>
        <p:pic>
          <p:nvPicPr>
            <p:cNvPr id="26" name="Picture 25"/>
            <p:cNvPicPr>
              <a:picLocks noChangeAspect="1"/>
            </p:cNvPicPr>
            <p:nvPr/>
          </p:nvPicPr>
          <p:blipFill>
            <a:blip r:embed="rId3">
              <a:biLevel thresh="25000"/>
            </a:blip>
            <a:stretch>
              <a:fillRect/>
            </a:stretch>
          </p:blipFill>
          <p:spPr>
            <a:xfrm>
              <a:off x="11200725" y="3226582"/>
              <a:ext cx="422265" cy="595427"/>
            </a:xfrm>
            <a:prstGeom prst="rect">
              <a:avLst/>
            </a:prstGeom>
          </p:spPr>
        </p:pic>
        <p:pic>
          <p:nvPicPr>
            <p:cNvPr id="27" name="Picture 26"/>
            <p:cNvPicPr>
              <a:picLocks noChangeAspect="1"/>
            </p:cNvPicPr>
            <p:nvPr/>
          </p:nvPicPr>
          <p:blipFill>
            <a:blip r:embed="rId3">
              <a:biLevel thresh="25000"/>
            </a:blip>
            <a:stretch>
              <a:fillRect/>
            </a:stretch>
          </p:blipFill>
          <p:spPr>
            <a:xfrm>
              <a:off x="11200725" y="3942561"/>
              <a:ext cx="422265" cy="595427"/>
            </a:xfrm>
            <a:prstGeom prst="rect">
              <a:avLst/>
            </a:prstGeom>
          </p:spPr>
        </p:pic>
        <p:pic>
          <p:nvPicPr>
            <p:cNvPr id="34" name="Picture 33"/>
            <p:cNvPicPr>
              <a:picLocks noChangeAspect="1"/>
            </p:cNvPicPr>
            <p:nvPr/>
          </p:nvPicPr>
          <p:blipFill>
            <a:blip r:embed="rId4" cstate="screen">
              <a:grayscl/>
              <a:extLst>
                <a:ext uri="{28A0092B-C50C-407E-A947-70E740481C1C}">
                  <a14:useLocalDpi xmlns:a14="http://schemas.microsoft.com/office/drawing/2010/main"/>
                </a:ext>
              </a:extLst>
            </a:blip>
            <a:stretch>
              <a:fillRect/>
            </a:stretch>
          </p:blipFill>
          <p:spPr>
            <a:xfrm>
              <a:off x="10457004" y="2651214"/>
              <a:ext cx="306312" cy="306312"/>
            </a:xfrm>
            <a:prstGeom prst="rect">
              <a:avLst/>
            </a:prstGeom>
          </p:spPr>
        </p:pic>
        <p:pic>
          <p:nvPicPr>
            <p:cNvPr id="35" name="Picture 34"/>
            <p:cNvPicPr>
              <a:picLocks noChangeAspect="1"/>
            </p:cNvPicPr>
            <p:nvPr/>
          </p:nvPicPr>
          <p:blipFill>
            <a:blip r:embed="rId4" cstate="screen">
              <a:grayscl/>
              <a:extLst>
                <a:ext uri="{28A0092B-C50C-407E-A947-70E740481C1C}">
                  <a14:useLocalDpi xmlns:a14="http://schemas.microsoft.com/office/drawing/2010/main"/>
                </a:ext>
              </a:extLst>
            </a:blip>
            <a:stretch>
              <a:fillRect/>
            </a:stretch>
          </p:blipFill>
          <p:spPr>
            <a:xfrm>
              <a:off x="10455499" y="3367193"/>
              <a:ext cx="306312" cy="306312"/>
            </a:xfrm>
            <a:prstGeom prst="rect">
              <a:avLst/>
            </a:prstGeom>
          </p:spPr>
        </p:pic>
        <p:pic>
          <p:nvPicPr>
            <p:cNvPr id="36" name="Picture 35"/>
            <p:cNvPicPr>
              <a:picLocks noChangeAspect="1"/>
            </p:cNvPicPr>
            <p:nvPr/>
          </p:nvPicPr>
          <p:blipFill>
            <a:blip r:embed="rId4" cstate="screen">
              <a:grayscl/>
              <a:extLst>
                <a:ext uri="{28A0092B-C50C-407E-A947-70E740481C1C}">
                  <a14:useLocalDpi xmlns:a14="http://schemas.microsoft.com/office/drawing/2010/main"/>
                </a:ext>
              </a:extLst>
            </a:blip>
            <a:stretch>
              <a:fillRect/>
            </a:stretch>
          </p:blipFill>
          <p:spPr>
            <a:xfrm>
              <a:off x="10455499" y="4083172"/>
              <a:ext cx="306312" cy="306312"/>
            </a:xfrm>
            <a:prstGeom prst="rect">
              <a:avLst/>
            </a:prstGeom>
          </p:spPr>
        </p:pic>
      </p:grpSp>
      <p:cxnSp>
        <p:nvCxnSpPr>
          <p:cNvPr id="6" name="Straight Connector 5"/>
          <p:cNvCxnSpPr/>
          <p:nvPr/>
        </p:nvCxnSpPr>
        <p:spPr>
          <a:xfrm>
            <a:off x="3706140" y="3801800"/>
            <a:ext cx="1841800" cy="0"/>
          </a:xfrm>
          <a:prstGeom prst="line">
            <a:avLst/>
          </a:prstGeom>
          <a:ln w="41275">
            <a:solidFill>
              <a:schemeClr val="accent5">
                <a:lumMod val="40000"/>
                <a:lumOff val="60000"/>
              </a:schemeClr>
            </a:solidFill>
            <a:headEnd type="none"/>
            <a:tailEnd type="none"/>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p:nvPicPr>
        <p:blipFill>
          <a:blip r:embed="rId5" cstate="screen">
            <a:grayscl/>
            <a:extLst>
              <a:ext uri="{28A0092B-C50C-407E-A947-70E740481C1C}">
                <a14:useLocalDpi xmlns:a14="http://schemas.microsoft.com/office/drawing/2010/main"/>
              </a:ext>
            </a:extLst>
          </a:blip>
          <a:stretch>
            <a:fillRect/>
          </a:stretch>
        </p:blipFill>
        <p:spPr>
          <a:xfrm>
            <a:off x="4195771" y="3939062"/>
            <a:ext cx="970717" cy="970717"/>
          </a:xfrm>
          <a:prstGeom prst="rect">
            <a:avLst/>
          </a:prstGeom>
        </p:spPr>
      </p:pic>
      <p:pic>
        <p:nvPicPr>
          <p:cNvPr id="9" name="Picture 8"/>
          <p:cNvPicPr>
            <a:picLocks noChangeAspect="1"/>
          </p:cNvPicPr>
          <p:nvPr/>
        </p:nvPicPr>
        <p:blipFill>
          <a:blip r:embed="rId6" cstate="print">
            <a:grayscl/>
            <a:extLst>
              <a:ext uri="{28A0092B-C50C-407E-A947-70E740481C1C}">
                <a14:useLocalDpi xmlns:a14="http://schemas.microsoft.com/office/drawing/2010/main"/>
              </a:ext>
            </a:extLst>
          </a:blip>
          <a:stretch>
            <a:fillRect/>
          </a:stretch>
        </p:blipFill>
        <p:spPr>
          <a:xfrm>
            <a:off x="2490034" y="3340758"/>
            <a:ext cx="1083663" cy="1083663"/>
          </a:xfrm>
          <a:prstGeom prst="rect">
            <a:avLst/>
          </a:prstGeom>
        </p:spPr>
      </p:pic>
      <p:cxnSp>
        <p:nvCxnSpPr>
          <p:cNvPr id="10" name="Straight Arrow Connector 9"/>
          <p:cNvCxnSpPr/>
          <p:nvPr/>
        </p:nvCxnSpPr>
        <p:spPr>
          <a:xfrm>
            <a:off x="1874090" y="3807986"/>
            <a:ext cx="543047" cy="0"/>
          </a:xfrm>
          <a:prstGeom prst="straightConnector1">
            <a:avLst/>
          </a:prstGeom>
          <a:ln w="41275">
            <a:solidFill>
              <a:schemeClr val="accent5">
                <a:lumMod val="40000"/>
                <a:lumOff val="60000"/>
              </a:schemeClr>
            </a:solidFill>
            <a:headEnd type="none"/>
            <a:tailEnd type="triangle" w="lg" len="med"/>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p:nvPicPr>
        <p:blipFill>
          <a:blip r:embed="rId7" cstate="screen">
            <a:grayscl/>
            <a:extLst>
              <a:ext uri="{28A0092B-C50C-407E-A947-70E740481C1C}">
                <a14:useLocalDpi xmlns:a14="http://schemas.microsoft.com/office/drawing/2010/main"/>
              </a:ext>
            </a:extLst>
          </a:blip>
          <a:stretch>
            <a:fillRect/>
          </a:stretch>
        </p:blipFill>
        <p:spPr>
          <a:xfrm>
            <a:off x="4429063" y="3249097"/>
            <a:ext cx="438398" cy="442689"/>
          </a:xfrm>
          <a:prstGeom prst="rect">
            <a:avLst/>
          </a:prstGeom>
        </p:spPr>
      </p:pic>
      <p:pic>
        <p:nvPicPr>
          <p:cNvPr id="12" name="Picture 11"/>
          <p:cNvPicPr>
            <a:picLocks noChangeAspect="1"/>
          </p:cNvPicPr>
          <p:nvPr/>
        </p:nvPicPr>
        <p:blipFill>
          <a:blip r:embed="rId8">
            <a:grayscl/>
            <a:extLst>
              <a:ext uri="{28A0092B-C50C-407E-A947-70E740481C1C}">
                <a14:useLocalDpi xmlns:a14="http://schemas.microsoft.com/office/drawing/2010/main"/>
              </a:ext>
            </a:extLst>
          </a:blip>
          <a:stretch>
            <a:fillRect/>
          </a:stretch>
        </p:blipFill>
        <p:spPr>
          <a:xfrm>
            <a:off x="817812" y="3464118"/>
            <a:ext cx="948922" cy="691463"/>
          </a:xfrm>
          <a:prstGeom prst="rect">
            <a:avLst/>
          </a:prstGeom>
        </p:spPr>
      </p:pic>
      <p:cxnSp>
        <p:nvCxnSpPr>
          <p:cNvPr id="23" name="Straight Arrow Connector 22"/>
          <p:cNvCxnSpPr/>
          <p:nvPr/>
        </p:nvCxnSpPr>
        <p:spPr>
          <a:xfrm flipH="1">
            <a:off x="6543914" y="3807986"/>
            <a:ext cx="805858" cy="0"/>
          </a:xfrm>
          <a:prstGeom prst="straightConnector1">
            <a:avLst/>
          </a:prstGeom>
          <a:ln w="41275">
            <a:solidFill>
              <a:srgbClr val="714B6C"/>
            </a:solidFill>
            <a:headEnd type="triangle" w="lg" len="med"/>
            <a:tailEnd type="none" w="lg" len="med"/>
          </a:ln>
        </p:spPr>
        <p:style>
          <a:lnRef idx="1">
            <a:schemeClr val="accent1"/>
          </a:lnRef>
          <a:fillRef idx="0">
            <a:schemeClr val="accent1"/>
          </a:fillRef>
          <a:effectRef idx="0">
            <a:schemeClr val="accent1"/>
          </a:effectRef>
          <a:fontRef idx="minor">
            <a:schemeClr val="tx1"/>
          </a:fontRef>
        </p:style>
      </p:cxnSp>
      <p:pic>
        <p:nvPicPr>
          <p:cNvPr id="31" name="Picture 30"/>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5685797" y="3379838"/>
            <a:ext cx="843923" cy="843923"/>
          </a:xfrm>
          <a:prstGeom prst="rect">
            <a:avLst/>
          </a:prstGeom>
        </p:spPr>
      </p:pic>
      <p:grpSp>
        <p:nvGrpSpPr>
          <p:cNvPr id="53" name="Group 52"/>
          <p:cNvGrpSpPr/>
          <p:nvPr/>
        </p:nvGrpSpPr>
        <p:grpSpPr>
          <a:xfrm>
            <a:off x="7167489" y="4661898"/>
            <a:ext cx="2113034" cy="905179"/>
            <a:chOff x="5421783" y="2490194"/>
            <a:chExt cx="2198935" cy="941979"/>
          </a:xfrm>
        </p:grpSpPr>
        <p:sp>
          <p:nvSpPr>
            <p:cNvPr id="54" name="Lightning Bolt 53"/>
            <p:cNvSpPr/>
            <p:nvPr/>
          </p:nvSpPr>
          <p:spPr bwMode="auto">
            <a:xfrm>
              <a:off x="5421783" y="2637666"/>
              <a:ext cx="312291" cy="364442"/>
            </a:xfrm>
            <a:prstGeom prst="lightningBol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735" tIns="140588" rIns="175735" bIns="140588" numCol="1" spcCol="0" rtlCol="0" fromWordArt="0" anchor="t" anchorCtr="0" forceAA="0" compatLnSpc="1">
              <a:prstTxWarp prst="textNoShape">
                <a:avLst/>
              </a:prstTxWarp>
              <a:noAutofit/>
            </a:bodyPr>
            <a:lstStyle/>
            <a:p>
              <a:pPr algn="ctr" defTabSz="895923" fontAlgn="base">
                <a:lnSpc>
                  <a:spcPct val="90000"/>
                </a:lnSpc>
                <a:spcBef>
                  <a:spcPct val="0"/>
                </a:spcBef>
                <a:spcAft>
                  <a:spcPct val="0"/>
                </a:spcAft>
              </a:pPr>
              <a:endParaRPr lang="en-US" sz="2307" dirty="0" err="1">
                <a:solidFill>
                  <a:srgbClr val="FFFFFF"/>
                </a:solidFill>
                <a:ea typeface="Segoe UI" pitchFamily="34" charset="0"/>
                <a:cs typeface="Segoe UI" pitchFamily="34" charset="0"/>
              </a:endParaRPr>
            </a:p>
          </p:txBody>
        </p:sp>
        <p:sp>
          <p:nvSpPr>
            <p:cNvPr id="55" name="TextBox 54"/>
            <p:cNvSpPr txBox="1"/>
            <p:nvPr/>
          </p:nvSpPr>
          <p:spPr>
            <a:xfrm>
              <a:off x="5804736" y="2490194"/>
              <a:ext cx="1815982" cy="941979"/>
            </a:xfrm>
            <a:prstGeom prst="rect">
              <a:avLst/>
            </a:prstGeom>
            <a:noFill/>
          </p:spPr>
          <p:txBody>
            <a:bodyPr wrap="square" rtlCol="0">
              <a:spAutoFit/>
            </a:bodyPr>
            <a:lstStyle/>
            <a:p>
              <a:r>
                <a:rPr lang="en-US" sz="1765" dirty="0">
                  <a:solidFill>
                    <a:srgbClr val="FF8C00"/>
                  </a:solidFill>
                </a:rPr>
                <a:t>Server</a:t>
              </a:r>
            </a:p>
            <a:p>
              <a:r>
                <a:rPr lang="en-US" sz="1765" dirty="0">
                  <a:solidFill>
                    <a:srgbClr val="FF8C00"/>
                  </a:solidFill>
                </a:rPr>
                <a:t>Conflict resolution</a:t>
              </a:r>
            </a:p>
          </p:txBody>
        </p:sp>
      </p:grpSp>
    </p:spTree>
    <p:extLst>
      <p:ext uri="{BB962C8B-B14F-4D97-AF65-F5344CB8AC3E}">
        <p14:creationId xmlns:p14="http://schemas.microsoft.com/office/powerpoint/2010/main" val="354945604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fade">
                                      <p:cBhvr>
                                        <p:cTn id="7" dur="500"/>
                                        <p:tgtEl>
                                          <p:spTgt spid="5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8"/>
                                        </p:tgtEl>
                                        <p:attrNameLst>
                                          <p:attrName>style.visibility</p:attrName>
                                        </p:attrNameLst>
                                      </p:cBhvr>
                                      <p:to>
                                        <p:strVal val="visible"/>
                                      </p:to>
                                    </p:set>
                                    <p:animEffect transition="in" filter="fade">
                                      <p:cBhvr>
                                        <p:cTn id="12"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5132661" y="4039239"/>
            <a:ext cx="1702947" cy="621947"/>
          </a:xfrm>
          <a:prstGeom prst="rect">
            <a:avLst/>
          </a:prstGeom>
          <a:noFill/>
        </p:spPr>
        <p:txBody>
          <a:bodyPr wrap="square" lIns="179214" tIns="143372" rIns="179214" bIns="143372" rtlCol="0">
            <a:spAutoFit/>
          </a:bodyPr>
          <a:lstStyle/>
          <a:p>
            <a:pPr algn="ctr">
              <a:lnSpc>
                <a:spcPct val="90000"/>
              </a:lnSpc>
              <a:spcAft>
                <a:spcPts val="588"/>
              </a:spcAft>
            </a:pPr>
            <a:r>
              <a:rPr lang="en-US" sz="2400" dirty="0">
                <a:solidFill>
                  <a:srgbClr val="00188F"/>
                </a:solidFill>
                <a:latin typeface="Segoe UI Symbol" panose="020B0502040204020203" pitchFamily="34" charset="0"/>
                <a:ea typeface="Segoe UI Symbol" panose="020B0502040204020203" pitchFamily="34" charset="0"/>
              </a:rPr>
              <a:t>▲</a:t>
            </a:r>
            <a:r>
              <a:rPr lang="en-US" sz="2400" dirty="0">
                <a:solidFill>
                  <a:srgbClr val="00188F"/>
                </a:solidFill>
              </a:rPr>
              <a:t>, 1</a:t>
            </a:r>
          </a:p>
        </p:txBody>
      </p:sp>
      <p:sp>
        <p:nvSpPr>
          <p:cNvPr id="43" name="TextBox 42"/>
          <p:cNvSpPr txBox="1"/>
          <p:nvPr/>
        </p:nvSpPr>
        <p:spPr>
          <a:xfrm>
            <a:off x="5126504" y="4039239"/>
            <a:ext cx="1702947" cy="621947"/>
          </a:xfrm>
          <a:prstGeom prst="rect">
            <a:avLst/>
          </a:prstGeom>
          <a:solidFill>
            <a:schemeClr val="bg1"/>
          </a:solidFill>
        </p:spPr>
        <p:txBody>
          <a:bodyPr wrap="square" lIns="179214" tIns="143372" rIns="179214" bIns="143372" rtlCol="0">
            <a:spAutoFit/>
          </a:bodyPr>
          <a:lstStyle/>
          <a:p>
            <a:pPr algn="ctr">
              <a:lnSpc>
                <a:spcPct val="90000"/>
              </a:lnSpc>
              <a:spcAft>
                <a:spcPts val="588"/>
              </a:spcAft>
            </a:pPr>
            <a:r>
              <a:rPr lang="en-US" sz="2400" dirty="0">
                <a:solidFill>
                  <a:srgbClr val="B4009E"/>
                </a:solidFill>
                <a:latin typeface="Segoe UI Symbol" panose="020B0502040204020203" pitchFamily="34" charset="0"/>
                <a:ea typeface="Segoe UI Symbol" panose="020B0502040204020203" pitchFamily="34" charset="0"/>
              </a:rPr>
              <a:t>■, 2</a:t>
            </a:r>
            <a:r>
              <a:rPr lang="en-US" sz="2400" dirty="0">
                <a:solidFill>
                  <a:srgbClr val="B4009E"/>
                </a:solidFill>
              </a:rPr>
              <a:t> </a:t>
            </a:r>
          </a:p>
        </p:txBody>
      </p:sp>
      <p:sp>
        <p:nvSpPr>
          <p:cNvPr id="50" name="TextBox 49"/>
          <p:cNvSpPr txBox="1"/>
          <p:nvPr/>
        </p:nvSpPr>
        <p:spPr>
          <a:xfrm>
            <a:off x="1933286" y="4960980"/>
            <a:ext cx="1702947" cy="621947"/>
          </a:xfrm>
          <a:prstGeom prst="rect">
            <a:avLst/>
          </a:prstGeom>
          <a:noFill/>
        </p:spPr>
        <p:txBody>
          <a:bodyPr wrap="square" lIns="179214" tIns="143372" rIns="179214" bIns="143372" rtlCol="0">
            <a:spAutoFit/>
          </a:bodyPr>
          <a:lstStyle/>
          <a:p>
            <a:pPr algn="ctr">
              <a:lnSpc>
                <a:spcPct val="90000"/>
              </a:lnSpc>
              <a:spcAft>
                <a:spcPts val="588"/>
              </a:spcAft>
            </a:pPr>
            <a:r>
              <a:rPr lang="en-US" sz="2400" dirty="0">
                <a:solidFill>
                  <a:srgbClr val="00188F"/>
                </a:solidFill>
                <a:latin typeface="Segoe UI Symbol" panose="020B0502040204020203" pitchFamily="34" charset="0"/>
                <a:ea typeface="Segoe UI Symbol" panose="020B0502040204020203" pitchFamily="34" charset="0"/>
              </a:rPr>
              <a:t>▲</a:t>
            </a:r>
            <a:r>
              <a:rPr lang="en-US" sz="2400" dirty="0">
                <a:solidFill>
                  <a:srgbClr val="00188F"/>
                </a:solidFill>
              </a:rPr>
              <a:t>, 1</a:t>
            </a:r>
          </a:p>
        </p:txBody>
      </p:sp>
      <p:sp>
        <p:nvSpPr>
          <p:cNvPr id="49" name="TextBox 48"/>
          <p:cNvSpPr txBox="1"/>
          <p:nvPr/>
        </p:nvSpPr>
        <p:spPr>
          <a:xfrm>
            <a:off x="8295232" y="4039239"/>
            <a:ext cx="1702947" cy="621947"/>
          </a:xfrm>
          <a:prstGeom prst="rect">
            <a:avLst/>
          </a:prstGeom>
          <a:noFill/>
        </p:spPr>
        <p:txBody>
          <a:bodyPr wrap="square" lIns="179214" tIns="143372" rIns="179214" bIns="143372" rtlCol="0">
            <a:spAutoFit/>
          </a:bodyPr>
          <a:lstStyle/>
          <a:p>
            <a:pPr algn="ctr">
              <a:lnSpc>
                <a:spcPct val="90000"/>
              </a:lnSpc>
              <a:spcAft>
                <a:spcPts val="588"/>
              </a:spcAft>
            </a:pPr>
            <a:r>
              <a:rPr lang="en-US" sz="2400" dirty="0">
                <a:solidFill>
                  <a:srgbClr val="00B294">
                    <a:lumMod val="75000"/>
                  </a:srgbClr>
                </a:solidFill>
                <a:latin typeface="Segoe UI Symbol" panose="020B0502040204020203" pitchFamily="34" charset="0"/>
                <a:ea typeface="Segoe UI Symbol" panose="020B0502040204020203" pitchFamily="34" charset="0"/>
              </a:rPr>
              <a:t>▲, 1</a:t>
            </a:r>
            <a:r>
              <a:rPr lang="en-US" sz="2400" dirty="0">
                <a:solidFill>
                  <a:srgbClr val="00B294">
                    <a:lumMod val="75000"/>
                  </a:srgbClr>
                </a:solidFill>
              </a:rPr>
              <a:t> </a:t>
            </a:r>
          </a:p>
        </p:txBody>
      </p:sp>
      <p:sp>
        <p:nvSpPr>
          <p:cNvPr id="22" name="TextBox 21"/>
          <p:cNvSpPr txBox="1"/>
          <p:nvPr/>
        </p:nvSpPr>
        <p:spPr>
          <a:xfrm>
            <a:off x="1910710" y="4960980"/>
            <a:ext cx="1702947" cy="621947"/>
          </a:xfrm>
          <a:prstGeom prst="rect">
            <a:avLst/>
          </a:prstGeom>
          <a:solidFill>
            <a:schemeClr val="bg1"/>
          </a:solidFill>
        </p:spPr>
        <p:txBody>
          <a:bodyPr wrap="square" lIns="179214" tIns="143372" rIns="179214" bIns="143372" rtlCol="0">
            <a:spAutoFit/>
          </a:bodyPr>
          <a:lstStyle/>
          <a:p>
            <a:pPr algn="ctr">
              <a:lnSpc>
                <a:spcPct val="90000"/>
              </a:lnSpc>
              <a:spcAft>
                <a:spcPts val="588"/>
              </a:spcAft>
            </a:pPr>
            <a:r>
              <a:rPr lang="en-US" sz="2400" dirty="0">
                <a:solidFill>
                  <a:srgbClr val="FF8C00"/>
                </a:solidFill>
                <a:latin typeface="Segoe UI Symbol" panose="020B0502040204020203" pitchFamily="34" charset="0"/>
                <a:ea typeface="Segoe UI Symbol" panose="020B0502040204020203" pitchFamily="34" charset="0"/>
              </a:rPr>
              <a:t>●, 2</a:t>
            </a:r>
            <a:endParaRPr lang="en-US" sz="2400" dirty="0">
              <a:solidFill>
                <a:srgbClr val="FF8C00"/>
              </a:solidFill>
            </a:endParaRPr>
          </a:p>
        </p:txBody>
      </p:sp>
      <p:sp>
        <p:nvSpPr>
          <p:cNvPr id="39" name="TextBox 38"/>
          <p:cNvSpPr txBox="1"/>
          <p:nvPr/>
        </p:nvSpPr>
        <p:spPr>
          <a:xfrm>
            <a:off x="8303866" y="4039239"/>
            <a:ext cx="1702947" cy="621947"/>
          </a:xfrm>
          <a:prstGeom prst="rect">
            <a:avLst/>
          </a:prstGeom>
          <a:solidFill>
            <a:schemeClr val="bg1"/>
          </a:solidFill>
        </p:spPr>
        <p:txBody>
          <a:bodyPr wrap="square" lIns="179214" tIns="143372" rIns="179214" bIns="143372" rtlCol="0">
            <a:spAutoFit/>
          </a:bodyPr>
          <a:lstStyle/>
          <a:p>
            <a:pPr algn="ctr">
              <a:lnSpc>
                <a:spcPct val="90000"/>
              </a:lnSpc>
              <a:spcAft>
                <a:spcPts val="588"/>
              </a:spcAft>
            </a:pPr>
            <a:r>
              <a:rPr lang="en-US" sz="2400" dirty="0">
                <a:solidFill>
                  <a:srgbClr val="B4009E"/>
                </a:solidFill>
                <a:latin typeface="Segoe UI Symbol" panose="020B0502040204020203" pitchFamily="34" charset="0"/>
                <a:ea typeface="Segoe UI Symbol" panose="020B0502040204020203" pitchFamily="34" charset="0"/>
              </a:rPr>
              <a:t>■, 2</a:t>
            </a:r>
            <a:r>
              <a:rPr lang="en-US" sz="2400" dirty="0">
                <a:solidFill>
                  <a:srgbClr val="B4009E"/>
                </a:solidFill>
              </a:rPr>
              <a:t> </a:t>
            </a:r>
          </a:p>
        </p:txBody>
      </p:sp>
      <p:sp>
        <p:nvSpPr>
          <p:cNvPr id="3" name="Title 2"/>
          <p:cNvSpPr>
            <a:spLocks noGrp="1"/>
          </p:cNvSpPr>
          <p:nvPr>
            <p:ph type="title"/>
          </p:nvPr>
        </p:nvSpPr>
        <p:spPr>
          <a:prstGeom prst="rect">
            <a:avLst/>
          </a:prstGeom>
        </p:spPr>
        <p:txBody>
          <a:bodyPr vert="horz" wrap="square" lIns="121870" tIns="60935" rIns="121870" bIns="60935" rtlCol="0" anchor="t">
            <a:noAutofit/>
          </a:bodyPr>
          <a:lstStyle/>
          <a:p>
            <a:pPr algn="l"/>
            <a:r>
              <a:rPr lang="en-US" sz="3333" dirty="0"/>
              <a:t>Detect Conflicts with Optimistic Concurrency</a:t>
            </a:r>
          </a:p>
        </p:txBody>
      </p:sp>
      <p:pic>
        <p:nvPicPr>
          <p:cNvPr id="5" name="Picture 7"/>
          <p:cNvPicPr>
            <a:picLocks noChangeAspect="1" noChangeArrowheads="1"/>
          </p:cNvPicPr>
          <p:nvPr/>
        </p:nvPicPr>
        <p:blipFill>
          <a:blip r:embed="rId3" cstate="print">
            <a:duotone>
              <a:prstClr val="black"/>
              <a:srgbClr val="D9C3A5">
                <a:tint val="50000"/>
                <a:satMod val="180000"/>
              </a:srgbClr>
            </a:duotone>
            <a:extLst>
              <a:ext uri="{28A0092B-C50C-407E-A947-70E740481C1C}">
                <a14:useLocalDpi xmlns:a14="http://schemas.microsoft.com/office/drawing/2010/main"/>
              </a:ext>
            </a:extLst>
          </a:blip>
          <a:srcRect/>
          <a:stretch>
            <a:fillRect/>
          </a:stretch>
        </p:blipFill>
        <p:spPr bwMode="auto">
          <a:xfrm>
            <a:off x="718664" y="2330236"/>
            <a:ext cx="1031171" cy="168277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6" name="Picture 8"/>
          <p:cNvPicPr>
            <a:picLocks noChangeAspect="1" noChangeArrowheads="1"/>
          </p:cNvPicPr>
          <p:nvPr/>
        </p:nvPicPr>
        <p:blipFill>
          <a:blip r:embed="rId4" cstate="print">
            <a:duotone>
              <a:prstClr val="black"/>
              <a:srgbClr val="D9C3A5">
                <a:tint val="50000"/>
                <a:satMod val="180000"/>
              </a:srgbClr>
            </a:duotone>
            <a:extLst>
              <a:ext uri="{28A0092B-C50C-407E-A947-70E740481C1C}">
                <a14:useLocalDpi xmlns:a14="http://schemas.microsoft.com/office/drawing/2010/main"/>
              </a:ext>
            </a:extLst>
          </a:blip>
          <a:srcRect/>
          <a:stretch>
            <a:fillRect/>
          </a:stretch>
        </p:blipFill>
        <p:spPr bwMode="auto">
          <a:xfrm>
            <a:off x="10195366" y="2330236"/>
            <a:ext cx="978992" cy="1682772"/>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8" name="TextBox 7"/>
          <p:cNvSpPr txBox="1"/>
          <p:nvPr/>
        </p:nvSpPr>
        <p:spPr>
          <a:xfrm>
            <a:off x="286101" y="1622272"/>
            <a:ext cx="1926580" cy="621947"/>
          </a:xfrm>
          <a:prstGeom prst="rect">
            <a:avLst/>
          </a:prstGeom>
          <a:noFill/>
        </p:spPr>
        <p:txBody>
          <a:bodyPr wrap="square" lIns="179214" tIns="143372" rIns="179214" bIns="143372" rtlCol="0">
            <a:spAutoFit/>
          </a:bodyPr>
          <a:lstStyle/>
          <a:p>
            <a:pPr algn="ctr">
              <a:lnSpc>
                <a:spcPct val="90000"/>
              </a:lnSpc>
              <a:spcAft>
                <a:spcPts val="588"/>
              </a:spcAft>
            </a:pPr>
            <a:r>
              <a:rPr lang="en-US" sz="2400" dirty="0">
                <a:solidFill>
                  <a:srgbClr val="404040"/>
                </a:solidFill>
                <a:latin typeface="Segoe UI Light"/>
              </a:rPr>
              <a:t>Device 1</a:t>
            </a:r>
          </a:p>
        </p:txBody>
      </p:sp>
      <p:sp>
        <p:nvSpPr>
          <p:cNvPr id="9" name="TextBox 8"/>
          <p:cNvSpPr txBox="1"/>
          <p:nvPr/>
        </p:nvSpPr>
        <p:spPr>
          <a:xfrm>
            <a:off x="5132659" y="1438135"/>
            <a:ext cx="1523691" cy="621947"/>
          </a:xfrm>
          <a:prstGeom prst="rect">
            <a:avLst/>
          </a:prstGeom>
          <a:noFill/>
        </p:spPr>
        <p:txBody>
          <a:bodyPr wrap="square" lIns="179214" tIns="143372" rIns="179214" bIns="143372" rtlCol="0">
            <a:spAutoFit/>
          </a:bodyPr>
          <a:lstStyle/>
          <a:p>
            <a:pPr algn="ctr">
              <a:lnSpc>
                <a:spcPct val="90000"/>
              </a:lnSpc>
              <a:spcAft>
                <a:spcPts val="588"/>
              </a:spcAft>
            </a:pPr>
            <a:r>
              <a:rPr lang="en-US" sz="2400" dirty="0">
                <a:solidFill>
                  <a:srgbClr val="404040"/>
                </a:solidFill>
                <a:latin typeface="Segoe UI Light"/>
              </a:rPr>
              <a:t>Server</a:t>
            </a:r>
          </a:p>
        </p:txBody>
      </p:sp>
      <p:sp>
        <p:nvSpPr>
          <p:cNvPr id="10" name="TextBox 9"/>
          <p:cNvSpPr txBox="1"/>
          <p:nvPr/>
        </p:nvSpPr>
        <p:spPr>
          <a:xfrm>
            <a:off x="9833388" y="1622272"/>
            <a:ext cx="1702947" cy="621947"/>
          </a:xfrm>
          <a:prstGeom prst="rect">
            <a:avLst/>
          </a:prstGeom>
          <a:noFill/>
        </p:spPr>
        <p:txBody>
          <a:bodyPr wrap="square" lIns="179214" tIns="143372" rIns="179214" bIns="143372" rtlCol="0">
            <a:spAutoFit/>
          </a:bodyPr>
          <a:lstStyle/>
          <a:p>
            <a:pPr algn="ctr">
              <a:lnSpc>
                <a:spcPct val="90000"/>
              </a:lnSpc>
              <a:spcAft>
                <a:spcPts val="588"/>
              </a:spcAft>
            </a:pPr>
            <a:r>
              <a:rPr lang="en-US" sz="2400" dirty="0">
                <a:solidFill>
                  <a:srgbClr val="404040"/>
                </a:solidFill>
                <a:latin typeface="Segoe UI Light"/>
              </a:rPr>
              <a:t>Device 2</a:t>
            </a:r>
          </a:p>
        </p:txBody>
      </p:sp>
      <p:sp>
        <p:nvSpPr>
          <p:cNvPr id="11" name="TextBox 10"/>
          <p:cNvSpPr txBox="1"/>
          <p:nvPr/>
        </p:nvSpPr>
        <p:spPr>
          <a:xfrm>
            <a:off x="2205815" y="2253254"/>
            <a:ext cx="1163642" cy="621947"/>
          </a:xfrm>
          <a:prstGeom prst="rect">
            <a:avLst/>
          </a:prstGeom>
          <a:noFill/>
        </p:spPr>
        <p:txBody>
          <a:bodyPr wrap="square" lIns="179214" tIns="143372" rIns="179214" bIns="143372" rtlCol="0">
            <a:spAutoFit/>
          </a:bodyPr>
          <a:lstStyle/>
          <a:p>
            <a:pPr>
              <a:lnSpc>
                <a:spcPct val="90000"/>
              </a:lnSpc>
              <a:spcAft>
                <a:spcPts val="588"/>
              </a:spcAft>
            </a:pPr>
            <a:r>
              <a:rPr lang="en-US" sz="2400" dirty="0">
                <a:solidFill>
                  <a:srgbClr val="00188F"/>
                </a:solidFill>
              </a:rPr>
              <a:t> </a:t>
            </a:r>
            <a:r>
              <a:rPr lang="en-US" sz="2400" dirty="0">
                <a:solidFill>
                  <a:srgbClr val="00188F"/>
                </a:solidFill>
                <a:latin typeface="Segoe UI Symbol" panose="020B0502040204020203" pitchFamily="34" charset="0"/>
                <a:ea typeface="Segoe UI Symbol" panose="020B0502040204020203" pitchFamily="34" charset="0"/>
              </a:rPr>
              <a:t>▲, 1</a:t>
            </a:r>
            <a:r>
              <a:rPr lang="en-US" sz="2400" dirty="0">
                <a:solidFill>
                  <a:srgbClr val="00188F"/>
                </a:solidFill>
              </a:rPr>
              <a:t> </a:t>
            </a:r>
          </a:p>
        </p:txBody>
      </p:sp>
      <p:sp>
        <p:nvSpPr>
          <p:cNvPr id="12" name="TextBox 11"/>
          <p:cNvSpPr txBox="1"/>
          <p:nvPr/>
        </p:nvSpPr>
        <p:spPr>
          <a:xfrm>
            <a:off x="5132661" y="2253254"/>
            <a:ext cx="1702947" cy="621947"/>
          </a:xfrm>
          <a:prstGeom prst="rect">
            <a:avLst/>
          </a:prstGeom>
          <a:noFill/>
        </p:spPr>
        <p:txBody>
          <a:bodyPr wrap="square" lIns="179214" tIns="143372" rIns="179214" bIns="143372" rtlCol="0">
            <a:spAutoFit/>
          </a:bodyPr>
          <a:lstStyle/>
          <a:p>
            <a:pPr algn="ctr">
              <a:lnSpc>
                <a:spcPct val="90000"/>
              </a:lnSpc>
              <a:spcAft>
                <a:spcPts val="588"/>
              </a:spcAft>
            </a:pPr>
            <a:r>
              <a:rPr lang="en-US" sz="2400" dirty="0">
                <a:solidFill>
                  <a:srgbClr val="00188F"/>
                </a:solidFill>
                <a:latin typeface="Segoe UI Symbol" panose="020B0502040204020203" pitchFamily="34" charset="0"/>
                <a:ea typeface="Segoe UI Symbol" panose="020B0502040204020203" pitchFamily="34" charset="0"/>
              </a:rPr>
              <a:t>▲, 1</a:t>
            </a:r>
            <a:r>
              <a:rPr lang="en-US" sz="2400" dirty="0">
                <a:solidFill>
                  <a:srgbClr val="00188F"/>
                </a:solidFill>
              </a:rPr>
              <a:t> </a:t>
            </a:r>
          </a:p>
        </p:txBody>
      </p:sp>
      <p:sp>
        <p:nvSpPr>
          <p:cNvPr id="14" name="TextBox 13"/>
          <p:cNvSpPr txBox="1"/>
          <p:nvPr/>
        </p:nvSpPr>
        <p:spPr>
          <a:xfrm>
            <a:off x="1906024" y="3097736"/>
            <a:ext cx="1702947" cy="621947"/>
          </a:xfrm>
          <a:prstGeom prst="rect">
            <a:avLst/>
          </a:prstGeom>
          <a:noFill/>
        </p:spPr>
        <p:txBody>
          <a:bodyPr wrap="square" lIns="179214" tIns="143372" rIns="179214" bIns="143372" rtlCol="0">
            <a:spAutoFit/>
          </a:bodyPr>
          <a:lstStyle/>
          <a:p>
            <a:pPr algn="ctr">
              <a:lnSpc>
                <a:spcPct val="90000"/>
              </a:lnSpc>
              <a:spcAft>
                <a:spcPts val="588"/>
              </a:spcAft>
            </a:pPr>
            <a:r>
              <a:rPr lang="en-US" sz="2400" dirty="0">
                <a:solidFill>
                  <a:srgbClr val="00188F"/>
                </a:solidFill>
                <a:latin typeface="Segoe UI Symbol" panose="020B0502040204020203" pitchFamily="34" charset="0"/>
                <a:ea typeface="Segoe UI Symbol" panose="020B0502040204020203" pitchFamily="34" charset="0"/>
              </a:rPr>
              <a:t>▲</a:t>
            </a:r>
            <a:r>
              <a:rPr lang="en-US" sz="2400" dirty="0">
                <a:solidFill>
                  <a:srgbClr val="00188F"/>
                </a:solidFill>
              </a:rPr>
              <a:t>, 1</a:t>
            </a:r>
          </a:p>
        </p:txBody>
      </p:sp>
      <p:sp>
        <p:nvSpPr>
          <p:cNvPr id="17" name="TextBox 16"/>
          <p:cNvSpPr txBox="1"/>
          <p:nvPr/>
        </p:nvSpPr>
        <p:spPr>
          <a:xfrm>
            <a:off x="5132661" y="3097736"/>
            <a:ext cx="1702947" cy="621947"/>
          </a:xfrm>
          <a:prstGeom prst="rect">
            <a:avLst/>
          </a:prstGeom>
          <a:noFill/>
        </p:spPr>
        <p:txBody>
          <a:bodyPr wrap="square" lIns="179214" tIns="143372" rIns="179214" bIns="143372" rtlCol="0">
            <a:spAutoFit/>
          </a:bodyPr>
          <a:lstStyle/>
          <a:p>
            <a:pPr algn="ctr">
              <a:lnSpc>
                <a:spcPct val="90000"/>
              </a:lnSpc>
              <a:spcAft>
                <a:spcPts val="588"/>
              </a:spcAft>
            </a:pPr>
            <a:r>
              <a:rPr lang="en-US" sz="2400" dirty="0">
                <a:solidFill>
                  <a:srgbClr val="00188F"/>
                </a:solidFill>
                <a:latin typeface="Segoe UI Symbol" panose="020B0502040204020203" pitchFamily="34" charset="0"/>
                <a:ea typeface="Segoe UI Symbol" panose="020B0502040204020203" pitchFamily="34" charset="0"/>
              </a:rPr>
              <a:t>▲</a:t>
            </a:r>
            <a:r>
              <a:rPr lang="en-US" sz="2400" dirty="0">
                <a:solidFill>
                  <a:srgbClr val="00188F"/>
                </a:solidFill>
              </a:rPr>
              <a:t>, 1</a:t>
            </a:r>
          </a:p>
        </p:txBody>
      </p:sp>
      <p:sp>
        <p:nvSpPr>
          <p:cNvPr id="20" name="TextBox 19"/>
          <p:cNvSpPr txBox="1"/>
          <p:nvPr/>
        </p:nvSpPr>
        <p:spPr>
          <a:xfrm>
            <a:off x="1906024" y="4039239"/>
            <a:ext cx="1702947" cy="621947"/>
          </a:xfrm>
          <a:prstGeom prst="rect">
            <a:avLst/>
          </a:prstGeom>
          <a:noFill/>
        </p:spPr>
        <p:txBody>
          <a:bodyPr wrap="square" lIns="179214" tIns="143372" rIns="179214" bIns="143372" rtlCol="0">
            <a:spAutoFit/>
          </a:bodyPr>
          <a:lstStyle/>
          <a:p>
            <a:pPr algn="ctr">
              <a:lnSpc>
                <a:spcPct val="90000"/>
              </a:lnSpc>
              <a:spcAft>
                <a:spcPts val="588"/>
              </a:spcAft>
            </a:pPr>
            <a:r>
              <a:rPr lang="en-US" sz="2400" dirty="0">
                <a:solidFill>
                  <a:srgbClr val="00188F"/>
                </a:solidFill>
                <a:latin typeface="Segoe UI Symbol" panose="020B0502040204020203" pitchFamily="34" charset="0"/>
                <a:ea typeface="Segoe UI Symbol" panose="020B0502040204020203" pitchFamily="34" charset="0"/>
              </a:rPr>
              <a:t>▲</a:t>
            </a:r>
            <a:r>
              <a:rPr lang="en-US" sz="2400" dirty="0">
                <a:solidFill>
                  <a:srgbClr val="00188F"/>
                </a:solidFill>
              </a:rPr>
              <a:t>, 1</a:t>
            </a:r>
          </a:p>
        </p:txBody>
      </p:sp>
      <p:sp>
        <p:nvSpPr>
          <p:cNvPr id="27" name="TextBox 26"/>
          <p:cNvSpPr txBox="1"/>
          <p:nvPr/>
        </p:nvSpPr>
        <p:spPr>
          <a:xfrm>
            <a:off x="5132661" y="4960980"/>
            <a:ext cx="1702947" cy="621947"/>
          </a:xfrm>
          <a:prstGeom prst="rect">
            <a:avLst/>
          </a:prstGeom>
          <a:noFill/>
        </p:spPr>
        <p:txBody>
          <a:bodyPr wrap="square" lIns="179214" tIns="143372" rIns="179214" bIns="143372" rtlCol="0">
            <a:spAutoFit/>
          </a:bodyPr>
          <a:lstStyle/>
          <a:p>
            <a:pPr algn="ctr">
              <a:lnSpc>
                <a:spcPct val="90000"/>
              </a:lnSpc>
              <a:spcAft>
                <a:spcPts val="588"/>
              </a:spcAft>
            </a:pPr>
            <a:r>
              <a:rPr lang="en-US" sz="2400" dirty="0">
                <a:solidFill>
                  <a:srgbClr val="B4009E"/>
                </a:solidFill>
                <a:latin typeface="Segoe UI Symbol" panose="020B0502040204020203" pitchFamily="34" charset="0"/>
                <a:ea typeface="Segoe UI Symbol" panose="020B0502040204020203" pitchFamily="34" charset="0"/>
              </a:rPr>
              <a:t>■, 2</a:t>
            </a:r>
            <a:endParaRPr lang="en-US" sz="2400" dirty="0">
              <a:solidFill>
                <a:srgbClr val="B4009E"/>
              </a:solidFill>
            </a:endParaRPr>
          </a:p>
        </p:txBody>
      </p:sp>
      <p:cxnSp>
        <p:nvCxnSpPr>
          <p:cNvPr id="31" name="Straight Arrow Connector 30"/>
          <p:cNvCxnSpPr/>
          <p:nvPr/>
        </p:nvCxnSpPr>
        <p:spPr>
          <a:xfrm>
            <a:off x="3429713" y="2582771"/>
            <a:ext cx="1702947" cy="3017"/>
          </a:xfrm>
          <a:prstGeom prst="straightConnector1">
            <a:avLst/>
          </a:prstGeom>
          <a:ln w="44450">
            <a:solidFill>
              <a:srgbClr val="00B0F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6656349" y="3463217"/>
            <a:ext cx="1523691" cy="0"/>
          </a:xfrm>
          <a:prstGeom prst="straightConnector1">
            <a:avLst/>
          </a:prstGeom>
          <a:ln w="44450">
            <a:solidFill>
              <a:srgbClr val="00B0F0"/>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8303866" y="3097736"/>
            <a:ext cx="1702947" cy="621947"/>
          </a:xfrm>
          <a:prstGeom prst="rect">
            <a:avLst/>
          </a:prstGeom>
          <a:noFill/>
        </p:spPr>
        <p:txBody>
          <a:bodyPr wrap="square" lIns="179214" tIns="143372" rIns="179214" bIns="143372" rtlCol="0">
            <a:spAutoFit/>
          </a:bodyPr>
          <a:lstStyle/>
          <a:p>
            <a:pPr algn="ctr">
              <a:lnSpc>
                <a:spcPct val="90000"/>
              </a:lnSpc>
              <a:spcAft>
                <a:spcPts val="588"/>
              </a:spcAft>
            </a:pPr>
            <a:r>
              <a:rPr lang="en-US" sz="2400" dirty="0">
                <a:solidFill>
                  <a:srgbClr val="00188F"/>
                </a:solidFill>
                <a:latin typeface="Segoe UI Symbol" panose="020B0502040204020203" pitchFamily="34" charset="0"/>
                <a:ea typeface="Segoe UI Symbol" panose="020B0502040204020203" pitchFamily="34" charset="0"/>
              </a:rPr>
              <a:t>▲, 1</a:t>
            </a:r>
            <a:r>
              <a:rPr lang="en-US" sz="2400" dirty="0">
                <a:solidFill>
                  <a:srgbClr val="00188F"/>
                </a:solidFill>
              </a:rPr>
              <a:t> </a:t>
            </a:r>
          </a:p>
        </p:txBody>
      </p:sp>
      <p:sp>
        <p:nvSpPr>
          <p:cNvPr id="36" name="TextBox 35"/>
          <p:cNvSpPr txBox="1"/>
          <p:nvPr/>
        </p:nvSpPr>
        <p:spPr>
          <a:xfrm>
            <a:off x="3769793" y="2067798"/>
            <a:ext cx="1010766" cy="529606"/>
          </a:xfrm>
          <a:prstGeom prst="rect">
            <a:avLst/>
          </a:prstGeom>
          <a:noFill/>
        </p:spPr>
        <p:txBody>
          <a:bodyPr wrap="none" lIns="179214" tIns="143372" rIns="179214" bIns="143372" rtlCol="0">
            <a:spAutoFit/>
          </a:bodyPr>
          <a:lstStyle/>
          <a:p>
            <a:pPr>
              <a:lnSpc>
                <a:spcPct val="90000"/>
              </a:lnSpc>
              <a:spcAft>
                <a:spcPts val="588"/>
              </a:spcAft>
            </a:pPr>
            <a:r>
              <a:rPr lang="en-US" sz="1733" i="1" dirty="0">
                <a:solidFill>
                  <a:srgbClr val="00B0F0"/>
                </a:solidFill>
                <a:latin typeface="Segoe UI Semibold" panose="020B0702040204020203" pitchFamily="34" charset="0"/>
                <a:cs typeface="Segoe UI Semibold" panose="020B0702040204020203" pitchFamily="34" charset="0"/>
              </a:rPr>
              <a:t>Create</a:t>
            </a:r>
          </a:p>
        </p:txBody>
      </p:sp>
      <p:sp>
        <p:nvSpPr>
          <p:cNvPr id="37" name="TextBox 36"/>
          <p:cNvSpPr txBox="1"/>
          <p:nvPr/>
        </p:nvSpPr>
        <p:spPr>
          <a:xfrm>
            <a:off x="6968733" y="2985281"/>
            <a:ext cx="888315" cy="529606"/>
          </a:xfrm>
          <a:prstGeom prst="rect">
            <a:avLst/>
          </a:prstGeom>
          <a:noFill/>
        </p:spPr>
        <p:txBody>
          <a:bodyPr wrap="none" lIns="179214" tIns="143372" rIns="179214" bIns="143372" rtlCol="0">
            <a:spAutoFit/>
          </a:bodyPr>
          <a:lstStyle/>
          <a:p>
            <a:pPr>
              <a:lnSpc>
                <a:spcPct val="90000"/>
              </a:lnSpc>
              <a:spcAft>
                <a:spcPts val="588"/>
              </a:spcAft>
            </a:pPr>
            <a:r>
              <a:rPr lang="en-US" sz="1733" i="1" dirty="0">
                <a:solidFill>
                  <a:srgbClr val="00B0F0"/>
                </a:solidFill>
                <a:latin typeface="Segoe UI Semibold" panose="020B0702040204020203" pitchFamily="34" charset="0"/>
                <a:cs typeface="Segoe UI Semibold" panose="020B0702040204020203" pitchFamily="34" charset="0"/>
              </a:rPr>
              <a:t>Fetch</a:t>
            </a:r>
          </a:p>
        </p:txBody>
      </p:sp>
      <p:cxnSp>
        <p:nvCxnSpPr>
          <p:cNvPr id="40" name="Straight Arrow Connector 39"/>
          <p:cNvCxnSpPr/>
          <p:nvPr/>
        </p:nvCxnSpPr>
        <p:spPr>
          <a:xfrm>
            <a:off x="6677448" y="4352441"/>
            <a:ext cx="1523691" cy="0"/>
          </a:xfrm>
          <a:prstGeom prst="straightConnector1">
            <a:avLst/>
          </a:prstGeom>
          <a:ln w="44450">
            <a:solidFill>
              <a:srgbClr val="00B0F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6889688" y="3846784"/>
            <a:ext cx="1084690" cy="529606"/>
          </a:xfrm>
          <a:prstGeom prst="rect">
            <a:avLst/>
          </a:prstGeom>
          <a:noFill/>
        </p:spPr>
        <p:txBody>
          <a:bodyPr wrap="none" lIns="179214" tIns="143372" rIns="179214" bIns="143372" rtlCol="0">
            <a:spAutoFit/>
          </a:bodyPr>
          <a:lstStyle/>
          <a:p>
            <a:pPr>
              <a:lnSpc>
                <a:spcPct val="90000"/>
              </a:lnSpc>
              <a:spcAft>
                <a:spcPts val="588"/>
              </a:spcAft>
            </a:pPr>
            <a:r>
              <a:rPr lang="en-US" sz="1733" i="1" dirty="0">
                <a:solidFill>
                  <a:srgbClr val="00B0F0"/>
                </a:solidFill>
                <a:latin typeface="Segoe UI Semibold" panose="020B0702040204020203" pitchFamily="34" charset="0"/>
                <a:cs typeface="Segoe UI Semibold" panose="020B0702040204020203" pitchFamily="34" charset="0"/>
              </a:rPr>
              <a:t>Update</a:t>
            </a:r>
          </a:p>
        </p:txBody>
      </p:sp>
      <p:cxnSp>
        <p:nvCxnSpPr>
          <p:cNvPr id="44" name="Straight Arrow Connector 43"/>
          <p:cNvCxnSpPr/>
          <p:nvPr/>
        </p:nvCxnSpPr>
        <p:spPr>
          <a:xfrm>
            <a:off x="3450746" y="5256250"/>
            <a:ext cx="1675757" cy="0"/>
          </a:xfrm>
          <a:prstGeom prst="straightConnector1">
            <a:avLst/>
          </a:prstGeom>
          <a:ln w="44450">
            <a:solidFill>
              <a:srgbClr val="00B0F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3739018" y="4736764"/>
            <a:ext cx="1084690" cy="529606"/>
          </a:xfrm>
          <a:prstGeom prst="rect">
            <a:avLst/>
          </a:prstGeom>
          <a:noFill/>
        </p:spPr>
        <p:txBody>
          <a:bodyPr wrap="none" lIns="179214" tIns="143372" rIns="179214" bIns="143372" rtlCol="0">
            <a:spAutoFit/>
          </a:bodyPr>
          <a:lstStyle/>
          <a:p>
            <a:pPr>
              <a:lnSpc>
                <a:spcPct val="90000"/>
              </a:lnSpc>
              <a:spcAft>
                <a:spcPts val="588"/>
              </a:spcAft>
            </a:pPr>
            <a:r>
              <a:rPr lang="en-US" sz="1733" i="1" dirty="0">
                <a:solidFill>
                  <a:srgbClr val="00B0F0"/>
                </a:solidFill>
                <a:latin typeface="Segoe UI Semibold" panose="020B0702040204020203" pitchFamily="34" charset="0"/>
                <a:cs typeface="Segoe UI Semibold" panose="020B0702040204020203" pitchFamily="34" charset="0"/>
              </a:rPr>
              <a:t>Update</a:t>
            </a:r>
          </a:p>
        </p:txBody>
      </p:sp>
      <p:sp>
        <p:nvSpPr>
          <p:cNvPr id="51" name="TextBox 50"/>
          <p:cNvSpPr txBox="1"/>
          <p:nvPr/>
        </p:nvSpPr>
        <p:spPr>
          <a:xfrm>
            <a:off x="8303866" y="4960980"/>
            <a:ext cx="1702947" cy="621947"/>
          </a:xfrm>
          <a:prstGeom prst="rect">
            <a:avLst/>
          </a:prstGeom>
          <a:noFill/>
        </p:spPr>
        <p:txBody>
          <a:bodyPr wrap="square" lIns="179214" tIns="143372" rIns="179214" bIns="143372" rtlCol="0">
            <a:spAutoFit/>
          </a:bodyPr>
          <a:lstStyle/>
          <a:p>
            <a:pPr algn="ctr">
              <a:lnSpc>
                <a:spcPct val="90000"/>
              </a:lnSpc>
              <a:spcAft>
                <a:spcPts val="588"/>
              </a:spcAft>
            </a:pPr>
            <a:r>
              <a:rPr lang="en-US" sz="2400" dirty="0">
                <a:solidFill>
                  <a:srgbClr val="B4009E"/>
                </a:solidFill>
                <a:latin typeface="Segoe UI Symbol" panose="020B0502040204020203" pitchFamily="34" charset="0"/>
                <a:ea typeface="Segoe UI Symbol" panose="020B0502040204020203" pitchFamily="34" charset="0"/>
              </a:rPr>
              <a:t>■, 2</a:t>
            </a:r>
            <a:r>
              <a:rPr lang="en-US" sz="2400" dirty="0">
                <a:solidFill>
                  <a:srgbClr val="B4009E"/>
                </a:solidFill>
              </a:rPr>
              <a:t> </a:t>
            </a:r>
          </a:p>
        </p:txBody>
      </p:sp>
      <p:sp>
        <p:nvSpPr>
          <p:cNvPr id="52" name="TextBox 51"/>
          <p:cNvSpPr txBox="1"/>
          <p:nvPr/>
        </p:nvSpPr>
        <p:spPr>
          <a:xfrm>
            <a:off x="4594890" y="4752866"/>
            <a:ext cx="921380" cy="1028146"/>
          </a:xfrm>
          <a:prstGeom prst="rect">
            <a:avLst/>
          </a:prstGeom>
          <a:noFill/>
        </p:spPr>
        <p:txBody>
          <a:bodyPr wrap="none" lIns="179214" tIns="143372" rIns="179214" bIns="143372" rtlCol="0">
            <a:spAutoFit/>
          </a:bodyPr>
          <a:lstStyle/>
          <a:p>
            <a:pPr>
              <a:lnSpc>
                <a:spcPct val="90000"/>
              </a:lnSpc>
              <a:spcAft>
                <a:spcPts val="588"/>
              </a:spcAft>
            </a:pPr>
            <a:r>
              <a:rPr lang="en-US" sz="5333" dirty="0">
                <a:solidFill>
                  <a:srgbClr val="A50021"/>
                </a:solidFill>
                <a:latin typeface="Segoe UI Symbol" panose="020B0502040204020203" pitchFamily="34" charset="0"/>
                <a:ea typeface="Segoe UI Symbol" panose="020B0502040204020203" pitchFamily="34" charset="0"/>
              </a:rPr>
              <a:t>✘</a:t>
            </a:r>
            <a:endParaRPr lang="en-US" sz="2400" dirty="0">
              <a:solidFill>
                <a:srgbClr val="A50021"/>
              </a:solidFill>
            </a:endParaRPr>
          </a:p>
        </p:txBody>
      </p:sp>
    </p:spTree>
    <p:extLst>
      <p:ext uri="{BB962C8B-B14F-4D97-AF65-F5344CB8AC3E}">
        <p14:creationId xmlns:p14="http://schemas.microsoft.com/office/powerpoint/2010/main" val="1428311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8" fill="hold" nodeType="clickEffect">
                                  <p:stCondLst>
                                    <p:cond delay="0"/>
                                  </p:stCondLst>
                                  <p:childTnLst>
                                    <p:set>
                                      <p:cBhvr>
                                        <p:cTn id="11" dur="1" fill="hold">
                                          <p:stCondLst>
                                            <p:cond delay="0"/>
                                          </p:stCondLst>
                                        </p:cTn>
                                        <p:tgtEl>
                                          <p:spTgt spid="31"/>
                                        </p:tgtEl>
                                        <p:attrNameLst>
                                          <p:attrName>style.visibility</p:attrName>
                                        </p:attrNameLst>
                                      </p:cBhvr>
                                      <p:to>
                                        <p:strVal val="visible"/>
                                      </p:to>
                                    </p:set>
                                    <p:anim calcmode="lin" valueType="num">
                                      <p:cBhvr>
                                        <p:cTn id="12" dur="500" fill="hold"/>
                                        <p:tgtEl>
                                          <p:spTgt spid="31"/>
                                        </p:tgtEl>
                                        <p:attrNameLst>
                                          <p:attrName>ppt_x</p:attrName>
                                        </p:attrNameLst>
                                      </p:cBhvr>
                                      <p:tavLst>
                                        <p:tav tm="0">
                                          <p:val>
                                            <p:strVal val="#ppt_x-#ppt_w/2"/>
                                          </p:val>
                                        </p:tav>
                                        <p:tav tm="100000">
                                          <p:val>
                                            <p:strVal val="#ppt_x"/>
                                          </p:val>
                                        </p:tav>
                                      </p:tavLst>
                                    </p:anim>
                                    <p:anim calcmode="lin" valueType="num">
                                      <p:cBhvr>
                                        <p:cTn id="13" dur="500" fill="hold"/>
                                        <p:tgtEl>
                                          <p:spTgt spid="31"/>
                                        </p:tgtEl>
                                        <p:attrNameLst>
                                          <p:attrName>ppt_y</p:attrName>
                                        </p:attrNameLst>
                                      </p:cBhvr>
                                      <p:tavLst>
                                        <p:tav tm="0">
                                          <p:val>
                                            <p:strVal val="#ppt_y"/>
                                          </p:val>
                                        </p:tav>
                                        <p:tav tm="100000">
                                          <p:val>
                                            <p:strVal val="#ppt_y"/>
                                          </p:val>
                                        </p:tav>
                                      </p:tavLst>
                                    </p:anim>
                                    <p:anim calcmode="lin" valueType="num">
                                      <p:cBhvr>
                                        <p:cTn id="14" dur="500" fill="hold"/>
                                        <p:tgtEl>
                                          <p:spTgt spid="31"/>
                                        </p:tgtEl>
                                        <p:attrNameLst>
                                          <p:attrName>ppt_w</p:attrName>
                                        </p:attrNameLst>
                                      </p:cBhvr>
                                      <p:tavLst>
                                        <p:tav tm="0">
                                          <p:val>
                                            <p:fltVal val="0"/>
                                          </p:val>
                                        </p:tav>
                                        <p:tav tm="100000">
                                          <p:val>
                                            <p:strVal val="#ppt_w"/>
                                          </p:val>
                                        </p:tav>
                                      </p:tavLst>
                                    </p:anim>
                                    <p:anim calcmode="lin" valueType="num">
                                      <p:cBhvr>
                                        <p:cTn id="15" dur="500" fill="hold"/>
                                        <p:tgtEl>
                                          <p:spTgt spid="31"/>
                                        </p:tgtEl>
                                        <p:attrNameLst>
                                          <p:attrName>ppt_h</p:attrName>
                                        </p:attrNameLst>
                                      </p:cBhvr>
                                      <p:tavLst>
                                        <p:tav tm="0">
                                          <p:val>
                                            <p:strVal val="#ppt_h"/>
                                          </p:val>
                                        </p:tav>
                                        <p:tav tm="100000">
                                          <p:val>
                                            <p:strVal val="#ppt_h"/>
                                          </p:val>
                                        </p:tav>
                                      </p:tavLst>
                                    </p:anim>
                                  </p:childTnLst>
                                </p:cTn>
                              </p:par>
                              <p:par>
                                <p:cTn id="16" presetID="10" presetClass="entr" presetSubtype="0" fill="hold" grpId="0" nodeType="withEffect">
                                  <p:stCondLst>
                                    <p:cond delay="0"/>
                                  </p:stCondLst>
                                  <p:childTnLst>
                                    <p:set>
                                      <p:cBhvr>
                                        <p:cTn id="17" dur="1" fill="hold">
                                          <p:stCondLst>
                                            <p:cond delay="0"/>
                                          </p:stCondLst>
                                        </p:cTn>
                                        <p:tgtEl>
                                          <p:spTgt spid="36"/>
                                        </p:tgtEl>
                                        <p:attrNameLst>
                                          <p:attrName>style.visibility</p:attrName>
                                        </p:attrNameLst>
                                      </p:cBhvr>
                                      <p:to>
                                        <p:strVal val="visible"/>
                                      </p:to>
                                    </p:set>
                                    <p:animEffect transition="in" filter="fade">
                                      <p:cBhvr>
                                        <p:cTn id="18" dur="500"/>
                                        <p:tgtEl>
                                          <p:spTgt spid="36"/>
                                        </p:tgtEl>
                                      </p:cBhvr>
                                    </p:animEffect>
                                  </p:childTnLst>
                                </p:cTn>
                              </p:par>
                            </p:childTnLst>
                          </p:cTn>
                        </p:par>
                        <p:par>
                          <p:cTn id="19" fill="hold">
                            <p:stCondLst>
                              <p:cond delay="500"/>
                            </p:stCondLst>
                            <p:childTnLst>
                              <p:par>
                                <p:cTn id="20" presetID="10" presetClass="entr" presetSubtype="0" fill="hold" grpId="0" nodeType="after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fade">
                                      <p:cBhvr>
                                        <p:cTn id="30" dur="500"/>
                                        <p:tgtEl>
                                          <p:spTgt spid="17"/>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7"/>
                                        </p:tgtEl>
                                        <p:attrNameLst>
                                          <p:attrName>style.visibility</p:attrName>
                                        </p:attrNameLst>
                                      </p:cBhvr>
                                      <p:to>
                                        <p:strVal val="visible"/>
                                      </p:to>
                                    </p:set>
                                    <p:animEffect transition="in" filter="fade">
                                      <p:cBhvr>
                                        <p:cTn id="35" dur="500"/>
                                        <p:tgtEl>
                                          <p:spTgt spid="37"/>
                                        </p:tgtEl>
                                      </p:cBhvr>
                                    </p:animEffect>
                                  </p:childTnLst>
                                </p:cTn>
                              </p:par>
                              <p:par>
                                <p:cTn id="36" presetID="17" presetClass="entr" presetSubtype="8" fill="hold" nodeType="withEffect">
                                  <p:stCondLst>
                                    <p:cond delay="0"/>
                                  </p:stCondLst>
                                  <p:childTnLst>
                                    <p:set>
                                      <p:cBhvr>
                                        <p:cTn id="37" dur="1" fill="hold">
                                          <p:stCondLst>
                                            <p:cond delay="0"/>
                                          </p:stCondLst>
                                        </p:cTn>
                                        <p:tgtEl>
                                          <p:spTgt spid="32"/>
                                        </p:tgtEl>
                                        <p:attrNameLst>
                                          <p:attrName>style.visibility</p:attrName>
                                        </p:attrNameLst>
                                      </p:cBhvr>
                                      <p:to>
                                        <p:strVal val="visible"/>
                                      </p:to>
                                    </p:set>
                                    <p:anim calcmode="lin" valueType="num">
                                      <p:cBhvr>
                                        <p:cTn id="38" dur="500" fill="hold"/>
                                        <p:tgtEl>
                                          <p:spTgt spid="32"/>
                                        </p:tgtEl>
                                        <p:attrNameLst>
                                          <p:attrName>ppt_x</p:attrName>
                                        </p:attrNameLst>
                                      </p:cBhvr>
                                      <p:tavLst>
                                        <p:tav tm="0">
                                          <p:val>
                                            <p:strVal val="#ppt_x-#ppt_w/2"/>
                                          </p:val>
                                        </p:tav>
                                        <p:tav tm="100000">
                                          <p:val>
                                            <p:strVal val="#ppt_x"/>
                                          </p:val>
                                        </p:tav>
                                      </p:tavLst>
                                    </p:anim>
                                    <p:anim calcmode="lin" valueType="num">
                                      <p:cBhvr>
                                        <p:cTn id="39" dur="500" fill="hold"/>
                                        <p:tgtEl>
                                          <p:spTgt spid="32"/>
                                        </p:tgtEl>
                                        <p:attrNameLst>
                                          <p:attrName>ppt_y</p:attrName>
                                        </p:attrNameLst>
                                      </p:cBhvr>
                                      <p:tavLst>
                                        <p:tav tm="0">
                                          <p:val>
                                            <p:strVal val="#ppt_y"/>
                                          </p:val>
                                        </p:tav>
                                        <p:tav tm="100000">
                                          <p:val>
                                            <p:strVal val="#ppt_y"/>
                                          </p:val>
                                        </p:tav>
                                      </p:tavLst>
                                    </p:anim>
                                    <p:anim calcmode="lin" valueType="num">
                                      <p:cBhvr>
                                        <p:cTn id="40" dur="500" fill="hold"/>
                                        <p:tgtEl>
                                          <p:spTgt spid="32"/>
                                        </p:tgtEl>
                                        <p:attrNameLst>
                                          <p:attrName>ppt_w</p:attrName>
                                        </p:attrNameLst>
                                      </p:cBhvr>
                                      <p:tavLst>
                                        <p:tav tm="0">
                                          <p:val>
                                            <p:fltVal val="0"/>
                                          </p:val>
                                        </p:tav>
                                        <p:tav tm="100000">
                                          <p:val>
                                            <p:strVal val="#ppt_w"/>
                                          </p:val>
                                        </p:tav>
                                      </p:tavLst>
                                    </p:anim>
                                    <p:anim calcmode="lin" valueType="num">
                                      <p:cBhvr>
                                        <p:cTn id="41" dur="500" fill="hold"/>
                                        <p:tgtEl>
                                          <p:spTgt spid="32"/>
                                        </p:tgtEl>
                                        <p:attrNameLst>
                                          <p:attrName>ppt_h</p:attrName>
                                        </p:attrNameLst>
                                      </p:cBhvr>
                                      <p:tavLst>
                                        <p:tav tm="0">
                                          <p:val>
                                            <p:strVal val="#ppt_h"/>
                                          </p:val>
                                        </p:tav>
                                        <p:tav tm="100000">
                                          <p:val>
                                            <p:strVal val="#ppt_h"/>
                                          </p:val>
                                        </p:tav>
                                      </p:tavLst>
                                    </p:anim>
                                  </p:childTnLst>
                                </p:cTn>
                              </p:par>
                            </p:childTnLst>
                          </p:cTn>
                        </p:par>
                        <p:par>
                          <p:cTn id="42" fill="hold">
                            <p:stCondLst>
                              <p:cond delay="500"/>
                            </p:stCondLst>
                            <p:childTnLst>
                              <p:par>
                                <p:cTn id="43" presetID="10" presetClass="entr" presetSubtype="0" fill="hold" grpId="0" nodeType="afterEffect">
                                  <p:stCondLst>
                                    <p:cond delay="0"/>
                                  </p:stCondLst>
                                  <p:childTnLst>
                                    <p:set>
                                      <p:cBhvr>
                                        <p:cTn id="44" dur="1" fill="hold">
                                          <p:stCondLst>
                                            <p:cond delay="0"/>
                                          </p:stCondLst>
                                        </p:cTn>
                                        <p:tgtEl>
                                          <p:spTgt spid="33"/>
                                        </p:tgtEl>
                                        <p:attrNameLst>
                                          <p:attrName>style.visibility</p:attrName>
                                        </p:attrNameLst>
                                      </p:cBhvr>
                                      <p:to>
                                        <p:strVal val="visible"/>
                                      </p:to>
                                    </p:set>
                                    <p:animEffect transition="in" filter="fade">
                                      <p:cBhvr>
                                        <p:cTn id="45" dur="500"/>
                                        <p:tgtEl>
                                          <p:spTgt spid="33"/>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20"/>
                                        </p:tgtEl>
                                        <p:attrNameLst>
                                          <p:attrName>style.visibility</p:attrName>
                                        </p:attrNameLst>
                                      </p:cBhvr>
                                      <p:to>
                                        <p:strVal val="visible"/>
                                      </p:to>
                                    </p:set>
                                    <p:animEffect transition="in" filter="fade">
                                      <p:cBhvr>
                                        <p:cTn id="50" dur="500"/>
                                        <p:tgtEl>
                                          <p:spTgt spid="20"/>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18"/>
                                        </p:tgtEl>
                                        <p:attrNameLst>
                                          <p:attrName>style.visibility</p:attrName>
                                        </p:attrNameLst>
                                      </p:cBhvr>
                                      <p:to>
                                        <p:strVal val="visible"/>
                                      </p:to>
                                    </p:set>
                                    <p:animEffect transition="in" filter="fade">
                                      <p:cBhvr>
                                        <p:cTn id="53" dur="500"/>
                                        <p:tgtEl>
                                          <p:spTgt spid="18"/>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49"/>
                                        </p:tgtEl>
                                        <p:attrNameLst>
                                          <p:attrName>style.visibility</p:attrName>
                                        </p:attrNameLst>
                                      </p:cBhvr>
                                      <p:to>
                                        <p:strVal val="visible"/>
                                      </p:to>
                                    </p:set>
                                    <p:animEffect transition="in" filter="fade">
                                      <p:cBhvr>
                                        <p:cTn id="56" dur="500"/>
                                        <p:tgtEl>
                                          <p:spTgt spid="49"/>
                                        </p:tgtEl>
                                      </p:cBhvr>
                                    </p:animEffect>
                                  </p:childTnLst>
                                </p:cTn>
                              </p:par>
                            </p:childTnLst>
                          </p:cTn>
                        </p:par>
                      </p:childTnLst>
                    </p:cTn>
                  </p:par>
                  <p:par>
                    <p:cTn id="57" fill="hold">
                      <p:stCondLst>
                        <p:cond delay="indefinite"/>
                      </p:stCondLst>
                      <p:childTnLst>
                        <p:par>
                          <p:cTn id="58" fill="hold">
                            <p:stCondLst>
                              <p:cond delay="0"/>
                            </p:stCondLst>
                            <p:childTnLst>
                              <p:par>
                                <p:cTn id="59" presetID="17" presetClass="entr" presetSubtype="10" fill="hold" grpId="0" nodeType="clickEffect">
                                  <p:stCondLst>
                                    <p:cond delay="0"/>
                                  </p:stCondLst>
                                  <p:childTnLst>
                                    <p:set>
                                      <p:cBhvr>
                                        <p:cTn id="60" dur="1" fill="hold">
                                          <p:stCondLst>
                                            <p:cond delay="0"/>
                                          </p:stCondLst>
                                        </p:cTn>
                                        <p:tgtEl>
                                          <p:spTgt spid="39"/>
                                        </p:tgtEl>
                                        <p:attrNameLst>
                                          <p:attrName>style.visibility</p:attrName>
                                        </p:attrNameLst>
                                      </p:cBhvr>
                                      <p:to>
                                        <p:strVal val="visible"/>
                                      </p:to>
                                    </p:set>
                                    <p:anim calcmode="lin" valueType="num">
                                      <p:cBhvr>
                                        <p:cTn id="61" dur="750" fill="hold"/>
                                        <p:tgtEl>
                                          <p:spTgt spid="39"/>
                                        </p:tgtEl>
                                        <p:attrNameLst>
                                          <p:attrName>ppt_w</p:attrName>
                                        </p:attrNameLst>
                                      </p:cBhvr>
                                      <p:tavLst>
                                        <p:tav tm="0">
                                          <p:val>
                                            <p:fltVal val="0"/>
                                          </p:val>
                                        </p:tav>
                                        <p:tav tm="100000">
                                          <p:val>
                                            <p:strVal val="#ppt_w"/>
                                          </p:val>
                                        </p:tav>
                                      </p:tavLst>
                                    </p:anim>
                                    <p:anim calcmode="lin" valueType="num">
                                      <p:cBhvr>
                                        <p:cTn id="62" dur="750" fill="hold"/>
                                        <p:tgtEl>
                                          <p:spTgt spid="39"/>
                                        </p:tgtEl>
                                        <p:attrNameLst>
                                          <p:attrName>ppt_h</p:attrName>
                                        </p:attrNameLst>
                                      </p:cBhvr>
                                      <p:tavLst>
                                        <p:tav tm="0">
                                          <p:val>
                                            <p:strVal val="#ppt_h"/>
                                          </p:val>
                                        </p:tav>
                                        <p:tav tm="100000">
                                          <p:val>
                                            <p:strVal val="#ppt_h"/>
                                          </p:val>
                                        </p:tav>
                                      </p:tavLst>
                                    </p:anim>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41"/>
                                        </p:tgtEl>
                                        <p:attrNameLst>
                                          <p:attrName>style.visibility</p:attrName>
                                        </p:attrNameLst>
                                      </p:cBhvr>
                                      <p:to>
                                        <p:strVal val="visible"/>
                                      </p:to>
                                    </p:set>
                                    <p:animEffect transition="in" filter="fade">
                                      <p:cBhvr>
                                        <p:cTn id="67" dur="500"/>
                                        <p:tgtEl>
                                          <p:spTgt spid="41"/>
                                        </p:tgtEl>
                                      </p:cBhvr>
                                    </p:animEffect>
                                  </p:childTnLst>
                                </p:cTn>
                              </p:par>
                              <p:par>
                                <p:cTn id="68" presetID="17" presetClass="entr" presetSubtype="2" fill="hold" nodeType="withEffect">
                                  <p:stCondLst>
                                    <p:cond delay="0"/>
                                  </p:stCondLst>
                                  <p:childTnLst>
                                    <p:set>
                                      <p:cBhvr>
                                        <p:cTn id="69" dur="1" fill="hold">
                                          <p:stCondLst>
                                            <p:cond delay="0"/>
                                          </p:stCondLst>
                                        </p:cTn>
                                        <p:tgtEl>
                                          <p:spTgt spid="40"/>
                                        </p:tgtEl>
                                        <p:attrNameLst>
                                          <p:attrName>style.visibility</p:attrName>
                                        </p:attrNameLst>
                                      </p:cBhvr>
                                      <p:to>
                                        <p:strVal val="visible"/>
                                      </p:to>
                                    </p:set>
                                    <p:anim calcmode="lin" valueType="num">
                                      <p:cBhvr>
                                        <p:cTn id="70" dur="500" fill="hold"/>
                                        <p:tgtEl>
                                          <p:spTgt spid="40"/>
                                        </p:tgtEl>
                                        <p:attrNameLst>
                                          <p:attrName>ppt_x</p:attrName>
                                        </p:attrNameLst>
                                      </p:cBhvr>
                                      <p:tavLst>
                                        <p:tav tm="0">
                                          <p:val>
                                            <p:strVal val="#ppt_x+#ppt_w/2"/>
                                          </p:val>
                                        </p:tav>
                                        <p:tav tm="100000">
                                          <p:val>
                                            <p:strVal val="#ppt_x"/>
                                          </p:val>
                                        </p:tav>
                                      </p:tavLst>
                                    </p:anim>
                                    <p:anim calcmode="lin" valueType="num">
                                      <p:cBhvr>
                                        <p:cTn id="71" dur="500" fill="hold"/>
                                        <p:tgtEl>
                                          <p:spTgt spid="40"/>
                                        </p:tgtEl>
                                        <p:attrNameLst>
                                          <p:attrName>ppt_y</p:attrName>
                                        </p:attrNameLst>
                                      </p:cBhvr>
                                      <p:tavLst>
                                        <p:tav tm="0">
                                          <p:val>
                                            <p:strVal val="#ppt_y"/>
                                          </p:val>
                                        </p:tav>
                                        <p:tav tm="100000">
                                          <p:val>
                                            <p:strVal val="#ppt_y"/>
                                          </p:val>
                                        </p:tav>
                                      </p:tavLst>
                                    </p:anim>
                                    <p:anim calcmode="lin" valueType="num">
                                      <p:cBhvr>
                                        <p:cTn id="72" dur="500" fill="hold"/>
                                        <p:tgtEl>
                                          <p:spTgt spid="40"/>
                                        </p:tgtEl>
                                        <p:attrNameLst>
                                          <p:attrName>ppt_w</p:attrName>
                                        </p:attrNameLst>
                                      </p:cBhvr>
                                      <p:tavLst>
                                        <p:tav tm="0">
                                          <p:val>
                                            <p:fltVal val="0"/>
                                          </p:val>
                                        </p:tav>
                                        <p:tav tm="100000">
                                          <p:val>
                                            <p:strVal val="#ppt_w"/>
                                          </p:val>
                                        </p:tav>
                                      </p:tavLst>
                                    </p:anim>
                                    <p:anim calcmode="lin" valueType="num">
                                      <p:cBhvr>
                                        <p:cTn id="73" dur="500" fill="hold"/>
                                        <p:tgtEl>
                                          <p:spTgt spid="40"/>
                                        </p:tgtEl>
                                        <p:attrNameLst>
                                          <p:attrName>ppt_h</p:attrName>
                                        </p:attrNameLst>
                                      </p:cBhvr>
                                      <p:tavLst>
                                        <p:tav tm="0">
                                          <p:val>
                                            <p:strVal val="#ppt_h"/>
                                          </p:val>
                                        </p:tav>
                                        <p:tav tm="100000">
                                          <p:val>
                                            <p:strVal val="#ppt_h"/>
                                          </p:val>
                                        </p:tav>
                                      </p:tavLst>
                                    </p:anim>
                                  </p:childTnLst>
                                </p:cTn>
                              </p:par>
                            </p:childTnLst>
                          </p:cTn>
                        </p:par>
                        <p:par>
                          <p:cTn id="74" fill="hold">
                            <p:stCondLst>
                              <p:cond delay="500"/>
                            </p:stCondLst>
                            <p:childTnLst>
                              <p:par>
                                <p:cTn id="75" presetID="17" presetClass="entr" presetSubtype="10" fill="hold" grpId="0" nodeType="afterEffect">
                                  <p:stCondLst>
                                    <p:cond delay="0"/>
                                  </p:stCondLst>
                                  <p:childTnLst>
                                    <p:set>
                                      <p:cBhvr>
                                        <p:cTn id="76" dur="1" fill="hold">
                                          <p:stCondLst>
                                            <p:cond delay="0"/>
                                          </p:stCondLst>
                                        </p:cTn>
                                        <p:tgtEl>
                                          <p:spTgt spid="43"/>
                                        </p:tgtEl>
                                        <p:attrNameLst>
                                          <p:attrName>style.visibility</p:attrName>
                                        </p:attrNameLst>
                                      </p:cBhvr>
                                      <p:to>
                                        <p:strVal val="visible"/>
                                      </p:to>
                                    </p:set>
                                    <p:anim calcmode="lin" valueType="num">
                                      <p:cBhvr>
                                        <p:cTn id="77" dur="750" fill="hold"/>
                                        <p:tgtEl>
                                          <p:spTgt spid="43"/>
                                        </p:tgtEl>
                                        <p:attrNameLst>
                                          <p:attrName>ppt_w</p:attrName>
                                        </p:attrNameLst>
                                      </p:cBhvr>
                                      <p:tavLst>
                                        <p:tav tm="0">
                                          <p:val>
                                            <p:fltVal val="0"/>
                                          </p:val>
                                        </p:tav>
                                        <p:tav tm="100000">
                                          <p:val>
                                            <p:strVal val="#ppt_w"/>
                                          </p:val>
                                        </p:tav>
                                      </p:tavLst>
                                    </p:anim>
                                    <p:anim calcmode="lin" valueType="num">
                                      <p:cBhvr>
                                        <p:cTn id="78" dur="750" fill="hold"/>
                                        <p:tgtEl>
                                          <p:spTgt spid="43"/>
                                        </p:tgtEl>
                                        <p:attrNameLst>
                                          <p:attrName>ppt_h</p:attrName>
                                        </p:attrNameLst>
                                      </p:cBhvr>
                                      <p:tavLst>
                                        <p:tav tm="0">
                                          <p:val>
                                            <p:strVal val="#ppt_h"/>
                                          </p:val>
                                        </p:tav>
                                        <p:tav tm="100000">
                                          <p:val>
                                            <p:strVal val="#ppt_h"/>
                                          </p:val>
                                        </p:tav>
                                      </p:tavLst>
                                    </p:anim>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grpId="0" nodeType="clickEffect">
                                  <p:stCondLst>
                                    <p:cond delay="0"/>
                                  </p:stCondLst>
                                  <p:childTnLst>
                                    <p:set>
                                      <p:cBhvr>
                                        <p:cTn id="82" dur="1" fill="hold">
                                          <p:stCondLst>
                                            <p:cond delay="0"/>
                                          </p:stCondLst>
                                        </p:cTn>
                                        <p:tgtEl>
                                          <p:spTgt spid="50"/>
                                        </p:tgtEl>
                                        <p:attrNameLst>
                                          <p:attrName>style.visibility</p:attrName>
                                        </p:attrNameLst>
                                      </p:cBhvr>
                                      <p:to>
                                        <p:strVal val="visible"/>
                                      </p:to>
                                    </p:set>
                                    <p:animEffect transition="in" filter="fade">
                                      <p:cBhvr>
                                        <p:cTn id="83" dur="500"/>
                                        <p:tgtEl>
                                          <p:spTgt spid="50"/>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51"/>
                                        </p:tgtEl>
                                        <p:attrNameLst>
                                          <p:attrName>style.visibility</p:attrName>
                                        </p:attrNameLst>
                                      </p:cBhvr>
                                      <p:to>
                                        <p:strVal val="visible"/>
                                      </p:to>
                                    </p:set>
                                    <p:animEffect transition="in" filter="fade">
                                      <p:cBhvr>
                                        <p:cTn id="86" dur="500"/>
                                        <p:tgtEl>
                                          <p:spTgt spid="51"/>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27"/>
                                        </p:tgtEl>
                                        <p:attrNameLst>
                                          <p:attrName>style.visibility</p:attrName>
                                        </p:attrNameLst>
                                      </p:cBhvr>
                                      <p:to>
                                        <p:strVal val="visible"/>
                                      </p:to>
                                    </p:set>
                                    <p:animEffect transition="in" filter="fade">
                                      <p:cBhvr>
                                        <p:cTn id="89" dur="500"/>
                                        <p:tgtEl>
                                          <p:spTgt spid="27"/>
                                        </p:tgtEl>
                                      </p:cBhvr>
                                    </p:animEffect>
                                  </p:childTnLst>
                                </p:cTn>
                              </p:par>
                            </p:childTnLst>
                          </p:cTn>
                        </p:par>
                      </p:childTnLst>
                    </p:cTn>
                  </p:par>
                  <p:par>
                    <p:cTn id="90" fill="hold">
                      <p:stCondLst>
                        <p:cond delay="indefinite"/>
                      </p:stCondLst>
                      <p:childTnLst>
                        <p:par>
                          <p:cTn id="91" fill="hold">
                            <p:stCondLst>
                              <p:cond delay="0"/>
                            </p:stCondLst>
                            <p:childTnLst>
                              <p:par>
                                <p:cTn id="92" presetID="17" presetClass="entr" presetSubtype="10" fill="hold" grpId="0" nodeType="clickEffect">
                                  <p:stCondLst>
                                    <p:cond delay="0"/>
                                  </p:stCondLst>
                                  <p:childTnLst>
                                    <p:set>
                                      <p:cBhvr>
                                        <p:cTn id="93" dur="1" fill="hold">
                                          <p:stCondLst>
                                            <p:cond delay="0"/>
                                          </p:stCondLst>
                                        </p:cTn>
                                        <p:tgtEl>
                                          <p:spTgt spid="22"/>
                                        </p:tgtEl>
                                        <p:attrNameLst>
                                          <p:attrName>style.visibility</p:attrName>
                                        </p:attrNameLst>
                                      </p:cBhvr>
                                      <p:to>
                                        <p:strVal val="visible"/>
                                      </p:to>
                                    </p:set>
                                    <p:anim calcmode="lin" valueType="num">
                                      <p:cBhvr>
                                        <p:cTn id="94" dur="500" fill="hold"/>
                                        <p:tgtEl>
                                          <p:spTgt spid="22"/>
                                        </p:tgtEl>
                                        <p:attrNameLst>
                                          <p:attrName>ppt_w</p:attrName>
                                        </p:attrNameLst>
                                      </p:cBhvr>
                                      <p:tavLst>
                                        <p:tav tm="0">
                                          <p:val>
                                            <p:fltVal val="0"/>
                                          </p:val>
                                        </p:tav>
                                        <p:tav tm="100000">
                                          <p:val>
                                            <p:strVal val="#ppt_w"/>
                                          </p:val>
                                        </p:tav>
                                      </p:tavLst>
                                    </p:anim>
                                    <p:anim calcmode="lin" valueType="num">
                                      <p:cBhvr>
                                        <p:cTn id="95" dur="500" fill="hold"/>
                                        <p:tgtEl>
                                          <p:spTgt spid="22"/>
                                        </p:tgtEl>
                                        <p:attrNameLst>
                                          <p:attrName>ppt_h</p:attrName>
                                        </p:attrNameLst>
                                      </p:cBhvr>
                                      <p:tavLst>
                                        <p:tav tm="0">
                                          <p:val>
                                            <p:strVal val="#ppt_h"/>
                                          </p:val>
                                        </p:tav>
                                        <p:tav tm="100000">
                                          <p:val>
                                            <p:strVal val="#ppt_h"/>
                                          </p:val>
                                        </p:tav>
                                      </p:tavLst>
                                    </p:anim>
                                  </p:childTnLst>
                                </p:cTn>
                              </p:par>
                            </p:childTnLst>
                          </p:cTn>
                        </p:par>
                      </p:childTnLst>
                    </p:cTn>
                  </p:par>
                  <p:par>
                    <p:cTn id="96" fill="hold">
                      <p:stCondLst>
                        <p:cond delay="indefinite"/>
                      </p:stCondLst>
                      <p:childTnLst>
                        <p:par>
                          <p:cTn id="97" fill="hold">
                            <p:stCondLst>
                              <p:cond delay="0"/>
                            </p:stCondLst>
                            <p:childTnLst>
                              <p:par>
                                <p:cTn id="98" presetID="10" presetClass="entr" presetSubtype="0" fill="hold" grpId="0" nodeType="clickEffect">
                                  <p:stCondLst>
                                    <p:cond delay="0"/>
                                  </p:stCondLst>
                                  <p:childTnLst>
                                    <p:set>
                                      <p:cBhvr>
                                        <p:cTn id="99" dur="1" fill="hold">
                                          <p:stCondLst>
                                            <p:cond delay="0"/>
                                          </p:stCondLst>
                                        </p:cTn>
                                        <p:tgtEl>
                                          <p:spTgt spid="45"/>
                                        </p:tgtEl>
                                        <p:attrNameLst>
                                          <p:attrName>style.visibility</p:attrName>
                                        </p:attrNameLst>
                                      </p:cBhvr>
                                      <p:to>
                                        <p:strVal val="visible"/>
                                      </p:to>
                                    </p:set>
                                    <p:animEffect transition="in" filter="fade">
                                      <p:cBhvr>
                                        <p:cTn id="100" dur="500"/>
                                        <p:tgtEl>
                                          <p:spTgt spid="45"/>
                                        </p:tgtEl>
                                      </p:cBhvr>
                                    </p:animEffect>
                                  </p:childTnLst>
                                </p:cTn>
                              </p:par>
                              <p:par>
                                <p:cTn id="101" presetID="17" presetClass="entr" presetSubtype="8" fill="hold" nodeType="withEffect">
                                  <p:stCondLst>
                                    <p:cond delay="0"/>
                                  </p:stCondLst>
                                  <p:childTnLst>
                                    <p:set>
                                      <p:cBhvr>
                                        <p:cTn id="102" dur="1" fill="hold">
                                          <p:stCondLst>
                                            <p:cond delay="0"/>
                                          </p:stCondLst>
                                        </p:cTn>
                                        <p:tgtEl>
                                          <p:spTgt spid="44"/>
                                        </p:tgtEl>
                                        <p:attrNameLst>
                                          <p:attrName>style.visibility</p:attrName>
                                        </p:attrNameLst>
                                      </p:cBhvr>
                                      <p:to>
                                        <p:strVal val="visible"/>
                                      </p:to>
                                    </p:set>
                                    <p:anim calcmode="lin" valueType="num">
                                      <p:cBhvr>
                                        <p:cTn id="103" dur="500" fill="hold"/>
                                        <p:tgtEl>
                                          <p:spTgt spid="44"/>
                                        </p:tgtEl>
                                        <p:attrNameLst>
                                          <p:attrName>ppt_x</p:attrName>
                                        </p:attrNameLst>
                                      </p:cBhvr>
                                      <p:tavLst>
                                        <p:tav tm="0">
                                          <p:val>
                                            <p:strVal val="#ppt_x-#ppt_w/2"/>
                                          </p:val>
                                        </p:tav>
                                        <p:tav tm="100000">
                                          <p:val>
                                            <p:strVal val="#ppt_x"/>
                                          </p:val>
                                        </p:tav>
                                      </p:tavLst>
                                    </p:anim>
                                    <p:anim calcmode="lin" valueType="num">
                                      <p:cBhvr>
                                        <p:cTn id="104" dur="500" fill="hold"/>
                                        <p:tgtEl>
                                          <p:spTgt spid="44"/>
                                        </p:tgtEl>
                                        <p:attrNameLst>
                                          <p:attrName>ppt_y</p:attrName>
                                        </p:attrNameLst>
                                      </p:cBhvr>
                                      <p:tavLst>
                                        <p:tav tm="0">
                                          <p:val>
                                            <p:strVal val="#ppt_y"/>
                                          </p:val>
                                        </p:tav>
                                        <p:tav tm="100000">
                                          <p:val>
                                            <p:strVal val="#ppt_y"/>
                                          </p:val>
                                        </p:tav>
                                      </p:tavLst>
                                    </p:anim>
                                    <p:anim calcmode="lin" valueType="num">
                                      <p:cBhvr>
                                        <p:cTn id="105" dur="500" fill="hold"/>
                                        <p:tgtEl>
                                          <p:spTgt spid="44"/>
                                        </p:tgtEl>
                                        <p:attrNameLst>
                                          <p:attrName>ppt_w</p:attrName>
                                        </p:attrNameLst>
                                      </p:cBhvr>
                                      <p:tavLst>
                                        <p:tav tm="0">
                                          <p:val>
                                            <p:fltVal val="0"/>
                                          </p:val>
                                        </p:tav>
                                        <p:tav tm="100000">
                                          <p:val>
                                            <p:strVal val="#ppt_w"/>
                                          </p:val>
                                        </p:tav>
                                      </p:tavLst>
                                    </p:anim>
                                    <p:anim calcmode="lin" valueType="num">
                                      <p:cBhvr>
                                        <p:cTn id="106" dur="500" fill="hold"/>
                                        <p:tgtEl>
                                          <p:spTgt spid="44"/>
                                        </p:tgtEl>
                                        <p:attrNameLst>
                                          <p:attrName>ppt_h</p:attrName>
                                        </p:attrNameLst>
                                      </p:cBhvr>
                                      <p:tavLst>
                                        <p:tav tm="0">
                                          <p:val>
                                            <p:strVal val="#ppt_h"/>
                                          </p:val>
                                        </p:tav>
                                        <p:tav tm="100000">
                                          <p:val>
                                            <p:strVal val="#ppt_h"/>
                                          </p:val>
                                        </p:tav>
                                      </p:tavLst>
                                    </p:anim>
                                  </p:childTnLst>
                                </p:cTn>
                              </p:par>
                            </p:childTnLst>
                          </p:cTn>
                        </p:par>
                        <p:par>
                          <p:cTn id="107" fill="hold">
                            <p:stCondLst>
                              <p:cond delay="500"/>
                            </p:stCondLst>
                            <p:childTnLst>
                              <p:par>
                                <p:cTn id="108" presetID="41" presetClass="entr" presetSubtype="0" fill="hold" grpId="0" nodeType="afterEffect">
                                  <p:stCondLst>
                                    <p:cond delay="0"/>
                                  </p:stCondLst>
                                  <p:iterate type="lt">
                                    <p:tmPct val="10000"/>
                                  </p:iterate>
                                  <p:childTnLst>
                                    <p:set>
                                      <p:cBhvr>
                                        <p:cTn id="109" dur="1" fill="hold">
                                          <p:stCondLst>
                                            <p:cond delay="0"/>
                                          </p:stCondLst>
                                        </p:cTn>
                                        <p:tgtEl>
                                          <p:spTgt spid="52"/>
                                        </p:tgtEl>
                                        <p:attrNameLst>
                                          <p:attrName>style.visibility</p:attrName>
                                        </p:attrNameLst>
                                      </p:cBhvr>
                                      <p:to>
                                        <p:strVal val="visible"/>
                                      </p:to>
                                    </p:set>
                                    <p:anim calcmode="lin" valueType="num">
                                      <p:cBhvr>
                                        <p:cTn id="110" dur="500" fill="hold"/>
                                        <p:tgtEl>
                                          <p:spTgt spid="52"/>
                                        </p:tgtEl>
                                        <p:attrNameLst>
                                          <p:attrName>ppt_x</p:attrName>
                                        </p:attrNameLst>
                                      </p:cBhvr>
                                      <p:tavLst>
                                        <p:tav tm="0">
                                          <p:val>
                                            <p:strVal val="#ppt_x"/>
                                          </p:val>
                                        </p:tav>
                                        <p:tav tm="50000">
                                          <p:val>
                                            <p:strVal val="#ppt_x+.1"/>
                                          </p:val>
                                        </p:tav>
                                        <p:tav tm="100000">
                                          <p:val>
                                            <p:strVal val="#ppt_x"/>
                                          </p:val>
                                        </p:tav>
                                      </p:tavLst>
                                    </p:anim>
                                    <p:anim calcmode="lin" valueType="num">
                                      <p:cBhvr>
                                        <p:cTn id="111" dur="500" fill="hold"/>
                                        <p:tgtEl>
                                          <p:spTgt spid="52"/>
                                        </p:tgtEl>
                                        <p:attrNameLst>
                                          <p:attrName>ppt_y</p:attrName>
                                        </p:attrNameLst>
                                      </p:cBhvr>
                                      <p:tavLst>
                                        <p:tav tm="0">
                                          <p:val>
                                            <p:strVal val="#ppt_y"/>
                                          </p:val>
                                        </p:tav>
                                        <p:tav tm="100000">
                                          <p:val>
                                            <p:strVal val="#ppt_y"/>
                                          </p:val>
                                        </p:tav>
                                      </p:tavLst>
                                    </p:anim>
                                    <p:anim calcmode="lin" valueType="num">
                                      <p:cBhvr>
                                        <p:cTn id="112" dur="500" fill="hold"/>
                                        <p:tgtEl>
                                          <p:spTgt spid="52"/>
                                        </p:tgtEl>
                                        <p:attrNameLst>
                                          <p:attrName>ppt_h</p:attrName>
                                        </p:attrNameLst>
                                      </p:cBhvr>
                                      <p:tavLst>
                                        <p:tav tm="0">
                                          <p:val>
                                            <p:strVal val="#ppt_h/10"/>
                                          </p:val>
                                        </p:tav>
                                        <p:tav tm="50000">
                                          <p:val>
                                            <p:strVal val="#ppt_h+.01"/>
                                          </p:val>
                                        </p:tav>
                                        <p:tav tm="100000">
                                          <p:val>
                                            <p:strVal val="#ppt_h"/>
                                          </p:val>
                                        </p:tav>
                                      </p:tavLst>
                                    </p:anim>
                                    <p:anim calcmode="lin" valueType="num">
                                      <p:cBhvr>
                                        <p:cTn id="113" dur="500" fill="hold"/>
                                        <p:tgtEl>
                                          <p:spTgt spid="52"/>
                                        </p:tgtEl>
                                        <p:attrNameLst>
                                          <p:attrName>ppt_w</p:attrName>
                                        </p:attrNameLst>
                                      </p:cBhvr>
                                      <p:tavLst>
                                        <p:tav tm="0">
                                          <p:val>
                                            <p:strVal val="#ppt_w/10"/>
                                          </p:val>
                                        </p:tav>
                                        <p:tav tm="50000">
                                          <p:val>
                                            <p:strVal val="#ppt_w+.01"/>
                                          </p:val>
                                        </p:tav>
                                        <p:tav tm="100000">
                                          <p:val>
                                            <p:strVal val="#ppt_w"/>
                                          </p:val>
                                        </p:tav>
                                      </p:tavLst>
                                    </p:anim>
                                    <p:animEffect transition="in" filter="fade">
                                      <p:cBhvr>
                                        <p:cTn id="114" dur="500" tmFilter="0,0; .5, 1; 1, 1"/>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43" grpId="0" animBg="1"/>
      <p:bldP spid="50" grpId="0"/>
      <p:bldP spid="49" grpId="0"/>
      <p:bldP spid="22" grpId="0" animBg="1"/>
      <p:bldP spid="39" grpId="0" animBg="1"/>
      <p:bldP spid="11" grpId="0"/>
      <p:bldP spid="12" grpId="0"/>
      <p:bldP spid="14" grpId="0"/>
      <p:bldP spid="17" grpId="0"/>
      <p:bldP spid="20" grpId="0"/>
      <p:bldP spid="27" grpId="0"/>
      <p:bldP spid="33" grpId="0"/>
      <p:bldP spid="36" grpId="0"/>
      <p:bldP spid="37" grpId="0"/>
      <p:bldP spid="41" grpId="0"/>
      <p:bldP spid="45" grpId="0"/>
      <p:bldP spid="51" grpId="0"/>
      <p:bldP spid="52"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Summary: Azure Mobile offline sync</a:t>
            </a:r>
            <a:endParaRPr lang="en-US" dirty="0"/>
          </a:p>
        </p:txBody>
      </p:sp>
      <p:sp>
        <p:nvSpPr>
          <p:cNvPr id="6" name="Text Placeholder 5"/>
          <p:cNvSpPr>
            <a:spLocks noGrp="1"/>
          </p:cNvSpPr>
          <p:nvPr>
            <p:ph type="body" sz="quarter" idx="10"/>
          </p:nvPr>
        </p:nvSpPr>
        <p:spPr>
          <a:xfrm>
            <a:off x="269239" y="1189177"/>
            <a:ext cx="11653523" cy="5253169"/>
          </a:xfrm>
        </p:spPr>
        <p:txBody>
          <a:bodyPr/>
          <a:lstStyle/>
          <a:p>
            <a:r>
              <a:rPr lang="en-US" dirty="0"/>
              <a:t>Supports both “primarily online” and </a:t>
            </a:r>
            <a:br>
              <a:rPr lang="en-US" dirty="0"/>
            </a:br>
            <a:r>
              <a:rPr lang="en-US" dirty="0"/>
              <a:t>“occasionally connected” scenarios</a:t>
            </a:r>
          </a:p>
          <a:p>
            <a:pPr marL="334963" lvl="1" indent="-334963">
              <a:buNone/>
            </a:pPr>
            <a:r>
              <a:rPr lang="en-US" dirty="0"/>
              <a:t>Explicit push and pull leaves control to the developer</a:t>
            </a:r>
          </a:p>
          <a:p>
            <a:r>
              <a:rPr lang="en-US" dirty="0" smtClean="0"/>
              <a:t>Works with a variety of server data stores</a:t>
            </a:r>
          </a:p>
          <a:p>
            <a:pPr marL="334963" lvl="1" indent="-334963">
              <a:buNone/>
            </a:pPr>
            <a:r>
              <a:rPr lang="en-US" dirty="0" smtClean="0"/>
              <a:t>SQL, Azure Tables, Mongo, Dynamics CRM, Salesforce, etc.</a:t>
            </a:r>
          </a:p>
          <a:p>
            <a:pPr marL="334963" indent="-334963"/>
            <a:r>
              <a:rPr lang="en-US" dirty="0" smtClean="0"/>
              <a:t>Cross-platform client SDKs</a:t>
            </a:r>
            <a:endParaRPr lang="en-US" dirty="0"/>
          </a:p>
          <a:p>
            <a:pPr marL="334963" lvl="1" indent="-334963">
              <a:buNone/>
            </a:pPr>
            <a:r>
              <a:rPr lang="en-US" dirty="0" smtClean="0"/>
              <a:t>Windows </a:t>
            </a:r>
            <a:r>
              <a:rPr lang="en-US" dirty="0"/>
              <a:t>Universal, Xamarin, iOS, </a:t>
            </a:r>
            <a:r>
              <a:rPr lang="en-US" dirty="0" smtClean="0"/>
              <a:t>Android</a:t>
            </a:r>
          </a:p>
          <a:p>
            <a:pPr marL="334963" indent="-334963"/>
            <a:r>
              <a:rPr lang="en-US" dirty="0"/>
              <a:t>Flexible and powerful</a:t>
            </a:r>
          </a:p>
          <a:p>
            <a:pPr marL="334963" lvl="1" indent="-334963">
              <a:buNone/>
            </a:pPr>
            <a:r>
              <a:rPr lang="en-US" dirty="0"/>
              <a:t>Supports custom local storage layers</a:t>
            </a:r>
          </a:p>
          <a:p>
            <a:pPr marL="334963" lvl="1" indent="-334963">
              <a:buNone/>
            </a:pPr>
            <a:r>
              <a:rPr lang="en-US" dirty="0"/>
              <a:t>Detect and handle conflicts on server or client</a:t>
            </a:r>
          </a:p>
          <a:p>
            <a:pPr marL="336145" lvl="1" indent="0">
              <a:buNone/>
            </a:pPr>
            <a:endParaRPr lang="en-US" dirty="0" smtClean="0"/>
          </a:p>
        </p:txBody>
      </p:sp>
    </p:spTree>
    <p:extLst>
      <p:ext uri="{BB962C8B-B14F-4D97-AF65-F5344CB8AC3E}">
        <p14:creationId xmlns:p14="http://schemas.microsoft.com/office/powerpoint/2010/main" val="26524558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Adding push notifications</a:t>
            </a:r>
            <a:endParaRPr lang="en-US" dirty="0"/>
          </a:p>
        </p:txBody>
      </p:sp>
    </p:spTree>
    <p:extLst>
      <p:ext uri="{BB962C8B-B14F-4D97-AF65-F5344CB8AC3E}">
        <p14:creationId xmlns:p14="http://schemas.microsoft.com/office/powerpoint/2010/main" val="3261395646"/>
      </p:ext>
    </p:extLst>
  </p:cSld>
  <p:clrMapOvr>
    <a:masterClrMapping/>
  </p:clrMapOvr>
  <p:transition>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Push Notifications 101</a:t>
            </a:r>
            <a:endParaRPr lang="en-US" dirty="0"/>
          </a:p>
        </p:txBody>
      </p:sp>
      <p:sp>
        <p:nvSpPr>
          <p:cNvPr id="5" name="Text Placeholder 4"/>
          <p:cNvSpPr>
            <a:spLocks noGrp="1"/>
          </p:cNvSpPr>
          <p:nvPr>
            <p:ph type="body" sz="quarter" idx="10"/>
          </p:nvPr>
        </p:nvSpPr>
        <p:spPr>
          <a:xfrm>
            <a:off x="269240" y="1189175"/>
            <a:ext cx="7675231" cy="1877004"/>
          </a:xfrm>
        </p:spPr>
        <p:txBody>
          <a:bodyPr>
            <a:noAutofit/>
          </a:bodyPr>
          <a:lstStyle/>
          <a:p>
            <a:pPr marL="0" indent="0">
              <a:buNone/>
            </a:pPr>
            <a:r>
              <a:rPr lang="en-US" sz="2800" dirty="0"/>
              <a:t>Register device handle at app launch</a:t>
            </a:r>
          </a:p>
          <a:p>
            <a:pPr marL="448096" lvl="1" indent="-448096">
              <a:buFont typeface="+mj-lt"/>
              <a:buAutoNum type="arabicPeriod"/>
            </a:pPr>
            <a:r>
              <a:rPr lang="en-US" sz="2000" dirty="0"/>
              <a:t>Client app retrieves handle from Platform Notification Service (PNS)</a:t>
            </a:r>
          </a:p>
          <a:p>
            <a:pPr marL="448096" lvl="1" indent="-448096">
              <a:buFont typeface="+mj-lt"/>
              <a:buAutoNum type="arabicPeriod"/>
            </a:pPr>
            <a:r>
              <a:rPr lang="en-US" sz="2000" dirty="0"/>
              <a:t>Client app sends handle to your custom backend</a:t>
            </a:r>
          </a:p>
          <a:p>
            <a:pPr marL="0" lvl="1" indent="0">
              <a:buNone/>
            </a:pPr>
            <a:endParaRPr lang="en-US" sz="2000" dirty="0"/>
          </a:p>
          <a:p>
            <a:pPr marL="0" indent="0">
              <a:buNone/>
            </a:pPr>
            <a:r>
              <a:rPr lang="en-US" sz="2800" dirty="0"/>
              <a:t>Send Notification</a:t>
            </a:r>
          </a:p>
          <a:p>
            <a:pPr marL="448096" lvl="1" indent="-448096">
              <a:buFont typeface="+mj-lt"/>
              <a:buAutoNum type="arabicPeriod" startAt="3"/>
            </a:pPr>
            <a:r>
              <a:rPr lang="en-US" sz="2000" i="1" dirty="0">
                <a:solidFill>
                  <a:schemeClr val="accent6"/>
                </a:solidFill>
              </a:rPr>
              <a:t>Your backend connects to PNS and requests push</a:t>
            </a:r>
            <a:r>
              <a:rPr lang="en-US" sz="2000" dirty="0">
                <a:solidFill>
                  <a:schemeClr val="accent6"/>
                </a:solidFill>
              </a:rPr>
              <a:t/>
            </a:r>
            <a:br>
              <a:rPr lang="en-US" sz="2000" dirty="0">
                <a:solidFill>
                  <a:schemeClr val="accent6"/>
                </a:solidFill>
              </a:rPr>
            </a:br>
            <a:r>
              <a:rPr lang="en-US" sz="2000" i="1" dirty="0">
                <a:solidFill>
                  <a:schemeClr val="accent6"/>
                </a:solidFill>
              </a:rPr>
              <a:t>Your code has to manage scale</a:t>
            </a:r>
            <a:br>
              <a:rPr lang="en-US" sz="2000" i="1" dirty="0">
                <a:solidFill>
                  <a:schemeClr val="accent6"/>
                </a:solidFill>
              </a:rPr>
            </a:br>
            <a:r>
              <a:rPr lang="en-US" sz="2000" i="1" dirty="0">
                <a:solidFill>
                  <a:schemeClr val="accent6"/>
                </a:solidFill>
              </a:rPr>
              <a:t>Your code has to map between logical users and device handles</a:t>
            </a:r>
          </a:p>
          <a:p>
            <a:pPr marL="448096" lvl="1" indent="-448096">
              <a:buFont typeface="+mj-lt"/>
              <a:buAutoNum type="arabicPeriod" startAt="3"/>
            </a:pPr>
            <a:r>
              <a:rPr lang="en-US" sz="2000" dirty="0"/>
              <a:t>PNS pushes notification to device</a:t>
            </a:r>
          </a:p>
          <a:p>
            <a:pPr marL="0" lvl="1" indent="0">
              <a:buNone/>
            </a:pPr>
            <a:endParaRPr lang="en-US" sz="2000" dirty="0"/>
          </a:p>
          <a:p>
            <a:pPr marL="0" indent="0">
              <a:buNone/>
            </a:pPr>
            <a:r>
              <a:rPr lang="en-US" sz="2800" dirty="0"/>
              <a:t>Maintain backend device handles</a:t>
            </a:r>
          </a:p>
          <a:p>
            <a:pPr marL="448096" lvl="1" indent="-448096">
              <a:buFont typeface="+mj-lt"/>
              <a:buAutoNum type="arabicPeriod" startAt="5"/>
            </a:pPr>
            <a:r>
              <a:rPr lang="en-US" sz="2000" i="1" dirty="0">
                <a:solidFill>
                  <a:schemeClr val="accent6"/>
                </a:solidFill>
              </a:rPr>
              <a:t>Your code </a:t>
            </a:r>
            <a:r>
              <a:rPr lang="en-US" sz="2000" dirty="0">
                <a:solidFill>
                  <a:schemeClr val="accent6"/>
                </a:solidFill>
              </a:rPr>
              <a:t>must delete expired handles when PNS rejects them</a:t>
            </a:r>
          </a:p>
          <a:p>
            <a:pPr marL="448096" lvl="1" indent="-448096">
              <a:buFont typeface="+mj-lt"/>
              <a:buAutoNum type="arabicPeriod" startAt="5"/>
            </a:pPr>
            <a:r>
              <a:rPr lang="en-US" sz="2000" i="1" dirty="0">
                <a:solidFill>
                  <a:schemeClr val="accent6"/>
                </a:solidFill>
              </a:rPr>
              <a:t>Your code </a:t>
            </a:r>
            <a:r>
              <a:rPr lang="en-US" sz="2000" dirty="0">
                <a:solidFill>
                  <a:schemeClr val="accent6"/>
                </a:solidFill>
              </a:rPr>
              <a:t>must map between logical users and device handles</a:t>
            </a:r>
          </a:p>
        </p:txBody>
      </p:sp>
      <p:grpSp>
        <p:nvGrpSpPr>
          <p:cNvPr id="50" name="Group 49"/>
          <p:cNvGrpSpPr/>
          <p:nvPr/>
        </p:nvGrpSpPr>
        <p:grpSpPr>
          <a:xfrm>
            <a:off x="10646462" y="2406227"/>
            <a:ext cx="1131196" cy="1735546"/>
            <a:chOff x="10550594" y="2514600"/>
            <a:chExt cx="1154043" cy="1770597"/>
          </a:xfrm>
        </p:grpSpPr>
        <p:sp>
          <p:nvSpPr>
            <p:cNvPr id="21" name="TextBox 20"/>
            <p:cNvSpPr txBox="1"/>
            <p:nvPr/>
          </p:nvSpPr>
          <p:spPr>
            <a:xfrm>
              <a:off x="10550594" y="3594217"/>
              <a:ext cx="1154043" cy="690980"/>
            </a:xfrm>
            <a:prstGeom prst="rect">
              <a:avLst/>
            </a:prstGeom>
            <a:noFill/>
          </p:spPr>
          <p:txBody>
            <a:bodyPr wrap="square" lIns="0" tIns="0" rIns="0" bIns="0" rtlCol="0">
              <a:spAutoFit/>
            </a:bodyPr>
            <a:lstStyle/>
            <a:p>
              <a:pPr algn="ctr" defTabSz="914026"/>
              <a:r>
                <a:rPr lang="en-US" sz="1467" dirty="0">
                  <a:solidFill>
                    <a:prstClr val="black"/>
                  </a:solidFill>
                  <a:latin typeface="Segoe" pitchFamily="34" charset="0"/>
                </a:rPr>
                <a:t>Platform</a:t>
              </a:r>
            </a:p>
            <a:p>
              <a:pPr algn="ctr" defTabSz="914026"/>
              <a:r>
                <a:rPr lang="en-US" sz="1467" dirty="0">
                  <a:solidFill>
                    <a:prstClr val="black"/>
                  </a:solidFill>
                  <a:latin typeface="Segoe" pitchFamily="34" charset="0"/>
                </a:rPr>
                <a:t>Notification</a:t>
              </a:r>
            </a:p>
            <a:p>
              <a:pPr algn="ctr" defTabSz="914026"/>
              <a:r>
                <a:rPr lang="en-US" sz="1467" dirty="0">
                  <a:solidFill>
                    <a:prstClr val="black"/>
                  </a:solidFill>
                  <a:latin typeface="Segoe" pitchFamily="34" charset="0"/>
                </a:rPr>
                <a:t>Service</a:t>
              </a:r>
            </a:p>
          </p:txBody>
        </p:sp>
        <p:sp>
          <p:nvSpPr>
            <p:cNvPr id="22" name="Freeform 61"/>
            <p:cNvSpPr>
              <a:spLocks noEditPoints="1"/>
            </p:cNvSpPr>
            <p:nvPr/>
          </p:nvSpPr>
          <p:spPr bwMode="auto">
            <a:xfrm>
              <a:off x="10700678" y="2514600"/>
              <a:ext cx="853874" cy="1079617"/>
            </a:xfrm>
            <a:custGeom>
              <a:avLst/>
              <a:gdLst>
                <a:gd name="T0" fmla="*/ 91 w 162"/>
                <a:gd name="T1" fmla="*/ 100 h 203"/>
                <a:gd name="T2" fmla="*/ 128 w 162"/>
                <a:gd name="T3" fmla="*/ 203 h 203"/>
                <a:gd name="T4" fmla="*/ 108 w 162"/>
                <a:gd name="T5" fmla="*/ 203 h 203"/>
                <a:gd name="T6" fmla="*/ 81 w 162"/>
                <a:gd name="T7" fmla="*/ 180 h 203"/>
                <a:gd name="T8" fmla="*/ 54 w 162"/>
                <a:gd name="T9" fmla="*/ 203 h 203"/>
                <a:gd name="T10" fmla="*/ 34 w 162"/>
                <a:gd name="T11" fmla="*/ 203 h 203"/>
                <a:gd name="T12" fmla="*/ 71 w 162"/>
                <a:gd name="T13" fmla="*/ 100 h 203"/>
                <a:gd name="T14" fmla="*/ 64 w 162"/>
                <a:gd name="T15" fmla="*/ 86 h 203"/>
                <a:gd name="T16" fmla="*/ 81 w 162"/>
                <a:gd name="T17" fmla="*/ 69 h 203"/>
                <a:gd name="T18" fmla="*/ 98 w 162"/>
                <a:gd name="T19" fmla="*/ 86 h 203"/>
                <a:gd name="T20" fmla="*/ 91 w 162"/>
                <a:gd name="T21" fmla="*/ 100 h 203"/>
                <a:gd name="T22" fmla="*/ 81 w 162"/>
                <a:gd name="T23" fmla="*/ 34 h 203"/>
                <a:gd name="T24" fmla="*/ 130 w 162"/>
                <a:gd name="T25" fmla="*/ 83 h 203"/>
                <a:gd name="T26" fmla="*/ 107 w 162"/>
                <a:gd name="T27" fmla="*/ 123 h 203"/>
                <a:gd name="T28" fmla="*/ 106 w 162"/>
                <a:gd name="T29" fmla="*/ 117 h 203"/>
                <a:gd name="T30" fmla="*/ 121 w 162"/>
                <a:gd name="T31" fmla="*/ 86 h 203"/>
                <a:gd name="T32" fmla="*/ 81 w 162"/>
                <a:gd name="T33" fmla="*/ 47 h 203"/>
                <a:gd name="T34" fmla="*/ 42 w 162"/>
                <a:gd name="T35" fmla="*/ 86 h 203"/>
                <a:gd name="T36" fmla="*/ 56 w 162"/>
                <a:gd name="T37" fmla="*/ 117 h 203"/>
                <a:gd name="T38" fmla="*/ 55 w 162"/>
                <a:gd name="T39" fmla="*/ 123 h 203"/>
                <a:gd name="T40" fmla="*/ 33 w 162"/>
                <a:gd name="T41" fmla="*/ 83 h 203"/>
                <a:gd name="T42" fmla="*/ 81 w 162"/>
                <a:gd name="T43" fmla="*/ 34 h 203"/>
                <a:gd name="T44" fmla="*/ 81 w 162"/>
                <a:gd name="T45" fmla="*/ 0 h 203"/>
                <a:gd name="T46" fmla="*/ 162 w 162"/>
                <a:gd name="T47" fmla="*/ 81 h 203"/>
                <a:gd name="T48" fmla="*/ 118 w 162"/>
                <a:gd name="T49" fmla="*/ 154 h 203"/>
                <a:gd name="T50" fmla="*/ 115 w 162"/>
                <a:gd name="T51" fmla="*/ 148 h 203"/>
                <a:gd name="T52" fmla="*/ 153 w 162"/>
                <a:gd name="T53" fmla="*/ 85 h 203"/>
                <a:gd name="T54" fmla="*/ 81 w 162"/>
                <a:gd name="T55" fmla="*/ 13 h 203"/>
                <a:gd name="T56" fmla="*/ 10 w 162"/>
                <a:gd name="T57" fmla="*/ 85 h 203"/>
                <a:gd name="T58" fmla="*/ 47 w 162"/>
                <a:gd name="T59" fmla="*/ 148 h 203"/>
                <a:gd name="T60" fmla="*/ 45 w 162"/>
                <a:gd name="T61" fmla="*/ 154 h 203"/>
                <a:gd name="T62" fmla="*/ 0 w 162"/>
                <a:gd name="T63" fmla="*/ 81 h 203"/>
                <a:gd name="T64" fmla="*/ 81 w 162"/>
                <a:gd name="T65" fmla="*/ 0 h 203"/>
                <a:gd name="T66" fmla="*/ 81 w 162"/>
                <a:gd name="T67" fmla="*/ 124 h 203"/>
                <a:gd name="T68" fmla="*/ 89 w 162"/>
                <a:gd name="T69" fmla="*/ 132 h 203"/>
                <a:gd name="T70" fmla="*/ 81 w 162"/>
                <a:gd name="T71" fmla="*/ 139 h 203"/>
                <a:gd name="T72" fmla="*/ 73 w 162"/>
                <a:gd name="T73" fmla="*/ 132 h 203"/>
                <a:gd name="T74" fmla="*/ 81 w 162"/>
                <a:gd name="T75" fmla="*/ 124 h 203"/>
                <a:gd name="T76" fmla="*/ 81 w 162"/>
                <a:gd name="T77" fmla="*/ 171 h 203"/>
                <a:gd name="T78" fmla="*/ 95 w 162"/>
                <a:gd name="T79" fmla="*/ 160 h 203"/>
                <a:gd name="T80" fmla="*/ 81 w 162"/>
                <a:gd name="T81" fmla="*/ 149 h 203"/>
                <a:gd name="T82" fmla="*/ 68 w 162"/>
                <a:gd name="T83" fmla="*/ 160 h 203"/>
                <a:gd name="T84" fmla="*/ 81 w 162"/>
                <a:gd name="T85" fmla="*/ 171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2" h="203">
                  <a:moveTo>
                    <a:pt x="91" y="100"/>
                  </a:moveTo>
                  <a:cubicBezTo>
                    <a:pt x="98" y="144"/>
                    <a:pt x="114" y="181"/>
                    <a:pt x="128" y="203"/>
                  </a:cubicBezTo>
                  <a:cubicBezTo>
                    <a:pt x="108" y="203"/>
                    <a:pt x="108" y="203"/>
                    <a:pt x="108" y="203"/>
                  </a:cubicBezTo>
                  <a:cubicBezTo>
                    <a:pt x="108" y="190"/>
                    <a:pt x="100" y="180"/>
                    <a:pt x="81" y="180"/>
                  </a:cubicBezTo>
                  <a:cubicBezTo>
                    <a:pt x="63" y="180"/>
                    <a:pt x="55" y="190"/>
                    <a:pt x="54" y="203"/>
                  </a:cubicBezTo>
                  <a:cubicBezTo>
                    <a:pt x="34" y="203"/>
                    <a:pt x="34" y="203"/>
                    <a:pt x="34" y="203"/>
                  </a:cubicBezTo>
                  <a:cubicBezTo>
                    <a:pt x="49" y="181"/>
                    <a:pt x="64" y="144"/>
                    <a:pt x="71" y="100"/>
                  </a:cubicBezTo>
                  <a:cubicBezTo>
                    <a:pt x="67" y="97"/>
                    <a:pt x="64" y="92"/>
                    <a:pt x="64" y="86"/>
                  </a:cubicBezTo>
                  <a:cubicBezTo>
                    <a:pt x="64" y="77"/>
                    <a:pt x="72" y="69"/>
                    <a:pt x="81" y="69"/>
                  </a:cubicBezTo>
                  <a:cubicBezTo>
                    <a:pt x="91" y="69"/>
                    <a:pt x="98" y="77"/>
                    <a:pt x="98" y="86"/>
                  </a:cubicBezTo>
                  <a:cubicBezTo>
                    <a:pt x="98" y="92"/>
                    <a:pt x="96" y="97"/>
                    <a:pt x="91" y="100"/>
                  </a:cubicBezTo>
                  <a:close/>
                  <a:moveTo>
                    <a:pt x="81" y="34"/>
                  </a:moveTo>
                  <a:cubicBezTo>
                    <a:pt x="108" y="34"/>
                    <a:pt x="130" y="56"/>
                    <a:pt x="130" y="83"/>
                  </a:cubicBezTo>
                  <a:cubicBezTo>
                    <a:pt x="130" y="100"/>
                    <a:pt x="121" y="115"/>
                    <a:pt x="107" y="123"/>
                  </a:cubicBezTo>
                  <a:cubicBezTo>
                    <a:pt x="107" y="121"/>
                    <a:pt x="106" y="119"/>
                    <a:pt x="106" y="117"/>
                  </a:cubicBezTo>
                  <a:cubicBezTo>
                    <a:pt x="115" y="110"/>
                    <a:pt x="121" y="99"/>
                    <a:pt x="121" y="86"/>
                  </a:cubicBezTo>
                  <a:cubicBezTo>
                    <a:pt x="121" y="64"/>
                    <a:pt x="103" y="47"/>
                    <a:pt x="81" y="47"/>
                  </a:cubicBezTo>
                  <a:cubicBezTo>
                    <a:pt x="59" y="47"/>
                    <a:pt x="42" y="64"/>
                    <a:pt x="42" y="86"/>
                  </a:cubicBezTo>
                  <a:cubicBezTo>
                    <a:pt x="42" y="99"/>
                    <a:pt x="47" y="110"/>
                    <a:pt x="56" y="117"/>
                  </a:cubicBezTo>
                  <a:cubicBezTo>
                    <a:pt x="56" y="119"/>
                    <a:pt x="55" y="121"/>
                    <a:pt x="55" y="123"/>
                  </a:cubicBezTo>
                  <a:cubicBezTo>
                    <a:pt x="42" y="115"/>
                    <a:pt x="33" y="100"/>
                    <a:pt x="33" y="83"/>
                  </a:cubicBezTo>
                  <a:cubicBezTo>
                    <a:pt x="33" y="56"/>
                    <a:pt x="54" y="34"/>
                    <a:pt x="81" y="34"/>
                  </a:cubicBezTo>
                  <a:close/>
                  <a:moveTo>
                    <a:pt x="81" y="0"/>
                  </a:moveTo>
                  <a:cubicBezTo>
                    <a:pt x="126" y="0"/>
                    <a:pt x="162" y="37"/>
                    <a:pt x="162" y="81"/>
                  </a:cubicBezTo>
                  <a:cubicBezTo>
                    <a:pt x="162" y="113"/>
                    <a:pt x="144" y="141"/>
                    <a:pt x="118" y="154"/>
                  </a:cubicBezTo>
                  <a:cubicBezTo>
                    <a:pt x="117" y="152"/>
                    <a:pt x="116" y="150"/>
                    <a:pt x="115" y="148"/>
                  </a:cubicBezTo>
                  <a:cubicBezTo>
                    <a:pt x="138" y="136"/>
                    <a:pt x="153" y="112"/>
                    <a:pt x="153" y="85"/>
                  </a:cubicBezTo>
                  <a:cubicBezTo>
                    <a:pt x="153" y="45"/>
                    <a:pt x="121" y="13"/>
                    <a:pt x="81" y="13"/>
                  </a:cubicBezTo>
                  <a:cubicBezTo>
                    <a:pt x="42" y="13"/>
                    <a:pt x="10" y="45"/>
                    <a:pt x="10" y="85"/>
                  </a:cubicBezTo>
                  <a:cubicBezTo>
                    <a:pt x="10" y="112"/>
                    <a:pt x="25" y="136"/>
                    <a:pt x="47" y="148"/>
                  </a:cubicBezTo>
                  <a:cubicBezTo>
                    <a:pt x="46" y="150"/>
                    <a:pt x="46" y="152"/>
                    <a:pt x="45" y="154"/>
                  </a:cubicBezTo>
                  <a:cubicBezTo>
                    <a:pt x="18" y="141"/>
                    <a:pt x="0" y="113"/>
                    <a:pt x="0" y="81"/>
                  </a:cubicBezTo>
                  <a:cubicBezTo>
                    <a:pt x="0" y="37"/>
                    <a:pt x="36" y="0"/>
                    <a:pt x="81" y="0"/>
                  </a:cubicBezTo>
                  <a:close/>
                  <a:moveTo>
                    <a:pt x="81" y="124"/>
                  </a:moveTo>
                  <a:cubicBezTo>
                    <a:pt x="87" y="124"/>
                    <a:pt x="89" y="128"/>
                    <a:pt x="89" y="132"/>
                  </a:cubicBezTo>
                  <a:cubicBezTo>
                    <a:pt x="89" y="135"/>
                    <a:pt x="87" y="139"/>
                    <a:pt x="81" y="139"/>
                  </a:cubicBezTo>
                  <a:cubicBezTo>
                    <a:pt x="75" y="139"/>
                    <a:pt x="73" y="135"/>
                    <a:pt x="73" y="132"/>
                  </a:cubicBezTo>
                  <a:cubicBezTo>
                    <a:pt x="73" y="128"/>
                    <a:pt x="75" y="124"/>
                    <a:pt x="81" y="124"/>
                  </a:cubicBezTo>
                  <a:close/>
                  <a:moveTo>
                    <a:pt x="81" y="171"/>
                  </a:moveTo>
                  <a:cubicBezTo>
                    <a:pt x="91" y="171"/>
                    <a:pt x="95" y="166"/>
                    <a:pt x="95" y="160"/>
                  </a:cubicBezTo>
                  <a:cubicBezTo>
                    <a:pt x="95" y="154"/>
                    <a:pt x="91" y="149"/>
                    <a:pt x="81" y="149"/>
                  </a:cubicBezTo>
                  <a:cubicBezTo>
                    <a:pt x="71" y="149"/>
                    <a:pt x="68" y="154"/>
                    <a:pt x="68" y="160"/>
                  </a:cubicBezTo>
                  <a:cubicBezTo>
                    <a:pt x="68" y="166"/>
                    <a:pt x="71" y="171"/>
                    <a:pt x="81" y="171"/>
                  </a:cubicBezTo>
                  <a:close/>
                </a:path>
              </a:pathLst>
            </a:custGeom>
            <a:solidFill>
              <a:schemeClr val="bg1"/>
            </a:solidFill>
            <a:ln>
              <a:solidFill>
                <a:schemeClr val="tx1"/>
              </a:solidFill>
            </a:ln>
          </p:spPr>
          <p:txBody>
            <a:bodyPr vert="horz" wrap="square" lIns="121886" tIns="60943" rIns="121886" bIns="60943" numCol="1" anchor="t" anchorCtr="0" compatLnSpc="1">
              <a:prstTxWarp prst="textNoShape">
                <a:avLst/>
              </a:prstTxWarp>
            </a:bodyPr>
            <a:lstStyle/>
            <a:p>
              <a:pPr defTabSz="914026"/>
              <a:endParaRPr lang="en-US" sz="1866">
                <a:solidFill>
                  <a:prstClr val="white"/>
                </a:solidFill>
              </a:endParaRPr>
            </a:p>
          </p:txBody>
        </p:sp>
      </p:grpSp>
      <p:grpSp>
        <p:nvGrpSpPr>
          <p:cNvPr id="49" name="Group 48"/>
          <p:cNvGrpSpPr/>
          <p:nvPr/>
        </p:nvGrpSpPr>
        <p:grpSpPr>
          <a:xfrm>
            <a:off x="7944472" y="4198815"/>
            <a:ext cx="1205888" cy="1206286"/>
            <a:chOff x="7794034" y="4343400"/>
            <a:chExt cx="1230243" cy="1230650"/>
          </a:xfrm>
        </p:grpSpPr>
        <p:sp>
          <p:nvSpPr>
            <p:cNvPr id="35" name="Freeform 80"/>
            <p:cNvSpPr>
              <a:spLocks noEditPoints="1"/>
            </p:cNvSpPr>
            <p:nvPr/>
          </p:nvSpPr>
          <p:spPr bwMode="auto">
            <a:xfrm>
              <a:off x="7972447" y="4343400"/>
              <a:ext cx="869811" cy="914400"/>
            </a:xfrm>
            <a:custGeom>
              <a:avLst/>
              <a:gdLst>
                <a:gd name="T0" fmla="*/ 952 w 1833"/>
                <a:gd name="T1" fmla="*/ 1301 h 2225"/>
                <a:gd name="T2" fmla="*/ 882 w 1833"/>
                <a:gd name="T3" fmla="*/ 1413 h 2225"/>
                <a:gd name="T4" fmla="*/ 677 w 1833"/>
                <a:gd name="T5" fmla="*/ 2162 h 2225"/>
                <a:gd name="T6" fmla="*/ 1156 w 1833"/>
                <a:gd name="T7" fmla="*/ 2162 h 2225"/>
                <a:gd name="T8" fmla="*/ 1071 w 1833"/>
                <a:gd name="T9" fmla="*/ 2089 h 2225"/>
                <a:gd name="T10" fmla="*/ 785 w 1833"/>
                <a:gd name="T11" fmla="*/ 2039 h 2225"/>
                <a:gd name="T12" fmla="*/ 1071 w 1833"/>
                <a:gd name="T13" fmla="*/ 2089 h 2225"/>
                <a:gd name="T14" fmla="*/ 760 w 1833"/>
                <a:gd name="T15" fmla="*/ 1949 h 2225"/>
                <a:gd name="T16" fmla="*/ 1096 w 1833"/>
                <a:gd name="T17" fmla="*/ 1949 h 2225"/>
                <a:gd name="T18" fmla="*/ 1026 w 1833"/>
                <a:gd name="T19" fmla="*/ 1801 h 2225"/>
                <a:gd name="T20" fmla="*/ 1061 w 1833"/>
                <a:gd name="T21" fmla="*/ 1836 h 2225"/>
                <a:gd name="T22" fmla="*/ 260 w 1833"/>
                <a:gd name="T23" fmla="*/ 1329 h 2225"/>
                <a:gd name="T24" fmla="*/ 748 w 1833"/>
                <a:gd name="T25" fmla="*/ 1136 h 2225"/>
                <a:gd name="T26" fmla="*/ 190 w 1833"/>
                <a:gd name="T27" fmla="*/ 1329 h 2225"/>
                <a:gd name="T28" fmla="*/ 0 w 1833"/>
                <a:gd name="T29" fmla="*/ 1476 h 2225"/>
                <a:gd name="T30" fmla="*/ 416 w 1833"/>
                <a:gd name="T31" fmla="*/ 2225 h 2225"/>
                <a:gd name="T32" fmla="*/ 416 w 1833"/>
                <a:gd name="T33" fmla="*/ 1413 h 2225"/>
                <a:gd name="T34" fmla="*/ 83 w 1833"/>
                <a:gd name="T35" fmla="*/ 2064 h 2225"/>
                <a:gd name="T36" fmla="*/ 419 w 1833"/>
                <a:gd name="T37" fmla="*/ 2064 h 2225"/>
                <a:gd name="T38" fmla="*/ 108 w 1833"/>
                <a:gd name="T39" fmla="*/ 1974 h 2225"/>
                <a:gd name="T40" fmla="*/ 394 w 1833"/>
                <a:gd name="T41" fmla="*/ 1924 h 2225"/>
                <a:gd name="T42" fmla="*/ 384 w 1833"/>
                <a:gd name="T43" fmla="*/ 1836 h 2225"/>
                <a:gd name="T44" fmla="*/ 419 w 1833"/>
                <a:gd name="T45" fmla="*/ 1801 h 2225"/>
                <a:gd name="T46" fmla="*/ 1643 w 1833"/>
                <a:gd name="T47" fmla="*/ 1413 h 2225"/>
                <a:gd name="T48" fmla="*/ 1082 w 1833"/>
                <a:gd name="T49" fmla="*/ 1101 h 2225"/>
                <a:gd name="T50" fmla="*/ 1415 w 1833"/>
                <a:gd name="T51" fmla="*/ 1171 h 2225"/>
                <a:gd name="T52" fmla="*/ 1417 w 1833"/>
                <a:gd name="T53" fmla="*/ 1413 h 2225"/>
                <a:gd name="T54" fmla="*/ 1417 w 1833"/>
                <a:gd name="T55" fmla="*/ 2225 h 2225"/>
                <a:gd name="T56" fmla="*/ 1833 w 1833"/>
                <a:gd name="T57" fmla="*/ 1476 h 2225"/>
                <a:gd name="T58" fmla="*/ 1462 w 1833"/>
                <a:gd name="T59" fmla="*/ 2089 h 2225"/>
                <a:gd name="T60" fmla="*/ 1748 w 1833"/>
                <a:gd name="T61" fmla="*/ 2039 h 2225"/>
                <a:gd name="T62" fmla="*/ 1748 w 1833"/>
                <a:gd name="T63" fmla="*/ 1974 h 2225"/>
                <a:gd name="T64" fmla="*/ 1462 w 1833"/>
                <a:gd name="T65" fmla="*/ 1924 h 2225"/>
                <a:gd name="T66" fmla="*/ 1748 w 1833"/>
                <a:gd name="T67" fmla="*/ 1974 h 2225"/>
                <a:gd name="T68" fmla="*/ 1738 w 1833"/>
                <a:gd name="T69" fmla="*/ 1766 h 2225"/>
                <a:gd name="T70" fmla="*/ 650 w 1833"/>
                <a:gd name="T71" fmla="*/ 592 h 2225"/>
                <a:gd name="T72" fmla="*/ 1296 w 1833"/>
                <a:gd name="T73" fmla="*/ 113 h 2225"/>
                <a:gd name="T74" fmla="*/ 537 w 1833"/>
                <a:gd name="T75" fmla="*/ 113 h 2225"/>
                <a:gd name="T76" fmla="*/ 603 w 1833"/>
                <a:gd name="T77" fmla="*/ 113 h 2225"/>
                <a:gd name="T78" fmla="*/ 1231 w 1833"/>
                <a:gd name="T79" fmla="*/ 113 h 2225"/>
                <a:gd name="T80" fmla="*/ 650 w 1833"/>
                <a:gd name="T81" fmla="*/ 526 h 2225"/>
                <a:gd name="T82" fmla="*/ 405 w 1833"/>
                <a:gd name="T83" fmla="*/ 902 h 2225"/>
                <a:gd name="T84" fmla="*/ 803 w 1833"/>
                <a:gd name="T85" fmla="*/ 1101 h 2225"/>
                <a:gd name="T86" fmla="*/ 882 w 1833"/>
                <a:gd name="T87" fmla="*/ 1250 h 2225"/>
                <a:gd name="T88" fmla="*/ 1031 w 1833"/>
                <a:gd name="T89" fmla="*/ 1171 h 2225"/>
                <a:gd name="T90" fmla="*/ 952 w 1833"/>
                <a:gd name="T91" fmla="*/ 1021 h 2225"/>
                <a:gd name="T92" fmla="*/ 1457 w 1833"/>
                <a:gd name="T93" fmla="*/ 874 h 2225"/>
                <a:gd name="T94" fmla="*/ 1303 w 1833"/>
                <a:gd name="T95" fmla="*/ 652 h 2225"/>
                <a:gd name="T96" fmla="*/ 530 w 1833"/>
                <a:gd name="T97" fmla="*/ 652 h 2225"/>
                <a:gd name="T98" fmla="*/ 377 w 1833"/>
                <a:gd name="T99" fmla="*/ 874 h 2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33" h="2225">
                  <a:moveTo>
                    <a:pt x="1093" y="1413"/>
                  </a:moveTo>
                  <a:cubicBezTo>
                    <a:pt x="952" y="1413"/>
                    <a:pt x="952" y="1413"/>
                    <a:pt x="952" y="1413"/>
                  </a:cubicBezTo>
                  <a:cubicBezTo>
                    <a:pt x="952" y="1301"/>
                    <a:pt x="952" y="1301"/>
                    <a:pt x="952" y="1301"/>
                  </a:cubicBezTo>
                  <a:cubicBezTo>
                    <a:pt x="940" y="1304"/>
                    <a:pt x="929" y="1305"/>
                    <a:pt x="917" y="1305"/>
                  </a:cubicBezTo>
                  <a:cubicBezTo>
                    <a:pt x="905" y="1305"/>
                    <a:pt x="893" y="1304"/>
                    <a:pt x="882" y="1301"/>
                  </a:cubicBezTo>
                  <a:cubicBezTo>
                    <a:pt x="882" y="1413"/>
                    <a:pt x="882" y="1413"/>
                    <a:pt x="882" y="1413"/>
                  </a:cubicBezTo>
                  <a:cubicBezTo>
                    <a:pt x="740" y="1413"/>
                    <a:pt x="740" y="1413"/>
                    <a:pt x="740" y="1413"/>
                  </a:cubicBezTo>
                  <a:cubicBezTo>
                    <a:pt x="705" y="1413"/>
                    <a:pt x="677" y="1441"/>
                    <a:pt x="677" y="1476"/>
                  </a:cubicBezTo>
                  <a:cubicBezTo>
                    <a:pt x="677" y="2162"/>
                    <a:pt x="677" y="2162"/>
                    <a:pt x="677" y="2162"/>
                  </a:cubicBezTo>
                  <a:cubicBezTo>
                    <a:pt x="677" y="2197"/>
                    <a:pt x="705" y="2225"/>
                    <a:pt x="740" y="2225"/>
                  </a:cubicBezTo>
                  <a:cubicBezTo>
                    <a:pt x="1093" y="2225"/>
                    <a:pt x="1093" y="2225"/>
                    <a:pt x="1093" y="2225"/>
                  </a:cubicBezTo>
                  <a:cubicBezTo>
                    <a:pt x="1128" y="2225"/>
                    <a:pt x="1156" y="2197"/>
                    <a:pt x="1156" y="2162"/>
                  </a:cubicBezTo>
                  <a:cubicBezTo>
                    <a:pt x="1156" y="1476"/>
                    <a:pt x="1156" y="1476"/>
                    <a:pt x="1156" y="1476"/>
                  </a:cubicBezTo>
                  <a:cubicBezTo>
                    <a:pt x="1156" y="1441"/>
                    <a:pt x="1128" y="1413"/>
                    <a:pt x="1093" y="1413"/>
                  </a:cubicBezTo>
                  <a:close/>
                  <a:moveTo>
                    <a:pt x="1071" y="2089"/>
                  </a:moveTo>
                  <a:cubicBezTo>
                    <a:pt x="785" y="2089"/>
                    <a:pt x="785" y="2089"/>
                    <a:pt x="785" y="2089"/>
                  </a:cubicBezTo>
                  <a:cubicBezTo>
                    <a:pt x="771" y="2089"/>
                    <a:pt x="760" y="2078"/>
                    <a:pt x="760" y="2064"/>
                  </a:cubicBezTo>
                  <a:cubicBezTo>
                    <a:pt x="760" y="2050"/>
                    <a:pt x="771" y="2039"/>
                    <a:pt x="785" y="2039"/>
                  </a:cubicBezTo>
                  <a:cubicBezTo>
                    <a:pt x="1071" y="2039"/>
                    <a:pt x="1071" y="2039"/>
                    <a:pt x="1071" y="2039"/>
                  </a:cubicBezTo>
                  <a:cubicBezTo>
                    <a:pt x="1085" y="2039"/>
                    <a:pt x="1096" y="2050"/>
                    <a:pt x="1096" y="2064"/>
                  </a:cubicBezTo>
                  <a:cubicBezTo>
                    <a:pt x="1096" y="2078"/>
                    <a:pt x="1085" y="2089"/>
                    <a:pt x="1071" y="2089"/>
                  </a:cubicBezTo>
                  <a:close/>
                  <a:moveTo>
                    <a:pt x="1071" y="1974"/>
                  </a:moveTo>
                  <a:cubicBezTo>
                    <a:pt x="785" y="1974"/>
                    <a:pt x="785" y="1974"/>
                    <a:pt x="785" y="1974"/>
                  </a:cubicBezTo>
                  <a:cubicBezTo>
                    <a:pt x="771" y="1974"/>
                    <a:pt x="760" y="1963"/>
                    <a:pt x="760" y="1949"/>
                  </a:cubicBezTo>
                  <a:cubicBezTo>
                    <a:pt x="760" y="1935"/>
                    <a:pt x="771" y="1924"/>
                    <a:pt x="785" y="1924"/>
                  </a:cubicBezTo>
                  <a:cubicBezTo>
                    <a:pt x="1071" y="1924"/>
                    <a:pt x="1071" y="1924"/>
                    <a:pt x="1071" y="1924"/>
                  </a:cubicBezTo>
                  <a:cubicBezTo>
                    <a:pt x="1085" y="1924"/>
                    <a:pt x="1096" y="1935"/>
                    <a:pt x="1096" y="1949"/>
                  </a:cubicBezTo>
                  <a:cubicBezTo>
                    <a:pt x="1096" y="1963"/>
                    <a:pt x="1085" y="1974"/>
                    <a:pt x="1071" y="1974"/>
                  </a:cubicBezTo>
                  <a:close/>
                  <a:moveTo>
                    <a:pt x="1061" y="1836"/>
                  </a:moveTo>
                  <a:cubicBezTo>
                    <a:pt x="1042" y="1836"/>
                    <a:pt x="1026" y="1820"/>
                    <a:pt x="1026" y="1801"/>
                  </a:cubicBezTo>
                  <a:cubicBezTo>
                    <a:pt x="1026" y="1782"/>
                    <a:pt x="1042" y="1766"/>
                    <a:pt x="1061" y="1766"/>
                  </a:cubicBezTo>
                  <a:cubicBezTo>
                    <a:pt x="1081" y="1766"/>
                    <a:pt x="1096" y="1782"/>
                    <a:pt x="1096" y="1801"/>
                  </a:cubicBezTo>
                  <a:cubicBezTo>
                    <a:pt x="1096" y="1820"/>
                    <a:pt x="1081" y="1836"/>
                    <a:pt x="1061" y="1836"/>
                  </a:cubicBezTo>
                  <a:close/>
                  <a:moveTo>
                    <a:pt x="416" y="1413"/>
                  </a:moveTo>
                  <a:cubicBezTo>
                    <a:pt x="260" y="1413"/>
                    <a:pt x="260" y="1413"/>
                    <a:pt x="260" y="1413"/>
                  </a:cubicBezTo>
                  <a:cubicBezTo>
                    <a:pt x="260" y="1329"/>
                    <a:pt x="260" y="1329"/>
                    <a:pt x="260" y="1329"/>
                  </a:cubicBezTo>
                  <a:cubicBezTo>
                    <a:pt x="260" y="1242"/>
                    <a:pt x="331" y="1171"/>
                    <a:pt x="418" y="1171"/>
                  </a:cubicBezTo>
                  <a:cubicBezTo>
                    <a:pt x="751" y="1171"/>
                    <a:pt x="751" y="1171"/>
                    <a:pt x="751" y="1171"/>
                  </a:cubicBezTo>
                  <a:cubicBezTo>
                    <a:pt x="749" y="1159"/>
                    <a:pt x="748" y="1148"/>
                    <a:pt x="748" y="1136"/>
                  </a:cubicBezTo>
                  <a:cubicBezTo>
                    <a:pt x="748" y="1124"/>
                    <a:pt x="749" y="1112"/>
                    <a:pt x="751" y="1101"/>
                  </a:cubicBezTo>
                  <a:cubicBezTo>
                    <a:pt x="418" y="1101"/>
                    <a:pt x="418" y="1101"/>
                    <a:pt x="418" y="1101"/>
                  </a:cubicBezTo>
                  <a:cubicBezTo>
                    <a:pt x="293" y="1101"/>
                    <a:pt x="190" y="1203"/>
                    <a:pt x="190" y="1329"/>
                  </a:cubicBezTo>
                  <a:cubicBezTo>
                    <a:pt x="190" y="1413"/>
                    <a:pt x="190" y="1413"/>
                    <a:pt x="190" y="1413"/>
                  </a:cubicBezTo>
                  <a:cubicBezTo>
                    <a:pt x="63" y="1413"/>
                    <a:pt x="63" y="1413"/>
                    <a:pt x="63" y="1413"/>
                  </a:cubicBezTo>
                  <a:cubicBezTo>
                    <a:pt x="28" y="1413"/>
                    <a:pt x="0" y="1441"/>
                    <a:pt x="0" y="1476"/>
                  </a:cubicBezTo>
                  <a:cubicBezTo>
                    <a:pt x="0" y="2162"/>
                    <a:pt x="0" y="2162"/>
                    <a:pt x="0" y="2162"/>
                  </a:cubicBezTo>
                  <a:cubicBezTo>
                    <a:pt x="0" y="2197"/>
                    <a:pt x="28" y="2225"/>
                    <a:pt x="63" y="2225"/>
                  </a:cubicBezTo>
                  <a:cubicBezTo>
                    <a:pt x="416" y="2225"/>
                    <a:pt x="416" y="2225"/>
                    <a:pt x="416" y="2225"/>
                  </a:cubicBezTo>
                  <a:cubicBezTo>
                    <a:pt x="451" y="2225"/>
                    <a:pt x="480" y="2197"/>
                    <a:pt x="480" y="2162"/>
                  </a:cubicBezTo>
                  <a:cubicBezTo>
                    <a:pt x="480" y="1476"/>
                    <a:pt x="480" y="1476"/>
                    <a:pt x="480" y="1476"/>
                  </a:cubicBezTo>
                  <a:cubicBezTo>
                    <a:pt x="480" y="1441"/>
                    <a:pt x="451" y="1413"/>
                    <a:pt x="416" y="1413"/>
                  </a:cubicBezTo>
                  <a:close/>
                  <a:moveTo>
                    <a:pt x="394" y="2089"/>
                  </a:moveTo>
                  <a:cubicBezTo>
                    <a:pt x="108" y="2089"/>
                    <a:pt x="108" y="2089"/>
                    <a:pt x="108" y="2089"/>
                  </a:cubicBezTo>
                  <a:cubicBezTo>
                    <a:pt x="94" y="2089"/>
                    <a:pt x="83" y="2078"/>
                    <a:pt x="83" y="2064"/>
                  </a:cubicBezTo>
                  <a:cubicBezTo>
                    <a:pt x="83" y="2050"/>
                    <a:pt x="94" y="2039"/>
                    <a:pt x="108" y="2039"/>
                  </a:cubicBezTo>
                  <a:cubicBezTo>
                    <a:pt x="394" y="2039"/>
                    <a:pt x="394" y="2039"/>
                    <a:pt x="394" y="2039"/>
                  </a:cubicBezTo>
                  <a:cubicBezTo>
                    <a:pt x="408" y="2039"/>
                    <a:pt x="419" y="2050"/>
                    <a:pt x="419" y="2064"/>
                  </a:cubicBezTo>
                  <a:cubicBezTo>
                    <a:pt x="419" y="2078"/>
                    <a:pt x="408" y="2089"/>
                    <a:pt x="394" y="2089"/>
                  </a:cubicBezTo>
                  <a:close/>
                  <a:moveTo>
                    <a:pt x="394" y="1974"/>
                  </a:moveTo>
                  <a:cubicBezTo>
                    <a:pt x="108" y="1974"/>
                    <a:pt x="108" y="1974"/>
                    <a:pt x="108" y="1974"/>
                  </a:cubicBezTo>
                  <a:cubicBezTo>
                    <a:pt x="94" y="1974"/>
                    <a:pt x="83" y="1963"/>
                    <a:pt x="83" y="1949"/>
                  </a:cubicBezTo>
                  <a:cubicBezTo>
                    <a:pt x="83" y="1935"/>
                    <a:pt x="94" y="1924"/>
                    <a:pt x="108" y="1924"/>
                  </a:cubicBezTo>
                  <a:cubicBezTo>
                    <a:pt x="394" y="1924"/>
                    <a:pt x="394" y="1924"/>
                    <a:pt x="394" y="1924"/>
                  </a:cubicBezTo>
                  <a:cubicBezTo>
                    <a:pt x="408" y="1924"/>
                    <a:pt x="419" y="1935"/>
                    <a:pt x="419" y="1949"/>
                  </a:cubicBezTo>
                  <a:cubicBezTo>
                    <a:pt x="419" y="1963"/>
                    <a:pt x="408" y="1974"/>
                    <a:pt x="394" y="1974"/>
                  </a:cubicBezTo>
                  <a:close/>
                  <a:moveTo>
                    <a:pt x="384" y="1836"/>
                  </a:moveTo>
                  <a:cubicBezTo>
                    <a:pt x="365" y="1836"/>
                    <a:pt x="350" y="1820"/>
                    <a:pt x="350" y="1801"/>
                  </a:cubicBezTo>
                  <a:cubicBezTo>
                    <a:pt x="350" y="1782"/>
                    <a:pt x="365" y="1766"/>
                    <a:pt x="384" y="1766"/>
                  </a:cubicBezTo>
                  <a:cubicBezTo>
                    <a:pt x="404" y="1766"/>
                    <a:pt x="419" y="1782"/>
                    <a:pt x="419" y="1801"/>
                  </a:cubicBezTo>
                  <a:cubicBezTo>
                    <a:pt x="419" y="1820"/>
                    <a:pt x="404" y="1836"/>
                    <a:pt x="384" y="1836"/>
                  </a:cubicBezTo>
                  <a:close/>
                  <a:moveTo>
                    <a:pt x="1770" y="1413"/>
                  </a:moveTo>
                  <a:cubicBezTo>
                    <a:pt x="1643" y="1413"/>
                    <a:pt x="1643" y="1413"/>
                    <a:pt x="1643" y="1413"/>
                  </a:cubicBezTo>
                  <a:cubicBezTo>
                    <a:pt x="1643" y="1329"/>
                    <a:pt x="1643" y="1329"/>
                    <a:pt x="1643" y="1329"/>
                  </a:cubicBezTo>
                  <a:cubicBezTo>
                    <a:pt x="1643" y="1203"/>
                    <a:pt x="1541" y="1101"/>
                    <a:pt x="1415" y="1101"/>
                  </a:cubicBezTo>
                  <a:cubicBezTo>
                    <a:pt x="1082" y="1101"/>
                    <a:pt x="1082" y="1101"/>
                    <a:pt x="1082" y="1101"/>
                  </a:cubicBezTo>
                  <a:cubicBezTo>
                    <a:pt x="1085" y="1112"/>
                    <a:pt x="1086" y="1124"/>
                    <a:pt x="1086" y="1136"/>
                  </a:cubicBezTo>
                  <a:cubicBezTo>
                    <a:pt x="1086" y="1148"/>
                    <a:pt x="1085" y="1159"/>
                    <a:pt x="1082" y="1171"/>
                  </a:cubicBezTo>
                  <a:cubicBezTo>
                    <a:pt x="1415" y="1171"/>
                    <a:pt x="1415" y="1171"/>
                    <a:pt x="1415" y="1171"/>
                  </a:cubicBezTo>
                  <a:cubicBezTo>
                    <a:pt x="1503" y="1171"/>
                    <a:pt x="1574" y="1242"/>
                    <a:pt x="1574" y="1329"/>
                  </a:cubicBezTo>
                  <a:cubicBezTo>
                    <a:pt x="1574" y="1413"/>
                    <a:pt x="1574" y="1413"/>
                    <a:pt x="1574" y="1413"/>
                  </a:cubicBezTo>
                  <a:cubicBezTo>
                    <a:pt x="1417" y="1413"/>
                    <a:pt x="1417" y="1413"/>
                    <a:pt x="1417" y="1413"/>
                  </a:cubicBezTo>
                  <a:cubicBezTo>
                    <a:pt x="1382" y="1413"/>
                    <a:pt x="1354" y="1441"/>
                    <a:pt x="1354" y="1476"/>
                  </a:cubicBezTo>
                  <a:cubicBezTo>
                    <a:pt x="1354" y="2162"/>
                    <a:pt x="1354" y="2162"/>
                    <a:pt x="1354" y="2162"/>
                  </a:cubicBezTo>
                  <a:cubicBezTo>
                    <a:pt x="1354" y="2197"/>
                    <a:pt x="1382" y="2225"/>
                    <a:pt x="1417" y="2225"/>
                  </a:cubicBezTo>
                  <a:cubicBezTo>
                    <a:pt x="1770" y="2225"/>
                    <a:pt x="1770" y="2225"/>
                    <a:pt x="1770" y="2225"/>
                  </a:cubicBezTo>
                  <a:cubicBezTo>
                    <a:pt x="1805" y="2225"/>
                    <a:pt x="1833" y="2197"/>
                    <a:pt x="1833" y="2162"/>
                  </a:cubicBezTo>
                  <a:cubicBezTo>
                    <a:pt x="1833" y="1476"/>
                    <a:pt x="1833" y="1476"/>
                    <a:pt x="1833" y="1476"/>
                  </a:cubicBezTo>
                  <a:cubicBezTo>
                    <a:pt x="1833" y="1441"/>
                    <a:pt x="1805" y="1413"/>
                    <a:pt x="1770" y="1413"/>
                  </a:cubicBezTo>
                  <a:close/>
                  <a:moveTo>
                    <a:pt x="1748" y="2089"/>
                  </a:moveTo>
                  <a:cubicBezTo>
                    <a:pt x="1462" y="2089"/>
                    <a:pt x="1462" y="2089"/>
                    <a:pt x="1462" y="2089"/>
                  </a:cubicBezTo>
                  <a:cubicBezTo>
                    <a:pt x="1448" y="2089"/>
                    <a:pt x="1437" y="2078"/>
                    <a:pt x="1437" y="2064"/>
                  </a:cubicBezTo>
                  <a:cubicBezTo>
                    <a:pt x="1437" y="2050"/>
                    <a:pt x="1448" y="2039"/>
                    <a:pt x="1462" y="2039"/>
                  </a:cubicBezTo>
                  <a:cubicBezTo>
                    <a:pt x="1748" y="2039"/>
                    <a:pt x="1748" y="2039"/>
                    <a:pt x="1748" y="2039"/>
                  </a:cubicBezTo>
                  <a:cubicBezTo>
                    <a:pt x="1762" y="2039"/>
                    <a:pt x="1773" y="2050"/>
                    <a:pt x="1773" y="2064"/>
                  </a:cubicBezTo>
                  <a:cubicBezTo>
                    <a:pt x="1773" y="2078"/>
                    <a:pt x="1762" y="2089"/>
                    <a:pt x="1748" y="2089"/>
                  </a:cubicBezTo>
                  <a:close/>
                  <a:moveTo>
                    <a:pt x="1748" y="1974"/>
                  </a:moveTo>
                  <a:cubicBezTo>
                    <a:pt x="1462" y="1974"/>
                    <a:pt x="1462" y="1974"/>
                    <a:pt x="1462" y="1974"/>
                  </a:cubicBezTo>
                  <a:cubicBezTo>
                    <a:pt x="1448" y="1974"/>
                    <a:pt x="1437" y="1963"/>
                    <a:pt x="1437" y="1949"/>
                  </a:cubicBezTo>
                  <a:cubicBezTo>
                    <a:pt x="1437" y="1935"/>
                    <a:pt x="1448" y="1924"/>
                    <a:pt x="1462" y="1924"/>
                  </a:cubicBezTo>
                  <a:cubicBezTo>
                    <a:pt x="1748" y="1924"/>
                    <a:pt x="1748" y="1924"/>
                    <a:pt x="1748" y="1924"/>
                  </a:cubicBezTo>
                  <a:cubicBezTo>
                    <a:pt x="1762" y="1924"/>
                    <a:pt x="1773" y="1935"/>
                    <a:pt x="1773" y="1949"/>
                  </a:cubicBezTo>
                  <a:cubicBezTo>
                    <a:pt x="1773" y="1963"/>
                    <a:pt x="1762" y="1974"/>
                    <a:pt x="1748" y="1974"/>
                  </a:cubicBezTo>
                  <a:close/>
                  <a:moveTo>
                    <a:pt x="1738" y="1836"/>
                  </a:moveTo>
                  <a:cubicBezTo>
                    <a:pt x="1719" y="1836"/>
                    <a:pt x="1703" y="1820"/>
                    <a:pt x="1703" y="1801"/>
                  </a:cubicBezTo>
                  <a:cubicBezTo>
                    <a:pt x="1703" y="1782"/>
                    <a:pt x="1719" y="1766"/>
                    <a:pt x="1738" y="1766"/>
                  </a:cubicBezTo>
                  <a:cubicBezTo>
                    <a:pt x="1757" y="1766"/>
                    <a:pt x="1773" y="1782"/>
                    <a:pt x="1773" y="1801"/>
                  </a:cubicBezTo>
                  <a:cubicBezTo>
                    <a:pt x="1773" y="1820"/>
                    <a:pt x="1757" y="1836"/>
                    <a:pt x="1738" y="1836"/>
                  </a:cubicBezTo>
                  <a:close/>
                  <a:moveTo>
                    <a:pt x="650" y="592"/>
                  </a:moveTo>
                  <a:cubicBezTo>
                    <a:pt x="1184" y="592"/>
                    <a:pt x="1184" y="592"/>
                    <a:pt x="1184" y="592"/>
                  </a:cubicBezTo>
                  <a:cubicBezTo>
                    <a:pt x="1246" y="592"/>
                    <a:pt x="1296" y="541"/>
                    <a:pt x="1296" y="479"/>
                  </a:cubicBezTo>
                  <a:cubicBezTo>
                    <a:pt x="1296" y="113"/>
                    <a:pt x="1296" y="113"/>
                    <a:pt x="1296" y="113"/>
                  </a:cubicBezTo>
                  <a:cubicBezTo>
                    <a:pt x="1296" y="51"/>
                    <a:pt x="1246" y="0"/>
                    <a:pt x="1184" y="0"/>
                  </a:cubicBezTo>
                  <a:cubicBezTo>
                    <a:pt x="650" y="0"/>
                    <a:pt x="650" y="0"/>
                    <a:pt x="650" y="0"/>
                  </a:cubicBezTo>
                  <a:cubicBezTo>
                    <a:pt x="588" y="0"/>
                    <a:pt x="537" y="51"/>
                    <a:pt x="537" y="113"/>
                  </a:cubicBezTo>
                  <a:cubicBezTo>
                    <a:pt x="537" y="479"/>
                    <a:pt x="537" y="479"/>
                    <a:pt x="537" y="479"/>
                  </a:cubicBezTo>
                  <a:cubicBezTo>
                    <a:pt x="537" y="541"/>
                    <a:pt x="588" y="592"/>
                    <a:pt x="650" y="592"/>
                  </a:cubicBezTo>
                  <a:close/>
                  <a:moveTo>
                    <a:pt x="603" y="113"/>
                  </a:moveTo>
                  <a:cubicBezTo>
                    <a:pt x="603" y="87"/>
                    <a:pt x="624" y="66"/>
                    <a:pt x="650" y="66"/>
                  </a:cubicBezTo>
                  <a:cubicBezTo>
                    <a:pt x="1184" y="66"/>
                    <a:pt x="1184" y="66"/>
                    <a:pt x="1184" y="66"/>
                  </a:cubicBezTo>
                  <a:cubicBezTo>
                    <a:pt x="1210" y="66"/>
                    <a:pt x="1231" y="87"/>
                    <a:pt x="1231" y="113"/>
                  </a:cubicBezTo>
                  <a:cubicBezTo>
                    <a:pt x="1231" y="479"/>
                    <a:pt x="1231" y="479"/>
                    <a:pt x="1231" y="479"/>
                  </a:cubicBezTo>
                  <a:cubicBezTo>
                    <a:pt x="1231" y="505"/>
                    <a:pt x="1210" y="526"/>
                    <a:pt x="1184" y="526"/>
                  </a:cubicBezTo>
                  <a:cubicBezTo>
                    <a:pt x="650" y="526"/>
                    <a:pt x="650" y="526"/>
                    <a:pt x="650" y="526"/>
                  </a:cubicBezTo>
                  <a:cubicBezTo>
                    <a:pt x="624" y="526"/>
                    <a:pt x="603" y="505"/>
                    <a:pt x="603" y="479"/>
                  </a:cubicBezTo>
                  <a:lnTo>
                    <a:pt x="603" y="113"/>
                  </a:lnTo>
                  <a:close/>
                  <a:moveTo>
                    <a:pt x="405" y="902"/>
                  </a:moveTo>
                  <a:cubicBezTo>
                    <a:pt x="882" y="902"/>
                    <a:pt x="882" y="902"/>
                    <a:pt x="882" y="902"/>
                  </a:cubicBezTo>
                  <a:cubicBezTo>
                    <a:pt x="882" y="1021"/>
                    <a:pt x="882" y="1021"/>
                    <a:pt x="882" y="1021"/>
                  </a:cubicBezTo>
                  <a:cubicBezTo>
                    <a:pt x="844" y="1033"/>
                    <a:pt x="814" y="1063"/>
                    <a:pt x="803" y="1101"/>
                  </a:cubicBezTo>
                  <a:cubicBezTo>
                    <a:pt x="799" y="1112"/>
                    <a:pt x="797" y="1124"/>
                    <a:pt x="797" y="1136"/>
                  </a:cubicBezTo>
                  <a:cubicBezTo>
                    <a:pt x="797" y="1148"/>
                    <a:pt x="799" y="1160"/>
                    <a:pt x="803" y="1171"/>
                  </a:cubicBezTo>
                  <a:cubicBezTo>
                    <a:pt x="814" y="1209"/>
                    <a:pt x="844" y="1238"/>
                    <a:pt x="882" y="1250"/>
                  </a:cubicBezTo>
                  <a:cubicBezTo>
                    <a:pt x="893" y="1253"/>
                    <a:pt x="905" y="1255"/>
                    <a:pt x="917" y="1255"/>
                  </a:cubicBezTo>
                  <a:cubicBezTo>
                    <a:pt x="929" y="1255"/>
                    <a:pt x="941" y="1253"/>
                    <a:pt x="952" y="1250"/>
                  </a:cubicBezTo>
                  <a:cubicBezTo>
                    <a:pt x="990" y="1238"/>
                    <a:pt x="1020" y="1209"/>
                    <a:pt x="1031" y="1171"/>
                  </a:cubicBezTo>
                  <a:cubicBezTo>
                    <a:pt x="1034" y="1160"/>
                    <a:pt x="1036" y="1148"/>
                    <a:pt x="1036" y="1136"/>
                  </a:cubicBezTo>
                  <a:cubicBezTo>
                    <a:pt x="1036" y="1124"/>
                    <a:pt x="1034" y="1112"/>
                    <a:pt x="1031" y="1101"/>
                  </a:cubicBezTo>
                  <a:cubicBezTo>
                    <a:pt x="1019" y="1063"/>
                    <a:pt x="990" y="1033"/>
                    <a:pt x="952" y="1021"/>
                  </a:cubicBezTo>
                  <a:cubicBezTo>
                    <a:pt x="952" y="902"/>
                    <a:pt x="952" y="902"/>
                    <a:pt x="952" y="902"/>
                  </a:cubicBezTo>
                  <a:cubicBezTo>
                    <a:pt x="1429" y="902"/>
                    <a:pt x="1429" y="902"/>
                    <a:pt x="1429" y="902"/>
                  </a:cubicBezTo>
                  <a:cubicBezTo>
                    <a:pt x="1444" y="902"/>
                    <a:pt x="1457" y="889"/>
                    <a:pt x="1457" y="874"/>
                  </a:cubicBezTo>
                  <a:cubicBezTo>
                    <a:pt x="1457" y="861"/>
                    <a:pt x="1457" y="861"/>
                    <a:pt x="1457" y="861"/>
                  </a:cubicBezTo>
                  <a:cubicBezTo>
                    <a:pt x="1457" y="845"/>
                    <a:pt x="1449" y="823"/>
                    <a:pt x="1439" y="811"/>
                  </a:cubicBezTo>
                  <a:cubicBezTo>
                    <a:pt x="1303" y="652"/>
                    <a:pt x="1303" y="652"/>
                    <a:pt x="1303" y="652"/>
                  </a:cubicBezTo>
                  <a:cubicBezTo>
                    <a:pt x="1293" y="640"/>
                    <a:pt x="1273" y="631"/>
                    <a:pt x="1257" y="631"/>
                  </a:cubicBezTo>
                  <a:cubicBezTo>
                    <a:pt x="577" y="631"/>
                    <a:pt x="577" y="631"/>
                    <a:pt x="577" y="631"/>
                  </a:cubicBezTo>
                  <a:cubicBezTo>
                    <a:pt x="561" y="631"/>
                    <a:pt x="540" y="640"/>
                    <a:pt x="530" y="652"/>
                  </a:cubicBezTo>
                  <a:cubicBezTo>
                    <a:pt x="395" y="811"/>
                    <a:pt x="395" y="811"/>
                    <a:pt x="395" y="811"/>
                  </a:cubicBezTo>
                  <a:cubicBezTo>
                    <a:pt x="385" y="823"/>
                    <a:pt x="377" y="845"/>
                    <a:pt x="377" y="861"/>
                  </a:cubicBezTo>
                  <a:cubicBezTo>
                    <a:pt x="377" y="874"/>
                    <a:pt x="377" y="874"/>
                    <a:pt x="377" y="874"/>
                  </a:cubicBezTo>
                  <a:cubicBezTo>
                    <a:pt x="377" y="889"/>
                    <a:pt x="389" y="902"/>
                    <a:pt x="405" y="902"/>
                  </a:cubicBezTo>
                  <a:close/>
                </a:path>
              </a:pathLst>
            </a:custGeom>
            <a:solidFill>
              <a:schemeClr val="bg1"/>
            </a:solidFill>
            <a:ln>
              <a:solidFill>
                <a:schemeClr val="tx1"/>
              </a:solidFill>
            </a:ln>
          </p:spPr>
          <p:txBody>
            <a:bodyPr vert="horz" wrap="square" lIns="91414" tIns="45706" rIns="91414" bIns="45706" numCol="1" anchor="t" anchorCtr="0" compatLnSpc="1">
              <a:prstTxWarp prst="textNoShape">
                <a:avLst/>
              </a:prstTxWarp>
            </a:bodyPr>
            <a:lstStyle/>
            <a:p>
              <a:endParaRPr lang="en-US" sz="1300">
                <a:solidFill>
                  <a:prstClr val="white"/>
                </a:solidFill>
              </a:endParaRPr>
            </a:p>
          </p:txBody>
        </p:sp>
        <p:sp>
          <p:nvSpPr>
            <p:cNvPr id="45" name="TextBox 44"/>
            <p:cNvSpPr txBox="1"/>
            <p:nvPr/>
          </p:nvSpPr>
          <p:spPr>
            <a:xfrm>
              <a:off x="7794034" y="5343723"/>
              <a:ext cx="1230243" cy="230327"/>
            </a:xfrm>
            <a:prstGeom prst="rect">
              <a:avLst/>
            </a:prstGeom>
            <a:noFill/>
            <a:ln>
              <a:solidFill>
                <a:schemeClr val="bg1"/>
              </a:solidFill>
            </a:ln>
          </p:spPr>
          <p:txBody>
            <a:bodyPr wrap="square" lIns="0" tIns="0" rIns="0" bIns="0" rtlCol="0">
              <a:spAutoFit/>
            </a:bodyPr>
            <a:lstStyle/>
            <a:p>
              <a:pPr algn="ctr" defTabSz="914026"/>
              <a:r>
                <a:rPr lang="en-US" sz="1467" dirty="0">
                  <a:solidFill>
                    <a:prstClr val="black"/>
                  </a:solidFill>
                  <a:latin typeface="Segoe" pitchFamily="34" charset="0"/>
                </a:rPr>
                <a:t>App back-end</a:t>
              </a:r>
            </a:p>
          </p:txBody>
        </p:sp>
      </p:grpSp>
      <p:grpSp>
        <p:nvGrpSpPr>
          <p:cNvPr id="27" name="Group 26"/>
          <p:cNvGrpSpPr/>
          <p:nvPr/>
        </p:nvGrpSpPr>
        <p:grpSpPr>
          <a:xfrm>
            <a:off x="8148469" y="1551517"/>
            <a:ext cx="862340" cy="1004188"/>
            <a:chOff x="7742237" y="1551625"/>
            <a:chExt cx="879757" cy="1024470"/>
          </a:xfrm>
          <a:solidFill>
            <a:schemeClr val="tx1"/>
          </a:solidFill>
        </p:grpSpPr>
        <p:grpSp>
          <p:nvGrpSpPr>
            <p:cNvPr id="28" name="Group 27"/>
            <p:cNvGrpSpPr/>
            <p:nvPr/>
          </p:nvGrpSpPr>
          <p:grpSpPr>
            <a:xfrm>
              <a:off x="7742237" y="1551625"/>
              <a:ext cx="644337" cy="746700"/>
              <a:chOff x="2916435" y="3914152"/>
              <a:chExt cx="930763" cy="918513"/>
            </a:xfrm>
            <a:grpFill/>
          </p:grpSpPr>
          <p:pic>
            <p:nvPicPr>
              <p:cNvPr id="30" name="Picture 29"/>
              <p:cNvPicPr>
                <a:picLocks noChangeAspect="1"/>
              </p:cNvPicPr>
              <p:nvPr/>
            </p:nvPicPr>
            <p:blipFill>
              <a:blip r:embed="rId2" cstate="screen">
                <a:duotone>
                  <a:prstClr val="black"/>
                  <a:schemeClr val="tx1">
                    <a:tint val="45000"/>
                    <a:satMod val="400000"/>
                  </a:schemeClr>
                </a:duotone>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rot="2614426" flipH="1">
                <a:off x="2916435" y="4302640"/>
                <a:ext cx="394555" cy="530025"/>
              </a:xfrm>
              <a:prstGeom prst="rect">
                <a:avLst/>
              </a:prstGeom>
              <a:solidFill>
                <a:schemeClr val="bg1"/>
              </a:solidFill>
            </p:spPr>
          </p:pic>
          <p:sp>
            <p:nvSpPr>
              <p:cNvPr id="31" name="Freeform 61"/>
              <p:cNvSpPr>
                <a:spLocks/>
              </p:cNvSpPr>
              <p:nvPr/>
            </p:nvSpPr>
            <p:spPr bwMode="auto">
              <a:xfrm rot="10800000">
                <a:off x="3279998" y="3914152"/>
                <a:ext cx="567200" cy="820335"/>
              </a:xfrm>
              <a:custGeom>
                <a:avLst/>
                <a:gdLst/>
                <a:ahLst/>
                <a:cxnLst>
                  <a:cxn ang="0">
                    <a:pos x="251" y="363"/>
                  </a:cxn>
                  <a:cxn ang="0">
                    <a:pos x="243" y="372"/>
                  </a:cxn>
                  <a:cxn ang="0">
                    <a:pos x="35" y="372"/>
                  </a:cxn>
                  <a:cxn ang="0">
                    <a:pos x="27" y="363"/>
                  </a:cxn>
                  <a:cxn ang="0">
                    <a:pos x="27" y="36"/>
                  </a:cxn>
                  <a:cxn ang="0">
                    <a:pos x="35" y="27"/>
                  </a:cxn>
                  <a:cxn ang="0">
                    <a:pos x="243" y="27"/>
                  </a:cxn>
                  <a:cxn ang="0">
                    <a:pos x="251" y="36"/>
                  </a:cxn>
                  <a:cxn ang="0">
                    <a:pos x="251" y="108"/>
                  </a:cxn>
                  <a:cxn ang="0">
                    <a:pos x="277" y="84"/>
                  </a:cxn>
                  <a:cxn ang="0">
                    <a:pos x="277" y="10"/>
                  </a:cxn>
                  <a:cxn ang="0">
                    <a:pos x="267" y="0"/>
                  </a:cxn>
                  <a:cxn ang="0">
                    <a:pos x="11" y="0"/>
                  </a:cxn>
                  <a:cxn ang="0">
                    <a:pos x="0" y="10"/>
                  </a:cxn>
                  <a:cxn ang="0">
                    <a:pos x="0" y="389"/>
                  </a:cxn>
                  <a:cxn ang="0">
                    <a:pos x="11" y="399"/>
                  </a:cxn>
                  <a:cxn ang="0">
                    <a:pos x="267" y="399"/>
                  </a:cxn>
                  <a:cxn ang="0">
                    <a:pos x="277" y="389"/>
                  </a:cxn>
                  <a:cxn ang="0">
                    <a:pos x="277" y="168"/>
                  </a:cxn>
                  <a:cxn ang="0">
                    <a:pos x="251" y="191"/>
                  </a:cxn>
                  <a:cxn ang="0">
                    <a:pos x="251" y="363"/>
                  </a:cxn>
                </a:cxnLst>
                <a:rect l="0" t="0" r="r" b="b"/>
                <a:pathLst>
                  <a:path w="277" h="399">
                    <a:moveTo>
                      <a:pt x="251" y="363"/>
                    </a:moveTo>
                    <a:cubicBezTo>
                      <a:pt x="251" y="368"/>
                      <a:pt x="247" y="372"/>
                      <a:pt x="243" y="372"/>
                    </a:cubicBezTo>
                    <a:cubicBezTo>
                      <a:pt x="35" y="372"/>
                      <a:pt x="35" y="372"/>
                      <a:pt x="35" y="372"/>
                    </a:cubicBezTo>
                    <a:cubicBezTo>
                      <a:pt x="31" y="372"/>
                      <a:pt x="27" y="368"/>
                      <a:pt x="27" y="363"/>
                    </a:cubicBezTo>
                    <a:cubicBezTo>
                      <a:pt x="27" y="36"/>
                      <a:pt x="27" y="36"/>
                      <a:pt x="27" y="36"/>
                    </a:cubicBezTo>
                    <a:cubicBezTo>
                      <a:pt x="27" y="31"/>
                      <a:pt x="31" y="27"/>
                      <a:pt x="35" y="27"/>
                    </a:cubicBezTo>
                    <a:cubicBezTo>
                      <a:pt x="243" y="27"/>
                      <a:pt x="243" y="27"/>
                      <a:pt x="243" y="27"/>
                    </a:cubicBezTo>
                    <a:cubicBezTo>
                      <a:pt x="247" y="27"/>
                      <a:pt x="251" y="31"/>
                      <a:pt x="251" y="36"/>
                    </a:cubicBezTo>
                    <a:cubicBezTo>
                      <a:pt x="251" y="108"/>
                      <a:pt x="251" y="108"/>
                      <a:pt x="251" y="108"/>
                    </a:cubicBezTo>
                    <a:cubicBezTo>
                      <a:pt x="277" y="84"/>
                      <a:pt x="277" y="84"/>
                      <a:pt x="277" y="84"/>
                    </a:cubicBezTo>
                    <a:cubicBezTo>
                      <a:pt x="277" y="10"/>
                      <a:pt x="277" y="10"/>
                      <a:pt x="277" y="10"/>
                    </a:cubicBezTo>
                    <a:cubicBezTo>
                      <a:pt x="277" y="4"/>
                      <a:pt x="273" y="0"/>
                      <a:pt x="267" y="0"/>
                    </a:cubicBezTo>
                    <a:cubicBezTo>
                      <a:pt x="11" y="0"/>
                      <a:pt x="11" y="0"/>
                      <a:pt x="11" y="0"/>
                    </a:cubicBezTo>
                    <a:cubicBezTo>
                      <a:pt x="5" y="0"/>
                      <a:pt x="0" y="4"/>
                      <a:pt x="0" y="10"/>
                    </a:cubicBezTo>
                    <a:cubicBezTo>
                      <a:pt x="0" y="389"/>
                      <a:pt x="0" y="389"/>
                      <a:pt x="0" y="389"/>
                    </a:cubicBezTo>
                    <a:cubicBezTo>
                      <a:pt x="0" y="395"/>
                      <a:pt x="5" y="399"/>
                      <a:pt x="11" y="399"/>
                    </a:cubicBezTo>
                    <a:cubicBezTo>
                      <a:pt x="267" y="399"/>
                      <a:pt x="267" y="399"/>
                      <a:pt x="267" y="399"/>
                    </a:cubicBezTo>
                    <a:cubicBezTo>
                      <a:pt x="273" y="399"/>
                      <a:pt x="277" y="395"/>
                      <a:pt x="277" y="389"/>
                    </a:cubicBezTo>
                    <a:cubicBezTo>
                      <a:pt x="277" y="168"/>
                      <a:pt x="277" y="168"/>
                      <a:pt x="277" y="168"/>
                    </a:cubicBezTo>
                    <a:cubicBezTo>
                      <a:pt x="251" y="191"/>
                      <a:pt x="251" y="191"/>
                      <a:pt x="251" y="191"/>
                    </a:cubicBezTo>
                    <a:lnTo>
                      <a:pt x="251" y="363"/>
                    </a:lnTo>
                    <a:close/>
                  </a:path>
                </a:pathLst>
              </a:custGeom>
              <a:grpFill/>
              <a:extLst/>
            </p:spPr>
            <p:txBody>
              <a:bodyPr vert="horz" wrap="square" lIns="91414" tIns="45706" rIns="91414" bIns="45706" numCol="1" anchor="t" anchorCtr="0" compatLnSpc="1">
                <a:prstTxWarp prst="textNoShape">
                  <a:avLst/>
                </a:prstTxWarp>
              </a:bodyPr>
              <a:lstStyle/>
              <a:p>
                <a:endParaRPr lang="en-US" sz="1100" dirty="0">
                  <a:solidFill>
                    <a:srgbClr val="000000"/>
                  </a:solidFill>
                </a:endParaRPr>
              </a:p>
            </p:txBody>
          </p:sp>
        </p:grpSp>
        <p:sp>
          <p:nvSpPr>
            <p:cNvPr id="29" name="TextBox 28"/>
            <p:cNvSpPr txBox="1"/>
            <p:nvPr/>
          </p:nvSpPr>
          <p:spPr>
            <a:xfrm>
              <a:off x="7758512" y="2345768"/>
              <a:ext cx="863482" cy="230327"/>
            </a:xfrm>
            <a:prstGeom prst="rect">
              <a:avLst/>
            </a:prstGeom>
            <a:noFill/>
          </p:spPr>
          <p:txBody>
            <a:bodyPr wrap="none" lIns="0" tIns="0" rIns="0" bIns="0" rtlCol="0">
              <a:spAutoFit/>
            </a:bodyPr>
            <a:lstStyle/>
            <a:p>
              <a:pPr algn="ctr" defTabSz="914026"/>
              <a:r>
                <a:rPr lang="en-US" sz="1467" dirty="0">
                  <a:solidFill>
                    <a:prstClr val="black"/>
                  </a:solidFill>
                  <a:latin typeface="Segoe" pitchFamily="34" charset="0"/>
                </a:rPr>
                <a:t>Client app</a:t>
              </a:r>
            </a:p>
          </p:txBody>
        </p:sp>
      </p:grpSp>
      <p:sp>
        <p:nvSpPr>
          <p:cNvPr id="2" name="Oval 1"/>
          <p:cNvSpPr/>
          <p:nvPr/>
        </p:nvSpPr>
        <p:spPr>
          <a:xfrm>
            <a:off x="9432739" y="1510332"/>
            <a:ext cx="376463" cy="37646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dirty="0">
                <a:solidFill>
                  <a:prstClr val="white"/>
                </a:solidFill>
              </a:rPr>
              <a:t>1</a:t>
            </a:r>
          </a:p>
        </p:txBody>
      </p:sp>
      <p:sp>
        <p:nvSpPr>
          <p:cNvPr id="23" name="Oval 22"/>
          <p:cNvSpPr/>
          <p:nvPr/>
        </p:nvSpPr>
        <p:spPr>
          <a:xfrm>
            <a:off x="8102041" y="3213254"/>
            <a:ext cx="376463" cy="37646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dirty="0">
                <a:solidFill>
                  <a:prstClr val="white"/>
                </a:solidFill>
              </a:rPr>
              <a:t>2</a:t>
            </a:r>
          </a:p>
        </p:txBody>
      </p:sp>
      <p:sp>
        <p:nvSpPr>
          <p:cNvPr id="24" name="Oval 23"/>
          <p:cNvSpPr/>
          <p:nvPr/>
        </p:nvSpPr>
        <p:spPr>
          <a:xfrm>
            <a:off x="9518917" y="3370527"/>
            <a:ext cx="376463" cy="37646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dirty="0">
                <a:solidFill>
                  <a:prstClr val="white"/>
                </a:solidFill>
              </a:rPr>
              <a:t>3</a:t>
            </a:r>
          </a:p>
        </p:txBody>
      </p:sp>
      <p:sp>
        <p:nvSpPr>
          <p:cNvPr id="25" name="Oval 24"/>
          <p:cNvSpPr/>
          <p:nvPr/>
        </p:nvSpPr>
        <p:spPr>
          <a:xfrm>
            <a:off x="10164860" y="1855289"/>
            <a:ext cx="376463" cy="37646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dirty="0">
                <a:solidFill>
                  <a:prstClr val="white"/>
                </a:solidFill>
              </a:rPr>
              <a:t>4</a:t>
            </a:r>
          </a:p>
        </p:txBody>
      </p:sp>
      <p:sp>
        <p:nvSpPr>
          <p:cNvPr id="26" name="Oval 25"/>
          <p:cNvSpPr/>
          <p:nvPr/>
        </p:nvSpPr>
        <p:spPr>
          <a:xfrm>
            <a:off x="10155146" y="4232560"/>
            <a:ext cx="376463" cy="37646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dirty="0">
                <a:solidFill>
                  <a:prstClr val="white"/>
                </a:solidFill>
              </a:rPr>
              <a:t>5</a:t>
            </a:r>
          </a:p>
        </p:txBody>
      </p:sp>
      <p:sp>
        <p:nvSpPr>
          <p:cNvPr id="32" name="Oval 31"/>
          <p:cNvSpPr/>
          <p:nvPr/>
        </p:nvSpPr>
        <p:spPr>
          <a:xfrm>
            <a:off x="8338891" y="5489199"/>
            <a:ext cx="376463" cy="37646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dirty="0">
                <a:solidFill>
                  <a:prstClr val="white"/>
                </a:solidFill>
              </a:rPr>
              <a:t>6</a:t>
            </a:r>
          </a:p>
        </p:txBody>
      </p:sp>
      <p:sp>
        <p:nvSpPr>
          <p:cNvPr id="33" name="Right Arrow 32"/>
          <p:cNvSpPr/>
          <p:nvPr/>
        </p:nvSpPr>
        <p:spPr>
          <a:xfrm rot="12473754">
            <a:off x="9335085" y="2172231"/>
            <a:ext cx="1111381" cy="390997"/>
          </a:xfrm>
          <a:prstGeom prst="rightArrow">
            <a:avLst/>
          </a:prstGeom>
          <a:solidFill>
            <a:schemeClr val="bg1"/>
          </a:solidFill>
          <a:ln>
            <a:solidFill>
              <a:schemeClr val="tx1"/>
            </a:solidFill>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300">
              <a:solidFill>
                <a:prstClr val="white"/>
              </a:solidFill>
            </a:endParaRPr>
          </a:p>
        </p:txBody>
      </p:sp>
      <p:sp>
        <p:nvSpPr>
          <p:cNvPr id="34" name="Right Arrow 33"/>
          <p:cNvSpPr/>
          <p:nvPr/>
        </p:nvSpPr>
        <p:spPr>
          <a:xfrm rot="5400000">
            <a:off x="8026538" y="3160848"/>
            <a:ext cx="1111381" cy="390997"/>
          </a:xfrm>
          <a:prstGeom prst="rightArrow">
            <a:avLst/>
          </a:prstGeom>
          <a:solidFill>
            <a:schemeClr val="bg1"/>
          </a:solidFill>
          <a:ln>
            <a:solidFill>
              <a:schemeClr val="tx1"/>
            </a:solidFill>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300">
              <a:solidFill>
                <a:prstClr val="white"/>
              </a:solidFill>
            </a:endParaRPr>
          </a:p>
        </p:txBody>
      </p:sp>
      <p:sp>
        <p:nvSpPr>
          <p:cNvPr id="38" name="Right Arrow 37"/>
          <p:cNvSpPr/>
          <p:nvPr/>
        </p:nvSpPr>
        <p:spPr>
          <a:xfrm rot="19633316">
            <a:off x="9287246" y="3626062"/>
            <a:ext cx="1111381" cy="390997"/>
          </a:xfrm>
          <a:prstGeom prst="rightArrow">
            <a:avLst/>
          </a:prstGeom>
          <a:solidFill>
            <a:schemeClr val="bg1"/>
          </a:solidFill>
          <a:ln>
            <a:solidFill>
              <a:schemeClr val="tx1"/>
            </a:solidFill>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300">
              <a:solidFill>
                <a:prstClr val="white"/>
              </a:solidFill>
            </a:endParaRPr>
          </a:p>
        </p:txBody>
      </p:sp>
      <p:sp>
        <p:nvSpPr>
          <p:cNvPr id="40" name="Right Arrow 39"/>
          <p:cNvSpPr/>
          <p:nvPr/>
        </p:nvSpPr>
        <p:spPr>
          <a:xfrm rot="8773141">
            <a:off x="9452150" y="4003876"/>
            <a:ext cx="1111381" cy="390997"/>
          </a:xfrm>
          <a:prstGeom prst="rightArrow">
            <a:avLst/>
          </a:prstGeom>
          <a:solidFill>
            <a:schemeClr val="bg1"/>
          </a:solidFill>
          <a:ln>
            <a:solidFill>
              <a:schemeClr val="tx1"/>
            </a:solidFill>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300">
              <a:solidFill>
                <a:prstClr val="white"/>
              </a:solidFill>
            </a:endParaRPr>
          </a:p>
        </p:txBody>
      </p:sp>
    </p:spTree>
    <p:extLst>
      <p:ext uri="{BB962C8B-B14F-4D97-AF65-F5344CB8AC3E}">
        <p14:creationId xmlns:p14="http://schemas.microsoft.com/office/powerpoint/2010/main" val="617263653"/>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4000" dirty="0"/>
              <a:t>Mobile Experiences - not just mobile </a:t>
            </a:r>
            <a:r>
              <a:rPr lang="en-US" sz="4000" dirty="0" smtClean="0"/>
              <a:t>devices</a:t>
            </a:r>
            <a:endParaRPr lang="en-US" sz="4000" dirty="0"/>
          </a:p>
        </p:txBody>
      </p:sp>
      <p:sp>
        <p:nvSpPr>
          <p:cNvPr id="7" name="Text Placeholder 6"/>
          <p:cNvSpPr>
            <a:spLocks noGrp="1"/>
          </p:cNvSpPr>
          <p:nvPr>
            <p:ph type="body" sz="quarter" idx="11"/>
          </p:nvPr>
        </p:nvSpPr>
        <p:spPr>
          <a:xfrm>
            <a:off x="6544214" y="1189175"/>
            <a:ext cx="5378548" cy="619144"/>
          </a:xfrm>
        </p:spPr>
        <p:txBody>
          <a:bodyPr/>
          <a:lstStyle/>
          <a:p>
            <a:r>
              <a:rPr lang="en-GB" dirty="0" smtClean="0"/>
              <a:t> </a:t>
            </a:r>
            <a:endParaRPr lang="en-GB" dirty="0"/>
          </a:p>
        </p:txBody>
      </p:sp>
      <p:sp>
        <p:nvSpPr>
          <p:cNvPr id="4" name="Content Placeholder 3"/>
          <p:cNvSpPr txBox="1">
            <a:spLocks/>
          </p:cNvSpPr>
          <p:nvPr/>
        </p:nvSpPr>
        <p:spPr>
          <a:xfrm>
            <a:off x="6666215" y="2094216"/>
            <a:ext cx="5478422" cy="3186827"/>
          </a:xfrm>
          <a:prstGeom prst="rect">
            <a:avLst/>
          </a:prstGeom>
        </p:spPr>
        <p:txBody>
          <a:bodyPr/>
          <a:lstStyle>
            <a:lvl1pPr marL="0" indent="0" algn="l" defTabSz="914377" rtl="0" eaLnBrk="1" latinLnBrk="0" hangingPunct="1">
              <a:lnSpc>
                <a:spcPct val="90000"/>
              </a:lnSpc>
              <a:spcBef>
                <a:spcPts val="2400"/>
              </a:spcBef>
              <a:buFont typeface="Arial" panose="020B0604020202020204" pitchFamily="34" charset="0"/>
              <a:buNone/>
              <a:defRPr sz="3733" b="0" kern="1200">
                <a:gradFill>
                  <a:gsLst>
                    <a:gs pos="0">
                      <a:schemeClr val="accent1"/>
                    </a:gs>
                    <a:gs pos="100000">
                      <a:schemeClr val="accent1"/>
                    </a:gs>
                  </a:gsLst>
                  <a:lin ang="5400000" scaled="1"/>
                </a:gradFill>
                <a:latin typeface="+mj-lt"/>
                <a:ea typeface="+mn-ea"/>
                <a:cs typeface="+mn-cs"/>
              </a:defRPr>
            </a:lvl1pPr>
            <a:lvl2pPr marL="0" indent="0" algn="l" defTabSz="914377" rtl="0" eaLnBrk="1" latinLnBrk="0" hangingPunct="1">
              <a:lnSpc>
                <a:spcPct val="90000"/>
              </a:lnSpc>
              <a:spcBef>
                <a:spcPts val="600"/>
              </a:spcBef>
              <a:buFont typeface="Arial" panose="020B0604020202020204" pitchFamily="34" charset="0"/>
              <a:buNone/>
              <a:defRPr sz="1867" kern="1200">
                <a:gradFill>
                  <a:gsLst>
                    <a:gs pos="0">
                      <a:schemeClr val="tx1"/>
                    </a:gs>
                    <a:gs pos="100000">
                      <a:schemeClr val="tx1"/>
                    </a:gs>
                  </a:gsLst>
                  <a:lin ang="5400000" scaled="1"/>
                </a:gradFill>
                <a:latin typeface="+mn-lt"/>
                <a:ea typeface="+mn-ea"/>
                <a:cs typeface="+mn-cs"/>
              </a:defRPr>
            </a:lvl2pPr>
            <a:lvl3pPr marL="233357" indent="-228594" algn="l" defTabSz="914377" rtl="0" eaLnBrk="1" latinLnBrk="0" hangingPunct="1">
              <a:lnSpc>
                <a:spcPct val="90000"/>
              </a:lnSpc>
              <a:spcBef>
                <a:spcPts val="600"/>
              </a:spcBef>
              <a:buFont typeface="Arial" panose="020B0604020202020204" pitchFamily="34" charset="0"/>
              <a:buChar char="•"/>
              <a:defRPr sz="1867" kern="1200">
                <a:gradFill>
                  <a:gsLst>
                    <a:gs pos="0">
                      <a:schemeClr val="tx1"/>
                    </a:gs>
                    <a:gs pos="100000">
                      <a:schemeClr val="tx1"/>
                    </a:gs>
                  </a:gsLst>
                  <a:lin ang="5400000" scaled="1"/>
                </a:gradFill>
                <a:latin typeface="+mn-lt"/>
                <a:ea typeface="+mn-ea"/>
                <a:cs typeface="+mn-cs"/>
              </a:defRPr>
            </a:lvl3pPr>
            <a:lvl4pPr marL="457189" indent="-228594" algn="l" defTabSz="914377" rtl="0" eaLnBrk="1" latinLnBrk="0" hangingPunct="1">
              <a:lnSpc>
                <a:spcPct val="90000"/>
              </a:lnSpc>
              <a:spcBef>
                <a:spcPts val="600"/>
              </a:spcBef>
              <a:buFont typeface="Arial" panose="020B0604020202020204" pitchFamily="34" charset="0"/>
              <a:buChar char="•"/>
              <a:defRPr sz="1867" kern="1200">
                <a:gradFill>
                  <a:gsLst>
                    <a:gs pos="0">
                      <a:schemeClr val="tx1"/>
                    </a:gs>
                    <a:gs pos="100000">
                      <a:schemeClr val="tx1"/>
                    </a:gs>
                  </a:gsLst>
                  <a:lin ang="5400000" scaled="1"/>
                </a:gradFill>
                <a:latin typeface="+mn-lt"/>
                <a:ea typeface="+mn-ea"/>
                <a:cs typeface="+mn-cs"/>
              </a:defRPr>
            </a:lvl4pPr>
            <a:lvl5pPr marL="690545" indent="-228594" algn="l" defTabSz="914377" rtl="0" eaLnBrk="1" latinLnBrk="0" hangingPunct="1">
              <a:lnSpc>
                <a:spcPct val="90000"/>
              </a:lnSpc>
              <a:spcBef>
                <a:spcPts val="600"/>
              </a:spcBef>
              <a:buFont typeface="Arial" panose="020B0604020202020204" pitchFamily="34" charset="0"/>
              <a:buChar char="•"/>
              <a:defRPr sz="1867" kern="1200">
                <a:gradFill>
                  <a:gsLst>
                    <a:gs pos="0">
                      <a:schemeClr val="tx1"/>
                    </a:gs>
                    <a:gs pos="100000">
                      <a:schemeClr val="tx1"/>
                    </a:gs>
                  </a:gsLst>
                  <a:lin ang="5400000" scaled="1"/>
                </a:gra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9pPr>
          </a:lstStyle>
          <a:p>
            <a:pPr>
              <a:spcBef>
                <a:spcPts val="1200"/>
              </a:spcBef>
              <a:spcAft>
                <a:spcPts val="1200"/>
              </a:spcAft>
            </a:pPr>
            <a:r>
              <a:rPr lang="en-US" sz="2000" dirty="0" smtClean="0">
                <a:solidFill>
                  <a:schemeClr val="tx1"/>
                </a:solidFill>
                <a:latin typeface="+mn-lt"/>
              </a:rPr>
              <a:t>User is the center of the experience, not the device.</a:t>
            </a:r>
          </a:p>
          <a:p>
            <a:pPr>
              <a:spcBef>
                <a:spcPts val="1200"/>
              </a:spcBef>
              <a:spcAft>
                <a:spcPts val="1200"/>
              </a:spcAft>
            </a:pPr>
            <a:r>
              <a:rPr lang="en-US" sz="2000" dirty="0" smtClean="0">
                <a:solidFill>
                  <a:schemeClr val="tx1"/>
                </a:solidFill>
                <a:latin typeface="+mn-lt"/>
              </a:rPr>
              <a:t>Available on the </a:t>
            </a:r>
            <a:r>
              <a:rPr lang="en-US" sz="2000" dirty="0">
                <a:solidFill>
                  <a:schemeClr val="tx1"/>
                </a:solidFill>
                <a:latin typeface="+mn-lt"/>
              </a:rPr>
              <a:t>right device at the right time</a:t>
            </a:r>
          </a:p>
          <a:p>
            <a:pPr>
              <a:spcBef>
                <a:spcPts val="1200"/>
              </a:spcBef>
              <a:spcAft>
                <a:spcPts val="1200"/>
              </a:spcAft>
            </a:pPr>
            <a:r>
              <a:rPr lang="en-US" sz="2000" dirty="0" smtClean="0">
                <a:solidFill>
                  <a:schemeClr val="tx1"/>
                </a:solidFill>
                <a:latin typeface="+mn-lt"/>
              </a:rPr>
              <a:t>Input model optimized for the experience.</a:t>
            </a:r>
          </a:p>
          <a:p>
            <a:pPr>
              <a:spcBef>
                <a:spcPts val="1200"/>
              </a:spcBef>
              <a:spcAft>
                <a:spcPts val="1200"/>
              </a:spcAft>
            </a:pPr>
            <a:r>
              <a:rPr lang="en-US" sz="2000" dirty="0" smtClean="0">
                <a:solidFill>
                  <a:schemeClr val="tx1"/>
                </a:solidFill>
                <a:latin typeface="+mn-lt"/>
              </a:rPr>
              <a:t>Enabling Mobile Experiences with Universal Apps</a:t>
            </a:r>
            <a:endParaRPr lang="en-US" sz="2000" dirty="0">
              <a:solidFill>
                <a:schemeClr val="tx1"/>
              </a:solidFill>
              <a:latin typeface="+mn-lt"/>
            </a:endParaRPr>
          </a:p>
          <a:p>
            <a:pPr>
              <a:spcBef>
                <a:spcPts val="0"/>
              </a:spcBef>
              <a:spcAft>
                <a:spcPts val="1200"/>
              </a:spcAft>
            </a:pPr>
            <a:endParaRPr lang="en-US" sz="2000" dirty="0" smtClean="0">
              <a:solidFill>
                <a:schemeClr val="tx1"/>
              </a:solidFill>
              <a:latin typeface="+mn-lt"/>
            </a:endParaRPr>
          </a:p>
          <a:p>
            <a:pPr>
              <a:spcBef>
                <a:spcPts val="0"/>
              </a:spcBef>
              <a:spcAft>
                <a:spcPts val="1200"/>
              </a:spcAft>
            </a:pPr>
            <a:endParaRPr lang="en-US" sz="2000" dirty="0">
              <a:solidFill>
                <a:schemeClr val="tx1"/>
              </a:solidFill>
              <a:latin typeface="+mn-lt"/>
            </a:endParaRPr>
          </a:p>
        </p:txBody>
      </p:sp>
      <p:sp>
        <p:nvSpPr>
          <p:cNvPr id="16" name="Rectangle 15"/>
          <p:cNvSpPr/>
          <p:nvPr/>
        </p:nvSpPr>
        <p:spPr>
          <a:xfrm>
            <a:off x="300183" y="866015"/>
            <a:ext cx="9374907" cy="369332"/>
          </a:xfrm>
          <a:prstGeom prst="rect">
            <a:avLst/>
          </a:prstGeom>
        </p:spPr>
        <p:txBody>
          <a:bodyPr wrap="square">
            <a:spAutoFit/>
          </a:bodyPr>
          <a:lstStyle/>
          <a:p>
            <a:r>
              <a:rPr lang="en-US" dirty="0" smtClean="0"/>
              <a:t>The Experience you want on the device you want</a:t>
            </a:r>
            <a:endParaRPr lang="en-US" dirty="0"/>
          </a:p>
        </p:txBody>
      </p:sp>
      <p:grpSp>
        <p:nvGrpSpPr>
          <p:cNvPr id="5" name="Group 4"/>
          <p:cNvGrpSpPr>
            <a:grpSpLocks noChangeAspect="1"/>
          </p:cNvGrpSpPr>
          <p:nvPr/>
        </p:nvGrpSpPr>
        <p:grpSpPr>
          <a:xfrm>
            <a:off x="460809" y="1367918"/>
            <a:ext cx="3000262" cy="1684239"/>
            <a:chOff x="2345760" y="1273610"/>
            <a:chExt cx="3569638" cy="2003866"/>
          </a:xfrm>
        </p:grpSpPr>
        <p:pic>
          <p:nvPicPr>
            <p:cNvPr id="18" name="Picture 2" descr="https://compass-ssl.surface.com/assets/3e/22/3e22a8d7-25bd-473d-815a-f49e27c515cb.png#desktop-engagingmeetings-new.png"/>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a:stretch/>
          </p:blipFill>
          <p:spPr bwMode="auto">
            <a:xfrm>
              <a:off x="2345760" y="1273610"/>
              <a:ext cx="3569638" cy="2003866"/>
            </a:xfrm>
            <a:prstGeom prst="rect">
              <a:avLst/>
            </a:prstGeom>
            <a:noFill/>
            <a:effectLst/>
            <a:extLst>
              <a:ext uri="{909E8E84-426E-40dd-AFC4-6F175D3DCCD1}">
                <a14:hiddenFill xmlns="" xmlns:a14="http://schemas.microsoft.com/office/drawing/2010/main">
                  <a:solidFill>
                    <a:srgbClr val="FFFFFF"/>
                  </a:solidFill>
                </a14:hiddenFill>
              </a:ext>
            </a:extLst>
          </p:spPr>
        </p:pic>
        <p:pic>
          <p:nvPicPr>
            <p:cNvPr id="20" name="Picture 19"/>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2572123" y="1375175"/>
              <a:ext cx="3169920" cy="1783080"/>
            </a:xfrm>
            <a:prstGeom prst="rect">
              <a:avLst/>
            </a:prstGeom>
          </p:spPr>
        </p:pic>
      </p:grpSp>
      <p:pic>
        <p:nvPicPr>
          <p:cNvPr id="24" name="Desktop"/>
          <p:cNvPicPr>
            <a:picLocks noChangeAspect="1"/>
          </p:cNvPicPr>
          <p:nvPr/>
        </p:nvPicPr>
        <p:blipFill rotWithShape="1">
          <a:blip r:embed="rId5" cstate="screen">
            <a:extLst>
              <a:ext uri="{28A0092B-C50C-407E-A947-70E740481C1C}">
                <a14:useLocalDpi xmlns:a14="http://schemas.microsoft.com/office/drawing/2010/main"/>
              </a:ext>
            </a:extLst>
          </a:blip>
          <a:srcRect/>
          <a:stretch/>
        </p:blipFill>
        <p:spPr>
          <a:xfrm>
            <a:off x="4026878" y="4015880"/>
            <a:ext cx="2357737" cy="1330101"/>
          </a:xfrm>
          <a:prstGeom prst="rect">
            <a:avLst/>
          </a:prstGeom>
        </p:spPr>
      </p:pic>
      <p:pic>
        <p:nvPicPr>
          <p:cNvPr id="25" name="Small Tablet"/>
          <p:cNvPicPr>
            <a:picLocks noChangeAspect="1"/>
          </p:cNvPicPr>
          <p:nvPr/>
        </p:nvPicPr>
        <p:blipFill rotWithShape="1">
          <a:blip r:embed="rId6" cstate="screen">
            <a:extLst>
              <a:ext uri="{28A0092B-C50C-407E-A947-70E740481C1C}">
                <a14:useLocalDpi xmlns:a14="http://schemas.microsoft.com/office/drawing/2010/main"/>
              </a:ext>
            </a:extLst>
          </a:blip>
          <a:srcRect/>
          <a:stretch/>
        </p:blipFill>
        <p:spPr>
          <a:xfrm>
            <a:off x="4026878" y="2096409"/>
            <a:ext cx="1424587" cy="1301825"/>
          </a:xfrm>
          <a:prstGeom prst="rect">
            <a:avLst/>
          </a:prstGeom>
        </p:spPr>
      </p:pic>
      <p:pic>
        <p:nvPicPr>
          <p:cNvPr id="26" name="Phone"/>
          <p:cNvPicPr>
            <a:picLocks noChangeAspect="1"/>
          </p:cNvPicPr>
          <p:nvPr/>
        </p:nvPicPr>
        <p:blipFill>
          <a:blip r:embed="rId7" cstate="print">
            <a:extLst>
              <a:ext uri="{28A0092B-C50C-407E-A947-70E740481C1C}">
                <a14:useLocalDpi xmlns:a14="http://schemas.microsoft.com/office/drawing/2010/main"/>
              </a:ext>
            </a:extLst>
          </a:blip>
          <a:stretch>
            <a:fillRect/>
          </a:stretch>
        </p:blipFill>
        <p:spPr>
          <a:xfrm>
            <a:off x="3016060" y="5563154"/>
            <a:ext cx="1122273" cy="1032491"/>
          </a:xfrm>
          <a:prstGeom prst="rect">
            <a:avLst/>
          </a:prstGeom>
        </p:spPr>
      </p:pic>
      <p:pic>
        <p:nvPicPr>
          <p:cNvPr id="27" name="2-in-1"/>
          <p:cNvPicPr>
            <a:picLocks noChangeAspect="1"/>
          </p:cNvPicPr>
          <p:nvPr/>
        </p:nvPicPr>
        <p:blipFill rotWithShape="1">
          <a:blip r:embed="rId8" cstate="screen">
            <a:extLst>
              <a:ext uri="{28A0092B-C50C-407E-A947-70E740481C1C}">
                <a14:useLocalDpi xmlns:a14="http://schemas.microsoft.com/office/drawing/2010/main"/>
              </a:ext>
            </a:extLst>
          </a:blip>
          <a:srcRect/>
          <a:stretch/>
        </p:blipFill>
        <p:spPr>
          <a:xfrm>
            <a:off x="440861" y="5073742"/>
            <a:ext cx="2373894" cy="1431936"/>
          </a:xfrm>
          <a:prstGeom prst="rect">
            <a:avLst/>
          </a:prstGeom>
        </p:spPr>
      </p:pic>
      <p:pic>
        <p:nvPicPr>
          <p:cNvPr id="28" name="Picture 27" descr="141215_B-hero_01.png"/>
          <p:cNvPicPr>
            <a:picLocks noChangeAspect="1"/>
          </p:cNvPicPr>
          <p:nvPr/>
        </p:nvPicPr>
        <p:blipFill rotWithShape="1">
          <a:blip r:embed="rId9" cstate="screen">
            <a:extLst>
              <a:ext uri="{28A0092B-C50C-407E-A947-70E740481C1C}">
                <a14:useLocalDpi xmlns:a14="http://schemas.microsoft.com/office/drawing/2010/main"/>
              </a:ext>
            </a:extLst>
          </a:blip>
          <a:srcRect/>
          <a:stretch/>
        </p:blipFill>
        <p:spPr>
          <a:xfrm>
            <a:off x="367667" y="3854843"/>
            <a:ext cx="1593273" cy="628734"/>
          </a:xfrm>
          <a:prstGeom prst="rect">
            <a:avLst/>
          </a:prstGeom>
          <a:noFill/>
          <a:ln>
            <a:noFill/>
          </a:ln>
        </p:spPr>
      </p:pic>
      <p:grpSp>
        <p:nvGrpSpPr>
          <p:cNvPr id="15" name="Group 14"/>
          <p:cNvGrpSpPr/>
          <p:nvPr/>
        </p:nvGrpSpPr>
        <p:grpSpPr>
          <a:xfrm>
            <a:off x="1876811" y="3526220"/>
            <a:ext cx="2278497" cy="1293245"/>
            <a:chOff x="1876811" y="3526220"/>
            <a:chExt cx="2278497" cy="1293245"/>
          </a:xfrm>
        </p:grpSpPr>
        <p:grpSp>
          <p:nvGrpSpPr>
            <p:cNvPr id="13" name="Group 12"/>
            <p:cNvGrpSpPr/>
            <p:nvPr/>
          </p:nvGrpSpPr>
          <p:grpSpPr>
            <a:xfrm>
              <a:off x="1876811" y="3526220"/>
              <a:ext cx="2278497" cy="1235112"/>
              <a:chOff x="1876811" y="3526220"/>
              <a:chExt cx="2278497" cy="1235112"/>
            </a:xfrm>
          </p:grpSpPr>
          <p:sp>
            <p:nvSpPr>
              <p:cNvPr id="12" name="Oval 11"/>
              <p:cNvSpPr/>
              <p:nvPr/>
            </p:nvSpPr>
            <p:spPr>
              <a:xfrm>
                <a:off x="2399856" y="3526220"/>
                <a:ext cx="1237785" cy="1235112"/>
              </a:xfrm>
              <a:prstGeom prst="ellipse">
                <a:avLst/>
              </a:prstGeom>
              <a:solidFill>
                <a:schemeClr val="bg1">
                  <a:lumMod val="85000"/>
                </a:schemeClr>
              </a:solidFill>
              <a:ln w="25400">
                <a:solidFill>
                  <a:schemeClr val="tx2">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en-US" sz="2000" dirty="0" err="1" smtClean="0"/>
              </a:p>
            </p:txBody>
          </p:sp>
          <p:pic>
            <p:nvPicPr>
              <p:cNvPr id="19" name="Picture 18"/>
              <p:cNvPicPr>
                <a:picLocks noChangeAspect="1"/>
              </p:cNvPicPr>
              <p:nvPr/>
            </p:nvPicPr>
            <p:blipFill rotWithShape="1">
              <a:blip r:embed="rId10" cstate="screen">
                <a:extLst>
                  <a:ext uri="{28A0092B-C50C-407E-A947-70E740481C1C}">
                    <a14:useLocalDpi xmlns:a14="http://schemas.microsoft.com/office/drawing/2010/main"/>
                  </a:ext>
                </a:extLst>
              </a:blip>
              <a:srcRect/>
              <a:stretch/>
            </p:blipFill>
            <p:spPr>
              <a:xfrm>
                <a:off x="1876811" y="3754639"/>
                <a:ext cx="2278497" cy="641050"/>
              </a:xfrm>
              <a:prstGeom prst="rect">
                <a:avLst/>
              </a:prstGeom>
            </p:spPr>
          </p:pic>
        </p:grpSp>
        <p:sp>
          <p:nvSpPr>
            <p:cNvPr id="14" name="TextBox 13"/>
            <p:cNvSpPr txBox="1"/>
            <p:nvPr/>
          </p:nvSpPr>
          <p:spPr>
            <a:xfrm>
              <a:off x="2642446" y="4348567"/>
              <a:ext cx="733855" cy="470898"/>
            </a:xfrm>
            <a:prstGeom prst="rect">
              <a:avLst/>
            </a:prstGeom>
            <a:noFill/>
          </p:spPr>
          <p:txBody>
            <a:bodyPr wrap="none" lIns="137160" tIns="109728" rIns="137160" bIns="109728" rtlCol="0">
              <a:spAutoFit/>
            </a:bodyPr>
            <a:lstStyle/>
            <a:p>
              <a:pPr>
                <a:lnSpc>
                  <a:spcPct val="90000"/>
                </a:lnSpc>
                <a:spcBef>
                  <a:spcPts val="600"/>
                </a:spcBef>
              </a:pPr>
              <a:r>
                <a:rPr lang="en-US" dirty="0" smtClean="0">
                  <a:solidFill>
                    <a:schemeClr val="tx2">
                      <a:lumMod val="95000"/>
                      <a:lumOff val="5000"/>
                    </a:schemeClr>
                  </a:solidFill>
                </a:rPr>
                <a:t>User</a:t>
              </a:r>
            </a:p>
          </p:txBody>
        </p:sp>
      </p:grpSp>
    </p:spTree>
    <p:extLst>
      <p:ext uri="{BB962C8B-B14F-4D97-AF65-F5344CB8AC3E}">
        <p14:creationId xmlns:p14="http://schemas.microsoft.com/office/powerpoint/2010/main" val="329380846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animEffect transition="in" filter="fade">
                                      <p:cBhvr>
                                        <p:cTn id="15" dur="500"/>
                                        <p:tgtEl>
                                          <p:spTgt spid="4">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4">
                                            <p:txEl>
                                              <p:pRg st="2" end="2"/>
                                            </p:txEl>
                                          </p:spTgt>
                                        </p:tgtEl>
                                        <p:attrNameLst>
                                          <p:attrName>style.visibility</p:attrName>
                                        </p:attrNameLst>
                                      </p:cBhvr>
                                      <p:to>
                                        <p:strVal val="visible"/>
                                      </p:to>
                                    </p:set>
                                    <p:animEffect transition="in" filter="fade">
                                      <p:cBhvr>
                                        <p:cTn id="18" dur="500"/>
                                        <p:tgtEl>
                                          <p:spTgt spid="4">
                                            <p:txEl>
                                              <p:pRg st="2" end="2"/>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animEffect transition="in" filter="fade">
                                      <p:cBhvr>
                                        <p:cTn id="21" dur="500"/>
                                        <p:tgtEl>
                                          <p:spTgt spid="4">
                                            <p:txEl>
                                              <p:pRg st="3" end="3"/>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25"/>
                                        </p:tgtEl>
                                        <p:attrNameLst>
                                          <p:attrName>style.visibility</p:attrName>
                                        </p:attrNameLst>
                                      </p:cBhvr>
                                      <p:to>
                                        <p:strVal val="visible"/>
                                      </p:to>
                                    </p:set>
                                    <p:animEffect transition="in" filter="fade">
                                      <p:cBhvr>
                                        <p:cTn id="24" dur="500"/>
                                        <p:tgtEl>
                                          <p:spTgt spid="25"/>
                                        </p:tgtEl>
                                      </p:cBhvr>
                                    </p:animEffect>
                                  </p:childTnLst>
                                </p:cTn>
                              </p:par>
                            </p:childTnLst>
                          </p:cTn>
                        </p:par>
                        <p:par>
                          <p:cTn id="25" fill="hold">
                            <p:stCondLst>
                              <p:cond delay="500"/>
                            </p:stCondLst>
                            <p:childTnLst>
                              <p:par>
                                <p:cTn id="26" presetID="10" presetClass="entr" presetSubtype="0" fill="hold" nodeType="after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fade">
                                      <p:cBhvr>
                                        <p:cTn id="28" dur="500"/>
                                        <p:tgtEl>
                                          <p:spTgt spid="24"/>
                                        </p:tgtEl>
                                      </p:cBhvr>
                                    </p:animEffect>
                                  </p:childTnLst>
                                </p:cTn>
                              </p:par>
                            </p:childTnLst>
                          </p:cTn>
                        </p:par>
                        <p:par>
                          <p:cTn id="29" fill="hold">
                            <p:stCondLst>
                              <p:cond delay="1000"/>
                            </p:stCondLst>
                            <p:childTnLst>
                              <p:par>
                                <p:cTn id="30" presetID="10" presetClass="entr" presetSubtype="0" fill="hold" nodeType="afterEffect">
                                  <p:stCondLst>
                                    <p:cond delay="0"/>
                                  </p:stCondLst>
                                  <p:childTnLst>
                                    <p:set>
                                      <p:cBhvr>
                                        <p:cTn id="31" dur="1" fill="hold">
                                          <p:stCondLst>
                                            <p:cond delay="0"/>
                                          </p:stCondLst>
                                        </p:cTn>
                                        <p:tgtEl>
                                          <p:spTgt spid="26"/>
                                        </p:tgtEl>
                                        <p:attrNameLst>
                                          <p:attrName>style.visibility</p:attrName>
                                        </p:attrNameLst>
                                      </p:cBhvr>
                                      <p:to>
                                        <p:strVal val="visible"/>
                                      </p:to>
                                    </p:set>
                                    <p:animEffect transition="in" filter="fade">
                                      <p:cBhvr>
                                        <p:cTn id="32" dur="500"/>
                                        <p:tgtEl>
                                          <p:spTgt spid="26"/>
                                        </p:tgtEl>
                                      </p:cBhvr>
                                    </p:animEffect>
                                  </p:childTnLst>
                                </p:cTn>
                              </p:par>
                            </p:childTnLst>
                          </p:cTn>
                        </p:par>
                        <p:par>
                          <p:cTn id="33" fill="hold">
                            <p:stCondLst>
                              <p:cond delay="1500"/>
                            </p:stCondLst>
                            <p:childTnLst>
                              <p:par>
                                <p:cTn id="34" presetID="10" presetClass="entr" presetSubtype="0" fill="hold" nodeType="afterEffect">
                                  <p:stCondLst>
                                    <p:cond delay="0"/>
                                  </p:stCondLst>
                                  <p:childTnLst>
                                    <p:set>
                                      <p:cBhvr>
                                        <p:cTn id="35" dur="1" fill="hold">
                                          <p:stCondLst>
                                            <p:cond delay="0"/>
                                          </p:stCondLst>
                                        </p:cTn>
                                        <p:tgtEl>
                                          <p:spTgt spid="27"/>
                                        </p:tgtEl>
                                        <p:attrNameLst>
                                          <p:attrName>style.visibility</p:attrName>
                                        </p:attrNameLst>
                                      </p:cBhvr>
                                      <p:to>
                                        <p:strVal val="visible"/>
                                      </p:to>
                                    </p:set>
                                    <p:animEffect transition="in" filter="fade">
                                      <p:cBhvr>
                                        <p:cTn id="36" dur="500"/>
                                        <p:tgtEl>
                                          <p:spTgt spid="27"/>
                                        </p:tgtEl>
                                      </p:cBhvr>
                                    </p:animEffect>
                                  </p:childTnLst>
                                </p:cTn>
                              </p:par>
                            </p:childTnLst>
                          </p:cTn>
                        </p:par>
                        <p:par>
                          <p:cTn id="37" fill="hold">
                            <p:stCondLst>
                              <p:cond delay="2000"/>
                            </p:stCondLst>
                            <p:childTnLst>
                              <p:par>
                                <p:cTn id="38" presetID="10" presetClass="entr" presetSubtype="0" fill="hold" nodeType="afterEffect">
                                  <p:stCondLst>
                                    <p:cond delay="0"/>
                                  </p:stCondLst>
                                  <p:childTnLst>
                                    <p:set>
                                      <p:cBhvr>
                                        <p:cTn id="39" dur="1" fill="hold">
                                          <p:stCondLst>
                                            <p:cond delay="0"/>
                                          </p:stCondLst>
                                        </p:cTn>
                                        <p:tgtEl>
                                          <p:spTgt spid="28"/>
                                        </p:tgtEl>
                                        <p:attrNameLst>
                                          <p:attrName>style.visibility</p:attrName>
                                        </p:attrNameLst>
                                      </p:cBhvr>
                                      <p:to>
                                        <p:strVal val="visible"/>
                                      </p:to>
                                    </p:set>
                                    <p:animEffect transition="in" filter="fade">
                                      <p:cBhvr>
                                        <p:cTn id="40" dur="500"/>
                                        <p:tgtEl>
                                          <p:spTgt spid="28"/>
                                        </p:tgtEl>
                                      </p:cBhvr>
                                    </p:animEffect>
                                  </p:childTnLst>
                                </p:cTn>
                              </p:par>
                            </p:childTnLst>
                          </p:cTn>
                        </p:par>
                        <p:par>
                          <p:cTn id="41" fill="hold">
                            <p:stCondLst>
                              <p:cond delay="2500"/>
                            </p:stCondLst>
                            <p:childTnLst>
                              <p:par>
                                <p:cTn id="42" presetID="10" presetClass="entr" presetSubtype="0" fill="hold" nodeType="afterEffect">
                                  <p:stCondLst>
                                    <p:cond delay="0"/>
                                  </p:stCondLst>
                                  <p:childTnLst>
                                    <p:set>
                                      <p:cBhvr>
                                        <p:cTn id="43" dur="1" fill="hold">
                                          <p:stCondLst>
                                            <p:cond delay="0"/>
                                          </p:stCondLst>
                                        </p:cTn>
                                        <p:tgtEl>
                                          <p:spTgt spid="5"/>
                                        </p:tgtEl>
                                        <p:attrNameLst>
                                          <p:attrName>style.visibility</p:attrName>
                                        </p:attrNameLst>
                                      </p:cBhvr>
                                      <p:to>
                                        <p:strVal val="visible"/>
                                      </p:to>
                                    </p:set>
                                    <p:animEffect transition="in" filter="fade">
                                      <p:cBhvr>
                                        <p:cTn id="4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Azure Notification Hubs</a:t>
            </a:r>
            <a:endParaRPr lang="en-US" dirty="0"/>
          </a:p>
        </p:txBody>
      </p:sp>
      <p:sp>
        <p:nvSpPr>
          <p:cNvPr id="5" name="Text Placeholder 4"/>
          <p:cNvSpPr>
            <a:spLocks noGrp="1"/>
          </p:cNvSpPr>
          <p:nvPr>
            <p:ph type="body" sz="quarter" idx="10"/>
          </p:nvPr>
        </p:nvSpPr>
        <p:spPr>
          <a:xfrm>
            <a:off x="269240" y="1123703"/>
            <a:ext cx="8202021" cy="1877004"/>
          </a:xfrm>
        </p:spPr>
        <p:txBody>
          <a:bodyPr>
            <a:noAutofit/>
          </a:bodyPr>
          <a:lstStyle/>
          <a:p>
            <a:pPr marL="0" indent="0">
              <a:buNone/>
            </a:pPr>
            <a:r>
              <a:rPr lang="en-US" sz="2800" dirty="0"/>
              <a:t>Register device handle at app launch</a:t>
            </a:r>
          </a:p>
          <a:p>
            <a:pPr marL="448096" lvl="1" indent="-448096">
              <a:buFont typeface="+mj-lt"/>
              <a:buAutoNum type="arabicPeriod"/>
            </a:pPr>
            <a:r>
              <a:rPr lang="en-US" sz="2000" dirty="0"/>
              <a:t>Client app retrieves handle from Platform Notification Service</a:t>
            </a:r>
          </a:p>
          <a:p>
            <a:pPr marL="448096" lvl="1" indent="-448096">
              <a:buFont typeface="+mj-lt"/>
              <a:buAutoNum type="arabicPeriod"/>
            </a:pPr>
            <a:r>
              <a:rPr lang="en-US" sz="2000" dirty="0"/>
              <a:t>Client sends handle to your backend</a:t>
            </a:r>
            <a:br>
              <a:rPr lang="en-US" sz="2000" dirty="0"/>
            </a:br>
            <a:r>
              <a:rPr lang="en-US" sz="2000" dirty="0" err="1"/>
              <a:t>Backend</a:t>
            </a:r>
            <a:r>
              <a:rPr lang="en-US" sz="2000" dirty="0"/>
              <a:t> </a:t>
            </a:r>
            <a:r>
              <a:rPr lang="en-US" sz="2000" b="1" dirty="0">
                <a:solidFill>
                  <a:schemeClr val="tx1"/>
                </a:solidFill>
              </a:rPr>
              <a:t>registers with Notification Hub </a:t>
            </a:r>
            <a:r>
              <a:rPr lang="en-US" sz="2000" dirty="0">
                <a:solidFill>
                  <a:schemeClr val="tx1"/>
                </a:solidFill>
              </a:rPr>
              <a:t>using </a:t>
            </a:r>
            <a:r>
              <a:rPr lang="en-US" sz="2000" i="1" dirty="0">
                <a:solidFill>
                  <a:schemeClr val="tx1"/>
                </a:solidFill>
              </a:rPr>
              <a:t>tags</a:t>
            </a:r>
            <a:r>
              <a:rPr lang="en-US" sz="2000" dirty="0">
                <a:solidFill>
                  <a:schemeClr val="tx1"/>
                </a:solidFill>
              </a:rPr>
              <a:t> to </a:t>
            </a:r>
            <a:r>
              <a:rPr lang="en-US" sz="2000" dirty="0" smtClean="0">
                <a:solidFill>
                  <a:schemeClr val="tx1"/>
                </a:solidFill>
              </a:rPr>
              <a:t/>
            </a:r>
            <a:br>
              <a:rPr lang="en-US" sz="2000" dirty="0" smtClean="0">
                <a:solidFill>
                  <a:schemeClr val="tx1"/>
                </a:solidFill>
              </a:rPr>
            </a:br>
            <a:r>
              <a:rPr lang="en-US" sz="2000" dirty="0" smtClean="0">
                <a:solidFill>
                  <a:schemeClr val="tx1"/>
                </a:solidFill>
              </a:rPr>
              <a:t>represent </a:t>
            </a:r>
            <a:r>
              <a:rPr lang="en-US" sz="2000" dirty="0">
                <a:solidFill>
                  <a:schemeClr val="tx1"/>
                </a:solidFill>
              </a:rPr>
              <a:t>logical users and groups</a:t>
            </a:r>
            <a:endParaRPr lang="en-US" sz="2000" i="1" dirty="0">
              <a:solidFill>
                <a:schemeClr val="tx1"/>
              </a:solidFill>
            </a:endParaRPr>
          </a:p>
          <a:p>
            <a:pPr marL="0" lvl="1" indent="0">
              <a:buNone/>
            </a:pPr>
            <a:endParaRPr lang="en-US" sz="2000" dirty="0"/>
          </a:p>
          <a:p>
            <a:pPr marL="0" indent="0">
              <a:buNone/>
            </a:pPr>
            <a:r>
              <a:rPr lang="en-US" sz="2800" dirty="0"/>
              <a:t>Send Notification</a:t>
            </a:r>
          </a:p>
          <a:p>
            <a:pPr marL="448096" lvl="1" indent="-448096">
              <a:buFont typeface="+mj-lt"/>
              <a:buAutoNum type="arabicPeriod" startAt="3"/>
            </a:pPr>
            <a:r>
              <a:rPr lang="en-US" sz="2000" dirty="0"/>
              <a:t>Backend sends request to Notification Hub using a tag</a:t>
            </a:r>
            <a:br>
              <a:rPr lang="en-US" sz="2000" dirty="0"/>
            </a:br>
            <a:r>
              <a:rPr lang="en-US" sz="2000" b="1" dirty="0">
                <a:solidFill>
                  <a:schemeClr val="tx1"/>
                </a:solidFill>
              </a:rPr>
              <a:t>Notification Hub</a:t>
            </a:r>
            <a:r>
              <a:rPr lang="en-US" sz="2000" dirty="0">
                <a:solidFill>
                  <a:schemeClr val="tx1"/>
                </a:solidFill>
              </a:rPr>
              <a:t> manages scale</a:t>
            </a:r>
            <a:r>
              <a:rPr lang="en-US" sz="2000" b="1" dirty="0">
                <a:solidFill>
                  <a:schemeClr val="tx1"/>
                </a:solidFill>
              </a:rPr>
              <a:t/>
            </a:r>
            <a:br>
              <a:rPr lang="en-US" sz="2000" b="1" dirty="0">
                <a:solidFill>
                  <a:schemeClr val="tx1"/>
                </a:solidFill>
              </a:rPr>
            </a:br>
            <a:r>
              <a:rPr lang="en-US" sz="2000" b="1" dirty="0">
                <a:solidFill>
                  <a:schemeClr val="tx1"/>
                </a:solidFill>
              </a:rPr>
              <a:t>Notification Hub </a:t>
            </a:r>
            <a:r>
              <a:rPr lang="en-US" sz="2000" dirty="0">
                <a:solidFill>
                  <a:schemeClr val="tx1"/>
                </a:solidFill>
              </a:rPr>
              <a:t>maps logical users/groups to device handles</a:t>
            </a:r>
          </a:p>
          <a:p>
            <a:pPr marL="448096" lvl="1" indent="-448096">
              <a:buFont typeface="+mj-lt"/>
              <a:buAutoNum type="arabicPeriod" startAt="3"/>
            </a:pPr>
            <a:r>
              <a:rPr lang="en-US" sz="2000" b="1" dirty="0">
                <a:solidFill>
                  <a:schemeClr val="tx1"/>
                </a:solidFill>
              </a:rPr>
              <a:t>Notification Hub </a:t>
            </a:r>
            <a:r>
              <a:rPr lang="en-US" sz="2000" dirty="0">
                <a:solidFill>
                  <a:schemeClr val="tx1"/>
                </a:solidFill>
              </a:rPr>
              <a:t>delivers notifications to matching </a:t>
            </a:r>
            <a:r>
              <a:rPr lang="en-US" sz="2000" dirty="0" smtClean="0">
                <a:solidFill>
                  <a:schemeClr val="tx1"/>
                </a:solidFill>
              </a:rPr>
              <a:t>devices</a:t>
            </a:r>
            <a:endParaRPr lang="en-US" sz="2000" dirty="0">
              <a:solidFill>
                <a:schemeClr val="tx1"/>
              </a:solidFill>
            </a:endParaRPr>
          </a:p>
          <a:p>
            <a:pPr marL="0" lvl="1" indent="0">
              <a:buNone/>
            </a:pPr>
            <a:endParaRPr lang="en-US" sz="2000" dirty="0"/>
          </a:p>
          <a:p>
            <a:pPr marL="0" indent="0">
              <a:buNone/>
            </a:pPr>
            <a:r>
              <a:rPr lang="en-US" sz="2800" dirty="0"/>
              <a:t>Maintain backend device handles</a:t>
            </a:r>
          </a:p>
          <a:p>
            <a:pPr marL="448096" lvl="1" indent="-448096">
              <a:buFont typeface="+mj-lt"/>
              <a:buAutoNum type="arabicPeriod" startAt="5"/>
            </a:pPr>
            <a:r>
              <a:rPr lang="en-US" sz="2000" b="1" dirty="0">
                <a:solidFill>
                  <a:schemeClr val="tx1"/>
                </a:solidFill>
              </a:rPr>
              <a:t>Notification Hub</a:t>
            </a:r>
            <a:r>
              <a:rPr lang="en-US" sz="2000" dirty="0">
                <a:solidFill>
                  <a:schemeClr val="tx1"/>
                </a:solidFill>
              </a:rPr>
              <a:t> deletes expired handles when PNS </a:t>
            </a:r>
            <a:r>
              <a:rPr lang="en-US" sz="2000" dirty="0" smtClean="0">
                <a:solidFill>
                  <a:schemeClr val="tx1"/>
                </a:solidFill>
              </a:rPr>
              <a:t>rejects</a:t>
            </a:r>
            <a:endParaRPr lang="en-US" sz="2000" dirty="0">
              <a:solidFill>
                <a:schemeClr val="tx1"/>
              </a:solidFill>
            </a:endParaRPr>
          </a:p>
          <a:p>
            <a:pPr marL="448096" lvl="1" indent="-448096">
              <a:buFont typeface="+mj-lt"/>
              <a:buAutoNum type="arabicPeriod" startAt="5"/>
            </a:pPr>
            <a:r>
              <a:rPr lang="en-US" sz="2000" b="1" dirty="0">
                <a:solidFill>
                  <a:schemeClr val="tx1"/>
                </a:solidFill>
              </a:rPr>
              <a:t>Notification Hub</a:t>
            </a:r>
            <a:r>
              <a:rPr lang="en-US" sz="2000" dirty="0">
                <a:solidFill>
                  <a:schemeClr val="tx1"/>
                </a:solidFill>
              </a:rPr>
              <a:t> maintains mapping between logical users/groups and device handles</a:t>
            </a:r>
          </a:p>
        </p:txBody>
      </p:sp>
      <p:grpSp>
        <p:nvGrpSpPr>
          <p:cNvPr id="50" name="Group 49"/>
          <p:cNvGrpSpPr/>
          <p:nvPr/>
        </p:nvGrpSpPr>
        <p:grpSpPr>
          <a:xfrm>
            <a:off x="10769519" y="2335114"/>
            <a:ext cx="912782" cy="1043479"/>
            <a:chOff x="10550594" y="2514600"/>
            <a:chExt cx="1154043" cy="1377691"/>
          </a:xfrm>
        </p:grpSpPr>
        <p:sp>
          <p:nvSpPr>
            <p:cNvPr id="21" name="TextBox 20"/>
            <p:cNvSpPr txBox="1"/>
            <p:nvPr/>
          </p:nvSpPr>
          <p:spPr>
            <a:xfrm>
              <a:off x="10550594" y="3594214"/>
              <a:ext cx="1154043" cy="298077"/>
            </a:xfrm>
            <a:prstGeom prst="rect">
              <a:avLst/>
            </a:prstGeom>
            <a:noFill/>
          </p:spPr>
          <p:txBody>
            <a:bodyPr wrap="square" lIns="0" tIns="0" rIns="0" bIns="0" rtlCol="0">
              <a:spAutoFit/>
            </a:bodyPr>
            <a:lstStyle/>
            <a:p>
              <a:pPr algn="ctr" defTabSz="914026"/>
              <a:r>
                <a:rPr lang="en-US" sz="1467" dirty="0">
                  <a:solidFill>
                    <a:prstClr val="black"/>
                  </a:solidFill>
                  <a:latin typeface="Segoe" pitchFamily="34" charset="0"/>
                </a:rPr>
                <a:t>PNS</a:t>
              </a:r>
            </a:p>
          </p:txBody>
        </p:sp>
        <p:sp>
          <p:nvSpPr>
            <p:cNvPr id="22" name="Freeform 61"/>
            <p:cNvSpPr>
              <a:spLocks noEditPoints="1"/>
            </p:cNvSpPr>
            <p:nvPr/>
          </p:nvSpPr>
          <p:spPr bwMode="auto">
            <a:xfrm>
              <a:off x="10700678" y="2514600"/>
              <a:ext cx="853874" cy="1079617"/>
            </a:xfrm>
            <a:custGeom>
              <a:avLst/>
              <a:gdLst>
                <a:gd name="T0" fmla="*/ 91 w 162"/>
                <a:gd name="T1" fmla="*/ 100 h 203"/>
                <a:gd name="T2" fmla="*/ 128 w 162"/>
                <a:gd name="T3" fmla="*/ 203 h 203"/>
                <a:gd name="T4" fmla="*/ 108 w 162"/>
                <a:gd name="T5" fmla="*/ 203 h 203"/>
                <a:gd name="T6" fmla="*/ 81 w 162"/>
                <a:gd name="T7" fmla="*/ 180 h 203"/>
                <a:gd name="T8" fmla="*/ 54 w 162"/>
                <a:gd name="T9" fmla="*/ 203 h 203"/>
                <a:gd name="T10" fmla="*/ 34 w 162"/>
                <a:gd name="T11" fmla="*/ 203 h 203"/>
                <a:gd name="T12" fmla="*/ 71 w 162"/>
                <a:gd name="T13" fmla="*/ 100 h 203"/>
                <a:gd name="T14" fmla="*/ 64 w 162"/>
                <a:gd name="T15" fmla="*/ 86 h 203"/>
                <a:gd name="T16" fmla="*/ 81 w 162"/>
                <a:gd name="T17" fmla="*/ 69 h 203"/>
                <a:gd name="T18" fmla="*/ 98 w 162"/>
                <a:gd name="T19" fmla="*/ 86 h 203"/>
                <a:gd name="T20" fmla="*/ 91 w 162"/>
                <a:gd name="T21" fmla="*/ 100 h 203"/>
                <a:gd name="T22" fmla="*/ 81 w 162"/>
                <a:gd name="T23" fmla="*/ 34 h 203"/>
                <a:gd name="T24" fmla="*/ 130 w 162"/>
                <a:gd name="T25" fmla="*/ 83 h 203"/>
                <a:gd name="T26" fmla="*/ 107 w 162"/>
                <a:gd name="T27" fmla="*/ 123 h 203"/>
                <a:gd name="T28" fmla="*/ 106 w 162"/>
                <a:gd name="T29" fmla="*/ 117 h 203"/>
                <a:gd name="T30" fmla="*/ 121 w 162"/>
                <a:gd name="T31" fmla="*/ 86 h 203"/>
                <a:gd name="T32" fmla="*/ 81 w 162"/>
                <a:gd name="T33" fmla="*/ 47 h 203"/>
                <a:gd name="T34" fmla="*/ 42 w 162"/>
                <a:gd name="T35" fmla="*/ 86 h 203"/>
                <a:gd name="T36" fmla="*/ 56 w 162"/>
                <a:gd name="T37" fmla="*/ 117 h 203"/>
                <a:gd name="T38" fmla="*/ 55 w 162"/>
                <a:gd name="T39" fmla="*/ 123 h 203"/>
                <a:gd name="T40" fmla="*/ 33 w 162"/>
                <a:gd name="T41" fmla="*/ 83 h 203"/>
                <a:gd name="T42" fmla="*/ 81 w 162"/>
                <a:gd name="T43" fmla="*/ 34 h 203"/>
                <a:gd name="T44" fmla="*/ 81 w 162"/>
                <a:gd name="T45" fmla="*/ 0 h 203"/>
                <a:gd name="T46" fmla="*/ 162 w 162"/>
                <a:gd name="T47" fmla="*/ 81 h 203"/>
                <a:gd name="T48" fmla="*/ 118 w 162"/>
                <a:gd name="T49" fmla="*/ 154 h 203"/>
                <a:gd name="T50" fmla="*/ 115 w 162"/>
                <a:gd name="T51" fmla="*/ 148 h 203"/>
                <a:gd name="T52" fmla="*/ 153 w 162"/>
                <a:gd name="T53" fmla="*/ 85 h 203"/>
                <a:gd name="T54" fmla="*/ 81 w 162"/>
                <a:gd name="T55" fmla="*/ 13 h 203"/>
                <a:gd name="T56" fmla="*/ 10 w 162"/>
                <a:gd name="T57" fmla="*/ 85 h 203"/>
                <a:gd name="T58" fmla="*/ 47 w 162"/>
                <a:gd name="T59" fmla="*/ 148 h 203"/>
                <a:gd name="T60" fmla="*/ 45 w 162"/>
                <a:gd name="T61" fmla="*/ 154 h 203"/>
                <a:gd name="T62" fmla="*/ 0 w 162"/>
                <a:gd name="T63" fmla="*/ 81 h 203"/>
                <a:gd name="T64" fmla="*/ 81 w 162"/>
                <a:gd name="T65" fmla="*/ 0 h 203"/>
                <a:gd name="T66" fmla="*/ 81 w 162"/>
                <a:gd name="T67" fmla="*/ 124 h 203"/>
                <a:gd name="T68" fmla="*/ 89 w 162"/>
                <a:gd name="T69" fmla="*/ 132 h 203"/>
                <a:gd name="T70" fmla="*/ 81 w 162"/>
                <a:gd name="T71" fmla="*/ 139 h 203"/>
                <a:gd name="T72" fmla="*/ 73 w 162"/>
                <a:gd name="T73" fmla="*/ 132 h 203"/>
                <a:gd name="T74" fmla="*/ 81 w 162"/>
                <a:gd name="T75" fmla="*/ 124 h 203"/>
                <a:gd name="T76" fmla="*/ 81 w 162"/>
                <a:gd name="T77" fmla="*/ 171 h 203"/>
                <a:gd name="T78" fmla="*/ 95 w 162"/>
                <a:gd name="T79" fmla="*/ 160 h 203"/>
                <a:gd name="T80" fmla="*/ 81 w 162"/>
                <a:gd name="T81" fmla="*/ 149 h 203"/>
                <a:gd name="T82" fmla="*/ 68 w 162"/>
                <a:gd name="T83" fmla="*/ 160 h 203"/>
                <a:gd name="T84" fmla="*/ 81 w 162"/>
                <a:gd name="T85" fmla="*/ 171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2" h="203">
                  <a:moveTo>
                    <a:pt x="91" y="100"/>
                  </a:moveTo>
                  <a:cubicBezTo>
                    <a:pt x="98" y="144"/>
                    <a:pt x="114" y="181"/>
                    <a:pt x="128" y="203"/>
                  </a:cubicBezTo>
                  <a:cubicBezTo>
                    <a:pt x="108" y="203"/>
                    <a:pt x="108" y="203"/>
                    <a:pt x="108" y="203"/>
                  </a:cubicBezTo>
                  <a:cubicBezTo>
                    <a:pt x="108" y="190"/>
                    <a:pt x="100" y="180"/>
                    <a:pt x="81" y="180"/>
                  </a:cubicBezTo>
                  <a:cubicBezTo>
                    <a:pt x="63" y="180"/>
                    <a:pt x="55" y="190"/>
                    <a:pt x="54" y="203"/>
                  </a:cubicBezTo>
                  <a:cubicBezTo>
                    <a:pt x="34" y="203"/>
                    <a:pt x="34" y="203"/>
                    <a:pt x="34" y="203"/>
                  </a:cubicBezTo>
                  <a:cubicBezTo>
                    <a:pt x="49" y="181"/>
                    <a:pt x="64" y="144"/>
                    <a:pt x="71" y="100"/>
                  </a:cubicBezTo>
                  <a:cubicBezTo>
                    <a:pt x="67" y="97"/>
                    <a:pt x="64" y="92"/>
                    <a:pt x="64" y="86"/>
                  </a:cubicBezTo>
                  <a:cubicBezTo>
                    <a:pt x="64" y="77"/>
                    <a:pt x="72" y="69"/>
                    <a:pt x="81" y="69"/>
                  </a:cubicBezTo>
                  <a:cubicBezTo>
                    <a:pt x="91" y="69"/>
                    <a:pt x="98" y="77"/>
                    <a:pt x="98" y="86"/>
                  </a:cubicBezTo>
                  <a:cubicBezTo>
                    <a:pt x="98" y="92"/>
                    <a:pt x="96" y="97"/>
                    <a:pt x="91" y="100"/>
                  </a:cubicBezTo>
                  <a:close/>
                  <a:moveTo>
                    <a:pt x="81" y="34"/>
                  </a:moveTo>
                  <a:cubicBezTo>
                    <a:pt x="108" y="34"/>
                    <a:pt x="130" y="56"/>
                    <a:pt x="130" y="83"/>
                  </a:cubicBezTo>
                  <a:cubicBezTo>
                    <a:pt x="130" y="100"/>
                    <a:pt x="121" y="115"/>
                    <a:pt x="107" y="123"/>
                  </a:cubicBezTo>
                  <a:cubicBezTo>
                    <a:pt x="107" y="121"/>
                    <a:pt x="106" y="119"/>
                    <a:pt x="106" y="117"/>
                  </a:cubicBezTo>
                  <a:cubicBezTo>
                    <a:pt x="115" y="110"/>
                    <a:pt x="121" y="99"/>
                    <a:pt x="121" y="86"/>
                  </a:cubicBezTo>
                  <a:cubicBezTo>
                    <a:pt x="121" y="64"/>
                    <a:pt x="103" y="47"/>
                    <a:pt x="81" y="47"/>
                  </a:cubicBezTo>
                  <a:cubicBezTo>
                    <a:pt x="59" y="47"/>
                    <a:pt x="42" y="64"/>
                    <a:pt x="42" y="86"/>
                  </a:cubicBezTo>
                  <a:cubicBezTo>
                    <a:pt x="42" y="99"/>
                    <a:pt x="47" y="110"/>
                    <a:pt x="56" y="117"/>
                  </a:cubicBezTo>
                  <a:cubicBezTo>
                    <a:pt x="56" y="119"/>
                    <a:pt x="55" y="121"/>
                    <a:pt x="55" y="123"/>
                  </a:cubicBezTo>
                  <a:cubicBezTo>
                    <a:pt x="42" y="115"/>
                    <a:pt x="33" y="100"/>
                    <a:pt x="33" y="83"/>
                  </a:cubicBezTo>
                  <a:cubicBezTo>
                    <a:pt x="33" y="56"/>
                    <a:pt x="54" y="34"/>
                    <a:pt x="81" y="34"/>
                  </a:cubicBezTo>
                  <a:close/>
                  <a:moveTo>
                    <a:pt x="81" y="0"/>
                  </a:moveTo>
                  <a:cubicBezTo>
                    <a:pt x="126" y="0"/>
                    <a:pt x="162" y="37"/>
                    <a:pt x="162" y="81"/>
                  </a:cubicBezTo>
                  <a:cubicBezTo>
                    <a:pt x="162" y="113"/>
                    <a:pt x="144" y="141"/>
                    <a:pt x="118" y="154"/>
                  </a:cubicBezTo>
                  <a:cubicBezTo>
                    <a:pt x="117" y="152"/>
                    <a:pt x="116" y="150"/>
                    <a:pt x="115" y="148"/>
                  </a:cubicBezTo>
                  <a:cubicBezTo>
                    <a:pt x="138" y="136"/>
                    <a:pt x="153" y="112"/>
                    <a:pt x="153" y="85"/>
                  </a:cubicBezTo>
                  <a:cubicBezTo>
                    <a:pt x="153" y="45"/>
                    <a:pt x="121" y="13"/>
                    <a:pt x="81" y="13"/>
                  </a:cubicBezTo>
                  <a:cubicBezTo>
                    <a:pt x="42" y="13"/>
                    <a:pt x="10" y="45"/>
                    <a:pt x="10" y="85"/>
                  </a:cubicBezTo>
                  <a:cubicBezTo>
                    <a:pt x="10" y="112"/>
                    <a:pt x="25" y="136"/>
                    <a:pt x="47" y="148"/>
                  </a:cubicBezTo>
                  <a:cubicBezTo>
                    <a:pt x="46" y="150"/>
                    <a:pt x="46" y="152"/>
                    <a:pt x="45" y="154"/>
                  </a:cubicBezTo>
                  <a:cubicBezTo>
                    <a:pt x="18" y="141"/>
                    <a:pt x="0" y="113"/>
                    <a:pt x="0" y="81"/>
                  </a:cubicBezTo>
                  <a:cubicBezTo>
                    <a:pt x="0" y="37"/>
                    <a:pt x="36" y="0"/>
                    <a:pt x="81" y="0"/>
                  </a:cubicBezTo>
                  <a:close/>
                  <a:moveTo>
                    <a:pt x="81" y="124"/>
                  </a:moveTo>
                  <a:cubicBezTo>
                    <a:pt x="87" y="124"/>
                    <a:pt x="89" y="128"/>
                    <a:pt x="89" y="132"/>
                  </a:cubicBezTo>
                  <a:cubicBezTo>
                    <a:pt x="89" y="135"/>
                    <a:pt x="87" y="139"/>
                    <a:pt x="81" y="139"/>
                  </a:cubicBezTo>
                  <a:cubicBezTo>
                    <a:pt x="75" y="139"/>
                    <a:pt x="73" y="135"/>
                    <a:pt x="73" y="132"/>
                  </a:cubicBezTo>
                  <a:cubicBezTo>
                    <a:pt x="73" y="128"/>
                    <a:pt x="75" y="124"/>
                    <a:pt x="81" y="124"/>
                  </a:cubicBezTo>
                  <a:close/>
                  <a:moveTo>
                    <a:pt x="81" y="171"/>
                  </a:moveTo>
                  <a:cubicBezTo>
                    <a:pt x="91" y="171"/>
                    <a:pt x="95" y="166"/>
                    <a:pt x="95" y="160"/>
                  </a:cubicBezTo>
                  <a:cubicBezTo>
                    <a:pt x="95" y="154"/>
                    <a:pt x="91" y="149"/>
                    <a:pt x="81" y="149"/>
                  </a:cubicBezTo>
                  <a:cubicBezTo>
                    <a:pt x="71" y="149"/>
                    <a:pt x="68" y="154"/>
                    <a:pt x="68" y="160"/>
                  </a:cubicBezTo>
                  <a:cubicBezTo>
                    <a:pt x="68" y="166"/>
                    <a:pt x="71" y="171"/>
                    <a:pt x="81" y="171"/>
                  </a:cubicBezTo>
                  <a:close/>
                </a:path>
              </a:pathLst>
            </a:custGeom>
            <a:solidFill>
              <a:schemeClr val="bg1"/>
            </a:solidFill>
            <a:ln>
              <a:solidFill>
                <a:schemeClr val="tx1"/>
              </a:solidFill>
            </a:ln>
          </p:spPr>
          <p:txBody>
            <a:bodyPr vert="horz" wrap="square" lIns="121886" tIns="60943" rIns="121886" bIns="60943" numCol="1" anchor="t" anchorCtr="0" compatLnSpc="1">
              <a:prstTxWarp prst="textNoShape">
                <a:avLst/>
              </a:prstTxWarp>
            </a:bodyPr>
            <a:lstStyle/>
            <a:p>
              <a:pPr defTabSz="914026"/>
              <a:endParaRPr lang="en-US" sz="1866">
                <a:solidFill>
                  <a:prstClr val="white"/>
                </a:solidFill>
              </a:endParaRPr>
            </a:p>
          </p:txBody>
        </p:sp>
      </p:grpSp>
      <p:grpSp>
        <p:nvGrpSpPr>
          <p:cNvPr id="49" name="Group 48"/>
          <p:cNvGrpSpPr/>
          <p:nvPr/>
        </p:nvGrpSpPr>
        <p:grpSpPr>
          <a:xfrm>
            <a:off x="8053392" y="4976757"/>
            <a:ext cx="1205888" cy="945014"/>
            <a:chOff x="7794034" y="4609951"/>
            <a:chExt cx="1230243" cy="964100"/>
          </a:xfrm>
        </p:grpSpPr>
        <p:sp>
          <p:nvSpPr>
            <p:cNvPr id="35" name="Freeform 80"/>
            <p:cNvSpPr>
              <a:spLocks noEditPoints="1"/>
            </p:cNvSpPr>
            <p:nvPr/>
          </p:nvSpPr>
          <p:spPr bwMode="auto">
            <a:xfrm>
              <a:off x="8062153" y="4609951"/>
              <a:ext cx="695312" cy="671494"/>
            </a:xfrm>
            <a:custGeom>
              <a:avLst/>
              <a:gdLst>
                <a:gd name="T0" fmla="*/ 952 w 1833"/>
                <a:gd name="T1" fmla="*/ 1301 h 2225"/>
                <a:gd name="T2" fmla="*/ 882 w 1833"/>
                <a:gd name="T3" fmla="*/ 1413 h 2225"/>
                <a:gd name="T4" fmla="*/ 677 w 1833"/>
                <a:gd name="T5" fmla="*/ 2162 h 2225"/>
                <a:gd name="T6" fmla="*/ 1156 w 1833"/>
                <a:gd name="T7" fmla="*/ 2162 h 2225"/>
                <a:gd name="T8" fmla="*/ 1071 w 1833"/>
                <a:gd name="T9" fmla="*/ 2089 h 2225"/>
                <a:gd name="T10" fmla="*/ 785 w 1833"/>
                <a:gd name="T11" fmla="*/ 2039 h 2225"/>
                <a:gd name="T12" fmla="*/ 1071 w 1833"/>
                <a:gd name="T13" fmla="*/ 2089 h 2225"/>
                <a:gd name="T14" fmla="*/ 760 w 1833"/>
                <a:gd name="T15" fmla="*/ 1949 h 2225"/>
                <a:gd name="T16" fmla="*/ 1096 w 1833"/>
                <a:gd name="T17" fmla="*/ 1949 h 2225"/>
                <a:gd name="T18" fmla="*/ 1026 w 1833"/>
                <a:gd name="T19" fmla="*/ 1801 h 2225"/>
                <a:gd name="T20" fmla="*/ 1061 w 1833"/>
                <a:gd name="T21" fmla="*/ 1836 h 2225"/>
                <a:gd name="T22" fmla="*/ 260 w 1833"/>
                <a:gd name="T23" fmla="*/ 1329 h 2225"/>
                <a:gd name="T24" fmla="*/ 748 w 1833"/>
                <a:gd name="T25" fmla="*/ 1136 h 2225"/>
                <a:gd name="T26" fmla="*/ 190 w 1833"/>
                <a:gd name="T27" fmla="*/ 1329 h 2225"/>
                <a:gd name="T28" fmla="*/ 0 w 1833"/>
                <a:gd name="T29" fmla="*/ 1476 h 2225"/>
                <a:gd name="T30" fmla="*/ 416 w 1833"/>
                <a:gd name="T31" fmla="*/ 2225 h 2225"/>
                <a:gd name="T32" fmla="*/ 416 w 1833"/>
                <a:gd name="T33" fmla="*/ 1413 h 2225"/>
                <a:gd name="T34" fmla="*/ 83 w 1833"/>
                <a:gd name="T35" fmla="*/ 2064 h 2225"/>
                <a:gd name="T36" fmla="*/ 419 w 1833"/>
                <a:gd name="T37" fmla="*/ 2064 h 2225"/>
                <a:gd name="T38" fmla="*/ 108 w 1833"/>
                <a:gd name="T39" fmla="*/ 1974 h 2225"/>
                <a:gd name="T40" fmla="*/ 394 w 1833"/>
                <a:gd name="T41" fmla="*/ 1924 h 2225"/>
                <a:gd name="T42" fmla="*/ 384 w 1833"/>
                <a:gd name="T43" fmla="*/ 1836 h 2225"/>
                <a:gd name="T44" fmla="*/ 419 w 1833"/>
                <a:gd name="T45" fmla="*/ 1801 h 2225"/>
                <a:gd name="T46" fmla="*/ 1643 w 1833"/>
                <a:gd name="T47" fmla="*/ 1413 h 2225"/>
                <a:gd name="T48" fmla="*/ 1082 w 1833"/>
                <a:gd name="T49" fmla="*/ 1101 h 2225"/>
                <a:gd name="T50" fmla="*/ 1415 w 1833"/>
                <a:gd name="T51" fmla="*/ 1171 h 2225"/>
                <a:gd name="T52" fmla="*/ 1417 w 1833"/>
                <a:gd name="T53" fmla="*/ 1413 h 2225"/>
                <a:gd name="T54" fmla="*/ 1417 w 1833"/>
                <a:gd name="T55" fmla="*/ 2225 h 2225"/>
                <a:gd name="T56" fmla="*/ 1833 w 1833"/>
                <a:gd name="T57" fmla="*/ 1476 h 2225"/>
                <a:gd name="T58" fmla="*/ 1462 w 1833"/>
                <a:gd name="T59" fmla="*/ 2089 h 2225"/>
                <a:gd name="T60" fmla="*/ 1748 w 1833"/>
                <a:gd name="T61" fmla="*/ 2039 h 2225"/>
                <a:gd name="T62" fmla="*/ 1748 w 1833"/>
                <a:gd name="T63" fmla="*/ 1974 h 2225"/>
                <a:gd name="T64" fmla="*/ 1462 w 1833"/>
                <a:gd name="T65" fmla="*/ 1924 h 2225"/>
                <a:gd name="T66" fmla="*/ 1748 w 1833"/>
                <a:gd name="T67" fmla="*/ 1974 h 2225"/>
                <a:gd name="T68" fmla="*/ 1738 w 1833"/>
                <a:gd name="T69" fmla="*/ 1766 h 2225"/>
                <a:gd name="T70" fmla="*/ 650 w 1833"/>
                <a:gd name="T71" fmla="*/ 592 h 2225"/>
                <a:gd name="T72" fmla="*/ 1296 w 1833"/>
                <a:gd name="T73" fmla="*/ 113 h 2225"/>
                <a:gd name="T74" fmla="*/ 537 w 1833"/>
                <a:gd name="T75" fmla="*/ 113 h 2225"/>
                <a:gd name="T76" fmla="*/ 603 w 1833"/>
                <a:gd name="T77" fmla="*/ 113 h 2225"/>
                <a:gd name="T78" fmla="*/ 1231 w 1833"/>
                <a:gd name="T79" fmla="*/ 113 h 2225"/>
                <a:gd name="T80" fmla="*/ 650 w 1833"/>
                <a:gd name="T81" fmla="*/ 526 h 2225"/>
                <a:gd name="T82" fmla="*/ 405 w 1833"/>
                <a:gd name="T83" fmla="*/ 902 h 2225"/>
                <a:gd name="T84" fmla="*/ 803 w 1833"/>
                <a:gd name="T85" fmla="*/ 1101 h 2225"/>
                <a:gd name="T86" fmla="*/ 882 w 1833"/>
                <a:gd name="T87" fmla="*/ 1250 h 2225"/>
                <a:gd name="T88" fmla="*/ 1031 w 1833"/>
                <a:gd name="T89" fmla="*/ 1171 h 2225"/>
                <a:gd name="T90" fmla="*/ 952 w 1833"/>
                <a:gd name="T91" fmla="*/ 1021 h 2225"/>
                <a:gd name="T92" fmla="*/ 1457 w 1833"/>
                <a:gd name="T93" fmla="*/ 874 h 2225"/>
                <a:gd name="T94" fmla="*/ 1303 w 1833"/>
                <a:gd name="T95" fmla="*/ 652 h 2225"/>
                <a:gd name="T96" fmla="*/ 530 w 1833"/>
                <a:gd name="T97" fmla="*/ 652 h 2225"/>
                <a:gd name="T98" fmla="*/ 377 w 1833"/>
                <a:gd name="T99" fmla="*/ 874 h 2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33" h="2225">
                  <a:moveTo>
                    <a:pt x="1093" y="1413"/>
                  </a:moveTo>
                  <a:cubicBezTo>
                    <a:pt x="952" y="1413"/>
                    <a:pt x="952" y="1413"/>
                    <a:pt x="952" y="1413"/>
                  </a:cubicBezTo>
                  <a:cubicBezTo>
                    <a:pt x="952" y="1301"/>
                    <a:pt x="952" y="1301"/>
                    <a:pt x="952" y="1301"/>
                  </a:cubicBezTo>
                  <a:cubicBezTo>
                    <a:pt x="940" y="1304"/>
                    <a:pt x="929" y="1305"/>
                    <a:pt x="917" y="1305"/>
                  </a:cubicBezTo>
                  <a:cubicBezTo>
                    <a:pt x="905" y="1305"/>
                    <a:pt x="893" y="1304"/>
                    <a:pt x="882" y="1301"/>
                  </a:cubicBezTo>
                  <a:cubicBezTo>
                    <a:pt x="882" y="1413"/>
                    <a:pt x="882" y="1413"/>
                    <a:pt x="882" y="1413"/>
                  </a:cubicBezTo>
                  <a:cubicBezTo>
                    <a:pt x="740" y="1413"/>
                    <a:pt x="740" y="1413"/>
                    <a:pt x="740" y="1413"/>
                  </a:cubicBezTo>
                  <a:cubicBezTo>
                    <a:pt x="705" y="1413"/>
                    <a:pt x="677" y="1441"/>
                    <a:pt x="677" y="1476"/>
                  </a:cubicBezTo>
                  <a:cubicBezTo>
                    <a:pt x="677" y="2162"/>
                    <a:pt x="677" y="2162"/>
                    <a:pt x="677" y="2162"/>
                  </a:cubicBezTo>
                  <a:cubicBezTo>
                    <a:pt x="677" y="2197"/>
                    <a:pt x="705" y="2225"/>
                    <a:pt x="740" y="2225"/>
                  </a:cubicBezTo>
                  <a:cubicBezTo>
                    <a:pt x="1093" y="2225"/>
                    <a:pt x="1093" y="2225"/>
                    <a:pt x="1093" y="2225"/>
                  </a:cubicBezTo>
                  <a:cubicBezTo>
                    <a:pt x="1128" y="2225"/>
                    <a:pt x="1156" y="2197"/>
                    <a:pt x="1156" y="2162"/>
                  </a:cubicBezTo>
                  <a:cubicBezTo>
                    <a:pt x="1156" y="1476"/>
                    <a:pt x="1156" y="1476"/>
                    <a:pt x="1156" y="1476"/>
                  </a:cubicBezTo>
                  <a:cubicBezTo>
                    <a:pt x="1156" y="1441"/>
                    <a:pt x="1128" y="1413"/>
                    <a:pt x="1093" y="1413"/>
                  </a:cubicBezTo>
                  <a:close/>
                  <a:moveTo>
                    <a:pt x="1071" y="2089"/>
                  </a:moveTo>
                  <a:cubicBezTo>
                    <a:pt x="785" y="2089"/>
                    <a:pt x="785" y="2089"/>
                    <a:pt x="785" y="2089"/>
                  </a:cubicBezTo>
                  <a:cubicBezTo>
                    <a:pt x="771" y="2089"/>
                    <a:pt x="760" y="2078"/>
                    <a:pt x="760" y="2064"/>
                  </a:cubicBezTo>
                  <a:cubicBezTo>
                    <a:pt x="760" y="2050"/>
                    <a:pt x="771" y="2039"/>
                    <a:pt x="785" y="2039"/>
                  </a:cubicBezTo>
                  <a:cubicBezTo>
                    <a:pt x="1071" y="2039"/>
                    <a:pt x="1071" y="2039"/>
                    <a:pt x="1071" y="2039"/>
                  </a:cubicBezTo>
                  <a:cubicBezTo>
                    <a:pt x="1085" y="2039"/>
                    <a:pt x="1096" y="2050"/>
                    <a:pt x="1096" y="2064"/>
                  </a:cubicBezTo>
                  <a:cubicBezTo>
                    <a:pt x="1096" y="2078"/>
                    <a:pt x="1085" y="2089"/>
                    <a:pt x="1071" y="2089"/>
                  </a:cubicBezTo>
                  <a:close/>
                  <a:moveTo>
                    <a:pt x="1071" y="1974"/>
                  </a:moveTo>
                  <a:cubicBezTo>
                    <a:pt x="785" y="1974"/>
                    <a:pt x="785" y="1974"/>
                    <a:pt x="785" y="1974"/>
                  </a:cubicBezTo>
                  <a:cubicBezTo>
                    <a:pt x="771" y="1974"/>
                    <a:pt x="760" y="1963"/>
                    <a:pt x="760" y="1949"/>
                  </a:cubicBezTo>
                  <a:cubicBezTo>
                    <a:pt x="760" y="1935"/>
                    <a:pt x="771" y="1924"/>
                    <a:pt x="785" y="1924"/>
                  </a:cubicBezTo>
                  <a:cubicBezTo>
                    <a:pt x="1071" y="1924"/>
                    <a:pt x="1071" y="1924"/>
                    <a:pt x="1071" y="1924"/>
                  </a:cubicBezTo>
                  <a:cubicBezTo>
                    <a:pt x="1085" y="1924"/>
                    <a:pt x="1096" y="1935"/>
                    <a:pt x="1096" y="1949"/>
                  </a:cubicBezTo>
                  <a:cubicBezTo>
                    <a:pt x="1096" y="1963"/>
                    <a:pt x="1085" y="1974"/>
                    <a:pt x="1071" y="1974"/>
                  </a:cubicBezTo>
                  <a:close/>
                  <a:moveTo>
                    <a:pt x="1061" y="1836"/>
                  </a:moveTo>
                  <a:cubicBezTo>
                    <a:pt x="1042" y="1836"/>
                    <a:pt x="1026" y="1820"/>
                    <a:pt x="1026" y="1801"/>
                  </a:cubicBezTo>
                  <a:cubicBezTo>
                    <a:pt x="1026" y="1782"/>
                    <a:pt x="1042" y="1766"/>
                    <a:pt x="1061" y="1766"/>
                  </a:cubicBezTo>
                  <a:cubicBezTo>
                    <a:pt x="1081" y="1766"/>
                    <a:pt x="1096" y="1782"/>
                    <a:pt x="1096" y="1801"/>
                  </a:cubicBezTo>
                  <a:cubicBezTo>
                    <a:pt x="1096" y="1820"/>
                    <a:pt x="1081" y="1836"/>
                    <a:pt x="1061" y="1836"/>
                  </a:cubicBezTo>
                  <a:close/>
                  <a:moveTo>
                    <a:pt x="416" y="1413"/>
                  </a:moveTo>
                  <a:cubicBezTo>
                    <a:pt x="260" y="1413"/>
                    <a:pt x="260" y="1413"/>
                    <a:pt x="260" y="1413"/>
                  </a:cubicBezTo>
                  <a:cubicBezTo>
                    <a:pt x="260" y="1329"/>
                    <a:pt x="260" y="1329"/>
                    <a:pt x="260" y="1329"/>
                  </a:cubicBezTo>
                  <a:cubicBezTo>
                    <a:pt x="260" y="1242"/>
                    <a:pt x="331" y="1171"/>
                    <a:pt x="418" y="1171"/>
                  </a:cubicBezTo>
                  <a:cubicBezTo>
                    <a:pt x="751" y="1171"/>
                    <a:pt x="751" y="1171"/>
                    <a:pt x="751" y="1171"/>
                  </a:cubicBezTo>
                  <a:cubicBezTo>
                    <a:pt x="749" y="1159"/>
                    <a:pt x="748" y="1148"/>
                    <a:pt x="748" y="1136"/>
                  </a:cubicBezTo>
                  <a:cubicBezTo>
                    <a:pt x="748" y="1124"/>
                    <a:pt x="749" y="1112"/>
                    <a:pt x="751" y="1101"/>
                  </a:cubicBezTo>
                  <a:cubicBezTo>
                    <a:pt x="418" y="1101"/>
                    <a:pt x="418" y="1101"/>
                    <a:pt x="418" y="1101"/>
                  </a:cubicBezTo>
                  <a:cubicBezTo>
                    <a:pt x="293" y="1101"/>
                    <a:pt x="190" y="1203"/>
                    <a:pt x="190" y="1329"/>
                  </a:cubicBezTo>
                  <a:cubicBezTo>
                    <a:pt x="190" y="1413"/>
                    <a:pt x="190" y="1413"/>
                    <a:pt x="190" y="1413"/>
                  </a:cubicBezTo>
                  <a:cubicBezTo>
                    <a:pt x="63" y="1413"/>
                    <a:pt x="63" y="1413"/>
                    <a:pt x="63" y="1413"/>
                  </a:cubicBezTo>
                  <a:cubicBezTo>
                    <a:pt x="28" y="1413"/>
                    <a:pt x="0" y="1441"/>
                    <a:pt x="0" y="1476"/>
                  </a:cubicBezTo>
                  <a:cubicBezTo>
                    <a:pt x="0" y="2162"/>
                    <a:pt x="0" y="2162"/>
                    <a:pt x="0" y="2162"/>
                  </a:cubicBezTo>
                  <a:cubicBezTo>
                    <a:pt x="0" y="2197"/>
                    <a:pt x="28" y="2225"/>
                    <a:pt x="63" y="2225"/>
                  </a:cubicBezTo>
                  <a:cubicBezTo>
                    <a:pt x="416" y="2225"/>
                    <a:pt x="416" y="2225"/>
                    <a:pt x="416" y="2225"/>
                  </a:cubicBezTo>
                  <a:cubicBezTo>
                    <a:pt x="451" y="2225"/>
                    <a:pt x="480" y="2197"/>
                    <a:pt x="480" y="2162"/>
                  </a:cubicBezTo>
                  <a:cubicBezTo>
                    <a:pt x="480" y="1476"/>
                    <a:pt x="480" y="1476"/>
                    <a:pt x="480" y="1476"/>
                  </a:cubicBezTo>
                  <a:cubicBezTo>
                    <a:pt x="480" y="1441"/>
                    <a:pt x="451" y="1413"/>
                    <a:pt x="416" y="1413"/>
                  </a:cubicBezTo>
                  <a:close/>
                  <a:moveTo>
                    <a:pt x="394" y="2089"/>
                  </a:moveTo>
                  <a:cubicBezTo>
                    <a:pt x="108" y="2089"/>
                    <a:pt x="108" y="2089"/>
                    <a:pt x="108" y="2089"/>
                  </a:cubicBezTo>
                  <a:cubicBezTo>
                    <a:pt x="94" y="2089"/>
                    <a:pt x="83" y="2078"/>
                    <a:pt x="83" y="2064"/>
                  </a:cubicBezTo>
                  <a:cubicBezTo>
                    <a:pt x="83" y="2050"/>
                    <a:pt x="94" y="2039"/>
                    <a:pt x="108" y="2039"/>
                  </a:cubicBezTo>
                  <a:cubicBezTo>
                    <a:pt x="394" y="2039"/>
                    <a:pt x="394" y="2039"/>
                    <a:pt x="394" y="2039"/>
                  </a:cubicBezTo>
                  <a:cubicBezTo>
                    <a:pt x="408" y="2039"/>
                    <a:pt x="419" y="2050"/>
                    <a:pt x="419" y="2064"/>
                  </a:cubicBezTo>
                  <a:cubicBezTo>
                    <a:pt x="419" y="2078"/>
                    <a:pt x="408" y="2089"/>
                    <a:pt x="394" y="2089"/>
                  </a:cubicBezTo>
                  <a:close/>
                  <a:moveTo>
                    <a:pt x="394" y="1974"/>
                  </a:moveTo>
                  <a:cubicBezTo>
                    <a:pt x="108" y="1974"/>
                    <a:pt x="108" y="1974"/>
                    <a:pt x="108" y="1974"/>
                  </a:cubicBezTo>
                  <a:cubicBezTo>
                    <a:pt x="94" y="1974"/>
                    <a:pt x="83" y="1963"/>
                    <a:pt x="83" y="1949"/>
                  </a:cubicBezTo>
                  <a:cubicBezTo>
                    <a:pt x="83" y="1935"/>
                    <a:pt x="94" y="1924"/>
                    <a:pt x="108" y="1924"/>
                  </a:cubicBezTo>
                  <a:cubicBezTo>
                    <a:pt x="394" y="1924"/>
                    <a:pt x="394" y="1924"/>
                    <a:pt x="394" y="1924"/>
                  </a:cubicBezTo>
                  <a:cubicBezTo>
                    <a:pt x="408" y="1924"/>
                    <a:pt x="419" y="1935"/>
                    <a:pt x="419" y="1949"/>
                  </a:cubicBezTo>
                  <a:cubicBezTo>
                    <a:pt x="419" y="1963"/>
                    <a:pt x="408" y="1974"/>
                    <a:pt x="394" y="1974"/>
                  </a:cubicBezTo>
                  <a:close/>
                  <a:moveTo>
                    <a:pt x="384" y="1836"/>
                  </a:moveTo>
                  <a:cubicBezTo>
                    <a:pt x="365" y="1836"/>
                    <a:pt x="350" y="1820"/>
                    <a:pt x="350" y="1801"/>
                  </a:cubicBezTo>
                  <a:cubicBezTo>
                    <a:pt x="350" y="1782"/>
                    <a:pt x="365" y="1766"/>
                    <a:pt x="384" y="1766"/>
                  </a:cubicBezTo>
                  <a:cubicBezTo>
                    <a:pt x="404" y="1766"/>
                    <a:pt x="419" y="1782"/>
                    <a:pt x="419" y="1801"/>
                  </a:cubicBezTo>
                  <a:cubicBezTo>
                    <a:pt x="419" y="1820"/>
                    <a:pt x="404" y="1836"/>
                    <a:pt x="384" y="1836"/>
                  </a:cubicBezTo>
                  <a:close/>
                  <a:moveTo>
                    <a:pt x="1770" y="1413"/>
                  </a:moveTo>
                  <a:cubicBezTo>
                    <a:pt x="1643" y="1413"/>
                    <a:pt x="1643" y="1413"/>
                    <a:pt x="1643" y="1413"/>
                  </a:cubicBezTo>
                  <a:cubicBezTo>
                    <a:pt x="1643" y="1329"/>
                    <a:pt x="1643" y="1329"/>
                    <a:pt x="1643" y="1329"/>
                  </a:cubicBezTo>
                  <a:cubicBezTo>
                    <a:pt x="1643" y="1203"/>
                    <a:pt x="1541" y="1101"/>
                    <a:pt x="1415" y="1101"/>
                  </a:cubicBezTo>
                  <a:cubicBezTo>
                    <a:pt x="1082" y="1101"/>
                    <a:pt x="1082" y="1101"/>
                    <a:pt x="1082" y="1101"/>
                  </a:cubicBezTo>
                  <a:cubicBezTo>
                    <a:pt x="1085" y="1112"/>
                    <a:pt x="1086" y="1124"/>
                    <a:pt x="1086" y="1136"/>
                  </a:cubicBezTo>
                  <a:cubicBezTo>
                    <a:pt x="1086" y="1148"/>
                    <a:pt x="1085" y="1159"/>
                    <a:pt x="1082" y="1171"/>
                  </a:cubicBezTo>
                  <a:cubicBezTo>
                    <a:pt x="1415" y="1171"/>
                    <a:pt x="1415" y="1171"/>
                    <a:pt x="1415" y="1171"/>
                  </a:cubicBezTo>
                  <a:cubicBezTo>
                    <a:pt x="1503" y="1171"/>
                    <a:pt x="1574" y="1242"/>
                    <a:pt x="1574" y="1329"/>
                  </a:cubicBezTo>
                  <a:cubicBezTo>
                    <a:pt x="1574" y="1413"/>
                    <a:pt x="1574" y="1413"/>
                    <a:pt x="1574" y="1413"/>
                  </a:cubicBezTo>
                  <a:cubicBezTo>
                    <a:pt x="1417" y="1413"/>
                    <a:pt x="1417" y="1413"/>
                    <a:pt x="1417" y="1413"/>
                  </a:cubicBezTo>
                  <a:cubicBezTo>
                    <a:pt x="1382" y="1413"/>
                    <a:pt x="1354" y="1441"/>
                    <a:pt x="1354" y="1476"/>
                  </a:cubicBezTo>
                  <a:cubicBezTo>
                    <a:pt x="1354" y="2162"/>
                    <a:pt x="1354" y="2162"/>
                    <a:pt x="1354" y="2162"/>
                  </a:cubicBezTo>
                  <a:cubicBezTo>
                    <a:pt x="1354" y="2197"/>
                    <a:pt x="1382" y="2225"/>
                    <a:pt x="1417" y="2225"/>
                  </a:cubicBezTo>
                  <a:cubicBezTo>
                    <a:pt x="1770" y="2225"/>
                    <a:pt x="1770" y="2225"/>
                    <a:pt x="1770" y="2225"/>
                  </a:cubicBezTo>
                  <a:cubicBezTo>
                    <a:pt x="1805" y="2225"/>
                    <a:pt x="1833" y="2197"/>
                    <a:pt x="1833" y="2162"/>
                  </a:cubicBezTo>
                  <a:cubicBezTo>
                    <a:pt x="1833" y="1476"/>
                    <a:pt x="1833" y="1476"/>
                    <a:pt x="1833" y="1476"/>
                  </a:cubicBezTo>
                  <a:cubicBezTo>
                    <a:pt x="1833" y="1441"/>
                    <a:pt x="1805" y="1413"/>
                    <a:pt x="1770" y="1413"/>
                  </a:cubicBezTo>
                  <a:close/>
                  <a:moveTo>
                    <a:pt x="1748" y="2089"/>
                  </a:moveTo>
                  <a:cubicBezTo>
                    <a:pt x="1462" y="2089"/>
                    <a:pt x="1462" y="2089"/>
                    <a:pt x="1462" y="2089"/>
                  </a:cubicBezTo>
                  <a:cubicBezTo>
                    <a:pt x="1448" y="2089"/>
                    <a:pt x="1437" y="2078"/>
                    <a:pt x="1437" y="2064"/>
                  </a:cubicBezTo>
                  <a:cubicBezTo>
                    <a:pt x="1437" y="2050"/>
                    <a:pt x="1448" y="2039"/>
                    <a:pt x="1462" y="2039"/>
                  </a:cubicBezTo>
                  <a:cubicBezTo>
                    <a:pt x="1748" y="2039"/>
                    <a:pt x="1748" y="2039"/>
                    <a:pt x="1748" y="2039"/>
                  </a:cubicBezTo>
                  <a:cubicBezTo>
                    <a:pt x="1762" y="2039"/>
                    <a:pt x="1773" y="2050"/>
                    <a:pt x="1773" y="2064"/>
                  </a:cubicBezTo>
                  <a:cubicBezTo>
                    <a:pt x="1773" y="2078"/>
                    <a:pt x="1762" y="2089"/>
                    <a:pt x="1748" y="2089"/>
                  </a:cubicBezTo>
                  <a:close/>
                  <a:moveTo>
                    <a:pt x="1748" y="1974"/>
                  </a:moveTo>
                  <a:cubicBezTo>
                    <a:pt x="1462" y="1974"/>
                    <a:pt x="1462" y="1974"/>
                    <a:pt x="1462" y="1974"/>
                  </a:cubicBezTo>
                  <a:cubicBezTo>
                    <a:pt x="1448" y="1974"/>
                    <a:pt x="1437" y="1963"/>
                    <a:pt x="1437" y="1949"/>
                  </a:cubicBezTo>
                  <a:cubicBezTo>
                    <a:pt x="1437" y="1935"/>
                    <a:pt x="1448" y="1924"/>
                    <a:pt x="1462" y="1924"/>
                  </a:cubicBezTo>
                  <a:cubicBezTo>
                    <a:pt x="1748" y="1924"/>
                    <a:pt x="1748" y="1924"/>
                    <a:pt x="1748" y="1924"/>
                  </a:cubicBezTo>
                  <a:cubicBezTo>
                    <a:pt x="1762" y="1924"/>
                    <a:pt x="1773" y="1935"/>
                    <a:pt x="1773" y="1949"/>
                  </a:cubicBezTo>
                  <a:cubicBezTo>
                    <a:pt x="1773" y="1963"/>
                    <a:pt x="1762" y="1974"/>
                    <a:pt x="1748" y="1974"/>
                  </a:cubicBezTo>
                  <a:close/>
                  <a:moveTo>
                    <a:pt x="1738" y="1836"/>
                  </a:moveTo>
                  <a:cubicBezTo>
                    <a:pt x="1719" y="1836"/>
                    <a:pt x="1703" y="1820"/>
                    <a:pt x="1703" y="1801"/>
                  </a:cubicBezTo>
                  <a:cubicBezTo>
                    <a:pt x="1703" y="1782"/>
                    <a:pt x="1719" y="1766"/>
                    <a:pt x="1738" y="1766"/>
                  </a:cubicBezTo>
                  <a:cubicBezTo>
                    <a:pt x="1757" y="1766"/>
                    <a:pt x="1773" y="1782"/>
                    <a:pt x="1773" y="1801"/>
                  </a:cubicBezTo>
                  <a:cubicBezTo>
                    <a:pt x="1773" y="1820"/>
                    <a:pt x="1757" y="1836"/>
                    <a:pt x="1738" y="1836"/>
                  </a:cubicBezTo>
                  <a:close/>
                  <a:moveTo>
                    <a:pt x="650" y="592"/>
                  </a:moveTo>
                  <a:cubicBezTo>
                    <a:pt x="1184" y="592"/>
                    <a:pt x="1184" y="592"/>
                    <a:pt x="1184" y="592"/>
                  </a:cubicBezTo>
                  <a:cubicBezTo>
                    <a:pt x="1246" y="592"/>
                    <a:pt x="1296" y="541"/>
                    <a:pt x="1296" y="479"/>
                  </a:cubicBezTo>
                  <a:cubicBezTo>
                    <a:pt x="1296" y="113"/>
                    <a:pt x="1296" y="113"/>
                    <a:pt x="1296" y="113"/>
                  </a:cubicBezTo>
                  <a:cubicBezTo>
                    <a:pt x="1296" y="51"/>
                    <a:pt x="1246" y="0"/>
                    <a:pt x="1184" y="0"/>
                  </a:cubicBezTo>
                  <a:cubicBezTo>
                    <a:pt x="650" y="0"/>
                    <a:pt x="650" y="0"/>
                    <a:pt x="650" y="0"/>
                  </a:cubicBezTo>
                  <a:cubicBezTo>
                    <a:pt x="588" y="0"/>
                    <a:pt x="537" y="51"/>
                    <a:pt x="537" y="113"/>
                  </a:cubicBezTo>
                  <a:cubicBezTo>
                    <a:pt x="537" y="479"/>
                    <a:pt x="537" y="479"/>
                    <a:pt x="537" y="479"/>
                  </a:cubicBezTo>
                  <a:cubicBezTo>
                    <a:pt x="537" y="541"/>
                    <a:pt x="588" y="592"/>
                    <a:pt x="650" y="592"/>
                  </a:cubicBezTo>
                  <a:close/>
                  <a:moveTo>
                    <a:pt x="603" y="113"/>
                  </a:moveTo>
                  <a:cubicBezTo>
                    <a:pt x="603" y="87"/>
                    <a:pt x="624" y="66"/>
                    <a:pt x="650" y="66"/>
                  </a:cubicBezTo>
                  <a:cubicBezTo>
                    <a:pt x="1184" y="66"/>
                    <a:pt x="1184" y="66"/>
                    <a:pt x="1184" y="66"/>
                  </a:cubicBezTo>
                  <a:cubicBezTo>
                    <a:pt x="1210" y="66"/>
                    <a:pt x="1231" y="87"/>
                    <a:pt x="1231" y="113"/>
                  </a:cubicBezTo>
                  <a:cubicBezTo>
                    <a:pt x="1231" y="479"/>
                    <a:pt x="1231" y="479"/>
                    <a:pt x="1231" y="479"/>
                  </a:cubicBezTo>
                  <a:cubicBezTo>
                    <a:pt x="1231" y="505"/>
                    <a:pt x="1210" y="526"/>
                    <a:pt x="1184" y="526"/>
                  </a:cubicBezTo>
                  <a:cubicBezTo>
                    <a:pt x="650" y="526"/>
                    <a:pt x="650" y="526"/>
                    <a:pt x="650" y="526"/>
                  </a:cubicBezTo>
                  <a:cubicBezTo>
                    <a:pt x="624" y="526"/>
                    <a:pt x="603" y="505"/>
                    <a:pt x="603" y="479"/>
                  </a:cubicBezTo>
                  <a:lnTo>
                    <a:pt x="603" y="113"/>
                  </a:lnTo>
                  <a:close/>
                  <a:moveTo>
                    <a:pt x="405" y="902"/>
                  </a:moveTo>
                  <a:cubicBezTo>
                    <a:pt x="882" y="902"/>
                    <a:pt x="882" y="902"/>
                    <a:pt x="882" y="902"/>
                  </a:cubicBezTo>
                  <a:cubicBezTo>
                    <a:pt x="882" y="1021"/>
                    <a:pt x="882" y="1021"/>
                    <a:pt x="882" y="1021"/>
                  </a:cubicBezTo>
                  <a:cubicBezTo>
                    <a:pt x="844" y="1033"/>
                    <a:pt x="814" y="1063"/>
                    <a:pt x="803" y="1101"/>
                  </a:cubicBezTo>
                  <a:cubicBezTo>
                    <a:pt x="799" y="1112"/>
                    <a:pt x="797" y="1124"/>
                    <a:pt x="797" y="1136"/>
                  </a:cubicBezTo>
                  <a:cubicBezTo>
                    <a:pt x="797" y="1148"/>
                    <a:pt x="799" y="1160"/>
                    <a:pt x="803" y="1171"/>
                  </a:cubicBezTo>
                  <a:cubicBezTo>
                    <a:pt x="814" y="1209"/>
                    <a:pt x="844" y="1238"/>
                    <a:pt x="882" y="1250"/>
                  </a:cubicBezTo>
                  <a:cubicBezTo>
                    <a:pt x="893" y="1253"/>
                    <a:pt x="905" y="1255"/>
                    <a:pt x="917" y="1255"/>
                  </a:cubicBezTo>
                  <a:cubicBezTo>
                    <a:pt x="929" y="1255"/>
                    <a:pt x="941" y="1253"/>
                    <a:pt x="952" y="1250"/>
                  </a:cubicBezTo>
                  <a:cubicBezTo>
                    <a:pt x="990" y="1238"/>
                    <a:pt x="1020" y="1209"/>
                    <a:pt x="1031" y="1171"/>
                  </a:cubicBezTo>
                  <a:cubicBezTo>
                    <a:pt x="1034" y="1160"/>
                    <a:pt x="1036" y="1148"/>
                    <a:pt x="1036" y="1136"/>
                  </a:cubicBezTo>
                  <a:cubicBezTo>
                    <a:pt x="1036" y="1124"/>
                    <a:pt x="1034" y="1112"/>
                    <a:pt x="1031" y="1101"/>
                  </a:cubicBezTo>
                  <a:cubicBezTo>
                    <a:pt x="1019" y="1063"/>
                    <a:pt x="990" y="1033"/>
                    <a:pt x="952" y="1021"/>
                  </a:cubicBezTo>
                  <a:cubicBezTo>
                    <a:pt x="952" y="902"/>
                    <a:pt x="952" y="902"/>
                    <a:pt x="952" y="902"/>
                  </a:cubicBezTo>
                  <a:cubicBezTo>
                    <a:pt x="1429" y="902"/>
                    <a:pt x="1429" y="902"/>
                    <a:pt x="1429" y="902"/>
                  </a:cubicBezTo>
                  <a:cubicBezTo>
                    <a:pt x="1444" y="902"/>
                    <a:pt x="1457" y="889"/>
                    <a:pt x="1457" y="874"/>
                  </a:cubicBezTo>
                  <a:cubicBezTo>
                    <a:pt x="1457" y="861"/>
                    <a:pt x="1457" y="861"/>
                    <a:pt x="1457" y="861"/>
                  </a:cubicBezTo>
                  <a:cubicBezTo>
                    <a:pt x="1457" y="845"/>
                    <a:pt x="1449" y="823"/>
                    <a:pt x="1439" y="811"/>
                  </a:cubicBezTo>
                  <a:cubicBezTo>
                    <a:pt x="1303" y="652"/>
                    <a:pt x="1303" y="652"/>
                    <a:pt x="1303" y="652"/>
                  </a:cubicBezTo>
                  <a:cubicBezTo>
                    <a:pt x="1293" y="640"/>
                    <a:pt x="1273" y="631"/>
                    <a:pt x="1257" y="631"/>
                  </a:cubicBezTo>
                  <a:cubicBezTo>
                    <a:pt x="577" y="631"/>
                    <a:pt x="577" y="631"/>
                    <a:pt x="577" y="631"/>
                  </a:cubicBezTo>
                  <a:cubicBezTo>
                    <a:pt x="561" y="631"/>
                    <a:pt x="540" y="640"/>
                    <a:pt x="530" y="652"/>
                  </a:cubicBezTo>
                  <a:cubicBezTo>
                    <a:pt x="395" y="811"/>
                    <a:pt x="395" y="811"/>
                    <a:pt x="395" y="811"/>
                  </a:cubicBezTo>
                  <a:cubicBezTo>
                    <a:pt x="385" y="823"/>
                    <a:pt x="377" y="845"/>
                    <a:pt x="377" y="861"/>
                  </a:cubicBezTo>
                  <a:cubicBezTo>
                    <a:pt x="377" y="874"/>
                    <a:pt x="377" y="874"/>
                    <a:pt x="377" y="874"/>
                  </a:cubicBezTo>
                  <a:cubicBezTo>
                    <a:pt x="377" y="889"/>
                    <a:pt x="389" y="902"/>
                    <a:pt x="405" y="902"/>
                  </a:cubicBezTo>
                  <a:close/>
                </a:path>
              </a:pathLst>
            </a:custGeom>
            <a:solidFill>
              <a:schemeClr val="bg1"/>
            </a:solidFill>
            <a:ln>
              <a:solidFill>
                <a:schemeClr val="tx1"/>
              </a:solidFill>
            </a:ln>
          </p:spPr>
          <p:txBody>
            <a:bodyPr vert="horz" wrap="square" lIns="91414" tIns="45706" rIns="91414" bIns="45706" numCol="1" anchor="t" anchorCtr="0" compatLnSpc="1">
              <a:prstTxWarp prst="textNoShape">
                <a:avLst/>
              </a:prstTxWarp>
            </a:bodyPr>
            <a:lstStyle/>
            <a:p>
              <a:endParaRPr lang="en-US" sz="1300">
                <a:solidFill>
                  <a:prstClr val="white"/>
                </a:solidFill>
              </a:endParaRPr>
            </a:p>
          </p:txBody>
        </p:sp>
        <p:sp>
          <p:nvSpPr>
            <p:cNvPr id="45" name="TextBox 44"/>
            <p:cNvSpPr txBox="1"/>
            <p:nvPr/>
          </p:nvSpPr>
          <p:spPr>
            <a:xfrm>
              <a:off x="7794034" y="5343724"/>
              <a:ext cx="1230243" cy="230327"/>
            </a:xfrm>
            <a:prstGeom prst="rect">
              <a:avLst/>
            </a:prstGeom>
            <a:noFill/>
          </p:spPr>
          <p:txBody>
            <a:bodyPr wrap="square" lIns="0" tIns="0" rIns="0" bIns="0" rtlCol="0">
              <a:spAutoFit/>
            </a:bodyPr>
            <a:lstStyle/>
            <a:p>
              <a:pPr algn="ctr" defTabSz="914026"/>
              <a:r>
                <a:rPr lang="en-US" sz="1467" dirty="0">
                  <a:solidFill>
                    <a:prstClr val="black"/>
                  </a:solidFill>
                  <a:latin typeface="Segoe" pitchFamily="34" charset="0"/>
                </a:rPr>
                <a:t>App back-end</a:t>
              </a:r>
            </a:p>
          </p:txBody>
        </p:sp>
      </p:grpSp>
      <p:grpSp>
        <p:nvGrpSpPr>
          <p:cNvPr id="27" name="Group 26"/>
          <p:cNvGrpSpPr/>
          <p:nvPr/>
        </p:nvGrpSpPr>
        <p:grpSpPr>
          <a:xfrm>
            <a:off x="8226269" y="2359541"/>
            <a:ext cx="862342" cy="1004191"/>
            <a:chOff x="7742235" y="1551623"/>
            <a:chExt cx="879759" cy="1024472"/>
          </a:xfrm>
        </p:grpSpPr>
        <p:grpSp>
          <p:nvGrpSpPr>
            <p:cNvPr id="28" name="Group 27"/>
            <p:cNvGrpSpPr/>
            <p:nvPr/>
          </p:nvGrpSpPr>
          <p:grpSpPr>
            <a:xfrm>
              <a:off x="7742235" y="1551623"/>
              <a:ext cx="644337" cy="746699"/>
              <a:chOff x="2916436" y="3914152"/>
              <a:chExt cx="930762" cy="918513"/>
            </a:xfrm>
          </p:grpSpPr>
          <p:pic>
            <p:nvPicPr>
              <p:cNvPr id="30" name="Picture 29"/>
              <p:cNvPicPr>
                <a:picLocks noChangeAspect="1"/>
              </p:cNvPicPr>
              <p:nvPr/>
            </p:nvPicPr>
            <p:blipFill>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rot="2614426" flipH="1">
                <a:off x="2916436" y="4302640"/>
                <a:ext cx="394556" cy="530025"/>
              </a:xfrm>
              <a:prstGeom prst="rect">
                <a:avLst/>
              </a:prstGeom>
              <a:solidFill>
                <a:schemeClr val="tx1"/>
              </a:solidFill>
            </p:spPr>
          </p:pic>
          <p:sp>
            <p:nvSpPr>
              <p:cNvPr id="31" name="Freeform 61"/>
              <p:cNvSpPr>
                <a:spLocks/>
              </p:cNvSpPr>
              <p:nvPr/>
            </p:nvSpPr>
            <p:spPr bwMode="auto">
              <a:xfrm rot="10800000">
                <a:off x="3279998" y="3914152"/>
                <a:ext cx="567200" cy="820335"/>
              </a:xfrm>
              <a:custGeom>
                <a:avLst/>
                <a:gdLst/>
                <a:ahLst/>
                <a:cxnLst>
                  <a:cxn ang="0">
                    <a:pos x="251" y="363"/>
                  </a:cxn>
                  <a:cxn ang="0">
                    <a:pos x="243" y="372"/>
                  </a:cxn>
                  <a:cxn ang="0">
                    <a:pos x="35" y="372"/>
                  </a:cxn>
                  <a:cxn ang="0">
                    <a:pos x="27" y="363"/>
                  </a:cxn>
                  <a:cxn ang="0">
                    <a:pos x="27" y="36"/>
                  </a:cxn>
                  <a:cxn ang="0">
                    <a:pos x="35" y="27"/>
                  </a:cxn>
                  <a:cxn ang="0">
                    <a:pos x="243" y="27"/>
                  </a:cxn>
                  <a:cxn ang="0">
                    <a:pos x="251" y="36"/>
                  </a:cxn>
                  <a:cxn ang="0">
                    <a:pos x="251" y="108"/>
                  </a:cxn>
                  <a:cxn ang="0">
                    <a:pos x="277" y="84"/>
                  </a:cxn>
                  <a:cxn ang="0">
                    <a:pos x="277" y="10"/>
                  </a:cxn>
                  <a:cxn ang="0">
                    <a:pos x="267" y="0"/>
                  </a:cxn>
                  <a:cxn ang="0">
                    <a:pos x="11" y="0"/>
                  </a:cxn>
                  <a:cxn ang="0">
                    <a:pos x="0" y="10"/>
                  </a:cxn>
                  <a:cxn ang="0">
                    <a:pos x="0" y="389"/>
                  </a:cxn>
                  <a:cxn ang="0">
                    <a:pos x="11" y="399"/>
                  </a:cxn>
                  <a:cxn ang="0">
                    <a:pos x="267" y="399"/>
                  </a:cxn>
                  <a:cxn ang="0">
                    <a:pos x="277" y="389"/>
                  </a:cxn>
                  <a:cxn ang="0">
                    <a:pos x="277" y="168"/>
                  </a:cxn>
                  <a:cxn ang="0">
                    <a:pos x="251" y="191"/>
                  </a:cxn>
                  <a:cxn ang="0">
                    <a:pos x="251" y="363"/>
                  </a:cxn>
                </a:cxnLst>
                <a:rect l="0" t="0" r="r" b="b"/>
                <a:pathLst>
                  <a:path w="277" h="399">
                    <a:moveTo>
                      <a:pt x="251" y="363"/>
                    </a:moveTo>
                    <a:cubicBezTo>
                      <a:pt x="251" y="368"/>
                      <a:pt x="247" y="372"/>
                      <a:pt x="243" y="372"/>
                    </a:cubicBezTo>
                    <a:cubicBezTo>
                      <a:pt x="35" y="372"/>
                      <a:pt x="35" y="372"/>
                      <a:pt x="35" y="372"/>
                    </a:cubicBezTo>
                    <a:cubicBezTo>
                      <a:pt x="31" y="372"/>
                      <a:pt x="27" y="368"/>
                      <a:pt x="27" y="363"/>
                    </a:cubicBezTo>
                    <a:cubicBezTo>
                      <a:pt x="27" y="36"/>
                      <a:pt x="27" y="36"/>
                      <a:pt x="27" y="36"/>
                    </a:cubicBezTo>
                    <a:cubicBezTo>
                      <a:pt x="27" y="31"/>
                      <a:pt x="31" y="27"/>
                      <a:pt x="35" y="27"/>
                    </a:cubicBezTo>
                    <a:cubicBezTo>
                      <a:pt x="243" y="27"/>
                      <a:pt x="243" y="27"/>
                      <a:pt x="243" y="27"/>
                    </a:cubicBezTo>
                    <a:cubicBezTo>
                      <a:pt x="247" y="27"/>
                      <a:pt x="251" y="31"/>
                      <a:pt x="251" y="36"/>
                    </a:cubicBezTo>
                    <a:cubicBezTo>
                      <a:pt x="251" y="108"/>
                      <a:pt x="251" y="108"/>
                      <a:pt x="251" y="108"/>
                    </a:cubicBezTo>
                    <a:cubicBezTo>
                      <a:pt x="277" y="84"/>
                      <a:pt x="277" y="84"/>
                      <a:pt x="277" y="84"/>
                    </a:cubicBezTo>
                    <a:cubicBezTo>
                      <a:pt x="277" y="10"/>
                      <a:pt x="277" y="10"/>
                      <a:pt x="277" y="10"/>
                    </a:cubicBezTo>
                    <a:cubicBezTo>
                      <a:pt x="277" y="4"/>
                      <a:pt x="273" y="0"/>
                      <a:pt x="267" y="0"/>
                    </a:cubicBezTo>
                    <a:cubicBezTo>
                      <a:pt x="11" y="0"/>
                      <a:pt x="11" y="0"/>
                      <a:pt x="11" y="0"/>
                    </a:cubicBezTo>
                    <a:cubicBezTo>
                      <a:pt x="5" y="0"/>
                      <a:pt x="0" y="4"/>
                      <a:pt x="0" y="10"/>
                    </a:cubicBezTo>
                    <a:cubicBezTo>
                      <a:pt x="0" y="389"/>
                      <a:pt x="0" y="389"/>
                      <a:pt x="0" y="389"/>
                    </a:cubicBezTo>
                    <a:cubicBezTo>
                      <a:pt x="0" y="395"/>
                      <a:pt x="5" y="399"/>
                      <a:pt x="11" y="399"/>
                    </a:cubicBezTo>
                    <a:cubicBezTo>
                      <a:pt x="267" y="399"/>
                      <a:pt x="267" y="399"/>
                      <a:pt x="267" y="399"/>
                    </a:cubicBezTo>
                    <a:cubicBezTo>
                      <a:pt x="273" y="399"/>
                      <a:pt x="277" y="395"/>
                      <a:pt x="277" y="389"/>
                    </a:cubicBezTo>
                    <a:cubicBezTo>
                      <a:pt x="277" y="168"/>
                      <a:pt x="277" y="168"/>
                      <a:pt x="277" y="168"/>
                    </a:cubicBezTo>
                    <a:cubicBezTo>
                      <a:pt x="251" y="191"/>
                      <a:pt x="251" y="191"/>
                      <a:pt x="251" y="191"/>
                    </a:cubicBezTo>
                    <a:lnTo>
                      <a:pt x="251" y="363"/>
                    </a:lnTo>
                    <a:close/>
                  </a:path>
                </a:pathLst>
              </a:custGeom>
              <a:solidFill>
                <a:schemeClr val="tx1"/>
              </a:solidFill>
              <a:extLst/>
            </p:spPr>
            <p:txBody>
              <a:bodyPr vert="horz" wrap="square" lIns="91414" tIns="45706" rIns="91414" bIns="45706" numCol="1" anchor="t" anchorCtr="0" compatLnSpc="1">
                <a:prstTxWarp prst="textNoShape">
                  <a:avLst/>
                </a:prstTxWarp>
              </a:bodyPr>
              <a:lstStyle/>
              <a:p>
                <a:endParaRPr lang="en-US" sz="1100" dirty="0">
                  <a:solidFill>
                    <a:srgbClr val="000000"/>
                  </a:solidFill>
                </a:endParaRPr>
              </a:p>
            </p:txBody>
          </p:sp>
        </p:grpSp>
        <p:sp>
          <p:nvSpPr>
            <p:cNvPr id="29" name="TextBox 28"/>
            <p:cNvSpPr txBox="1"/>
            <p:nvPr/>
          </p:nvSpPr>
          <p:spPr>
            <a:xfrm>
              <a:off x="7758512" y="2345768"/>
              <a:ext cx="863482" cy="230327"/>
            </a:xfrm>
            <a:prstGeom prst="rect">
              <a:avLst/>
            </a:prstGeom>
            <a:noFill/>
          </p:spPr>
          <p:txBody>
            <a:bodyPr wrap="none" lIns="0" tIns="0" rIns="0" bIns="0" rtlCol="0">
              <a:spAutoFit/>
            </a:bodyPr>
            <a:lstStyle/>
            <a:p>
              <a:pPr algn="ctr" defTabSz="914026"/>
              <a:r>
                <a:rPr lang="en-US" sz="1467" dirty="0">
                  <a:solidFill>
                    <a:prstClr val="black"/>
                  </a:solidFill>
                  <a:latin typeface="Segoe" pitchFamily="34" charset="0"/>
                </a:rPr>
                <a:t>Client app</a:t>
              </a:r>
            </a:p>
          </p:txBody>
        </p:sp>
      </p:grpSp>
      <p:sp>
        <p:nvSpPr>
          <p:cNvPr id="2" name="Oval 1"/>
          <p:cNvSpPr/>
          <p:nvPr/>
        </p:nvSpPr>
        <p:spPr>
          <a:xfrm>
            <a:off x="9621295" y="2311585"/>
            <a:ext cx="376463" cy="37646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dirty="0">
                <a:solidFill>
                  <a:prstClr val="white"/>
                </a:solidFill>
              </a:rPr>
              <a:t>1</a:t>
            </a:r>
          </a:p>
        </p:txBody>
      </p:sp>
      <p:sp>
        <p:nvSpPr>
          <p:cNvPr id="23" name="Oval 22"/>
          <p:cNvSpPr/>
          <p:nvPr/>
        </p:nvSpPr>
        <p:spPr>
          <a:xfrm>
            <a:off x="8163470" y="4096052"/>
            <a:ext cx="376463" cy="37646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dirty="0">
                <a:solidFill>
                  <a:prstClr val="white"/>
                </a:solidFill>
              </a:rPr>
              <a:t>2</a:t>
            </a:r>
          </a:p>
        </p:txBody>
      </p:sp>
      <p:sp>
        <p:nvSpPr>
          <p:cNvPr id="24" name="Oval 23"/>
          <p:cNvSpPr/>
          <p:nvPr/>
        </p:nvSpPr>
        <p:spPr>
          <a:xfrm>
            <a:off x="9482709" y="5351775"/>
            <a:ext cx="376463" cy="37646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dirty="0">
                <a:solidFill>
                  <a:prstClr val="white"/>
                </a:solidFill>
              </a:rPr>
              <a:t>2</a:t>
            </a:r>
          </a:p>
        </p:txBody>
      </p:sp>
      <p:sp>
        <p:nvSpPr>
          <p:cNvPr id="25" name="Oval 24"/>
          <p:cNvSpPr/>
          <p:nvPr/>
        </p:nvSpPr>
        <p:spPr>
          <a:xfrm>
            <a:off x="10082015" y="2311585"/>
            <a:ext cx="376463" cy="37646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dirty="0">
                <a:solidFill>
                  <a:prstClr val="white"/>
                </a:solidFill>
              </a:rPr>
              <a:t>4</a:t>
            </a:r>
          </a:p>
        </p:txBody>
      </p:sp>
      <p:sp>
        <p:nvSpPr>
          <p:cNvPr id="26" name="Oval 25"/>
          <p:cNvSpPr/>
          <p:nvPr/>
        </p:nvSpPr>
        <p:spPr>
          <a:xfrm>
            <a:off x="11545508" y="3888242"/>
            <a:ext cx="376463" cy="37646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dirty="0">
                <a:solidFill>
                  <a:prstClr val="white"/>
                </a:solidFill>
              </a:rPr>
              <a:t>5</a:t>
            </a:r>
          </a:p>
        </p:txBody>
      </p:sp>
      <p:sp>
        <p:nvSpPr>
          <p:cNvPr id="32" name="Oval 31"/>
          <p:cNvSpPr/>
          <p:nvPr/>
        </p:nvSpPr>
        <p:spPr>
          <a:xfrm>
            <a:off x="11549061" y="5157922"/>
            <a:ext cx="376463" cy="37646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dirty="0">
                <a:solidFill>
                  <a:prstClr val="white"/>
                </a:solidFill>
              </a:rPr>
              <a:t>6</a:t>
            </a:r>
          </a:p>
        </p:txBody>
      </p:sp>
      <p:sp>
        <p:nvSpPr>
          <p:cNvPr id="33" name="Right Arrow 32"/>
          <p:cNvSpPr/>
          <p:nvPr/>
        </p:nvSpPr>
        <p:spPr>
          <a:xfrm rot="10800000">
            <a:off x="9348805" y="2643464"/>
            <a:ext cx="1111381" cy="390997"/>
          </a:xfrm>
          <a:prstGeom prst="rightArrow">
            <a:avLst/>
          </a:prstGeom>
          <a:solidFill>
            <a:schemeClr val="bg1"/>
          </a:solidFill>
          <a:ln>
            <a:solidFill>
              <a:schemeClr val="tx1"/>
            </a:solidFill>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300">
              <a:solidFill>
                <a:prstClr val="white"/>
              </a:solidFill>
            </a:endParaRPr>
          </a:p>
        </p:txBody>
      </p:sp>
      <p:sp>
        <p:nvSpPr>
          <p:cNvPr id="34" name="Right Arrow 33"/>
          <p:cNvSpPr/>
          <p:nvPr/>
        </p:nvSpPr>
        <p:spPr>
          <a:xfrm rot="5400000">
            <a:off x="8087967" y="4043646"/>
            <a:ext cx="1111381" cy="390997"/>
          </a:xfrm>
          <a:prstGeom prst="rightArrow">
            <a:avLst/>
          </a:prstGeom>
          <a:solidFill>
            <a:schemeClr val="bg1"/>
          </a:solidFill>
          <a:ln>
            <a:solidFill>
              <a:schemeClr val="tx1"/>
            </a:solidFill>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300">
              <a:solidFill>
                <a:prstClr val="white"/>
              </a:solidFill>
            </a:endParaRPr>
          </a:p>
        </p:txBody>
      </p:sp>
      <p:sp>
        <p:nvSpPr>
          <p:cNvPr id="38" name="Right Arrow 37"/>
          <p:cNvSpPr/>
          <p:nvPr/>
        </p:nvSpPr>
        <p:spPr>
          <a:xfrm>
            <a:off x="9436701" y="5639069"/>
            <a:ext cx="1111381" cy="390997"/>
          </a:xfrm>
          <a:prstGeom prst="rightArrow">
            <a:avLst/>
          </a:prstGeom>
          <a:solidFill>
            <a:schemeClr val="bg1"/>
          </a:solidFill>
          <a:ln>
            <a:solidFill>
              <a:schemeClr val="tx1"/>
            </a:solidFill>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300">
              <a:solidFill>
                <a:prstClr val="white"/>
              </a:solidFill>
            </a:endParaRPr>
          </a:p>
        </p:txBody>
      </p:sp>
      <p:sp>
        <p:nvSpPr>
          <p:cNvPr id="40" name="Right Arrow 39"/>
          <p:cNvSpPr/>
          <p:nvPr/>
        </p:nvSpPr>
        <p:spPr>
          <a:xfrm rot="5400000">
            <a:off x="10912470" y="3993260"/>
            <a:ext cx="959483" cy="390997"/>
          </a:xfrm>
          <a:prstGeom prst="rightArrow">
            <a:avLst/>
          </a:prstGeom>
          <a:solidFill>
            <a:schemeClr val="bg1"/>
          </a:solidFill>
          <a:ln>
            <a:solidFill>
              <a:schemeClr val="tx1"/>
            </a:solidFill>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300">
              <a:solidFill>
                <a:prstClr val="white"/>
              </a:solidFill>
            </a:endParaRPr>
          </a:p>
        </p:txBody>
      </p:sp>
      <p:grpSp>
        <p:nvGrpSpPr>
          <p:cNvPr id="37" name="Group 36"/>
          <p:cNvGrpSpPr/>
          <p:nvPr/>
        </p:nvGrpSpPr>
        <p:grpSpPr>
          <a:xfrm>
            <a:off x="10474938" y="5046396"/>
            <a:ext cx="1489071" cy="1058272"/>
            <a:chOff x="4879203" y="2324936"/>
            <a:chExt cx="1726696" cy="1285482"/>
          </a:xfrm>
          <a:solidFill>
            <a:schemeClr val="bg2"/>
          </a:solidFill>
        </p:grpSpPr>
        <p:sp>
          <p:nvSpPr>
            <p:cNvPr id="41" name="Rectangle 40"/>
            <p:cNvSpPr/>
            <p:nvPr/>
          </p:nvSpPr>
          <p:spPr bwMode="auto">
            <a:xfrm>
              <a:off x="4879203" y="2324936"/>
              <a:ext cx="1726696" cy="1185519"/>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21882" tIns="60940" rIns="121882" bIns="60940" numCol="1" rtlCol="0" anchor="ctr" anchorCtr="0" compatLnSpc="1">
              <a:prstTxWarp prst="textNoShape">
                <a:avLst/>
              </a:prstTxWarp>
            </a:bodyPr>
            <a:lstStyle/>
            <a:p>
              <a:pPr algn="ctr" defTabSz="913725" fontAlgn="base">
                <a:spcBef>
                  <a:spcPct val="0"/>
                </a:spcBef>
                <a:spcAft>
                  <a:spcPct val="0"/>
                </a:spcAft>
              </a:pPr>
              <a:endParaRPr lang="en-US" sz="1467" dirty="0">
                <a:solidFill>
                  <a:prstClr val="white"/>
                </a:solidFill>
              </a:endParaRPr>
            </a:p>
          </p:txBody>
        </p:sp>
        <p:sp>
          <p:nvSpPr>
            <p:cNvPr id="42" name="TextBox 41"/>
            <p:cNvSpPr txBox="1"/>
            <p:nvPr/>
          </p:nvSpPr>
          <p:spPr>
            <a:xfrm>
              <a:off x="5053857" y="3061940"/>
              <a:ext cx="1222686" cy="548478"/>
            </a:xfrm>
            <a:prstGeom prst="rect">
              <a:avLst/>
            </a:prstGeom>
            <a:noFill/>
          </p:spPr>
          <p:txBody>
            <a:bodyPr wrap="none" lIns="121886" tIns="0" rIns="0" bIns="0" rtlCol="0">
              <a:spAutoFit/>
            </a:bodyPr>
            <a:lstStyle/>
            <a:p>
              <a:pPr algn="ctr" defTabSz="914026"/>
              <a:r>
                <a:rPr lang="en-US" sz="1467" dirty="0">
                  <a:solidFill>
                    <a:prstClr val="black"/>
                  </a:solidFill>
                  <a:latin typeface="Segoe" pitchFamily="34" charset="0"/>
                </a:rPr>
                <a:t>Notification</a:t>
              </a:r>
            </a:p>
            <a:p>
              <a:pPr algn="ctr" defTabSz="914026"/>
              <a:r>
                <a:rPr lang="en-US" sz="1467" dirty="0">
                  <a:solidFill>
                    <a:prstClr val="black"/>
                  </a:solidFill>
                  <a:latin typeface="Segoe" pitchFamily="34" charset="0"/>
                </a:rPr>
                <a:t>Hub</a:t>
              </a:r>
            </a:p>
          </p:txBody>
        </p:sp>
      </p:grpSp>
      <p:sp>
        <p:nvSpPr>
          <p:cNvPr id="43" name="Right Arrow 42"/>
          <p:cNvSpPr/>
          <p:nvPr/>
        </p:nvSpPr>
        <p:spPr>
          <a:xfrm rot="16200000">
            <a:off x="10515370" y="3976443"/>
            <a:ext cx="959483" cy="390997"/>
          </a:xfrm>
          <a:prstGeom prst="rightArrow">
            <a:avLst/>
          </a:prstGeom>
          <a:solidFill>
            <a:schemeClr val="bg1"/>
          </a:solidFill>
          <a:ln>
            <a:solidFill>
              <a:schemeClr val="tx1"/>
            </a:solidFill>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300">
              <a:solidFill>
                <a:prstClr val="white"/>
              </a:solidFill>
            </a:endParaRPr>
          </a:p>
        </p:txBody>
      </p:sp>
      <p:sp>
        <p:nvSpPr>
          <p:cNvPr id="44" name="Oval 43"/>
          <p:cNvSpPr/>
          <p:nvPr/>
        </p:nvSpPr>
        <p:spPr>
          <a:xfrm>
            <a:off x="9930021" y="5351775"/>
            <a:ext cx="376463" cy="37646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dirty="0">
                <a:solidFill>
                  <a:prstClr val="white"/>
                </a:solidFill>
              </a:rPr>
              <a:t>3</a:t>
            </a:r>
          </a:p>
        </p:txBody>
      </p:sp>
      <p:sp>
        <p:nvSpPr>
          <p:cNvPr id="46" name="Oval 45"/>
          <p:cNvSpPr/>
          <p:nvPr/>
        </p:nvSpPr>
        <p:spPr>
          <a:xfrm>
            <a:off x="10485989" y="3888242"/>
            <a:ext cx="376463" cy="37646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dirty="0">
                <a:solidFill>
                  <a:prstClr val="white"/>
                </a:solidFill>
              </a:rPr>
              <a:t>4</a:t>
            </a:r>
          </a:p>
        </p:txBody>
      </p:sp>
      <p:pic>
        <p:nvPicPr>
          <p:cNvPr id="7" name="Picture 6"/>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0826542" y="4976760"/>
            <a:ext cx="652448" cy="652448"/>
          </a:xfrm>
          <a:prstGeom prst="rect">
            <a:avLst/>
          </a:prstGeom>
        </p:spPr>
      </p:pic>
      <p:pic>
        <p:nvPicPr>
          <p:cNvPr id="36" name="Picture 35"/>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10555149" y="289956"/>
            <a:ext cx="1195233" cy="1195233"/>
          </a:xfrm>
          <a:prstGeom prst="rect">
            <a:avLst/>
          </a:prstGeom>
        </p:spPr>
      </p:pic>
    </p:spTree>
    <p:extLst>
      <p:ext uri="{BB962C8B-B14F-4D97-AF65-F5344CB8AC3E}">
        <p14:creationId xmlns:p14="http://schemas.microsoft.com/office/powerpoint/2010/main" val="508952633"/>
      </p:ext>
    </p:extLst>
  </p:cSld>
  <p:clrMapOvr>
    <a:masterClrMapping/>
  </p:clrMapOvr>
  <p:transition>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Demo: Push Notifications</a:t>
            </a:r>
            <a:endParaRPr lang="en-GB" dirty="0"/>
          </a:p>
        </p:txBody>
      </p:sp>
      <p:sp>
        <p:nvSpPr>
          <p:cNvPr id="6" name="Text Placeholder 5"/>
          <p:cNvSpPr>
            <a:spLocks noGrp="1"/>
          </p:cNvSpPr>
          <p:nvPr>
            <p:ph type="body" sz="quarter" idx="12"/>
          </p:nvPr>
        </p:nvSpPr>
        <p:spPr/>
        <p:txBody>
          <a:bodyPr/>
          <a:lstStyle/>
          <a:p>
            <a:endParaRPr lang="en-GB"/>
          </a:p>
        </p:txBody>
      </p:sp>
      <p:sp>
        <p:nvSpPr>
          <p:cNvPr id="7" name="Text Placeholder 6"/>
          <p:cNvSpPr>
            <a:spLocks noGrp="1"/>
          </p:cNvSpPr>
          <p:nvPr>
            <p:ph type="body" sz="quarter" idx="16"/>
          </p:nvPr>
        </p:nvSpPr>
        <p:spPr/>
        <p:txBody>
          <a:bodyPr/>
          <a:lstStyle/>
          <a:p>
            <a:endParaRPr lang="en-GB"/>
          </a:p>
        </p:txBody>
      </p:sp>
    </p:spTree>
    <p:extLst>
      <p:ext uri="{BB962C8B-B14F-4D97-AF65-F5344CB8AC3E}">
        <p14:creationId xmlns:p14="http://schemas.microsoft.com/office/powerpoint/2010/main" val="623087373"/>
      </p:ext>
    </p:extLst>
  </p:cSld>
  <p:clrMapOvr>
    <a:masterClrMapping/>
  </p:clrMapOvr>
  <mc:AlternateContent xmlns:mc="http://schemas.openxmlformats.org/markup-compatibility/2006" xmlns:p14="http://schemas.microsoft.com/office/powerpoint/2010/main">
    <mc:Choice Requires="p14">
      <p:transition spd="slow" p14:dur="1400">
        <p14:reveal/>
      </p:transition>
    </mc:Choice>
    <mc:Fallback xmlns="">
      <p:transition spd="slow">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Try it now</a:t>
            </a:r>
            <a:endParaRPr lang="en-US" dirty="0"/>
          </a:p>
        </p:txBody>
      </p:sp>
      <p:sp>
        <p:nvSpPr>
          <p:cNvPr id="5" name="Text Placeholder 4"/>
          <p:cNvSpPr>
            <a:spLocks noGrp="1"/>
          </p:cNvSpPr>
          <p:nvPr>
            <p:ph type="body" sz="quarter" idx="10"/>
          </p:nvPr>
        </p:nvSpPr>
        <p:spPr>
          <a:xfrm>
            <a:off x="269239" y="1189177"/>
            <a:ext cx="11653523" cy="3754618"/>
          </a:xfrm>
        </p:spPr>
        <p:txBody>
          <a:bodyPr/>
          <a:lstStyle/>
          <a:p>
            <a:r>
              <a:rPr lang="en-US" dirty="0" smtClean="0"/>
              <a:t>Try Azure Mobile App for free!</a:t>
            </a:r>
          </a:p>
          <a:p>
            <a:pPr marL="334963" lvl="1" indent="-334963">
              <a:buNone/>
            </a:pPr>
            <a:r>
              <a:rPr lang="en-US" sz="2400" dirty="0"/>
              <a:t>N</a:t>
            </a:r>
            <a:r>
              <a:rPr lang="en-US" sz="2400" dirty="0" smtClean="0"/>
              <a:t>o credit card required!</a:t>
            </a:r>
          </a:p>
          <a:p>
            <a:pPr marL="334963" lvl="1" indent="-334963">
              <a:buNone/>
            </a:pPr>
            <a:r>
              <a:rPr lang="en-US" sz="2400" dirty="0" smtClean="0"/>
              <a:t>Go to </a:t>
            </a:r>
            <a:r>
              <a:rPr lang="en-US" sz="2400" dirty="0" smtClean="0">
                <a:hlinkClick r:id="rId2" tooltip="http://aka.ms/trymobileapp"/>
              </a:rPr>
              <a:t>aka.ms/</a:t>
            </a:r>
            <a:r>
              <a:rPr lang="en-US" sz="2400" dirty="0" err="1" smtClean="0">
                <a:hlinkClick r:id="rId2" tooltip="http://aka.ms/trymobileapp"/>
              </a:rPr>
              <a:t>TryMobileApp</a:t>
            </a:r>
            <a:r>
              <a:rPr lang="en-US" sz="2400" dirty="0" smtClean="0"/>
              <a:t> </a:t>
            </a:r>
            <a:endParaRPr lang="en-US" sz="2400" dirty="0"/>
          </a:p>
          <a:p>
            <a:pPr marL="334963" lvl="1" indent="-334963">
              <a:buNone/>
            </a:pPr>
            <a:endParaRPr lang="en-US" dirty="0" smtClean="0"/>
          </a:p>
          <a:p>
            <a:pPr marL="334963" indent="-334963"/>
            <a:r>
              <a:rPr lang="en-US" dirty="0" smtClean="0"/>
              <a:t>Learn more</a:t>
            </a:r>
            <a:endParaRPr lang="en-US" dirty="0"/>
          </a:p>
          <a:p>
            <a:pPr marL="334963" lvl="1" indent="-334963">
              <a:buNone/>
            </a:pPr>
            <a:r>
              <a:rPr lang="en-US" sz="2400" dirty="0" smtClean="0"/>
              <a:t>Go to </a:t>
            </a:r>
            <a:r>
              <a:rPr lang="en-US" sz="2400" dirty="0" smtClean="0">
                <a:hlinkClick r:id="rId3"/>
              </a:rPr>
              <a:t>aka.ms/</a:t>
            </a:r>
            <a:r>
              <a:rPr lang="en-US" sz="2400" dirty="0" err="1" smtClean="0">
                <a:hlinkClick r:id="rId3"/>
              </a:rPr>
              <a:t>AppServiceMobile</a:t>
            </a:r>
            <a:r>
              <a:rPr lang="en-US" sz="2400" dirty="0" smtClean="0"/>
              <a:t>  </a:t>
            </a:r>
          </a:p>
          <a:p>
            <a:pPr marL="334963" lvl="1" indent="-334963">
              <a:buNone/>
            </a:pPr>
            <a:endParaRPr lang="en-US" sz="2400" dirty="0"/>
          </a:p>
          <a:p>
            <a:pPr marL="334963" lvl="1" indent="-334963">
              <a:buNone/>
            </a:pPr>
            <a:r>
              <a:rPr lang="en-US" sz="2400" dirty="0" smtClean="0"/>
              <a:t>Tweet @</a:t>
            </a:r>
            <a:r>
              <a:rPr lang="en-US" sz="2400" dirty="0" err="1" smtClean="0"/>
              <a:t>azuremobile</a:t>
            </a:r>
            <a:endParaRPr lang="en-US" sz="2400" dirty="0" smtClean="0"/>
          </a:p>
        </p:txBody>
      </p:sp>
    </p:spTree>
    <p:extLst>
      <p:ext uri="{BB962C8B-B14F-4D97-AF65-F5344CB8AC3E}">
        <p14:creationId xmlns:p14="http://schemas.microsoft.com/office/powerpoint/2010/main" val="28232724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Review</a:t>
            </a:r>
            <a:endParaRPr lang="en-GB" dirty="0"/>
          </a:p>
        </p:txBody>
      </p:sp>
      <p:sp>
        <p:nvSpPr>
          <p:cNvPr id="5" name="Text Placeholder 4"/>
          <p:cNvSpPr>
            <a:spLocks noGrp="1"/>
          </p:cNvSpPr>
          <p:nvPr>
            <p:ph type="body" sz="quarter" idx="10"/>
          </p:nvPr>
        </p:nvSpPr>
        <p:spPr>
          <a:xfrm>
            <a:off x="269239" y="1189177"/>
            <a:ext cx="11653523" cy="3714478"/>
          </a:xfrm>
        </p:spPr>
        <p:txBody>
          <a:bodyPr/>
          <a:lstStyle/>
          <a:p>
            <a:r>
              <a:rPr lang="en-GB" dirty="0" smtClean="0"/>
              <a:t>Connected Mobile Experiences</a:t>
            </a:r>
          </a:p>
          <a:p>
            <a:r>
              <a:rPr lang="en-GB" dirty="0" smtClean="0"/>
              <a:t>Roaming Data</a:t>
            </a:r>
          </a:p>
          <a:p>
            <a:r>
              <a:rPr lang="en-GB" dirty="0" smtClean="0"/>
              <a:t>Sharing State using OneDrive</a:t>
            </a:r>
          </a:p>
          <a:p>
            <a:r>
              <a:rPr lang="en-GB" dirty="0" smtClean="0"/>
              <a:t>Azure Mobile Apps</a:t>
            </a:r>
          </a:p>
          <a:p>
            <a:pPr lvl="1"/>
            <a:r>
              <a:rPr lang="en-GB" dirty="0" smtClean="0"/>
              <a:t>Creating an Azure Mobile Apps Service</a:t>
            </a:r>
          </a:p>
          <a:p>
            <a:pPr lvl="1"/>
            <a:r>
              <a:rPr lang="en-GB" dirty="0" smtClean="0"/>
              <a:t>Offline sync</a:t>
            </a:r>
          </a:p>
          <a:p>
            <a:pPr lvl="1"/>
            <a:r>
              <a:rPr lang="en-GB" dirty="0" smtClean="0"/>
              <a:t>Push Notifications</a:t>
            </a:r>
            <a:endParaRPr lang="en-GB" dirty="0"/>
          </a:p>
        </p:txBody>
      </p:sp>
    </p:spTree>
    <p:extLst>
      <p:ext uri="{BB962C8B-B14F-4D97-AF65-F5344CB8AC3E}">
        <p14:creationId xmlns:p14="http://schemas.microsoft.com/office/powerpoint/2010/main" val="1779729665"/>
      </p:ext>
    </p:extLst>
  </p:cSld>
  <p:clrMapOvr>
    <a:masterClrMapping/>
  </p:clrMapOvr>
  <p:transition>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07880325"/>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269239" y="2210301"/>
            <a:ext cx="11637012" cy="2437399"/>
          </a:xfrm>
        </p:spPr>
        <p:txBody>
          <a:bodyPr/>
          <a:lstStyle/>
          <a:p>
            <a:r>
              <a:rPr lang="en-GB" dirty="0"/>
              <a:t>Create shared mobile experiences whatever the device</a:t>
            </a:r>
            <a:br>
              <a:rPr lang="en-GB" dirty="0"/>
            </a:br>
            <a:endParaRPr lang="en-GB" dirty="0"/>
          </a:p>
        </p:txBody>
      </p:sp>
    </p:spTree>
    <p:extLst>
      <p:ext uri="{BB962C8B-B14F-4D97-AF65-F5344CB8AC3E}">
        <p14:creationId xmlns:p14="http://schemas.microsoft.com/office/powerpoint/2010/main" val="314042704"/>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Roaming Data APIs</a:t>
            </a:r>
            <a:endParaRPr lang="en-GB" dirty="0"/>
          </a:p>
        </p:txBody>
      </p:sp>
    </p:spTree>
    <p:extLst>
      <p:ext uri="{BB962C8B-B14F-4D97-AF65-F5344CB8AC3E}">
        <p14:creationId xmlns:p14="http://schemas.microsoft.com/office/powerpoint/2010/main" val="52837178"/>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Using the Roaming settings</a:t>
            </a:r>
            <a:endParaRPr lang="en-US" dirty="0"/>
          </a:p>
        </p:txBody>
      </p:sp>
      <p:sp>
        <p:nvSpPr>
          <p:cNvPr id="9" name="Text Placeholder 8"/>
          <p:cNvSpPr>
            <a:spLocks noGrp="1"/>
          </p:cNvSpPr>
          <p:nvPr>
            <p:ph type="body" sz="quarter" idx="10"/>
          </p:nvPr>
        </p:nvSpPr>
        <p:spPr>
          <a:xfrm>
            <a:off x="269239" y="1189177"/>
            <a:ext cx="11653523" cy="4969950"/>
          </a:xfrm>
        </p:spPr>
        <p:txBody>
          <a:bodyPr/>
          <a:lstStyle/>
          <a:p>
            <a:r>
              <a:rPr lang="en-US" sz="3137" dirty="0"/>
              <a:t>The </a:t>
            </a:r>
            <a:r>
              <a:rPr lang="en-US" sz="3137" dirty="0" err="1"/>
              <a:t>RoamingSettings</a:t>
            </a:r>
            <a:r>
              <a:rPr lang="en-US" sz="3137" dirty="0"/>
              <a:t> are exposed as a dictionary into which an application can save </a:t>
            </a:r>
            <a:r>
              <a:rPr lang="en-US" sz="3137" dirty="0" smtClean="0"/>
              <a:t>data</a:t>
            </a:r>
          </a:p>
          <a:p>
            <a:endParaRPr lang="en-US" sz="3137" dirty="0"/>
          </a:p>
          <a:p>
            <a:endParaRPr lang="en-US" sz="3137" dirty="0" smtClean="0"/>
          </a:p>
          <a:p>
            <a:endParaRPr lang="en-US" sz="3137" dirty="0"/>
          </a:p>
          <a:p>
            <a:pPr lvl="1"/>
            <a:endParaRPr lang="en-US" dirty="0" smtClean="0"/>
          </a:p>
          <a:p>
            <a:pPr lvl="1"/>
            <a:endParaRPr lang="en-US" dirty="0"/>
          </a:p>
          <a:p>
            <a:pPr lvl="1"/>
            <a:endParaRPr lang="en-US" dirty="0" smtClean="0"/>
          </a:p>
          <a:p>
            <a:pPr lvl="1"/>
            <a:endParaRPr lang="en-US" dirty="0"/>
          </a:p>
          <a:p>
            <a:pPr lvl="1"/>
            <a:endParaRPr lang="en-US" dirty="0" smtClean="0"/>
          </a:p>
          <a:p>
            <a:pPr lvl="1"/>
            <a:endParaRPr lang="en-US" dirty="0" smtClean="0"/>
          </a:p>
          <a:p>
            <a:pPr lvl="1"/>
            <a:r>
              <a:rPr lang="en-US" dirty="0" smtClean="0"/>
              <a:t>Note: On Windows Desktop, there is a special </a:t>
            </a:r>
            <a:r>
              <a:rPr lang="en-US" b="1" dirty="0" err="1" smtClean="0"/>
              <a:t>HighPriority</a:t>
            </a:r>
            <a:r>
              <a:rPr lang="en-US" dirty="0" smtClean="0"/>
              <a:t> key. This has no effect on Windows Mobile.</a:t>
            </a:r>
            <a:endParaRPr lang="en-US" dirty="0"/>
          </a:p>
        </p:txBody>
      </p:sp>
      <p:sp>
        <p:nvSpPr>
          <p:cNvPr id="6" name="Slide Number Placeholder 5"/>
          <p:cNvSpPr>
            <a:spLocks noGrp="1"/>
          </p:cNvSpPr>
          <p:nvPr>
            <p:ph type="sldNum" sz="quarter" idx="4294967295"/>
          </p:nvPr>
        </p:nvSpPr>
        <p:spPr/>
        <p:txBody>
          <a:bodyPr/>
          <a:lstStyle/>
          <a:p>
            <a:fld id="{2775DF8E-1151-4C45-8C93-3AB060627CA9}" type="slidenum">
              <a:rPr lang="en-US" smtClean="0"/>
              <a:pPr/>
              <a:t>7</a:t>
            </a:fld>
            <a:endParaRPr lang="en-US"/>
          </a:p>
        </p:txBody>
      </p:sp>
      <p:sp>
        <p:nvSpPr>
          <p:cNvPr id="7" name="Rectangle 6"/>
          <p:cNvSpPr/>
          <p:nvPr/>
        </p:nvSpPr>
        <p:spPr>
          <a:xfrm>
            <a:off x="269239" y="2376150"/>
            <a:ext cx="11653523" cy="2832186"/>
          </a:xfrm>
          <a:prstGeom prst="rect">
            <a:avLst/>
          </a:prstGeom>
          <a:solidFill>
            <a:schemeClr val="bg1">
              <a:lumMod val="95000"/>
            </a:schemeClr>
          </a:solidFill>
        </p:spPr>
        <p:txBody>
          <a:bodyPr wrap="square">
            <a:spAutoFit/>
          </a:bodyPr>
          <a:lstStyle/>
          <a:p>
            <a:r>
              <a:rPr lang="en-GB" sz="1961" dirty="0" err="1" smtClean="0">
                <a:solidFill>
                  <a:srgbClr val="000000"/>
                </a:solidFill>
                <a:highlight>
                  <a:srgbClr val="F2F2F2"/>
                </a:highlight>
                <a:latin typeface="Consolas" panose="020B0609020204030204" pitchFamily="49" charset="0"/>
              </a:rPr>
              <a:t>Windows.Storage.</a:t>
            </a:r>
            <a:r>
              <a:rPr lang="en-GB" sz="1961" dirty="0" err="1" smtClean="0">
                <a:solidFill>
                  <a:srgbClr val="2B91AF"/>
                </a:solidFill>
                <a:highlight>
                  <a:srgbClr val="F2F2F2"/>
                </a:highlight>
                <a:latin typeface="Consolas" panose="020B0609020204030204" pitchFamily="49" charset="0"/>
              </a:rPr>
              <a:t>ApplicationDataContainer</a:t>
            </a:r>
            <a:r>
              <a:rPr lang="en-GB" sz="1961" dirty="0" smtClean="0">
                <a:solidFill>
                  <a:srgbClr val="000000"/>
                </a:solidFill>
                <a:highlight>
                  <a:srgbClr val="F2F2F2"/>
                </a:highlight>
                <a:latin typeface="Consolas" panose="020B0609020204030204" pitchFamily="49" charset="0"/>
              </a:rPr>
              <a:t> </a:t>
            </a:r>
            <a:r>
              <a:rPr lang="en-GB" sz="1961" dirty="0" err="1">
                <a:solidFill>
                  <a:srgbClr val="000000"/>
                </a:solidFill>
                <a:highlight>
                  <a:srgbClr val="F2F2F2"/>
                </a:highlight>
                <a:latin typeface="Consolas" panose="020B0609020204030204" pitchFamily="49" charset="0"/>
              </a:rPr>
              <a:t>roamingSettings</a:t>
            </a:r>
            <a:r>
              <a:rPr lang="en-GB" sz="1961" dirty="0">
                <a:solidFill>
                  <a:srgbClr val="000000"/>
                </a:solidFill>
                <a:highlight>
                  <a:srgbClr val="F2F2F2"/>
                </a:highlight>
                <a:latin typeface="Consolas" panose="020B0609020204030204" pitchFamily="49" charset="0"/>
              </a:rPr>
              <a:t> = </a:t>
            </a:r>
          </a:p>
          <a:p>
            <a:r>
              <a:rPr lang="en-GB" sz="1961" dirty="0">
                <a:solidFill>
                  <a:srgbClr val="000000"/>
                </a:solidFill>
                <a:highlight>
                  <a:srgbClr val="F2F2F2"/>
                </a:highlight>
                <a:latin typeface="Consolas" panose="020B0609020204030204" pitchFamily="49" charset="0"/>
              </a:rPr>
              <a:t>        </a:t>
            </a:r>
            <a:r>
              <a:rPr lang="en-GB" sz="1961" dirty="0" err="1">
                <a:solidFill>
                  <a:srgbClr val="000000"/>
                </a:solidFill>
                <a:highlight>
                  <a:srgbClr val="F2F2F2"/>
                </a:highlight>
                <a:latin typeface="Consolas" panose="020B0609020204030204" pitchFamily="49" charset="0"/>
              </a:rPr>
              <a:t>Windows.Storage.</a:t>
            </a:r>
            <a:r>
              <a:rPr lang="en-GB" sz="1961" dirty="0" err="1">
                <a:solidFill>
                  <a:srgbClr val="2B91AF"/>
                </a:solidFill>
                <a:highlight>
                  <a:srgbClr val="F2F2F2"/>
                </a:highlight>
                <a:latin typeface="Consolas" panose="020B0609020204030204" pitchFamily="49" charset="0"/>
              </a:rPr>
              <a:t>ApplicationData</a:t>
            </a:r>
            <a:r>
              <a:rPr lang="en-GB" sz="1961" dirty="0" err="1">
                <a:solidFill>
                  <a:srgbClr val="000000"/>
                </a:solidFill>
                <a:highlight>
                  <a:srgbClr val="F2F2F2"/>
                </a:highlight>
                <a:latin typeface="Consolas" panose="020B0609020204030204" pitchFamily="49" charset="0"/>
              </a:rPr>
              <a:t>.Current.RoamingSettings</a:t>
            </a:r>
            <a:r>
              <a:rPr lang="en-GB" sz="1961" dirty="0">
                <a:solidFill>
                  <a:srgbClr val="000000"/>
                </a:solidFill>
                <a:highlight>
                  <a:srgbClr val="F2F2F2"/>
                </a:highlight>
                <a:latin typeface="Consolas" panose="020B0609020204030204" pitchFamily="49" charset="0"/>
              </a:rPr>
              <a:t>;</a:t>
            </a:r>
          </a:p>
          <a:p>
            <a:r>
              <a:rPr lang="en-GB" sz="1961" dirty="0" smtClean="0">
                <a:solidFill>
                  <a:srgbClr val="000000"/>
                </a:solidFill>
                <a:highlight>
                  <a:srgbClr val="F2F2F2"/>
                </a:highlight>
                <a:latin typeface="Consolas" panose="020B0609020204030204" pitchFamily="49" charset="0"/>
              </a:rPr>
              <a:t/>
            </a:r>
            <a:br>
              <a:rPr lang="en-GB" sz="1961" dirty="0" smtClean="0">
                <a:solidFill>
                  <a:srgbClr val="000000"/>
                </a:solidFill>
                <a:highlight>
                  <a:srgbClr val="F2F2F2"/>
                </a:highlight>
                <a:latin typeface="Consolas" panose="020B0609020204030204" pitchFamily="49" charset="0"/>
              </a:rPr>
            </a:br>
            <a:r>
              <a:rPr lang="en-GB" sz="1961" dirty="0" err="1" smtClean="0">
                <a:solidFill>
                  <a:srgbClr val="000000"/>
                </a:solidFill>
                <a:highlight>
                  <a:srgbClr val="F2F2F2"/>
                </a:highlight>
                <a:latin typeface="Consolas" panose="020B0609020204030204" pitchFamily="49" charset="0"/>
              </a:rPr>
              <a:t>roamingSettings.Values</a:t>
            </a:r>
            <a:r>
              <a:rPr lang="en-GB" sz="1961" dirty="0">
                <a:solidFill>
                  <a:srgbClr val="000000"/>
                </a:solidFill>
                <a:highlight>
                  <a:srgbClr val="F2F2F2"/>
                </a:highlight>
                <a:latin typeface="Consolas" panose="020B0609020204030204" pitchFamily="49" charset="0"/>
              </a:rPr>
              <a:t>[</a:t>
            </a:r>
            <a:r>
              <a:rPr lang="en-GB" sz="1961" dirty="0">
                <a:solidFill>
                  <a:srgbClr val="A31515"/>
                </a:solidFill>
                <a:highlight>
                  <a:srgbClr val="F2F2F2"/>
                </a:highlight>
                <a:latin typeface="Consolas" panose="020B0609020204030204" pitchFamily="49" charset="0"/>
              </a:rPr>
              <a:t>"</a:t>
            </a:r>
            <a:r>
              <a:rPr lang="en-GB" sz="1961" dirty="0" err="1">
                <a:solidFill>
                  <a:srgbClr val="A31515"/>
                </a:solidFill>
                <a:highlight>
                  <a:srgbClr val="F2F2F2"/>
                </a:highlight>
                <a:latin typeface="Consolas" panose="020B0609020204030204" pitchFamily="49" charset="0"/>
              </a:rPr>
              <a:t>userName</a:t>
            </a:r>
            <a:r>
              <a:rPr lang="en-GB" sz="1961" dirty="0">
                <a:solidFill>
                  <a:srgbClr val="A31515"/>
                </a:solidFill>
                <a:highlight>
                  <a:srgbClr val="F2F2F2"/>
                </a:highlight>
                <a:latin typeface="Consolas" panose="020B0609020204030204" pitchFamily="49" charset="0"/>
              </a:rPr>
              <a:t>"</a:t>
            </a:r>
            <a:r>
              <a:rPr lang="en-GB" sz="1961" dirty="0">
                <a:solidFill>
                  <a:srgbClr val="000000"/>
                </a:solidFill>
                <a:highlight>
                  <a:srgbClr val="F2F2F2"/>
                </a:highlight>
                <a:latin typeface="Consolas" panose="020B0609020204030204" pitchFamily="49" charset="0"/>
              </a:rPr>
              <a:t>] = </a:t>
            </a:r>
            <a:r>
              <a:rPr lang="en-GB" sz="1961" dirty="0" err="1">
                <a:solidFill>
                  <a:srgbClr val="000000"/>
                </a:solidFill>
                <a:highlight>
                  <a:srgbClr val="F2F2F2"/>
                </a:highlight>
                <a:latin typeface="Consolas" panose="020B0609020204030204" pitchFamily="49" charset="0"/>
              </a:rPr>
              <a:t>name.Text</a:t>
            </a:r>
            <a:r>
              <a:rPr lang="en-GB" sz="1961" dirty="0" smtClean="0">
                <a:solidFill>
                  <a:srgbClr val="000000"/>
                </a:solidFill>
                <a:highlight>
                  <a:srgbClr val="F2F2F2"/>
                </a:highlight>
                <a:latin typeface="Consolas" panose="020B0609020204030204" pitchFamily="49" charset="0"/>
              </a:rPr>
              <a:t>;</a:t>
            </a:r>
            <a:br>
              <a:rPr lang="en-GB" sz="1961" dirty="0" smtClean="0">
                <a:solidFill>
                  <a:srgbClr val="000000"/>
                </a:solidFill>
                <a:highlight>
                  <a:srgbClr val="F2F2F2"/>
                </a:highlight>
                <a:latin typeface="Consolas" panose="020B0609020204030204" pitchFamily="49" charset="0"/>
              </a:rPr>
            </a:br>
            <a:r>
              <a:rPr lang="en-GB" sz="1961" dirty="0" smtClean="0">
                <a:solidFill>
                  <a:srgbClr val="000000"/>
                </a:solidFill>
                <a:highlight>
                  <a:srgbClr val="F2F2F2"/>
                </a:highlight>
                <a:latin typeface="Consolas" panose="020B0609020204030204" pitchFamily="49" charset="0"/>
              </a:rPr>
              <a:t/>
            </a:r>
            <a:br>
              <a:rPr lang="en-GB" sz="1961" dirty="0" smtClean="0">
                <a:solidFill>
                  <a:srgbClr val="000000"/>
                </a:solidFill>
                <a:highlight>
                  <a:srgbClr val="F2F2F2"/>
                </a:highlight>
                <a:latin typeface="Consolas" panose="020B0609020204030204" pitchFamily="49" charset="0"/>
              </a:rPr>
            </a:br>
            <a:r>
              <a:rPr lang="en-GB" sz="2000" dirty="0" err="1" smtClean="0">
                <a:solidFill>
                  <a:srgbClr val="0000FF"/>
                </a:solidFill>
                <a:latin typeface="Consolas" panose="020B0609020204030204" pitchFamily="49" charset="0"/>
                <a:cs typeface="Consolas" panose="020B0609020204030204" pitchFamily="49" charset="0"/>
              </a:rPr>
              <a:t>var</a:t>
            </a:r>
            <a:r>
              <a:rPr lang="en-GB" sz="2000" dirty="0" smtClean="0">
                <a:solidFill>
                  <a:srgbClr val="000000"/>
                </a:solidFill>
                <a:latin typeface="Consolas" panose="020B0609020204030204" pitchFamily="49" charset="0"/>
                <a:cs typeface="Consolas" panose="020B0609020204030204" pitchFamily="49" charset="0"/>
              </a:rPr>
              <a:t> </a:t>
            </a:r>
            <a:r>
              <a:rPr lang="en-GB" sz="2000" dirty="0">
                <a:solidFill>
                  <a:srgbClr val="000000"/>
                </a:solidFill>
                <a:latin typeface="Consolas" panose="020B0609020204030204" pitchFamily="49" charset="0"/>
                <a:cs typeface="Consolas" panose="020B0609020204030204" pitchFamily="49" charset="0"/>
              </a:rPr>
              <a:t>composite = </a:t>
            </a:r>
            <a:r>
              <a:rPr lang="en-GB" sz="2000" dirty="0" smtClean="0">
                <a:solidFill>
                  <a:srgbClr val="0000FF"/>
                </a:solidFill>
                <a:latin typeface="Consolas" panose="020B0609020204030204" pitchFamily="49" charset="0"/>
                <a:cs typeface="Consolas" panose="020B0609020204030204" pitchFamily="49" charset="0"/>
              </a:rPr>
              <a:t>new</a:t>
            </a:r>
            <a:r>
              <a:rPr lang="en-GB" sz="2000" dirty="0" smtClean="0">
                <a:solidFill>
                  <a:srgbClr val="000000"/>
                </a:solidFill>
                <a:latin typeface="Consolas" panose="020B0609020204030204" pitchFamily="49" charset="0"/>
                <a:cs typeface="Consolas" panose="020B0609020204030204" pitchFamily="49" charset="0"/>
              </a:rPr>
              <a:t> </a:t>
            </a:r>
            <a:r>
              <a:rPr lang="en-GB" sz="2000" dirty="0" err="1">
                <a:solidFill>
                  <a:srgbClr val="000000"/>
                </a:solidFill>
                <a:latin typeface="Consolas" panose="020B0609020204030204" pitchFamily="49" charset="0"/>
                <a:cs typeface="Consolas" panose="020B0609020204030204" pitchFamily="49" charset="0"/>
              </a:rPr>
              <a:t>Windows.Storage.ApplicationDataCompositeValue</a:t>
            </a:r>
            <a:r>
              <a:rPr lang="en-GB" sz="2000" dirty="0">
                <a:solidFill>
                  <a:srgbClr val="000000"/>
                </a:solidFill>
                <a:latin typeface="Consolas" panose="020B0609020204030204" pitchFamily="49" charset="0"/>
                <a:cs typeface="Consolas" panose="020B0609020204030204" pitchFamily="49" charset="0"/>
              </a:rPr>
              <a:t>(); </a:t>
            </a:r>
            <a:br>
              <a:rPr lang="en-GB" sz="2000" dirty="0">
                <a:solidFill>
                  <a:srgbClr val="000000"/>
                </a:solidFill>
                <a:latin typeface="Consolas" panose="020B0609020204030204" pitchFamily="49" charset="0"/>
                <a:cs typeface="Consolas" panose="020B0609020204030204" pitchFamily="49" charset="0"/>
              </a:rPr>
            </a:br>
            <a:r>
              <a:rPr lang="en-GB" sz="2000" dirty="0" smtClean="0">
                <a:solidFill>
                  <a:srgbClr val="000000"/>
                </a:solidFill>
                <a:latin typeface="Consolas" panose="020B0609020204030204" pitchFamily="49" charset="0"/>
                <a:cs typeface="Consolas" panose="020B0609020204030204" pitchFamily="49" charset="0"/>
              </a:rPr>
              <a:t>composite</a:t>
            </a:r>
            <a:r>
              <a:rPr lang="en-GB" sz="2000" dirty="0">
                <a:solidFill>
                  <a:srgbClr val="000000"/>
                </a:solidFill>
                <a:latin typeface="Consolas" panose="020B0609020204030204" pitchFamily="49" charset="0"/>
                <a:cs typeface="Consolas" panose="020B0609020204030204" pitchFamily="49" charset="0"/>
              </a:rPr>
              <a:t>[</a:t>
            </a:r>
            <a:r>
              <a:rPr lang="en-GB" sz="2000" dirty="0">
                <a:solidFill>
                  <a:srgbClr val="A31515"/>
                </a:solidFill>
                <a:latin typeface="Consolas" panose="020B0609020204030204" pitchFamily="49" charset="0"/>
                <a:cs typeface="Consolas" panose="020B0609020204030204" pitchFamily="49" charset="0"/>
              </a:rPr>
              <a:t>"</a:t>
            </a:r>
            <a:r>
              <a:rPr lang="en-GB" sz="2000" dirty="0" err="1">
                <a:solidFill>
                  <a:srgbClr val="A31515"/>
                </a:solidFill>
                <a:latin typeface="Consolas" panose="020B0609020204030204" pitchFamily="49" charset="0"/>
                <a:cs typeface="Consolas" panose="020B0609020204030204" pitchFamily="49" charset="0"/>
              </a:rPr>
              <a:t>intVal</a:t>
            </a:r>
            <a:r>
              <a:rPr lang="en-GB" sz="2000" dirty="0">
                <a:solidFill>
                  <a:srgbClr val="A31515"/>
                </a:solidFill>
                <a:latin typeface="Consolas" panose="020B0609020204030204" pitchFamily="49" charset="0"/>
                <a:cs typeface="Consolas" panose="020B0609020204030204" pitchFamily="49" charset="0"/>
              </a:rPr>
              <a:t>"</a:t>
            </a:r>
            <a:r>
              <a:rPr lang="en-GB" sz="2000" dirty="0">
                <a:solidFill>
                  <a:srgbClr val="000000"/>
                </a:solidFill>
                <a:latin typeface="Consolas" panose="020B0609020204030204" pitchFamily="49" charset="0"/>
                <a:cs typeface="Consolas" panose="020B0609020204030204" pitchFamily="49" charset="0"/>
              </a:rPr>
              <a:t>] = 1; </a:t>
            </a:r>
            <a:br>
              <a:rPr lang="en-GB" sz="2000" dirty="0">
                <a:solidFill>
                  <a:srgbClr val="000000"/>
                </a:solidFill>
                <a:latin typeface="Consolas" panose="020B0609020204030204" pitchFamily="49" charset="0"/>
                <a:cs typeface="Consolas" panose="020B0609020204030204" pitchFamily="49" charset="0"/>
              </a:rPr>
            </a:br>
            <a:r>
              <a:rPr lang="en-GB" sz="2000" dirty="0" smtClean="0">
                <a:solidFill>
                  <a:srgbClr val="000000"/>
                </a:solidFill>
                <a:latin typeface="Consolas" panose="020B0609020204030204" pitchFamily="49" charset="0"/>
                <a:cs typeface="Consolas" panose="020B0609020204030204" pitchFamily="49" charset="0"/>
              </a:rPr>
              <a:t>composite</a:t>
            </a:r>
            <a:r>
              <a:rPr lang="en-GB" sz="2000" dirty="0">
                <a:solidFill>
                  <a:srgbClr val="000000"/>
                </a:solidFill>
                <a:latin typeface="Consolas" panose="020B0609020204030204" pitchFamily="49" charset="0"/>
                <a:cs typeface="Consolas" panose="020B0609020204030204" pitchFamily="49" charset="0"/>
              </a:rPr>
              <a:t>[</a:t>
            </a:r>
            <a:r>
              <a:rPr lang="en-GB" sz="2000" dirty="0">
                <a:solidFill>
                  <a:srgbClr val="A31515"/>
                </a:solidFill>
                <a:latin typeface="Consolas" panose="020B0609020204030204" pitchFamily="49" charset="0"/>
                <a:cs typeface="Consolas" panose="020B0609020204030204" pitchFamily="49" charset="0"/>
              </a:rPr>
              <a:t>"</a:t>
            </a:r>
            <a:r>
              <a:rPr lang="en-GB" sz="2000" dirty="0" err="1">
                <a:solidFill>
                  <a:srgbClr val="A31515"/>
                </a:solidFill>
                <a:latin typeface="Consolas" panose="020B0609020204030204" pitchFamily="49" charset="0"/>
                <a:cs typeface="Consolas" panose="020B0609020204030204" pitchFamily="49" charset="0"/>
              </a:rPr>
              <a:t>strVal</a:t>
            </a:r>
            <a:r>
              <a:rPr lang="en-GB" sz="2000" dirty="0">
                <a:solidFill>
                  <a:srgbClr val="A31515"/>
                </a:solidFill>
                <a:latin typeface="Consolas" panose="020B0609020204030204" pitchFamily="49" charset="0"/>
                <a:cs typeface="Consolas" panose="020B0609020204030204" pitchFamily="49" charset="0"/>
              </a:rPr>
              <a:t>"</a:t>
            </a:r>
            <a:r>
              <a:rPr lang="en-GB" sz="2000" dirty="0">
                <a:solidFill>
                  <a:srgbClr val="000000"/>
                </a:solidFill>
                <a:latin typeface="Consolas" panose="020B0609020204030204" pitchFamily="49" charset="0"/>
                <a:cs typeface="Consolas" panose="020B0609020204030204" pitchFamily="49" charset="0"/>
              </a:rPr>
              <a:t>] = </a:t>
            </a:r>
            <a:r>
              <a:rPr lang="en-GB" sz="2000" dirty="0">
                <a:solidFill>
                  <a:srgbClr val="A31515"/>
                </a:solidFill>
                <a:latin typeface="Consolas" panose="020B0609020204030204" pitchFamily="49" charset="0"/>
                <a:cs typeface="Consolas" panose="020B0609020204030204" pitchFamily="49" charset="0"/>
              </a:rPr>
              <a:t>"string"</a:t>
            </a:r>
            <a:r>
              <a:rPr lang="en-GB" sz="2000" dirty="0">
                <a:solidFill>
                  <a:srgbClr val="000000"/>
                </a:solidFill>
                <a:latin typeface="Consolas" panose="020B0609020204030204" pitchFamily="49" charset="0"/>
                <a:cs typeface="Consolas" panose="020B0609020204030204" pitchFamily="49" charset="0"/>
              </a:rPr>
              <a:t>; </a:t>
            </a:r>
            <a:br>
              <a:rPr lang="en-GB" sz="2000" dirty="0">
                <a:solidFill>
                  <a:srgbClr val="000000"/>
                </a:solidFill>
                <a:latin typeface="Consolas" panose="020B0609020204030204" pitchFamily="49" charset="0"/>
                <a:cs typeface="Consolas" panose="020B0609020204030204" pitchFamily="49" charset="0"/>
              </a:rPr>
            </a:br>
            <a:r>
              <a:rPr lang="en-GB" sz="2000" dirty="0" err="1" smtClean="0">
                <a:solidFill>
                  <a:srgbClr val="000000"/>
                </a:solidFill>
                <a:latin typeface="Consolas" panose="020B0609020204030204" pitchFamily="49" charset="0"/>
                <a:cs typeface="Consolas" panose="020B0609020204030204" pitchFamily="49" charset="0"/>
              </a:rPr>
              <a:t>roamingSettings.Values</a:t>
            </a:r>
            <a:r>
              <a:rPr lang="en-GB" sz="2000" dirty="0">
                <a:solidFill>
                  <a:srgbClr val="000000"/>
                </a:solidFill>
                <a:latin typeface="Consolas" panose="020B0609020204030204" pitchFamily="49" charset="0"/>
                <a:cs typeface="Consolas" panose="020B0609020204030204" pitchFamily="49" charset="0"/>
              </a:rPr>
              <a:t>[</a:t>
            </a:r>
            <a:r>
              <a:rPr lang="en-GB" sz="2000" dirty="0">
                <a:solidFill>
                  <a:srgbClr val="A31515"/>
                </a:solidFill>
                <a:latin typeface="Consolas" panose="020B0609020204030204" pitchFamily="49" charset="0"/>
                <a:cs typeface="Consolas" panose="020B0609020204030204" pitchFamily="49" charset="0"/>
              </a:rPr>
              <a:t>"</a:t>
            </a:r>
            <a:r>
              <a:rPr lang="en-GB" sz="2000" dirty="0" err="1">
                <a:solidFill>
                  <a:srgbClr val="A31515"/>
                </a:solidFill>
                <a:latin typeface="Consolas" panose="020B0609020204030204" pitchFamily="49" charset="0"/>
                <a:cs typeface="Consolas" panose="020B0609020204030204" pitchFamily="49" charset="0"/>
              </a:rPr>
              <a:t>exampleCompositeSetting</a:t>
            </a:r>
            <a:r>
              <a:rPr lang="en-GB" sz="2000" dirty="0">
                <a:solidFill>
                  <a:srgbClr val="A31515"/>
                </a:solidFill>
                <a:latin typeface="Consolas" panose="020B0609020204030204" pitchFamily="49" charset="0"/>
                <a:cs typeface="Consolas" panose="020B0609020204030204" pitchFamily="49" charset="0"/>
              </a:rPr>
              <a:t>"</a:t>
            </a:r>
            <a:r>
              <a:rPr lang="en-GB" sz="2000" dirty="0">
                <a:solidFill>
                  <a:srgbClr val="000000"/>
                </a:solidFill>
                <a:latin typeface="Consolas" panose="020B0609020204030204" pitchFamily="49" charset="0"/>
                <a:cs typeface="Consolas" panose="020B0609020204030204" pitchFamily="49" charset="0"/>
              </a:rPr>
              <a:t>] = composite</a:t>
            </a:r>
            <a:r>
              <a:rPr lang="en-GB" sz="2000" dirty="0" smtClean="0">
                <a:solidFill>
                  <a:srgbClr val="000000"/>
                </a:solidFill>
                <a:latin typeface="Consolas" panose="020B0609020204030204" pitchFamily="49" charset="0"/>
                <a:cs typeface="Consolas" panose="020B0609020204030204" pitchFamily="49" charset="0"/>
              </a:rPr>
              <a:t>;</a:t>
            </a:r>
            <a:endParaRPr lang="en-GB" sz="20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714927346"/>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Reading the Roaming settings</a:t>
            </a:r>
            <a:endParaRPr lang="en-US" dirty="0"/>
          </a:p>
        </p:txBody>
      </p:sp>
      <p:sp>
        <p:nvSpPr>
          <p:cNvPr id="9" name="Text Placeholder 8"/>
          <p:cNvSpPr>
            <a:spLocks noGrp="1"/>
          </p:cNvSpPr>
          <p:nvPr>
            <p:ph type="body" sz="quarter" idx="10"/>
          </p:nvPr>
        </p:nvSpPr>
        <p:spPr/>
        <p:txBody>
          <a:bodyPr/>
          <a:lstStyle/>
          <a:p>
            <a:r>
              <a:rPr lang="en-GB" dirty="0" smtClean="0"/>
              <a:t>Query the </a:t>
            </a:r>
            <a:r>
              <a:rPr lang="en-GB" dirty="0"/>
              <a:t>roaming settings </a:t>
            </a:r>
            <a:r>
              <a:rPr lang="en-GB" dirty="0" smtClean="0"/>
              <a:t>by using the key name</a:t>
            </a:r>
          </a:p>
          <a:p>
            <a:endParaRPr lang="en-GB" dirty="0"/>
          </a:p>
          <a:p>
            <a:endParaRPr lang="en-GB" dirty="0" smtClean="0"/>
          </a:p>
          <a:p>
            <a:endParaRPr lang="en-GB" dirty="0"/>
          </a:p>
        </p:txBody>
      </p:sp>
      <p:sp>
        <p:nvSpPr>
          <p:cNvPr id="6" name="Slide Number Placeholder 5"/>
          <p:cNvSpPr>
            <a:spLocks noGrp="1"/>
          </p:cNvSpPr>
          <p:nvPr>
            <p:ph type="sldNum" sz="quarter" idx="4294967295"/>
          </p:nvPr>
        </p:nvSpPr>
        <p:spPr/>
        <p:txBody>
          <a:bodyPr/>
          <a:lstStyle/>
          <a:p>
            <a:fld id="{2775DF8E-1151-4C45-8C93-3AB060627CA9}" type="slidenum">
              <a:rPr lang="en-US" smtClean="0"/>
              <a:pPr/>
              <a:t>8</a:t>
            </a:fld>
            <a:endParaRPr lang="en-US"/>
          </a:p>
        </p:txBody>
      </p:sp>
      <p:sp>
        <p:nvSpPr>
          <p:cNvPr id="7" name="Rectangle 6"/>
          <p:cNvSpPr/>
          <p:nvPr/>
        </p:nvSpPr>
        <p:spPr>
          <a:xfrm>
            <a:off x="257174" y="2244174"/>
            <a:ext cx="11653523" cy="2202602"/>
          </a:xfrm>
          <a:prstGeom prst="rect">
            <a:avLst/>
          </a:prstGeom>
          <a:solidFill>
            <a:schemeClr val="bg1">
              <a:lumMod val="95000"/>
            </a:schemeClr>
          </a:solidFill>
        </p:spPr>
        <p:txBody>
          <a:bodyPr wrap="square">
            <a:spAutoFit/>
          </a:bodyPr>
          <a:lstStyle/>
          <a:p>
            <a:r>
              <a:rPr lang="en-GB" sz="1961" dirty="0">
                <a:solidFill>
                  <a:srgbClr val="000000"/>
                </a:solidFill>
                <a:highlight>
                  <a:srgbClr val="F2F2F2"/>
                </a:highlight>
                <a:latin typeface="Consolas" panose="020B0609020204030204" pitchFamily="49" charset="0"/>
              </a:rPr>
              <a:t>Windows.Storage.</a:t>
            </a:r>
            <a:r>
              <a:rPr lang="en-GB" sz="1961" dirty="0">
                <a:solidFill>
                  <a:srgbClr val="2B91AF"/>
                </a:solidFill>
                <a:highlight>
                  <a:srgbClr val="F2F2F2"/>
                </a:highlight>
                <a:latin typeface="Consolas" panose="020B0609020204030204" pitchFamily="49" charset="0"/>
              </a:rPr>
              <a:t>ApplicationDataContainer</a:t>
            </a:r>
            <a:r>
              <a:rPr lang="en-GB" sz="1961" dirty="0">
                <a:solidFill>
                  <a:srgbClr val="000000"/>
                </a:solidFill>
                <a:highlight>
                  <a:srgbClr val="F2F2F2"/>
                </a:highlight>
                <a:latin typeface="Consolas" panose="020B0609020204030204" pitchFamily="49" charset="0"/>
              </a:rPr>
              <a:t> </a:t>
            </a:r>
            <a:r>
              <a:rPr lang="en-GB" sz="1961" dirty="0" err="1">
                <a:solidFill>
                  <a:srgbClr val="000000"/>
                </a:solidFill>
                <a:highlight>
                  <a:srgbClr val="F2F2F2"/>
                </a:highlight>
                <a:latin typeface="Consolas" panose="020B0609020204030204" pitchFamily="49" charset="0"/>
              </a:rPr>
              <a:t>roamingSettings</a:t>
            </a:r>
            <a:r>
              <a:rPr lang="en-GB" sz="1961" dirty="0">
                <a:solidFill>
                  <a:srgbClr val="000000"/>
                </a:solidFill>
                <a:highlight>
                  <a:srgbClr val="F2F2F2"/>
                </a:highlight>
                <a:latin typeface="Consolas" panose="020B0609020204030204" pitchFamily="49" charset="0"/>
              </a:rPr>
              <a:t> =</a:t>
            </a:r>
          </a:p>
          <a:p>
            <a:r>
              <a:rPr lang="en-GB" sz="1961" dirty="0">
                <a:solidFill>
                  <a:srgbClr val="000000"/>
                </a:solidFill>
                <a:highlight>
                  <a:srgbClr val="F2F2F2"/>
                </a:highlight>
                <a:latin typeface="Consolas" panose="020B0609020204030204" pitchFamily="49" charset="0"/>
              </a:rPr>
              <a:t>                   </a:t>
            </a:r>
            <a:r>
              <a:rPr lang="en-GB" sz="1961" dirty="0" err="1">
                <a:solidFill>
                  <a:srgbClr val="000000"/>
                </a:solidFill>
                <a:highlight>
                  <a:srgbClr val="F2F2F2"/>
                </a:highlight>
                <a:latin typeface="Consolas" panose="020B0609020204030204" pitchFamily="49" charset="0"/>
              </a:rPr>
              <a:t>Windows.Storage.</a:t>
            </a:r>
            <a:r>
              <a:rPr lang="en-GB" sz="1961" dirty="0" err="1">
                <a:solidFill>
                  <a:srgbClr val="2B91AF"/>
                </a:solidFill>
                <a:highlight>
                  <a:srgbClr val="F2F2F2"/>
                </a:highlight>
                <a:latin typeface="Consolas" panose="020B0609020204030204" pitchFamily="49" charset="0"/>
              </a:rPr>
              <a:t>ApplicationData</a:t>
            </a:r>
            <a:r>
              <a:rPr lang="en-GB" sz="1961" dirty="0" err="1">
                <a:solidFill>
                  <a:srgbClr val="000000"/>
                </a:solidFill>
                <a:highlight>
                  <a:srgbClr val="F2F2F2"/>
                </a:highlight>
                <a:latin typeface="Consolas" panose="020B0609020204030204" pitchFamily="49" charset="0"/>
              </a:rPr>
              <a:t>.Current.RoamingSettings</a:t>
            </a:r>
            <a:r>
              <a:rPr lang="en-GB" sz="1961" dirty="0">
                <a:solidFill>
                  <a:srgbClr val="000000"/>
                </a:solidFill>
                <a:highlight>
                  <a:srgbClr val="F2F2F2"/>
                </a:highlight>
                <a:latin typeface="Consolas" panose="020B0609020204030204" pitchFamily="49" charset="0"/>
              </a:rPr>
              <a:t>;</a:t>
            </a:r>
          </a:p>
          <a:p>
            <a:endParaRPr lang="en-GB" sz="1961" dirty="0">
              <a:solidFill>
                <a:srgbClr val="000000"/>
              </a:solidFill>
              <a:highlight>
                <a:srgbClr val="F2F2F2"/>
              </a:highlight>
              <a:latin typeface="Consolas" panose="020B0609020204030204" pitchFamily="49" charset="0"/>
            </a:endParaRPr>
          </a:p>
          <a:p>
            <a:r>
              <a:rPr lang="en-GB" sz="1961" dirty="0">
                <a:solidFill>
                  <a:srgbClr val="0000FF"/>
                </a:solidFill>
                <a:highlight>
                  <a:srgbClr val="F2F2F2"/>
                </a:highlight>
                <a:latin typeface="Consolas" panose="020B0609020204030204" pitchFamily="49" charset="0"/>
              </a:rPr>
              <a:t>if</a:t>
            </a:r>
            <a:r>
              <a:rPr lang="en-GB" sz="1961" dirty="0">
                <a:solidFill>
                  <a:srgbClr val="000000"/>
                </a:solidFill>
                <a:highlight>
                  <a:srgbClr val="F2F2F2"/>
                </a:highlight>
                <a:latin typeface="Consolas" panose="020B0609020204030204" pitchFamily="49" charset="0"/>
              </a:rPr>
              <a:t> (</a:t>
            </a:r>
            <a:r>
              <a:rPr lang="en-GB" sz="1961" dirty="0" err="1">
                <a:solidFill>
                  <a:srgbClr val="000000"/>
                </a:solidFill>
                <a:highlight>
                  <a:srgbClr val="F2F2F2"/>
                </a:highlight>
                <a:latin typeface="Consolas" panose="020B0609020204030204" pitchFamily="49" charset="0"/>
              </a:rPr>
              <a:t>roamingSettings.Values.ContainsKey</a:t>
            </a:r>
            <a:r>
              <a:rPr lang="en-GB" sz="1961" dirty="0">
                <a:solidFill>
                  <a:srgbClr val="000000"/>
                </a:solidFill>
                <a:highlight>
                  <a:srgbClr val="F2F2F2"/>
                </a:highlight>
                <a:latin typeface="Consolas" panose="020B0609020204030204" pitchFamily="49" charset="0"/>
              </a:rPr>
              <a:t>(</a:t>
            </a:r>
            <a:r>
              <a:rPr lang="en-GB" sz="1961" dirty="0">
                <a:solidFill>
                  <a:srgbClr val="A31515"/>
                </a:solidFill>
                <a:highlight>
                  <a:srgbClr val="F2F2F2"/>
                </a:highlight>
                <a:latin typeface="Consolas" panose="020B0609020204030204" pitchFamily="49" charset="0"/>
              </a:rPr>
              <a:t>"</a:t>
            </a:r>
            <a:r>
              <a:rPr lang="en-GB" sz="1961" dirty="0" err="1">
                <a:solidFill>
                  <a:srgbClr val="A31515"/>
                </a:solidFill>
                <a:highlight>
                  <a:srgbClr val="F2F2F2"/>
                </a:highlight>
                <a:latin typeface="Consolas" panose="020B0609020204030204" pitchFamily="49" charset="0"/>
              </a:rPr>
              <a:t>userName</a:t>
            </a:r>
            <a:r>
              <a:rPr lang="en-GB" sz="1961" dirty="0">
                <a:solidFill>
                  <a:srgbClr val="A31515"/>
                </a:solidFill>
                <a:highlight>
                  <a:srgbClr val="F2F2F2"/>
                </a:highlight>
                <a:latin typeface="Consolas" panose="020B0609020204030204" pitchFamily="49" charset="0"/>
              </a:rPr>
              <a:t>"</a:t>
            </a:r>
            <a:r>
              <a:rPr lang="en-GB" sz="1961" dirty="0">
                <a:solidFill>
                  <a:srgbClr val="000000"/>
                </a:solidFill>
                <a:highlight>
                  <a:srgbClr val="F2F2F2"/>
                </a:highlight>
                <a:latin typeface="Consolas" panose="020B0609020204030204" pitchFamily="49" charset="0"/>
              </a:rPr>
              <a:t>))</a:t>
            </a:r>
          </a:p>
          <a:p>
            <a:r>
              <a:rPr lang="en-GB" sz="1961" dirty="0">
                <a:solidFill>
                  <a:srgbClr val="000000"/>
                </a:solidFill>
                <a:highlight>
                  <a:srgbClr val="F2F2F2"/>
                </a:highlight>
                <a:latin typeface="Consolas" panose="020B0609020204030204" pitchFamily="49" charset="0"/>
              </a:rPr>
              <a:t>{</a:t>
            </a:r>
          </a:p>
          <a:p>
            <a:r>
              <a:rPr lang="en-GB" sz="1961" dirty="0">
                <a:solidFill>
                  <a:srgbClr val="000000"/>
                </a:solidFill>
                <a:highlight>
                  <a:srgbClr val="F2F2F2"/>
                </a:highlight>
                <a:latin typeface="Consolas" panose="020B0609020204030204" pitchFamily="49" charset="0"/>
              </a:rPr>
              <a:t>    </a:t>
            </a:r>
            <a:r>
              <a:rPr lang="en-GB" sz="1961" dirty="0" err="1">
                <a:solidFill>
                  <a:srgbClr val="000000"/>
                </a:solidFill>
                <a:highlight>
                  <a:srgbClr val="F2F2F2"/>
                </a:highlight>
                <a:latin typeface="Consolas" panose="020B0609020204030204" pitchFamily="49" charset="0"/>
              </a:rPr>
              <a:t>name.Text</a:t>
            </a:r>
            <a:r>
              <a:rPr lang="en-GB" sz="1961" dirty="0">
                <a:solidFill>
                  <a:srgbClr val="000000"/>
                </a:solidFill>
                <a:highlight>
                  <a:srgbClr val="F2F2F2"/>
                </a:highlight>
                <a:latin typeface="Consolas" panose="020B0609020204030204" pitchFamily="49" charset="0"/>
              </a:rPr>
              <a:t> = </a:t>
            </a:r>
            <a:r>
              <a:rPr lang="en-GB" sz="1961" dirty="0" err="1">
                <a:solidFill>
                  <a:srgbClr val="000000"/>
                </a:solidFill>
                <a:highlight>
                  <a:srgbClr val="F2F2F2"/>
                </a:highlight>
                <a:latin typeface="Consolas" panose="020B0609020204030204" pitchFamily="49" charset="0"/>
              </a:rPr>
              <a:t>roamingSettings.Values</a:t>
            </a:r>
            <a:r>
              <a:rPr lang="en-GB" sz="1961" dirty="0">
                <a:solidFill>
                  <a:srgbClr val="000000"/>
                </a:solidFill>
                <a:highlight>
                  <a:srgbClr val="F2F2F2"/>
                </a:highlight>
                <a:latin typeface="Consolas" panose="020B0609020204030204" pitchFamily="49" charset="0"/>
              </a:rPr>
              <a:t>[</a:t>
            </a:r>
            <a:r>
              <a:rPr lang="en-GB" sz="1961" dirty="0">
                <a:solidFill>
                  <a:srgbClr val="A31515"/>
                </a:solidFill>
                <a:highlight>
                  <a:srgbClr val="F2F2F2"/>
                </a:highlight>
                <a:latin typeface="Consolas" panose="020B0609020204030204" pitchFamily="49" charset="0"/>
              </a:rPr>
              <a:t>"</a:t>
            </a:r>
            <a:r>
              <a:rPr lang="en-GB" sz="1961" dirty="0" err="1">
                <a:solidFill>
                  <a:srgbClr val="A31515"/>
                </a:solidFill>
                <a:highlight>
                  <a:srgbClr val="F2F2F2"/>
                </a:highlight>
                <a:latin typeface="Consolas" panose="020B0609020204030204" pitchFamily="49" charset="0"/>
              </a:rPr>
              <a:t>userName</a:t>
            </a:r>
            <a:r>
              <a:rPr lang="en-GB" sz="1961" dirty="0">
                <a:solidFill>
                  <a:srgbClr val="A31515"/>
                </a:solidFill>
                <a:highlight>
                  <a:srgbClr val="F2F2F2"/>
                </a:highlight>
                <a:latin typeface="Consolas" panose="020B0609020204030204" pitchFamily="49" charset="0"/>
              </a:rPr>
              <a:t>"</a:t>
            </a:r>
            <a:r>
              <a:rPr lang="en-GB" sz="1961" dirty="0">
                <a:solidFill>
                  <a:srgbClr val="000000"/>
                </a:solidFill>
                <a:highlight>
                  <a:srgbClr val="F2F2F2"/>
                </a:highlight>
                <a:latin typeface="Consolas" panose="020B0609020204030204" pitchFamily="49" charset="0"/>
              </a:rPr>
              <a:t>].</a:t>
            </a:r>
            <a:r>
              <a:rPr lang="en-GB" sz="1961" dirty="0" err="1">
                <a:solidFill>
                  <a:srgbClr val="000000"/>
                </a:solidFill>
                <a:highlight>
                  <a:srgbClr val="F2F2F2"/>
                </a:highlight>
                <a:latin typeface="Consolas" panose="020B0609020204030204" pitchFamily="49" charset="0"/>
              </a:rPr>
              <a:t>ToString</a:t>
            </a:r>
            <a:r>
              <a:rPr lang="en-GB" sz="1961" dirty="0">
                <a:solidFill>
                  <a:srgbClr val="000000"/>
                </a:solidFill>
                <a:highlight>
                  <a:srgbClr val="F2F2F2"/>
                </a:highlight>
                <a:latin typeface="Consolas" panose="020B0609020204030204" pitchFamily="49" charset="0"/>
              </a:rPr>
              <a:t>();</a:t>
            </a:r>
          </a:p>
          <a:p>
            <a:r>
              <a:rPr lang="en-GB" sz="1961" dirty="0">
                <a:solidFill>
                  <a:srgbClr val="000000"/>
                </a:solidFill>
                <a:highlight>
                  <a:srgbClr val="F2F2F2"/>
                </a:highlight>
                <a:latin typeface="Consolas" panose="020B0609020204030204" pitchFamily="49" charset="0"/>
              </a:rPr>
              <a:t>}</a:t>
            </a:r>
            <a:endParaRPr lang="en-GB" sz="1961" dirty="0">
              <a:solidFill>
                <a:srgbClr val="000000"/>
              </a:solidFill>
              <a:highlight>
                <a:srgbClr val="FFFFFF"/>
              </a:highlight>
              <a:latin typeface="Consolas" panose="020B0609020204030204" pitchFamily="49" charset="0"/>
            </a:endParaRPr>
          </a:p>
        </p:txBody>
      </p:sp>
    </p:spTree>
    <p:extLst>
      <p:ext uri="{BB962C8B-B14F-4D97-AF65-F5344CB8AC3E}">
        <p14:creationId xmlns:p14="http://schemas.microsoft.com/office/powerpoint/2010/main" val="1332023875"/>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Roaming Folder</a:t>
            </a:r>
            <a:endParaRPr lang="en-GB" dirty="0"/>
          </a:p>
        </p:txBody>
      </p:sp>
      <p:sp>
        <p:nvSpPr>
          <p:cNvPr id="3" name="Text Placeholder 2"/>
          <p:cNvSpPr>
            <a:spLocks noGrp="1"/>
          </p:cNvSpPr>
          <p:nvPr>
            <p:ph type="body" sz="quarter" idx="10"/>
          </p:nvPr>
        </p:nvSpPr>
        <p:spPr/>
        <p:txBody>
          <a:bodyPr/>
          <a:lstStyle/>
          <a:p>
            <a:r>
              <a:rPr lang="en-GB" dirty="0" smtClean="0"/>
              <a:t>Use the roaming app data store to read/write files and folders</a:t>
            </a:r>
          </a:p>
          <a:p>
            <a:endParaRPr lang="en-GB" dirty="0"/>
          </a:p>
        </p:txBody>
      </p:sp>
      <p:pic>
        <p:nvPicPr>
          <p:cNvPr id="4" name="Picture 3"/>
          <p:cNvPicPr>
            <a:picLocks noChangeAspect="1"/>
          </p:cNvPicPr>
          <p:nvPr/>
        </p:nvPicPr>
        <p:blipFill>
          <a:blip r:embed="rId2"/>
          <a:stretch>
            <a:fillRect/>
          </a:stretch>
        </p:blipFill>
        <p:spPr>
          <a:xfrm>
            <a:off x="382361" y="2848318"/>
            <a:ext cx="10624228" cy="3448788"/>
          </a:xfrm>
          <a:prstGeom prst="rect">
            <a:avLst/>
          </a:prstGeom>
        </p:spPr>
      </p:pic>
    </p:spTree>
    <p:extLst>
      <p:ext uri="{BB962C8B-B14F-4D97-AF65-F5344CB8AC3E}">
        <p14:creationId xmlns:p14="http://schemas.microsoft.com/office/powerpoint/2010/main" val="1937762875"/>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BUILD CHARCOAL BACKGROUND">
  <a:themeElements>
    <a:clrScheme name="build 2015 colors">
      <a:dk1>
        <a:srgbClr val="333333"/>
      </a:dk1>
      <a:lt1>
        <a:srgbClr val="FFFFFF"/>
      </a:lt1>
      <a:dk2>
        <a:srgbClr val="0078D7"/>
      </a:dk2>
      <a:lt2>
        <a:srgbClr val="ECECEC"/>
      </a:lt2>
      <a:accent1>
        <a:srgbClr val="0078D7"/>
      </a:accent1>
      <a:accent2>
        <a:srgbClr val="6E6D71"/>
      </a:accent2>
      <a:accent3>
        <a:srgbClr val="00BCF2"/>
      </a:accent3>
      <a:accent4>
        <a:srgbClr val="6BB700"/>
      </a:accent4>
      <a:accent5>
        <a:srgbClr val="ABC4C1"/>
      </a:accent5>
      <a:accent6>
        <a:srgbClr val="FF4343"/>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2015_Keynote-Template_v3" id="{16D16FD6-82B1-4517-AB6B-BD72623FF067}" vid="{059D507E-C456-4974-83A1-394505850BFA}"/>
    </a:ext>
  </a:extLst>
</a:theme>
</file>

<file path=ppt/theme/theme2.xml><?xml version="1.0" encoding="utf-8"?>
<a:theme xmlns:a="http://schemas.openxmlformats.org/drawingml/2006/main" name="1_BUILD CHARCOAL BACKGROUND">
  <a:themeElements>
    <a:clrScheme name="build 2015 colors">
      <a:dk1>
        <a:srgbClr val="333333"/>
      </a:dk1>
      <a:lt1>
        <a:srgbClr val="FFFFFF"/>
      </a:lt1>
      <a:dk2>
        <a:srgbClr val="0078D7"/>
      </a:dk2>
      <a:lt2>
        <a:srgbClr val="ECECEC"/>
      </a:lt2>
      <a:accent1>
        <a:srgbClr val="0078D7"/>
      </a:accent1>
      <a:accent2>
        <a:srgbClr val="6E6D71"/>
      </a:accent2>
      <a:accent3>
        <a:srgbClr val="00BCF2"/>
      </a:accent3>
      <a:accent4>
        <a:srgbClr val="6BB700"/>
      </a:accent4>
      <a:accent5>
        <a:srgbClr val="ABC4C1"/>
      </a:accent5>
      <a:accent6>
        <a:srgbClr val="FF4343"/>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2015_Keynote-Template_v3" id="{16D16FD6-82B1-4517-AB6B-BD72623FF067}" vid="{059D507E-C456-4974-83A1-394505850BFA}"/>
    </a:ext>
  </a:extLst>
</a:theme>
</file>

<file path=ppt/theme/theme3.xml><?xml version="1.0" encoding="utf-8"?>
<a:theme xmlns:a="http://schemas.openxmlformats.org/drawingml/2006/main" name="BUILD WHITE TEMPLATE">
  <a:themeElements>
    <a:clrScheme name="build 2015 colors">
      <a:dk1>
        <a:srgbClr val="333333"/>
      </a:dk1>
      <a:lt1>
        <a:srgbClr val="FFFFFF"/>
      </a:lt1>
      <a:dk2>
        <a:srgbClr val="0078D7"/>
      </a:dk2>
      <a:lt2>
        <a:srgbClr val="ECECEC"/>
      </a:lt2>
      <a:accent1>
        <a:srgbClr val="0078D7"/>
      </a:accent1>
      <a:accent2>
        <a:srgbClr val="6E6D71"/>
      </a:accent2>
      <a:accent3>
        <a:srgbClr val="00BCF2"/>
      </a:accent3>
      <a:accent4>
        <a:srgbClr val="6BB700"/>
      </a:accent4>
      <a:accent5>
        <a:srgbClr val="ABC4C1"/>
      </a:accent5>
      <a:accent6>
        <a:srgbClr val="FF4343"/>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2015_Keynote-Template_v3" id="{16D16FD6-82B1-4517-AB6B-BD72623FF067}" vid="{49F2FD16-922B-4720-BA86-EE1768600449}"/>
    </a:ext>
  </a:extLst>
</a:theme>
</file>

<file path=ppt/theme/theme4.xml><?xml version="1.0" encoding="utf-8"?>
<a:theme xmlns:a="http://schemas.openxmlformats.org/drawingml/2006/main" name="5-30629_Build_Template_WHITE">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5_Template.potx" id="{989475B9-DB6C-4EAF-8622-952BB3581377}" vid="{3DC98DF2-15D7-439F-8B72-0561DF431F48}"/>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1778</Words>
  <Application>Microsoft Office PowerPoint</Application>
  <PresentationFormat>Widescreen</PresentationFormat>
  <Paragraphs>304</Paragraphs>
  <Slides>44</Slides>
  <Notes>10</Notes>
  <HiddenSlides>0</HiddenSlides>
  <MMClips>0</MMClips>
  <ScaleCrop>false</ScaleCrop>
  <HeadingPairs>
    <vt:vector size="6" baseType="variant">
      <vt:variant>
        <vt:lpstr>Fonts Used</vt:lpstr>
      </vt:variant>
      <vt:variant>
        <vt:i4>13</vt:i4>
      </vt:variant>
      <vt:variant>
        <vt:lpstr>Theme</vt:lpstr>
      </vt:variant>
      <vt:variant>
        <vt:i4>4</vt:i4>
      </vt:variant>
      <vt:variant>
        <vt:lpstr>Slide Titles</vt:lpstr>
      </vt:variant>
      <vt:variant>
        <vt:i4>44</vt:i4>
      </vt:variant>
    </vt:vector>
  </HeadingPairs>
  <TitlesOfParts>
    <vt:vector size="61" baseType="lpstr">
      <vt:lpstr>Arial</vt:lpstr>
      <vt:lpstr>Avenir LT Pro 45 Book</vt:lpstr>
      <vt:lpstr>Calibri</vt:lpstr>
      <vt:lpstr>Consolas</vt:lpstr>
      <vt:lpstr>Lucida Grande</vt:lpstr>
      <vt:lpstr>ＭＳ Ｐゴシック</vt:lpstr>
      <vt:lpstr>Segoe</vt:lpstr>
      <vt:lpstr>Segoe UI</vt:lpstr>
      <vt:lpstr>Segoe UI Light</vt:lpstr>
      <vt:lpstr>Segoe UI Semibold</vt:lpstr>
      <vt:lpstr>Segoe UI Semilight</vt:lpstr>
      <vt:lpstr>Segoe UI Symbol</vt:lpstr>
      <vt:lpstr>Wingdings</vt:lpstr>
      <vt:lpstr>BUILD CHARCOAL BACKGROUND</vt:lpstr>
      <vt:lpstr>1_BUILD CHARCOAL BACKGROUND</vt:lpstr>
      <vt:lpstr>BUILD WHITE TEMPLATE</vt:lpstr>
      <vt:lpstr>5-30629_Build_Template_WHITE</vt:lpstr>
      <vt:lpstr>Cloud Integration Developer’s Guide to Windows 10</vt:lpstr>
      <vt:lpstr>Agenda</vt:lpstr>
      <vt:lpstr>Evolution of Mobile Experiences</vt:lpstr>
      <vt:lpstr>Mobile Experiences - not just mobile devices</vt:lpstr>
      <vt:lpstr>Create shared mobile experiences whatever the device </vt:lpstr>
      <vt:lpstr>Roaming Data APIs</vt:lpstr>
      <vt:lpstr>Using the Roaming settings</vt:lpstr>
      <vt:lpstr>Reading the Roaming settings</vt:lpstr>
      <vt:lpstr>Roaming Folder</vt:lpstr>
      <vt:lpstr>DataChanged notification</vt:lpstr>
      <vt:lpstr>Debugging apps using Roaming Data</vt:lpstr>
      <vt:lpstr>Demo: Roaming Data</vt:lpstr>
      <vt:lpstr>Tips on using roaming data</vt:lpstr>
      <vt:lpstr>Do not use Roaming Data as a general purpose data syncing mechanism</vt:lpstr>
      <vt:lpstr>Credential Locker securely store and roam user credentials</vt:lpstr>
      <vt:lpstr>Overview</vt:lpstr>
      <vt:lpstr>Roaming</vt:lpstr>
      <vt:lpstr>Credential Locker sample</vt:lpstr>
      <vt:lpstr>Sharing State using OneDrive</vt:lpstr>
      <vt:lpstr>OneDrive Cloud Storage</vt:lpstr>
      <vt:lpstr>OneDrive Integration choices</vt:lpstr>
      <vt:lpstr>Demo: OneDrive File Access</vt:lpstr>
      <vt:lpstr>Azure App Service Mobile Apps</vt:lpstr>
      <vt:lpstr>App Service: one integrated offering</vt:lpstr>
      <vt:lpstr>App Service Platform View (Runtime)</vt:lpstr>
      <vt:lpstr>App Service</vt:lpstr>
      <vt:lpstr> Demo: Creating an Azure Mobile App</vt:lpstr>
      <vt:lpstr>Mobile Apps Dynamic Schema</vt:lpstr>
      <vt:lpstr>Azure Mobile Offline data sync</vt:lpstr>
      <vt:lpstr>The best mobile apps handle network interruptions gracefully</vt:lpstr>
      <vt:lpstr>Adding offline sync to an app is usually hard.  With Azure Mobile App, it’s easy.</vt:lpstr>
      <vt:lpstr>Why use mobile offline sync?</vt:lpstr>
      <vt:lpstr>How it works</vt:lpstr>
      <vt:lpstr>Demo: Azure Mobile App Offline Sync</vt:lpstr>
      <vt:lpstr>Handle client sync conflicts</vt:lpstr>
      <vt:lpstr>Detect Conflicts with Optimistic Concurrency</vt:lpstr>
      <vt:lpstr>Summary: Azure Mobile offline sync</vt:lpstr>
      <vt:lpstr>Adding push notifications</vt:lpstr>
      <vt:lpstr>Push Notifications 101</vt:lpstr>
      <vt:lpstr>Azure Notification Hubs</vt:lpstr>
      <vt:lpstr>Demo: Push Notifications</vt:lpstr>
      <vt:lpstr>Try it now</vt:lpstr>
      <vt:lpstr>Review</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2015-08-17T15:20:38Z</dcterms:created>
  <dcterms:modified xsi:type="dcterms:W3CDTF">2015-08-17T15:21:43Z</dcterms:modified>
</cp:coreProperties>
</file>