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4.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7.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8.xml" ContentType="application/vnd.openxmlformats-officedocument.theme+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9.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theme/theme10.xml" ContentType="application/vnd.openxmlformats-officedocument.theme+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5008" r:id="rId2"/>
    <p:sldMasterId id="2147483704" r:id="rId3"/>
    <p:sldMasterId id="2147483855" r:id="rId4"/>
    <p:sldMasterId id="2147485071" r:id="rId5"/>
    <p:sldMasterId id="2147485091" r:id="rId6"/>
    <p:sldMasterId id="2147485111" r:id="rId7"/>
    <p:sldMasterId id="2147485131" r:id="rId8"/>
    <p:sldMasterId id="2147485174" r:id="rId9"/>
    <p:sldMasterId id="2147485210" r:id="rId10"/>
    <p:sldMasterId id="2147485227" r:id="rId11"/>
  </p:sldMasterIdLst>
  <p:notesMasterIdLst>
    <p:notesMasterId r:id="rId25"/>
  </p:notesMasterIdLst>
  <p:handoutMasterIdLst>
    <p:handoutMasterId r:id="rId26"/>
  </p:handoutMasterIdLst>
  <p:sldIdLst>
    <p:sldId id="374" r:id="rId12"/>
    <p:sldId id="376" r:id="rId13"/>
    <p:sldId id="377" r:id="rId14"/>
    <p:sldId id="378" r:id="rId15"/>
    <p:sldId id="379" r:id="rId16"/>
    <p:sldId id="380" r:id="rId17"/>
    <p:sldId id="381" r:id="rId18"/>
    <p:sldId id="382" r:id="rId19"/>
    <p:sldId id="383" r:id="rId20"/>
    <p:sldId id="384" r:id="rId21"/>
    <p:sldId id="385" r:id="rId22"/>
    <p:sldId id="339" r:id="rId23"/>
    <p:sldId id="375"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0E608C-65ED-41F4-9450-EC651BB23438}">
          <p14:sldIdLst>
            <p14:sldId id="374"/>
            <p14:sldId id="376"/>
            <p14:sldId id="377"/>
            <p14:sldId id="378"/>
            <p14:sldId id="379"/>
            <p14:sldId id="380"/>
            <p14:sldId id="381"/>
            <p14:sldId id="382"/>
            <p14:sldId id="383"/>
            <p14:sldId id="384"/>
            <p14:sldId id="385"/>
            <p14:sldId id="339"/>
          </p14:sldIdLst>
        </p14:section>
        <p14:section name="Untitled Section" id="{CFEC13C5-7071-461F-8674-E2B98F7A5E5A}">
          <p14:sldIdLst>
            <p14:sldId id="3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A99"/>
    <a:srgbClr val="0078D7"/>
    <a:srgbClr val="202124"/>
    <a:srgbClr val="2F5994"/>
    <a:srgbClr val="216398"/>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47694" autoAdjust="0"/>
  </p:normalViewPr>
  <p:slideViewPr>
    <p:cSldViewPr snapToGrid="0">
      <p:cViewPr varScale="1">
        <p:scale>
          <a:sx n="38" d="100"/>
          <a:sy n="38" d="100"/>
        </p:scale>
        <p:origin x="2141" y="48"/>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9/29/2015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9/29/2015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 Services is a new feature in Windows 10 UWP that offers an interesting and useful</a:t>
            </a:r>
            <a:r>
              <a:rPr lang="en-GB" baseline="0" dirty="0" smtClean="0"/>
              <a:t> way for apps to interact with each other.</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749EE-0623-43D7-8084-EC6C776BBF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609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fact that the client has control over the lifetime of the application service and can keep a chatty communication channel open with it is a key differentiator for message-based application services over Http-based services. Also important is the fact that message-based services allow for exchange of arbitrary byte buffers embedded in the </a:t>
            </a:r>
            <a:r>
              <a:rPr lang="en-GB" dirty="0" err="1" smtClean="0"/>
              <a:t>ValueSet</a:t>
            </a:r>
            <a:r>
              <a:rPr lang="en-GB" dirty="0" smtClean="0"/>
              <a:t> messages exchanged between client and service.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749EE-0623-43D7-8084-EC6C776BBF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09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424200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 Services is a way for store applications to publish a services endpoint (i.e. an API) locally on a device that clients can call to achieve some task. Other store applications can then call these services to help users perform tasks that would otherwise require the user to go in and out of multiple applications. </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a:t>
            </a:fld>
            <a:endParaRPr lang="en-US"/>
          </a:p>
        </p:txBody>
      </p:sp>
    </p:spTree>
    <p:extLst>
      <p:ext uri="{BB962C8B-B14F-4D97-AF65-F5344CB8AC3E}">
        <p14:creationId xmlns:p14="http://schemas.microsoft.com/office/powerpoint/2010/main" val="237024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example might be a service offering barcode decoding services. Clients can simply capture an image of the barcode, send the captured bytes to an app service and receive back the decoded result.</a:t>
            </a:r>
            <a:r>
              <a:rPr lang="en-GB" baseline="0" dirty="0" smtClean="0"/>
              <a:t> In this way apps can easily add barcode decoding without having to directly implement that capability, or duplicate the same or similar functionality across a number of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2340117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scenarios where the apps talking to each other are known to each other these features can be used to drive complex user tasks that span across multiple apps. For example, the ability to invoke a particular app and get return values from the invocation – whether that’s foreground apps using </a:t>
            </a:r>
            <a:r>
              <a:rPr lang="en-GB" dirty="0" err="1" smtClean="0"/>
              <a:t>LaunchForResults</a:t>
            </a:r>
            <a:r>
              <a:rPr lang="en-GB" baseline="0" dirty="0" smtClean="0"/>
              <a:t> or background tasks using App Services - </a:t>
            </a:r>
            <a:r>
              <a:rPr lang="en-GB" dirty="0" smtClean="0"/>
              <a:t> could be used to drive an SSO mechanism. Another example is an enterprise or publisher with a suite of apps each of which provides a subset of the functionality a user might use while performing their day to day tasks. The suite of apps scenario in particular is very common across our enterprise customers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749EE-0623-43D7-8084-EC6C776BBF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49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a:t>
            </a:r>
            <a:r>
              <a:rPr lang="en-GB" baseline="0" dirty="0" smtClean="0"/>
              <a:t> way of thinking of App Services is that they are like REST Web services, but installed locally onto a device.</a:t>
            </a:r>
          </a:p>
          <a:p>
            <a:r>
              <a:rPr lang="en-GB" baseline="0" dirty="0" smtClean="0"/>
              <a:t>One difference is that App Services are message-based application services, unlike web services which are HTTP-based.</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66988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client creates an </a:t>
            </a:r>
            <a:r>
              <a:rPr lang="en-US" baseline="0" dirty="0" err="1" smtClean="0"/>
              <a:t>AppServiceConnection</a:t>
            </a:r>
            <a:r>
              <a:rPr lang="en-US" baseline="0" dirty="0" smtClean="0"/>
              <a:t> and then calls the </a:t>
            </a:r>
            <a:r>
              <a:rPr lang="en-US" baseline="0" dirty="0" err="1" smtClean="0"/>
              <a:t>SendMessageAsync</a:t>
            </a:r>
            <a:r>
              <a:rPr lang="en-US" baseline="0" dirty="0" smtClean="0"/>
              <a:t> API to send a message (a </a:t>
            </a:r>
            <a:r>
              <a:rPr lang="en-US" baseline="0" dirty="0" err="1" smtClean="0"/>
              <a:t>ValueSet</a:t>
            </a:r>
            <a:r>
              <a:rPr lang="en-US" baseline="0" dirty="0" smtClean="0"/>
              <a:t>) and (optionally) receive a response (also a </a:t>
            </a:r>
            <a:r>
              <a:rPr lang="en-US" baseline="0" dirty="0" err="1" smtClean="0"/>
              <a:t>ValueSet</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635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service also gets an </a:t>
            </a:r>
            <a:r>
              <a:rPr lang="en-US" baseline="0" dirty="0" err="1" smtClean="0"/>
              <a:t>AppServiceConnection</a:t>
            </a:r>
            <a:r>
              <a:rPr lang="en-US" baseline="0" dirty="0" smtClean="0"/>
              <a:t> when it is Run. It uses this </a:t>
            </a:r>
            <a:r>
              <a:rPr lang="en-US" baseline="0" dirty="0" err="1" smtClean="0"/>
              <a:t>RequestReceived</a:t>
            </a:r>
            <a:r>
              <a:rPr lang="en-US" baseline="0" dirty="0" smtClean="0"/>
              <a:t> event on the </a:t>
            </a:r>
            <a:r>
              <a:rPr lang="en-US" baseline="0" dirty="0" err="1" smtClean="0"/>
              <a:t>AppServiceConnection</a:t>
            </a:r>
            <a:r>
              <a:rPr lang="en-US" baseline="0" dirty="0" smtClean="0"/>
              <a:t> to listen for incoming messages.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031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It uses this </a:t>
            </a:r>
            <a:r>
              <a:rPr lang="en-US" baseline="0" dirty="0" err="1" smtClean="0"/>
              <a:t>RequestReceived</a:t>
            </a:r>
            <a:r>
              <a:rPr lang="en-US" baseline="0" dirty="0" smtClean="0"/>
              <a:t> event handler to respond to incoming messages. </a:t>
            </a:r>
          </a:p>
          <a:p>
            <a:r>
              <a:rPr lang="en-US" baseline="0" dirty="0" smtClean="0"/>
              <a:t>The wonderful thing is that the connection is two-way. The Client could also listen for messages by using the </a:t>
            </a:r>
            <a:r>
              <a:rPr lang="en-US" baseline="0" dirty="0" err="1" smtClean="0"/>
              <a:t>AppServiceConnection</a:t>
            </a:r>
            <a:r>
              <a:rPr lang="en-US" baseline="0" dirty="0" smtClean="0"/>
              <a:t> it set up. The </a:t>
            </a:r>
            <a:r>
              <a:rPr lang="en-US" baseline="0" dirty="0" err="1" smtClean="0"/>
              <a:t>AppService</a:t>
            </a:r>
            <a:r>
              <a:rPr lang="en-US" baseline="0" dirty="0" smtClean="0"/>
              <a:t> lives for as long as the client is alive. There are no lifetime limits to the app service itself.</a:t>
            </a:r>
          </a:p>
          <a:p>
            <a:endParaRPr lang="en-US" baseline="0" dirty="0" smtClean="0"/>
          </a:p>
          <a:p>
            <a:r>
              <a:rPr lang="en-US" baseline="0" dirty="0" smtClean="0"/>
              <a:t>Some other points to consider:</a:t>
            </a:r>
          </a:p>
          <a:p>
            <a:pPr marL="171450" indent="-171450">
              <a:buFont typeface="Arial" panose="020B0604020202020204" pitchFamily="34" charset="0"/>
              <a:buChar char="•"/>
            </a:pPr>
            <a:r>
              <a:rPr lang="en-GB" dirty="0" smtClean="0"/>
              <a:t>If the client wants to stop the application service it can dispose the </a:t>
            </a:r>
            <a:r>
              <a:rPr lang="en-GB" dirty="0" err="1" smtClean="0"/>
              <a:t>AppServiceConnection</a:t>
            </a:r>
            <a:r>
              <a:rPr lang="en-GB" dirty="0" smtClean="0"/>
              <a:t> reference it has.  </a:t>
            </a:r>
          </a:p>
          <a:p>
            <a:pPr marL="171450" indent="-171450">
              <a:buFont typeface="Arial" panose="020B0604020202020204" pitchFamily="34" charset="0"/>
              <a:buChar char="•"/>
            </a:pPr>
            <a:r>
              <a:rPr lang="en-GB" dirty="0" smtClean="0"/>
              <a:t>Calling </a:t>
            </a:r>
            <a:r>
              <a:rPr lang="en-GB" dirty="0" err="1" smtClean="0"/>
              <a:t>AppServiceRequestReceivedEventArgs.Request.SetResponseAsync</a:t>
            </a:r>
            <a:r>
              <a:rPr lang="en-GB" dirty="0" smtClean="0"/>
              <a:t> is optional. An app service endpoint does not HAVE to return a response.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37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app that hosts the background task where the app service is implemented is a regular foreground app. It has one very important task:</a:t>
            </a:r>
            <a:r>
              <a:rPr lang="en-GB" baseline="0" dirty="0" smtClean="0"/>
              <a:t> it is in the Package manifest for this app that you must declare the App Service. </a:t>
            </a:r>
          </a:p>
          <a:p>
            <a:r>
              <a:rPr lang="en-GB" baseline="0" dirty="0" smtClean="0"/>
              <a:t>You must declare the </a:t>
            </a:r>
            <a:r>
              <a:rPr lang="en-GB" baseline="0" dirty="0" err="1" smtClean="0"/>
              <a:t>entrypoint</a:t>
            </a:r>
            <a:r>
              <a:rPr lang="en-GB" baseline="0" dirty="0" smtClean="0"/>
              <a:t>, which is the Namespace and class of the background task that implements the App Service, and you must declare the name of the App Service. The client app has to specify this App service name when creating a connection.</a:t>
            </a:r>
          </a:p>
          <a:p>
            <a:endParaRPr lang="en-GB" baseline="0" dirty="0" smtClean="0"/>
          </a:p>
          <a:p>
            <a:r>
              <a:rPr lang="en-GB" baseline="0" dirty="0" smtClean="0"/>
              <a:t>The hosting foreground app itself has no influence on the operation of the App Service. Usually, you would implement some app that itself is a client of the App Service, but there is no requirement for that.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223601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Xbox Title">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6752"/>
            <a:ext cx="12192000" cy="6858000"/>
          </a:xfrm>
          <a:prstGeom prst="rect">
            <a:avLst/>
          </a:prstGeom>
          <a:solidFill>
            <a:srgbClr val="0B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70194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ntent_White">
    <p:spTree>
      <p:nvGrpSpPr>
        <p:cNvPr id="1" name=""/>
        <p:cNvGrpSpPr/>
        <p:nvPr/>
      </p:nvGrpSpPr>
      <p:grpSpPr>
        <a:xfrm>
          <a:off x="0" y="0"/>
          <a:ext cx="0" cy="0"/>
          <a:chOff x="0" y="0"/>
          <a:chExt cx="0" cy="0"/>
        </a:xfrm>
      </p:grpSpPr>
      <p:sp>
        <p:nvSpPr>
          <p:cNvPr id="7" name="Rectangle 6"/>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p>
        </p:txBody>
      </p:sp>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chemeClr val="accent4">
                    <a:lumMod val="50000"/>
                    <a:alpha val="99000"/>
                  </a:schemeClr>
                </a:solidFill>
                <a:effectLst/>
                <a:latin typeface="Segoe UI Light" panose="020B0502040204020203" pitchFamily="34" charset="0"/>
                <a:ea typeface="+mn-ea"/>
                <a:cs typeface="Segoe UI Light" panose="020B0502040204020203" pitchFamily="34" charset="0"/>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521393" y="1188720"/>
            <a:ext cx="11149441" cy="5029200"/>
          </a:xfrm>
          <a:prstGeom prst="rect">
            <a:avLst/>
          </a:prstGeom>
        </p:spPr>
        <p:txBody>
          <a:bodyPr lIns="0" tIns="46573" rIns="0" bIns="46573"/>
          <a:lstStyle>
            <a:lvl1pPr>
              <a:defRPr spc="0">
                <a:solidFill>
                  <a:schemeClr val="tx1">
                    <a:lumMod val="65000"/>
                    <a:lumOff val="35000"/>
                    <a:alpha val="99000"/>
                  </a:schemeClr>
                </a:solidFill>
                <a:latin typeface="+mn-lt"/>
              </a:defRPr>
            </a:lvl1pPr>
            <a:lvl2pPr>
              <a:defRPr>
                <a:solidFill>
                  <a:schemeClr val="tx1">
                    <a:lumMod val="65000"/>
                    <a:lumOff val="35000"/>
                    <a:alpha val="99000"/>
                  </a:schemeClr>
                </a:solidFill>
                <a:latin typeface="+mn-lt"/>
              </a:defRPr>
            </a:lvl2pPr>
            <a:lvl3pPr>
              <a:defRPr>
                <a:solidFill>
                  <a:schemeClr val="tx1">
                    <a:lumMod val="65000"/>
                    <a:lumOff val="35000"/>
                    <a:alpha val="99000"/>
                  </a:schemeClr>
                </a:solidFill>
                <a:latin typeface="+mn-lt"/>
              </a:defRPr>
            </a:lvl3pPr>
            <a:lvl4pPr>
              <a:defRPr>
                <a:solidFill>
                  <a:schemeClr val="tx1">
                    <a:lumMod val="65000"/>
                    <a:lumOff val="35000"/>
                    <a:alpha val="99000"/>
                  </a:schemeClr>
                </a:solidFill>
                <a:latin typeface="+mn-lt"/>
              </a:defRPr>
            </a:lvl4pPr>
            <a:lvl5pPr>
              <a:defRPr>
                <a:solidFill>
                  <a:schemeClr val="tx1">
                    <a:lumMod val="65000"/>
                    <a:lumOff val="35000"/>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TextBox 5"/>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161723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CONFIDENTIAL">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3677648" y="3278205"/>
            <a:ext cx="4836783" cy="777240"/>
          </a:xfrm>
          <a:prstGeom prst="rect">
            <a:avLst/>
          </a:prstGeom>
          <a:ln w="19050">
            <a:noFill/>
          </a:ln>
        </p:spPr>
        <p:txBody>
          <a:bodyPr lIns="91285" tIns="73028" rIns="91285" bIns="45645" anchor="ctr"/>
          <a:lstStyle>
            <a:lvl1pPr algn="ctr" defTabSz="914211" rtl="0" eaLnBrk="1" latinLnBrk="0" hangingPunct="1">
              <a:lnSpc>
                <a:spcPct val="90000"/>
              </a:lnSpc>
              <a:spcBef>
                <a:spcPct val="0"/>
              </a:spcBef>
              <a:buNone/>
              <a:defRPr lang="en-US" sz="4800" b="1" kern="0" cap="none" spc="100" baseline="0">
                <a:ln w="3175">
                  <a:noFill/>
                </a:ln>
                <a:solidFill>
                  <a:schemeClr val="bg1">
                    <a:alpha val="99000"/>
                  </a:schemeClr>
                </a:solidFill>
                <a:effectLst/>
                <a:latin typeface="+mj-lt"/>
                <a:ea typeface="+mn-ea"/>
                <a:cs typeface="Arial" charset="0"/>
              </a:defRPr>
            </a:lvl1pPr>
          </a:lstStyle>
          <a:p>
            <a:pPr marL="0" marR="0" lvl="0" indent="0" algn="ctr" defTabSz="914211" rtl="0" eaLnBrk="1" fontAlgn="auto" latinLnBrk="0" hangingPunct="1">
              <a:lnSpc>
                <a:spcPct val="90000"/>
              </a:lnSpc>
              <a:spcBef>
                <a:spcPct val="0"/>
              </a:spcBef>
              <a:spcAft>
                <a:spcPts val="0"/>
              </a:spcAft>
              <a:buClrTx/>
              <a:buSzTx/>
              <a:buFontTx/>
              <a:buNone/>
              <a:tabLst/>
              <a:defRPr/>
            </a:pPr>
            <a:r>
              <a:rPr kumimoji="0" lang="en-US" sz="4704" b="1" i="0" u="none" strike="noStrike" kern="0" cap="none" spc="100" normalizeH="0" baseline="0" noProof="0" dirty="0" smtClean="0">
                <a:ln w="3175">
                  <a:noFill/>
                </a:ln>
                <a:solidFill>
                  <a:prstClr val="white">
                    <a:lumMod val="75000"/>
                    <a:alpha val="99000"/>
                  </a:prstClr>
                </a:solidFill>
                <a:effectLst/>
                <a:uLnTx/>
                <a:uFillTx/>
                <a:latin typeface="Segoe UI Light"/>
                <a:ea typeface="+mn-ea"/>
                <a:cs typeface="Arial" charset="0"/>
              </a:rPr>
              <a:t>confidential</a:t>
            </a:r>
            <a:endParaRPr kumimoji="0" lang="en-US" sz="4704" b="1" i="0" u="none" strike="noStrike" kern="0" cap="none" spc="100" normalizeH="0" baseline="0" noProof="0" dirty="0">
              <a:ln w="3175">
                <a:noFill/>
              </a:ln>
              <a:solidFill>
                <a:prstClr val="white">
                  <a:lumMod val="75000"/>
                  <a:alpha val="99000"/>
                </a:prstClr>
              </a:solidFill>
              <a:effectLst/>
              <a:uLnTx/>
              <a:uFillTx/>
              <a:latin typeface="Segoe UI Light"/>
              <a:ea typeface="+mn-ea"/>
              <a:cs typeface="Arial" charset="0"/>
            </a:endParaRPr>
          </a:p>
        </p:txBody>
      </p:sp>
    </p:spTree>
    <p:extLst>
      <p:ext uri="{BB962C8B-B14F-4D97-AF65-F5344CB8AC3E}">
        <p14:creationId xmlns:p14="http://schemas.microsoft.com/office/powerpoint/2010/main" val="55850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Rectangle 6"/>
          <p:cNvSpPr/>
          <p:nvPr userDrawn="1"/>
        </p:nvSpPr>
        <p:spPr>
          <a:xfrm>
            <a:off x="0" y="0"/>
            <a:ext cx="12192000" cy="738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Segoe UI"/>
              <a:ea typeface="+mn-ea"/>
              <a:cs typeface="+mn-cs"/>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08" b="18519"/>
          <a:stretch/>
        </p:blipFill>
        <p:spPr>
          <a:xfrm>
            <a:off x="10159013" y="12957"/>
            <a:ext cx="2032987" cy="725599"/>
          </a:xfrm>
          <a:prstGeom prst="rect">
            <a:avLst/>
          </a:prstGeom>
        </p:spPr>
      </p:pic>
      <p:sp>
        <p:nvSpPr>
          <p:cNvPr id="8" name="Rectangle 7"/>
          <p:cNvSpPr/>
          <p:nvPr userDrawn="1"/>
        </p:nvSpPr>
        <p:spPr>
          <a:xfrm>
            <a:off x="1" y="0"/>
            <a:ext cx="12180276" cy="738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black"/>
              </a:solidFill>
              <a:effectLst/>
              <a:uLnTx/>
              <a:uFillTx/>
              <a:latin typeface="Segoe UI"/>
              <a:ea typeface="+mn-ea"/>
              <a:cs typeface="+mn-cs"/>
            </a:endParaRPr>
          </a:p>
        </p:txBody>
      </p:sp>
      <p:sp>
        <p:nvSpPr>
          <p:cNvPr id="11" name="Content Placeholder 2"/>
          <p:cNvSpPr>
            <a:spLocks noGrp="1"/>
          </p:cNvSpPr>
          <p:nvPr>
            <p:ph idx="1"/>
          </p:nvPr>
        </p:nvSpPr>
        <p:spPr>
          <a:xfrm>
            <a:off x="510441" y="1083077"/>
            <a:ext cx="11208083" cy="5038324"/>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400">
                <a:solidFill>
                  <a:schemeClr val="tx1"/>
                </a:solidFill>
                <a:latin typeface="Segoe UI" panose="020B0502040204020203" pitchFamily="34" charset="0"/>
                <a:cs typeface="Segoe UI" panose="020B0502040204020203" pitchFamily="34" charset="0"/>
              </a:defRPr>
            </a:lvl2pPr>
            <a:lvl3pPr>
              <a:defRPr sz="2400">
                <a:solidFill>
                  <a:schemeClr val="tx1"/>
                </a:solidFill>
                <a:latin typeface="Segoe UI" panose="020B0502040204020203" pitchFamily="34" charset="0"/>
                <a:cs typeface="Segoe UI" panose="020B0502040204020203" pitchFamily="34" charset="0"/>
              </a:defRPr>
            </a:lvl3pPr>
            <a:lvl4pPr>
              <a:defRPr sz="2400">
                <a:solidFill>
                  <a:schemeClr val="tx1"/>
                </a:solidFill>
                <a:latin typeface="Segoe UI" panose="020B0502040204020203" pitchFamily="34" charset="0"/>
                <a:cs typeface="Segoe UI" panose="020B0502040204020203" pitchFamily="34" charset="0"/>
              </a:defRPr>
            </a:lvl4pPr>
            <a:lvl5pPr>
              <a:defRPr sz="24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10441" y="158965"/>
            <a:ext cx="11208083" cy="398737"/>
          </a:xfrm>
          <a:prstGeom prst="rect">
            <a:avLst/>
          </a:prstGeom>
        </p:spPr>
        <p:txBody>
          <a:bodyPr/>
          <a:lstStyle>
            <a:lvl1pPr marL="0" indent="0">
              <a:buFont typeface="Wingdings" panose="05000000000000000000" pitchFamily="2" charset="2"/>
              <a:buNone/>
              <a:defRPr sz="2400" b="0" spc="0">
                <a:solidFill>
                  <a:schemeClr val="bg1"/>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483746"/>
      </p:ext>
    </p:extLst>
  </p:cSld>
  <p:clrMapOvr>
    <a:masterClrMapping/>
  </p:clrMapOvr>
  <p:timing>
    <p:tnLst>
      <p:par>
        <p:cTn id="1" dur="indefinite" restart="never" nodeType="tmRoot"/>
      </p:par>
    </p:tnLst>
  </p:timing>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4209319935"/>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37095842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519407425"/>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687743736"/>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292926047"/>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pic>
        <p:nvPicPr>
          <p:cNvPr id="9" name="Picture 8" descr="shou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smtClean="0">
                <a:ln>
                  <a:noFill/>
                </a:ln>
                <a:solidFill>
                  <a:prstClr val="black"/>
                </a:solidFill>
                <a:effectLst/>
                <a:uLnTx/>
                <a:uFillTx/>
                <a:latin typeface="Segoe UI"/>
                <a:ea typeface="+mn-ea"/>
                <a:cs typeface="+mn-cs"/>
              </a:rPr>
              <a:t>WWW.DESIGNERSPARADISE.COM</a:t>
            </a:r>
            <a:endParaRPr kumimoji="0" lang="en-JM"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Bebas Neue Bold" panose="020B0606020202050201"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7B18ED-D931-45F4-8873-1BEDAB4DC03E}" type="slidenum">
              <a:rPr kumimoji="0" lang="en-JM" sz="1800" b="0" i="0" u="none" strike="noStrike" kern="1200" cap="none" spc="0" normalizeH="0" baseline="0" noProof="0" smtClean="0">
                <a:ln>
                  <a:noFill/>
                </a:ln>
                <a:solidFill>
                  <a:prstClr val="black"/>
                </a:solidFill>
                <a:effectLst/>
                <a:uLnTx/>
                <a:uFillTx/>
                <a:latin typeface="Bebas Neue Bold" panose="020B0606020202050201"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JM" sz="1800" b="0" i="0" u="none" strike="noStrike" kern="1200" cap="none" spc="0" normalizeH="0" baseline="0" noProof="0" dirty="0">
              <a:ln>
                <a:noFill/>
              </a:ln>
              <a:solidFill>
                <a:prstClr val="black"/>
              </a:solidFill>
              <a:effectLst/>
              <a:uLnTx/>
              <a:uFillTx/>
              <a:latin typeface="Bebas Neue Bold" panose="020B0606020202050201" pitchFamily="34" charset="0"/>
              <a:ea typeface="+mn-ea"/>
              <a:cs typeface="+mn-cs"/>
            </a:endParaRPr>
          </a:p>
        </p:txBody>
      </p:sp>
      <p:sp>
        <p:nvSpPr>
          <p:cNvPr id="8" name="Picture Placeholder 11"/>
          <p:cNvSpPr>
            <a:spLocks noGrp="1"/>
          </p:cNvSpPr>
          <p:nvPr>
            <p:ph type="pic" sz="quarter" idx="14"/>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93508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685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05488"/>
            <a:ext cx="11653523" cy="98213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69240" y="1187620"/>
            <a:ext cx="11653523" cy="5379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81BA2D81-F1DC-4CC6-BEA8-BE1B595DEFCE}" type="datetimeFigureOut">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9/29/2015</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95702135-A8E6-45F9-B216-0570D35274AF}" type="slidenum">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67499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69239" y="205487"/>
            <a:ext cx="11653523" cy="982133"/>
          </a:xfrm>
          <a:prstGeom prst="rect">
            <a:avLst/>
          </a:prstGeom>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271959076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19835" y="3110357"/>
            <a:ext cx="2952332" cy="630936"/>
          </a:xfrm>
          <a:prstGeom prst="rect">
            <a:avLst/>
          </a:prstGeom>
        </p:spPr>
      </p:pic>
      <p:sp>
        <p:nvSpPr>
          <p:cNvPr id="5" name="Text Box 3"/>
          <p:cNvSpPr txBox="1">
            <a:spLocks noChangeArrowheads="1"/>
          </p:cNvSpPr>
          <p:nvPr userDrawn="1"/>
        </p:nvSpPr>
        <p:spPr bwMode="blackWhite">
          <a:xfrm>
            <a:off x="562121" y="5830320"/>
            <a:ext cx="11067756"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2015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t>
            </a:r>
            <a:endPar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endParaRP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information herein is for informational purposes only and represents the current view of Microsoft Corporation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as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of the date of this presentation.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Because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must respond to changing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
            </a:r>
            <a:b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b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market conditions</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it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should not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 interpreted to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be a commitment on the part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of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and Microsoft cannot guarantee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accuracy of any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information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provided after the date of this presentation.  </a:t>
            </a: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Microsoft makes no warranties, express, implied or statutory, as to the information in this presentation.</a:t>
            </a:r>
            <a:endPar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endParaRPr>
          </a:p>
        </p:txBody>
      </p:sp>
    </p:spTree>
    <p:extLst>
      <p:ext uri="{BB962C8B-B14F-4D97-AF65-F5344CB8AC3E}">
        <p14:creationId xmlns:p14="http://schemas.microsoft.com/office/powerpoint/2010/main" val="152031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Section Title - Cool Grey">
    <p:spTree>
      <p:nvGrpSpPr>
        <p:cNvPr id="1" name=""/>
        <p:cNvGrpSpPr/>
        <p:nvPr/>
      </p:nvGrpSpPr>
      <p:grpSpPr>
        <a:xfrm>
          <a:off x="0" y="0"/>
          <a:ext cx="0" cy="0"/>
          <a:chOff x="0" y="0"/>
          <a:chExt cx="0" cy="0"/>
        </a:xfrm>
      </p:grpSpPr>
      <p:sp>
        <p:nvSpPr>
          <p:cNvPr id="3" name="Title"/>
          <p:cNvSpPr>
            <a:spLocks noGrp="1"/>
          </p:cNvSpPr>
          <p:nvPr>
            <p:ph type="body" sz="quarter" idx="10" hasCustomPrompt="1"/>
          </p:nvPr>
        </p:nvSpPr>
        <p:spPr>
          <a:xfrm>
            <a:off x="3604257" y="2933630"/>
            <a:ext cx="4991420" cy="935641"/>
          </a:xfrm>
          <a:prstGeom prst="rect">
            <a:avLst/>
          </a:prstGeom>
        </p:spPr>
        <p:txBody>
          <a:bodyPr>
            <a:spAutoFit/>
          </a:bodyPr>
          <a:lstStyle>
            <a:lvl1pPr marL="0" indent="0" algn="ctr">
              <a:buNone/>
              <a:defRPr lang="en-US" sz="5867" kern="1200" spc="-200" dirty="0">
                <a:solidFill>
                  <a:srgbClr val="FFF1D1"/>
                </a:solidFill>
                <a:latin typeface="Oblik Serif Bold" pitchFamily="50" charset="0"/>
                <a:ea typeface="+mj-ea"/>
                <a:cs typeface="+mj-cs"/>
              </a:defRPr>
            </a:lvl1pPr>
          </a:lstStyle>
          <a:p>
            <a:pPr lvl="0"/>
            <a:r>
              <a:rPr lang="en-US" dirty="0" smtClean="0"/>
              <a:t>Section Title</a:t>
            </a:r>
            <a:endParaRPr lang="en-US" dirty="0"/>
          </a:p>
        </p:txBody>
      </p:sp>
    </p:spTree>
    <p:extLst>
      <p:ext uri="{BB962C8B-B14F-4D97-AF65-F5344CB8AC3E}">
        <p14:creationId xmlns:p14="http://schemas.microsoft.com/office/powerpoint/2010/main" val="21233765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orient="horz" pos="1716">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Title &amp; bulleted text (purpl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5" name="Text Placeholder 3"/>
          <p:cNvSpPr>
            <a:spLocks noGrp="1"/>
          </p:cNvSpPr>
          <p:nvPr>
            <p:ph type="body" sz="quarter" idx="10"/>
          </p:nvPr>
        </p:nvSpPr>
        <p:spPr>
          <a:xfrm>
            <a:off x="269239" y="1288191"/>
            <a:ext cx="11653523" cy="1961500"/>
          </a:xfrm>
          <a:prstGeom prst="rect">
            <a:avLst/>
          </a:prstGeom>
        </p:spPr>
        <p:txBody>
          <a:bodyPr lIns="155448">
            <a:spAutoFit/>
          </a:bodyPr>
          <a:lstStyle>
            <a:lvl1pPr>
              <a:defRPr>
                <a:solidFill>
                  <a:schemeClr val="tx1">
                    <a:alpha val="99000"/>
                  </a:schemeClr>
                </a:solidFill>
              </a:defRPr>
            </a:lvl1pPr>
            <a:lvl2pPr>
              <a:defRPr>
                <a:solidFill>
                  <a:schemeClr val="tx1">
                    <a:alpha val="99000"/>
                  </a:schemeClr>
                </a:solidFill>
              </a:defRPr>
            </a:lvl2pPr>
            <a:lvl3pPr>
              <a:defRPr>
                <a:solidFill>
                  <a:schemeClr val="tx1">
                    <a:alpha val="99000"/>
                  </a:schemeClr>
                </a:solidFill>
              </a:defRPr>
            </a:lvl3pPr>
            <a:lvl4pPr>
              <a:defRPr>
                <a:solidFill>
                  <a:schemeClr val="tx1">
                    <a:alpha val="99000"/>
                  </a:schemeClr>
                </a:solidFill>
              </a:defRPr>
            </a:lvl4pPr>
            <a:lvl5pPr>
              <a:defRPr>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10"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62345725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Blank (purp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8"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9"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378350975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Xbox Title">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6752"/>
            <a:ext cx="12192000" cy="68580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9386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Content_White">
    <p:spTree>
      <p:nvGrpSpPr>
        <p:cNvPr id="1" name=""/>
        <p:cNvGrpSpPr/>
        <p:nvPr/>
      </p:nvGrpSpPr>
      <p:grpSpPr>
        <a:xfrm>
          <a:off x="0" y="0"/>
          <a:ext cx="0" cy="0"/>
          <a:chOff x="0" y="0"/>
          <a:chExt cx="0" cy="0"/>
        </a:xfrm>
      </p:grpSpPr>
      <p:sp>
        <p:nvSpPr>
          <p:cNvPr id="7" name="Rectangle 6"/>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p>
        </p:txBody>
      </p:sp>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chemeClr val="accent4">
                    <a:lumMod val="50000"/>
                    <a:alpha val="99000"/>
                  </a:schemeClr>
                </a:solidFill>
                <a:effectLst/>
                <a:latin typeface="Segoe UI Light" panose="020B0502040204020203" pitchFamily="34" charset="0"/>
                <a:ea typeface="+mn-ea"/>
                <a:cs typeface="Segoe UI Light" panose="020B0502040204020203" pitchFamily="34" charset="0"/>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521393" y="1188720"/>
            <a:ext cx="11149441" cy="5029200"/>
          </a:xfrm>
          <a:prstGeom prst="rect">
            <a:avLst/>
          </a:prstGeom>
        </p:spPr>
        <p:txBody>
          <a:bodyPr lIns="0" tIns="46573" rIns="0" bIns="46573"/>
          <a:lstStyle>
            <a:lvl1pPr>
              <a:defRPr spc="0">
                <a:solidFill>
                  <a:schemeClr val="tx1">
                    <a:lumMod val="65000"/>
                    <a:lumOff val="35000"/>
                    <a:alpha val="99000"/>
                  </a:schemeClr>
                </a:solidFill>
                <a:latin typeface="+mn-lt"/>
              </a:defRPr>
            </a:lvl1pPr>
            <a:lvl2pPr>
              <a:defRPr>
                <a:solidFill>
                  <a:schemeClr val="tx1">
                    <a:lumMod val="65000"/>
                    <a:lumOff val="35000"/>
                    <a:alpha val="99000"/>
                  </a:schemeClr>
                </a:solidFill>
                <a:latin typeface="+mn-lt"/>
              </a:defRPr>
            </a:lvl2pPr>
            <a:lvl3pPr>
              <a:defRPr>
                <a:solidFill>
                  <a:schemeClr val="tx1">
                    <a:lumMod val="65000"/>
                    <a:lumOff val="35000"/>
                    <a:alpha val="99000"/>
                  </a:schemeClr>
                </a:solidFill>
                <a:latin typeface="+mn-lt"/>
              </a:defRPr>
            </a:lvl3pPr>
            <a:lvl4pPr>
              <a:defRPr>
                <a:solidFill>
                  <a:schemeClr val="tx1">
                    <a:lumMod val="65000"/>
                    <a:lumOff val="35000"/>
                    <a:alpha val="99000"/>
                  </a:schemeClr>
                </a:solidFill>
                <a:latin typeface="+mn-lt"/>
              </a:defRPr>
            </a:lvl4pPr>
            <a:lvl5pPr>
              <a:defRPr>
                <a:solidFill>
                  <a:schemeClr val="tx1">
                    <a:lumMod val="65000"/>
                    <a:lumOff val="35000"/>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TextBox 5"/>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1684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NFIDENTIAL">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3677648" y="3278205"/>
            <a:ext cx="4836783" cy="777240"/>
          </a:xfrm>
          <a:prstGeom prst="rect">
            <a:avLst/>
          </a:prstGeom>
          <a:ln w="19050">
            <a:noFill/>
          </a:ln>
        </p:spPr>
        <p:txBody>
          <a:bodyPr lIns="91285" tIns="73028" rIns="91285" bIns="45645" anchor="ctr"/>
          <a:lstStyle>
            <a:lvl1pPr algn="ctr" defTabSz="914211" rtl="0" eaLnBrk="1" latinLnBrk="0" hangingPunct="1">
              <a:lnSpc>
                <a:spcPct val="90000"/>
              </a:lnSpc>
              <a:spcBef>
                <a:spcPct val="0"/>
              </a:spcBef>
              <a:buNone/>
              <a:defRPr lang="en-US" sz="4800" b="1" kern="0" cap="none" spc="100" baseline="0">
                <a:ln w="3175">
                  <a:noFill/>
                </a:ln>
                <a:solidFill>
                  <a:schemeClr val="bg1">
                    <a:alpha val="99000"/>
                  </a:schemeClr>
                </a:solidFill>
                <a:effectLst/>
                <a:latin typeface="+mj-lt"/>
                <a:ea typeface="+mn-ea"/>
                <a:cs typeface="Arial" charset="0"/>
              </a:defRPr>
            </a:lvl1pPr>
          </a:lstStyle>
          <a:p>
            <a:pPr marL="0" marR="0" lvl="0" indent="0" algn="ctr" defTabSz="914211" rtl="0" eaLnBrk="1" fontAlgn="auto" latinLnBrk="0" hangingPunct="1">
              <a:lnSpc>
                <a:spcPct val="90000"/>
              </a:lnSpc>
              <a:spcBef>
                <a:spcPct val="0"/>
              </a:spcBef>
              <a:spcAft>
                <a:spcPts val="0"/>
              </a:spcAft>
              <a:buClrTx/>
              <a:buSzTx/>
              <a:buFontTx/>
              <a:buNone/>
              <a:tabLst/>
              <a:defRPr/>
            </a:pPr>
            <a:r>
              <a:rPr kumimoji="0" lang="en-US" sz="4704" b="1" i="0" u="none" strike="noStrike" kern="0" cap="none" spc="100" normalizeH="0" baseline="0" noProof="0" dirty="0" smtClean="0">
                <a:ln w="3175">
                  <a:noFill/>
                </a:ln>
                <a:solidFill>
                  <a:prstClr val="white">
                    <a:lumMod val="75000"/>
                    <a:alpha val="99000"/>
                  </a:prstClr>
                </a:solidFill>
                <a:effectLst/>
                <a:uLnTx/>
                <a:uFillTx/>
                <a:latin typeface="Segoe UI Light"/>
                <a:ea typeface="+mn-ea"/>
                <a:cs typeface="Arial" charset="0"/>
              </a:rPr>
              <a:t>confidential</a:t>
            </a:r>
            <a:endParaRPr kumimoji="0" lang="en-US" sz="4704" b="1" i="0" u="none" strike="noStrike" kern="0" cap="none" spc="100" normalizeH="0" baseline="0" noProof="0" dirty="0">
              <a:ln w="3175">
                <a:noFill/>
              </a:ln>
              <a:solidFill>
                <a:prstClr val="white">
                  <a:lumMod val="75000"/>
                  <a:alpha val="99000"/>
                </a:prstClr>
              </a:solidFill>
              <a:effectLst/>
              <a:uLnTx/>
              <a:uFillTx/>
              <a:latin typeface="Segoe UI Light"/>
              <a:ea typeface="+mn-ea"/>
              <a:cs typeface="Arial" charset="0"/>
            </a:endParaRPr>
          </a:p>
        </p:txBody>
      </p:sp>
    </p:spTree>
    <p:extLst>
      <p:ext uri="{BB962C8B-B14F-4D97-AF65-F5344CB8AC3E}">
        <p14:creationId xmlns:p14="http://schemas.microsoft.com/office/powerpoint/2010/main" val="365111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Title_Only_White">
    <p:spTree>
      <p:nvGrpSpPr>
        <p:cNvPr id="1" name=""/>
        <p:cNvGrpSpPr/>
        <p:nvPr/>
      </p:nvGrpSpPr>
      <p:grpSpPr>
        <a:xfrm>
          <a:off x="0" y="0"/>
          <a:ext cx="0" cy="0"/>
          <a:chOff x="0" y="0"/>
          <a:chExt cx="0" cy="0"/>
        </a:xfrm>
      </p:grpSpPr>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rgbClr val="4D2C8D"/>
                </a:solidFill>
                <a:effectLst/>
                <a:latin typeface="Segoe UI Semilight" panose="020B0402040204020203" pitchFamily="34" charset="0"/>
                <a:ea typeface="+mn-ea"/>
                <a:cs typeface="Segoe UI Semilight" panose="020B0402040204020203" pitchFamily="34" charset="0"/>
              </a:defRPr>
            </a:lvl1pPr>
          </a:lstStyle>
          <a:p>
            <a:r>
              <a:rPr lang="en-US" dirty="0" smtClean="0"/>
              <a:t>Click to edit Master title style</a:t>
            </a:r>
            <a:endParaRPr lang="en-US" dirty="0"/>
          </a:p>
        </p:txBody>
      </p:sp>
      <p:sp>
        <p:nvSpPr>
          <p:cNvPr id="10" name="TextBox 9"/>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Rectangle 5"/>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TextBox 4"/>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107545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8815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Rectangle 6"/>
          <p:cNvSpPr/>
          <p:nvPr userDrawn="1"/>
        </p:nvSpPr>
        <p:spPr>
          <a:xfrm>
            <a:off x="0" y="0"/>
            <a:ext cx="12192000" cy="738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Segoe UI"/>
              <a:ea typeface="+mn-ea"/>
              <a:cs typeface="+mn-cs"/>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08" b="18519"/>
          <a:stretch/>
        </p:blipFill>
        <p:spPr>
          <a:xfrm>
            <a:off x="10159013" y="12957"/>
            <a:ext cx="2032987" cy="725599"/>
          </a:xfrm>
          <a:prstGeom prst="rect">
            <a:avLst/>
          </a:prstGeom>
        </p:spPr>
      </p:pic>
      <p:sp>
        <p:nvSpPr>
          <p:cNvPr id="8" name="Rectangle 7"/>
          <p:cNvSpPr/>
          <p:nvPr userDrawn="1"/>
        </p:nvSpPr>
        <p:spPr>
          <a:xfrm>
            <a:off x="1" y="0"/>
            <a:ext cx="12180276" cy="738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black"/>
              </a:solidFill>
              <a:effectLst/>
              <a:uLnTx/>
              <a:uFillTx/>
              <a:latin typeface="Segoe UI"/>
              <a:ea typeface="+mn-ea"/>
              <a:cs typeface="+mn-cs"/>
            </a:endParaRPr>
          </a:p>
        </p:txBody>
      </p:sp>
      <p:sp>
        <p:nvSpPr>
          <p:cNvPr id="11" name="Content Placeholder 2"/>
          <p:cNvSpPr>
            <a:spLocks noGrp="1"/>
          </p:cNvSpPr>
          <p:nvPr>
            <p:ph idx="1"/>
          </p:nvPr>
        </p:nvSpPr>
        <p:spPr>
          <a:xfrm>
            <a:off x="510441" y="1083077"/>
            <a:ext cx="11208083" cy="5038324"/>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400">
                <a:solidFill>
                  <a:schemeClr val="tx1"/>
                </a:solidFill>
                <a:latin typeface="Segoe UI" panose="020B0502040204020203" pitchFamily="34" charset="0"/>
                <a:cs typeface="Segoe UI" panose="020B0502040204020203" pitchFamily="34" charset="0"/>
              </a:defRPr>
            </a:lvl2pPr>
            <a:lvl3pPr>
              <a:defRPr sz="2400">
                <a:solidFill>
                  <a:schemeClr val="tx1"/>
                </a:solidFill>
                <a:latin typeface="Segoe UI" panose="020B0502040204020203" pitchFamily="34" charset="0"/>
                <a:cs typeface="Segoe UI" panose="020B0502040204020203" pitchFamily="34" charset="0"/>
              </a:defRPr>
            </a:lvl3pPr>
            <a:lvl4pPr>
              <a:defRPr sz="2400">
                <a:solidFill>
                  <a:schemeClr val="tx1"/>
                </a:solidFill>
                <a:latin typeface="Segoe UI" panose="020B0502040204020203" pitchFamily="34" charset="0"/>
                <a:cs typeface="Segoe UI" panose="020B0502040204020203" pitchFamily="34" charset="0"/>
              </a:defRPr>
            </a:lvl4pPr>
            <a:lvl5pPr>
              <a:defRPr sz="24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10441" y="158965"/>
            <a:ext cx="11208083" cy="398737"/>
          </a:xfrm>
          <a:prstGeom prst="rect">
            <a:avLst/>
          </a:prstGeom>
        </p:spPr>
        <p:txBody>
          <a:bodyPr/>
          <a:lstStyle>
            <a:lvl1pPr marL="0" indent="0">
              <a:buFont typeface="Wingdings" panose="05000000000000000000" pitchFamily="2" charset="2"/>
              <a:buNone/>
              <a:defRPr sz="2400" b="0" spc="0">
                <a:solidFill>
                  <a:schemeClr val="bg1"/>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034523"/>
      </p:ext>
    </p:extLst>
  </p:cSld>
  <p:clrMapOvr>
    <a:masterClrMapping/>
  </p:clrMapOvr>
  <p:timing>
    <p:tnLst>
      <p:par>
        <p:cTn id="1" dur="indefinite" restart="never" nodeType="tmRoot"/>
      </p:par>
    </p:tnLst>
  </p:timing>
  <p:hf hdr="0"/>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278671925"/>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976438145"/>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94996970"/>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89050915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390339393"/>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pic>
        <p:nvPicPr>
          <p:cNvPr id="9" name="Picture 8" descr="shou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smtClean="0">
                <a:ln>
                  <a:noFill/>
                </a:ln>
                <a:solidFill>
                  <a:prstClr val="black"/>
                </a:solidFill>
                <a:effectLst/>
                <a:uLnTx/>
                <a:uFillTx/>
                <a:latin typeface="Segoe UI"/>
                <a:ea typeface="+mn-ea"/>
                <a:cs typeface="+mn-cs"/>
              </a:rPr>
              <a:t>WWW.DESIGNERSPARADISE.COM</a:t>
            </a:r>
            <a:endParaRPr kumimoji="0" lang="en-JM"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Bebas Neue Bold" panose="020B0606020202050201"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7B18ED-D931-45F4-8873-1BEDAB4DC03E}" type="slidenum">
              <a:rPr kumimoji="0" lang="en-JM" sz="1800" b="0" i="0" u="none" strike="noStrike" kern="1200" cap="none" spc="0" normalizeH="0" baseline="0" noProof="0" smtClean="0">
                <a:ln>
                  <a:noFill/>
                </a:ln>
                <a:solidFill>
                  <a:prstClr val="black"/>
                </a:solidFill>
                <a:effectLst/>
                <a:uLnTx/>
                <a:uFillTx/>
                <a:latin typeface="Bebas Neue Bold" panose="020B0606020202050201"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JM" sz="1800" b="0" i="0" u="none" strike="noStrike" kern="1200" cap="none" spc="0" normalizeH="0" baseline="0" noProof="0" dirty="0">
              <a:ln>
                <a:noFill/>
              </a:ln>
              <a:solidFill>
                <a:prstClr val="black"/>
              </a:solidFill>
              <a:effectLst/>
              <a:uLnTx/>
              <a:uFillTx/>
              <a:latin typeface="Bebas Neue Bold" panose="020B0606020202050201" pitchFamily="34" charset="0"/>
              <a:ea typeface="+mn-ea"/>
              <a:cs typeface="+mn-cs"/>
            </a:endParaRPr>
          </a:p>
        </p:txBody>
      </p:sp>
      <p:sp>
        <p:nvSpPr>
          <p:cNvPr id="8" name="Picture Placeholder 11"/>
          <p:cNvSpPr>
            <a:spLocks noGrp="1"/>
          </p:cNvSpPr>
          <p:nvPr>
            <p:ph type="pic" sz="quarter" idx="14"/>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422303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293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05488"/>
            <a:ext cx="11653523" cy="98213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69240" y="1187620"/>
            <a:ext cx="11653523" cy="5379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81BA2D81-F1DC-4CC6-BEA8-BE1B595DEFCE}" type="datetimeFigureOut">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9/29/2015</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95702135-A8E6-45F9-B216-0570D35274AF}" type="slidenum">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77009102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2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69239" y="205487"/>
            <a:ext cx="11653523" cy="982133"/>
          </a:xfrm>
          <a:prstGeom prst="rect">
            <a:avLst/>
          </a:prstGeom>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41849815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19835" y="3110357"/>
            <a:ext cx="2952332" cy="630936"/>
          </a:xfrm>
          <a:prstGeom prst="rect">
            <a:avLst/>
          </a:prstGeom>
        </p:spPr>
      </p:pic>
      <p:sp>
        <p:nvSpPr>
          <p:cNvPr id="5" name="Text Box 3"/>
          <p:cNvSpPr txBox="1">
            <a:spLocks noChangeArrowheads="1"/>
          </p:cNvSpPr>
          <p:nvPr userDrawn="1"/>
        </p:nvSpPr>
        <p:spPr bwMode="blackWhite">
          <a:xfrm>
            <a:off x="562121" y="5830320"/>
            <a:ext cx="11067756"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2015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t>
            </a:r>
            <a:endPar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endParaRP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information herein is for informational purposes only and represents the current view of Microsoft Corporation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as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of the date of this presentation.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Because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must respond to changing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
            </a:r>
            <a:b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b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market conditions</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it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should not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 interpreted to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be a commitment on the part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of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and Microsoft cannot guarantee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accuracy of any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information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provided after the date of this presentation.  </a:t>
            </a: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Microsoft makes no warranties, express, implied or statutory, as to the information in this presentation.</a:t>
            </a:r>
            <a:endPar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endParaRPr>
          </a:p>
        </p:txBody>
      </p:sp>
    </p:spTree>
    <p:extLst>
      <p:ext uri="{BB962C8B-B14F-4D97-AF65-F5344CB8AC3E}">
        <p14:creationId xmlns:p14="http://schemas.microsoft.com/office/powerpoint/2010/main" val="166184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Section Title - Cool Grey">
    <p:spTree>
      <p:nvGrpSpPr>
        <p:cNvPr id="1" name=""/>
        <p:cNvGrpSpPr/>
        <p:nvPr/>
      </p:nvGrpSpPr>
      <p:grpSpPr>
        <a:xfrm>
          <a:off x="0" y="0"/>
          <a:ext cx="0" cy="0"/>
          <a:chOff x="0" y="0"/>
          <a:chExt cx="0" cy="0"/>
        </a:xfrm>
      </p:grpSpPr>
      <p:sp>
        <p:nvSpPr>
          <p:cNvPr id="3" name="Title"/>
          <p:cNvSpPr>
            <a:spLocks noGrp="1"/>
          </p:cNvSpPr>
          <p:nvPr>
            <p:ph type="body" sz="quarter" idx="10" hasCustomPrompt="1"/>
          </p:nvPr>
        </p:nvSpPr>
        <p:spPr>
          <a:xfrm>
            <a:off x="3604257" y="2933630"/>
            <a:ext cx="4991420" cy="935641"/>
          </a:xfrm>
          <a:prstGeom prst="rect">
            <a:avLst/>
          </a:prstGeom>
        </p:spPr>
        <p:txBody>
          <a:bodyPr>
            <a:spAutoFit/>
          </a:bodyPr>
          <a:lstStyle>
            <a:lvl1pPr marL="0" indent="0" algn="ctr">
              <a:buNone/>
              <a:defRPr lang="en-US" sz="5867" kern="1200" spc="-200" dirty="0">
                <a:solidFill>
                  <a:srgbClr val="FFF1D1"/>
                </a:solidFill>
                <a:latin typeface="Oblik Serif Bold" pitchFamily="50" charset="0"/>
                <a:ea typeface="+mj-ea"/>
                <a:cs typeface="+mj-cs"/>
              </a:defRPr>
            </a:lvl1pPr>
          </a:lstStyle>
          <a:p>
            <a:pPr lvl="0"/>
            <a:r>
              <a:rPr lang="en-US" dirty="0" smtClean="0"/>
              <a:t>Section Title</a:t>
            </a:r>
            <a:endParaRPr lang="en-US" dirty="0"/>
          </a:p>
        </p:txBody>
      </p:sp>
    </p:spTree>
    <p:extLst>
      <p:ext uri="{BB962C8B-B14F-4D97-AF65-F5344CB8AC3E}">
        <p14:creationId xmlns:p14="http://schemas.microsoft.com/office/powerpoint/2010/main" val="7760472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orient="horz" pos="1716">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bulleted text (purpl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5" name="Text Placeholder 3"/>
          <p:cNvSpPr>
            <a:spLocks noGrp="1"/>
          </p:cNvSpPr>
          <p:nvPr>
            <p:ph type="body" sz="quarter" idx="10"/>
          </p:nvPr>
        </p:nvSpPr>
        <p:spPr>
          <a:xfrm>
            <a:off x="269239" y="1288191"/>
            <a:ext cx="11653523" cy="1961500"/>
          </a:xfrm>
          <a:prstGeom prst="rect">
            <a:avLst/>
          </a:prstGeom>
        </p:spPr>
        <p:txBody>
          <a:bodyPr lIns="155448">
            <a:spAutoFit/>
          </a:bodyPr>
          <a:lstStyle>
            <a:lvl1pPr>
              <a:defRPr>
                <a:solidFill>
                  <a:schemeClr val="tx1">
                    <a:alpha val="99000"/>
                  </a:schemeClr>
                </a:solidFill>
              </a:defRPr>
            </a:lvl1pPr>
            <a:lvl2pPr>
              <a:defRPr>
                <a:solidFill>
                  <a:schemeClr val="tx1">
                    <a:alpha val="99000"/>
                  </a:schemeClr>
                </a:solidFill>
              </a:defRPr>
            </a:lvl2pPr>
            <a:lvl3pPr>
              <a:defRPr>
                <a:solidFill>
                  <a:schemeClr val="tx1">
                    <a:alpha val="99000"/>
                  </a:schemeClr>
                </a:solidFill>
              </a:defRPr>
            </a:lvl3pPr>
            <a:lvl4pPr>
              <a:defRPr>
                <a:solidFill>
                  <a:schemeClr val="tx1">
                    <a:alpha val="99000"/>
                  </a:schemeClr>
                </a:solidFill>
              </a:defRPr>
            </a:lvl4pPr>
            <a:lvl5pPr>
              <a:defRPr>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10"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136253602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Blank (purp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8"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9"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1531971725"/>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Xbox Title">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6752"/>
            <a:ext cx="12192000" cy="68580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6597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ontent_White">
    <p:spTree>
      <p:nvGrpSpPr>
        <p:cNvPr id="1" name=""/>
        <p:cNvGrpSpPr/>
        <p:nvPr/>
      </p:nvGrpSpPr>
      <p:grpSpPr>
        <a:xfrm>
          <a:off x="0" y="0"/>
          <a:ext cx="0" cy="0"/>
          <a:chOff x="0" y="0"/>
          <a:chExt cx="0" cy="0"/>
        </a:xfrm>
      </p:grpSpPr>
      <p:sp>
        <p:nvSpPr>
          <p:cNvPr id="7" name="Rectangle 6"/>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p>
        </p:txBody>
      </p:sp>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chemeClr val="accent4">
                    <a:lumMod val="50000"/>
                    <a:alpha val="99000"/>
                  </a:schemeClr>
                </a:solidFill>
                <a:effectLst/>
                <a:latin typeface="Segoe UI Light" panose="020B0502040204020203" pitchFamily="34" charset="0"/>
                <a:ea typeface="+mn-ea"/>
                <a:cs typeface="Segoe UI Light" panose="020B0502040204020203" pitchFamily="34" charset="0"/>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521393" y="1188720"/>
            <a:ext cx="11149441" cy="5029200"/>
          </a:xfrm>
          <a:prstGeom prst="rect">
            <a:avLst/>
          </a:prstGeom>
        </p:spPr>
        <p:txBody>
          <a:bodyPr lIns="0" tIns="46573" rIns="0" bIns="46573"/>
          <a:lstStyle>
            <a:lvl1pPr>
              <a:defRPr spc="0">
                <a:solidFill>
                  <a:schemeClr val="tx1">
                    <a:lumMod val="65000"/>
                    <a:lumOff val="35000"/>
                    <a:alpha val="99000"/>
                  </a:schemeClr>
                </a:solidFill>
                <a:latin typeface="+mn-lt"/>
              </a:defRPr>
            </a:lvl1pPr>
            <a:lvl2pPr>
              <a:defRPr>
                <a:solidFill>
                  <a:schemeClr val="tx1">
                    <a:lumMod val="65000"/>
                    <a:lumOff val="35000"/>
                    <a:alpha val="99000"/>
                  </a:schemeClr>
                </a:solidFill>
                <a:latin typeface="+mn-lt"/>
              </a:defRPr>
            </a:lvl2pPr>
            <a:lvl3pPr>
              <a:defRPr>
                <a:solidFill>
                  <a:schemeClr val="tx1">
                    <a:lumMod val="65000"/>
                    <a:lumOff val="35000"/>
                    <a:alpha val="99000"/>
                  </a:schemeClr>
                </a:solidFill>
                <a:latin typeface="+mn-lt"/>
              </a:defRPr>
            </a:lvl3pPr>
            <a:lvl4pPr>
              <a:defRPr>
                <a:solidFill>
                  <a:schemeClr val="tx1">
                    <a:lumMod val="65000"/>
                    <a:lumOff val="35000"/>
                    <a:alpha val="99000"/>
                  </a:schemeClr>
                </a:solidFill>
                <a:latin typeface="+mn-lt"/>
              </a:defRPr>
            </a:lvl4pPr>
            <a:lvl5pPr>
              <a:defRPr>
                <a:solidFill>
                  <a:schemeClr val="tx1">
                    <a:lumMod val="65000"/>
                    <a:lumOff val="35000"/>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TextBox 5"/>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294780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CONFIDENTIAL">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3677648" y="3278205"/>
            <a:ext cx="4836783" cy="777240"/>
          </a:xfrm>
          <a:prstGeom prst="rect">
            <a:avLst/>
          </a:prstGeom>
          <a:ln w="19050">
            <a:noFill/>
          </a:ln>
        </p:spPr>
        <p:txBody>
          <a:bodyPr lIns="91285" tIns="73028" rIns="91285" bIns="45645" anchor="ctr"/>
          <a:lstStyle>
            <a:lvl1pPr algn="ctr" defTabSz="914211" rtl="0" eaLnBrk="1" latinLnBrk="0" hangingPunct="1">
              <a:lnSpc>
                <a:spcPct val="90000"/>
              </a:lnSpc>
              <a:spcBef>
                <a:spcPct val="0"/>
              </a:spcBef>
              <a:buNone/>
              <a:defRPr lang="en-US" sz="4800" b="1" kern="0" cap="none" spc="100" baseline="0">
                <a:ln w="3175">
                  <a:noFill/>
                </a:ln>
                <a:solidFill>
                  <a:schemeClr val="bg1">
                    <a:alpha val="99000"/>
                  </a:schemeClr>
                </a:solidFill>
                <a:effectLst/>
                <a:latin typeface="+mj-lt"/>
                <a:ea typeface="+mn-ea"/>
                <a:cs typeface="Arial" charset="0"/>
              </a:defRPr>
            </a:lvl1pPr>
          </a:lstStyle>
          <a:p>
            <a:pPr marL="0" marR="0" lvl="0" indent="0" algn="ctr" defTabSz="914211" rtl="0" eaLnBrk="1" fontAlgn="auto" latinLnBrk="0" hangingPunct="1">
              <a:lnSpc>
                <a:spcPct val="90000"/>
              </a:lnSpc>
              <a:spcBef>
                <a:spcPct val="0"/>
              </a:spcBef>
              <a:spcAft>
                <a:spcPts val="0"/>
              </a:spcAft>
              <a:buClrTx/>
              <a:buSzTx/>
              <a:buFontTx/>
              <a:buNone/>
              <a:tabLst/>
              <a:defRPr/>
            </a:pPr>
            <a:r>
              <a:rPr kumimoji="0" lang="en-US" sz="4704" b="1" i="0" u="none" strike="noStrike" kern="0" cap="none" spc="100" normalizeH="0" baseline="0" noProof="0" dirty="0" smtClean="0">
                <a:ln w="3175">
                  <a:noFill/>
                </a:ln>
                <a:solidFill>
                  <a:prstClr val="white">
                    <a:lumMod val="75000"/>
                    <a:alpha val="99000"/>
                  </a:prstClr>
                </a:solidFill>
                <a:effectLst/>
                <a:uLnTx/>
                <a:uFillTx/>
                <a:latin typeface="Segoe UI Light"/>
                <a:ea typeface="+mn-ea"/>
                <a:cs typeface="Arial" charset="0"/>
              </a:rPr>
              <a:t>confidential</a:t>
            </a:r>
            <a:endParaRPr kumimoji="0" lang="en-US" sz="4704" b="1" i="0" u="none" strike="noStrike" kern="0" cap="none" spc="100" normalizeH="0" baseline="0" noProof="0" dirty="0">
              <a:ln w="3175">
                <a:noFill/>
              </a:ln>
              <a:solidFill>
                <a:prstClr val="white">
                  <a:lumMod val="75000"/>
                  <a:alpha val="99000"/>
                </a:prstClr>
              </a:solidFill>
              <a:effectLst/>
              <a:uLnTx/>
              <a:uFillTx/>
              <a:latin typeface="Segoe UI Light"/>
              <a:ea typeface="+mn-ea"/>
              <a:cs typeface="Arial" charset="0"/>
            </a:endParaRPr>
          </a:p>
        </p:txBody>
      </p:sp>
    </p:spTree>
    <p:extLst>
      <p:ext uri="{BB962C8B-B14F-4D97-AF65-F5344CB8AC3E}">
        <p14:creationId xmlns:p14="http://schemas.microsoft.com/office/powerpoint/2010/main" val="34361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Title_Only_White">
    <p:spTree>
      <p:nvGrpSpPr>
        <p:cNvPr id="1" name=""/>
        <p:cNvGrpSpPr/>
        <p:nvPr/>
      </p:nvGrpSpPr>
      <p:grpSpPr>
        <a:xfrm>
          <a:off x="0" y="0"/>
          <a:ext cx="0" cy="0"/>
          <a:chOff x="0" y="0"/>
          <a:chExt cx="0" cy="0"/>
        </a:xfrm>
      </p:grpSpPr>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rgbClr val="4D2C8D"/>
                </a:solidFill>
                <a:effectLst/>
                <a:latin typeface="Segoe UI Semilight" panose="020B0402040204020203" pitchFamily="34" charset="0"/>
                <a:ea typeface="+mn-ea"/>
                <a:cs typeface="Segoe UI Semilight" panose="020B0402040204020203" pitchFamily="34" charset="0"/>
              </a:defRPr>
            </a:lvl1pPr>
          </a:lstStyle>
          <a:p>
            <a:r>
              <a:rPr lang="en-US" dirty="0" smtClean="0"/>
              <a:t>Click to edit Master title style</a:t>
            </a:r>
            <a:endParaRPr lang="en-US" dirty="0"/>
          </a:p>
        </p:txBody>
      </p:sp>
      <p:sp>
        <p:nvSpPr>
          <p:cNvPr id="10" name="TextBox 9"/>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Rectangle 5"/>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TextBox 4"/>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28603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376804"/>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Rectangle 6"/>
          <p:cNvSpPr/>
          <p:nvPr userDrawn="1"/>
        </p:nvSpPr>
        <p:spPr>
          <a:xfrm>
            <a:off x="0" y="0"/>
            <a:ext cx="12192000" cy="738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Segoe UI"/>
              <a:ea typeface="+mn-ea"/>
              <a:cs typeface="+mn-cs"/>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08" b="18519"/>
          <a:stretch/>
        </p:blipFill>
        <p:spPr>
          <a:xfrm>
            <a:off x="10159013" y="12957"/>
            <a:ext cx="2032987" cy="725599"/>
          </a:xfrm>
          <a:prstGeom prst="rect">
            <a:avLst/>
          </a:prstGeom>
        </p:spPr>
      </p:pic>
      <p:sp>
        <p:nvSpPr>
          <p:cNvPr id="8" name="Rectangle 7"/>
          <p:cNvSpPr/>
          <p:nvPr userDrawn="1"/>
        </p:nvSpPr>
        <p:spPr>
          <a:xfrm>
            <a:off x="1" y="0"/>
            <a:ext cx="12180276" cy="738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black"/>
              </a:solidFill>
              <a:effectLst/>
              <a:uLnTx/>
              <a:uFillTx/>
              <a:latin typeface="Segoe UI"/>
              <a:ea typeface="+mn-ea"/>
              <a:cs typeface="+mn-cs"/>
            </a:endParaRPr>
          </a:p>
        </p:txBody>
      </p:sp>
      <p:sp>
        <p:nvSpPr>
          <p:cNvPr id="11" name="Content Placeholder 2"/>
          <p:cNvSpPr>
            <a:spLocks noGrp="1"/>
          </p:cNvSpPr>
          <p:nvPr>
            <p:ph idx="1"/>
          </p:nvPr>
        </p:nvSpPr>
        <p:spPr>
          <a:xfrm>
            <a:off x="510441" y="1083077"/>
            <a:ext cx="11208083" cy="5038324"/>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400">
                <a:solidFill>
                  <a:schemeClr val="tx1"/>
                </a:solidFill>
                <a:latin typeface="Segoe UI" panose="020B0502040204020203" pitchFamily="34" charset="0"/>
                <a:cs typeface="Segoe UI" panose="020B0502040204020203" pitchFamily="34" charset="0"/>
              </a:defRPr>
            </a:lvl2pPr>
            <a:lvl3pPr>
              <a:defRPr sz="2400">
                <a:solidFill>
                  <a:schemeClr val="tx1"/>
                </a:solidFill>
                <a:latin typeface="Segoe UI" panose="020B0502040204020203" pitchFamily="34" charset="0"/>
                <a:cs typeface="Segoe UI" panose="020B0502040204020203" pitchFamily="34" charset="0"/>
              </a:defRPr>
            </a:lvl3pPr>
            <a:lvl4pPr>
              <a:defRPr sz="2400">
                <a:solidFill>
                  <a:schemeClr val="tx1"/>
                </a:solidFill>
                <a:latin typeface="Segoe UI" panose="020B0502040204020203" pitchFamily="34" charset="0"/>
                <a:cs typeface="Segoe UI" panose="020B0502040204020203" pitchFamily="34" charset="0"/>
              </a:defRPr>
            </a:lvl4pPr>
            <a:lvl5pPr>
              <a:defRPr sz="24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10441" y="158965"/>
            <a:ext cx="11208083" cy="398737"/>
          </a:xfrm>
          <a:prstGeom prst="rect">
            <a:avLst/>
          </a:prstGeom>
        </p:spPr>
        <p:txBody>
          <a:bodyPr/>
          <a:lstStyle>
            <a:lvl1pPr marL="0" indent="0">
              <a:buFont typeface="Wingdings" panose="05000000000000000000" pitchFamily="2" charset="2"/>
              <a:buNone/>
              <a:defRPr sz="2400" b="0" spc="0">
                <a:solidFill>
                  <a:schemeClr val="bg1"/>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0277028"/>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191057672"/>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3629316551"/>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921250343"/>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4225456803"/>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684607320"/>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pic>
        <p:nvPicPr>
          <p:cNvPr id="9" name="Picture 8" descr="shou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smtClean="0">
                <a:ln>
                  <a:noFill/>
                </a:ln>
                <a:solidFill>
                  <a:prstClr val="black"/>
                </a:solidFill>
                <a:effectLst/>
                <a:uLnTx/>
                <a:uFillTx/>
                <a:latin typeface="Segoe UI"/>
                <a:ea typeface="+mn-ea"/>
                <a:cs typeface="+mn-cs"/>
              </a:rPr>
              <a:t>WWW.DESIGNERSPARADISE.COM</a:t>
            </a:r>
            <a:endParaRPr kumimoji="0" lang="en-JM"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Bebas Neue Bold" panose="020B0606020202050201"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7B18ED-D931-45F4-8873-1BEDAB4DC03E}" type="slidenum">
              <a:rPr kumimoji="0" lang="en-JM" sz="1800" b="0" i="0" u="none" strike="noStrike" kern="1200" cap="none" spc="0" normalizeH="0" baseline="0" noProof="0" smtClean="0">
                <a:ln>
                  <a:noFill/>
                </a:ln>
                <a:solidFill>
                  <a:prstClr val="black"/>
                </a:solidFill>
                <a:effectLst/>
                <a:uLnTx/>
                <a:uFillTx/>
                <a:latin typeface="Bebas Neue Bold" panose="020B0606020202050201"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JM" sz="1800" b="0" i="0" u="none" strike="noStrike" kern="1200" cap="none" spc="0" normalizeH="0" baseline="0" noProof="0" dirty="0">
              <a:ln>
                <a:noFill/>
              </a:ln>
              <a:solidFill>
                <a:prstClr val="black"/>
              </a:solidFill>
              <a:effectLst/>
              <a:uLnTx/>
              <a:uFillTx/>
              <a:latin typeface="Bebas Neue Bold" panose="020B0606020202050201" pitchFamily="34" charset="0"/>
              <a:ea typeface="+mn-ea"/>
              <a:cs typeface="+mn-cs"/>
            </a:endParaRPr>
          </a:p>
        </p:txBody>
      </p:sp>
      <p:sp>
        <p:nvSpPr>
          <p:cNvPr id="8" name="Picture Placeholder 11"/>
          <p:cNvSpPr>
            <a:spLocks noGrp="1"/>
          </p:cNvSpPr>
          <p:nvPr>
            <p:ph type="pic" sz="quarter" idx="14"/>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75187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143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05488"/>
            <a:ext cx="11653523" cy="98213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69240" y="1187620"/>
            <a:ext cx="11653523" cy="5379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81BA2D81-F1DC-4CC6-BEA8-BE1B595DEFCE}" type="datetimeFigureOut">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9/29/2015</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95702135-A8E6-45F9-B216-0570D35274AF}" type="slidenum">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1610405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2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69239" y="205487"/>
            <a:ext cx="11653523" cy="982133"/>
          </a:xfrm>
          <a:prstGeom prst="rect">
            <a:avLst/>
          </a:prstGeom>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2569205051"/>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19835" y="3110357"/>
            <a:ext cx="2952332" cy="630936"/>
          </a:xfrm>
          <a:prstGeom prst="rect">
            <a:avLst/>
          </a:prstGeom>
        </p:spPr>
      </p:pic>
      <p:sp>
        <p:nvSpPr>
          <p:cNvPr id="5" name="Text Box 3"/>
          <p:cNvSpPr txBox="1">
            <a:spLocks noChangeArrowheads="1"/>
          </p:cNvSpPr>
          <p:nvPr userDrawn="1"/>
        </p:nvSpPr>
        <p:spPr bwMode="blackWhite">
          <a:xfrm>
            <a:off x="562121" y="5830320"/>
            <a:ext cx="11067756"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2015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t>
            </a:r>
            <a:endPar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endParaRP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information herein is for informational purposes only and represents the current view of Microsoft Corporation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as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of the date of this presentation.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Because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must respond to changing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
            </a:r>
            <a:b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b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market conditions</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it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should not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 interpreted to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be a commitment on the part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of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and Microsoft cannot guarantee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accuracy of any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information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provided after the date of this presentation.  </a:t>
            </a: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Microsoft makes no warranties, express, implied or statutory, as to the information in this presentation.</a:t>
            </a:r>
            <a:endPar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endParaRPr>
          </a:p>
        </p:txBody>
      </p:sp>
    </p:spTree>
    <p:extLst>
      <p:ext uri="{BB962C8B-B14F-4D97-AF65-F5344CB8AC3E}">
        <p14:creationId xmlns:p14="http://schemas.microsoft.com/office/powerpoint/2010/main" val="263712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Section Title - Cool Grey">
    <p:spTree>
      <p:nvGrpSpPr>
        <p:cNvPr id="1" name=""/>
        <p:cNvGrpSpPr/>
        <p:nvPr/>
      </p:nvGrpSpPr>
      <p:grpSpPr>
        <a:xfrm>
          <a:off x="0" y="0"/>
          <a:ext cx="0" cy="0"/>
          <a:chOff x="0" y="0"/>
          <a:chExt cx="0" cy="0"/>
        </a:xfrm>
      </p:grpSpPr>
      <p:sp>
        <p:nvSpPr>
          <p:cNvPr id="3" name="Title"/>
          <p:cNvSpPr>
            <a:spLocks noGrp="1"/>
          </p:cNvSpPr>
          <p:nvPr>
            <p:ph type="body" sz="quarter" idx="10" hasCustomPrompt="1"/>
          </p:nvPr>
        </p:nvSpPr>
        <p:spPr>
          <a:xfrm>
            <a:off x="3604257" y="2933630"/>
            <a:ext cx="4991420" cy="935641"/>
          </a:xfrm>
          <a:prstGeom prst="rect">
            <a:avLst/>
          </a:prstGeom>
        </p:spPr>
        <p:txBody>
          <a:bodyPr>
            <a:spAutoFit/>
          </a:bodyPr>
          <a:lstStyle>
            <a:lvl1pPr marL="0" indent="0" algn="ctr">
              <a:buNone/>
              <a:defRPr lang="en-US" sz="5867" kern="1200" spc="-200" dirty="0">
                <a:solidFill>
                  <a:srgbClr val="FFF1D1"/>
                </a:solidFill>
                <a:latin typeface="Oblik Serif Bold" pitchFamily="50" charset="0"/>
                <a:ea typeface="+mj-ea"/>
                <a:cs typeface="+mj-cs"/>
              </a:defRPr>
            </a:lvl1pPr>
          </a:lstStyle>
          <a:p>
            <a:pPr lvl="0"/>
            <a:r>
              <a:rPr lang="en-US" dirty="0" smtClean="0"/>
              <a:t>Section Title</a:t>
            </a:r>
            <a:endParaRPr lang="en-US" dirty="0"/>
          </a:p>
        </p:txBody>
      </p:sp>
    </p:spTree>
    <p:extLst>
      <p:ext uri="{BB962C8B-B14F-4D97-AF65-F5344CB8AC3E}">
        <p14:creationId xmlns:p14="http://schemas.microsoft.com/office/powerpoint/2010/main" val="39524887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orient="horz" pos="1716">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Title &amp; bulleted text (purpl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5" name="Text Placeholder 3"/>
          <p:cNvSpPr>
            <a:spLocks noGrp="1"/>
          </p:cNvSpPr>
          <p:nvPr>
            <p:ph type="body" sz="quarter" idx="10"/>
          </p:nvPr>
        </p:nvSpPr>
        <p:spPr>
          <a:xfrm>
            <a:off x="269239" y="1288191"/>
            <a:ext cx="11653523" cy="1961500"/>
          </a:xfrm>
          <a:prstGeom prst="rect">
            <a:avLst/>
          </a:prstGeom>
        </p:spPr>
        <p:txBody>
          <a:bodyPr lIns="155448">
            <a:spAutoFit/>
          </a:bodyPr>
          <a:lstStyle>
            <a:lvl1pPr>
              <a:defRPr>
                <a:solidFill>
                  <a:schemeClr val="tx1">
                    <a:alpha val="99000"/>
                  </a:schemeClr>
                </a:solidFill>
              </a:defRPr>
            </a:lvl1pPr>
            <a:lvl2pPr>
              <a:defRPr>
                <a:solidFill>
                  <a:schemeClr val="tx1">
                    <a:alpha val="99000"/>
                  </a:schemeClr>
                </a:solidFill>
              </a:defRPr>
            </a:lvl2pPr>
            <a:lvl3pPr>
              <a:defRPr>
                <a:solidFill>
                  <a:schemeClr val="tx1">
                    <a:alpha val="99000"/>
                  </a:schemeClr>
                </a:solidFill>
              </a:defRPr>
            </a:lvl3pPr>
            <a:lvl4pPr>
              <a:defRPr>
                <a:solidFill>
                  <a:schemeClr val="tx1">
                    <a:alpha val="99000"/>
                  </a:schemeClr>
                </a:solidFill>
              </a:defRPr>
            </a:lvl4pPr>
            <a:lvl5pPr>
              <a:defRPr>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10"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2478323238"/>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Blank (purp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8"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9"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2529109313"/>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Walkin">
    <p:bg bwMode="lt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12191135" cy="6858486"/>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
        <p:nvSpPr>
          <p:cNvPr id="4" name="Rectangle 3"/>
          <p:cNvSpPr/>
          <p:nvPr/>
        </p:nvSpPr>
        <p:spPr bwMode="auto">
          <a:xfrm>
            <a:off x="269238" y="1163067"/>
            <a:ext cx="5989135" cy="292679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5882"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Presentation to KPMG</a:t>
            </a:r>
            <a:r>
              <a:rPr kumimoji="0" lang="en-US" sz="588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r>
            <a:br>
              <a:rPr kumimoji="0" lang="en-US" sz="588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br>
            <a:endParaRPr kumimoji="0" lang="en-US" sz="431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December 12, 2014</a:t>
            </a: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7442679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419" b="7252"/>
          <a:stretch/>
        </p:blipFill>
        <p:spPr>
          <a:xfrm>
            <a:off x="0" y="-7877"/>
            <a:ext cx="12192000" cy="6873659"/>
          </a:xfrm>
          <a:prstGeom prst="rect">
            <a:avLst/>
          </a:prstGeom>
        </p:spPr>
      </p:pic>
      <p:sp>
        <p:nvSpPr>
          <p:cNvPr id="18" name="Rectangle 17"/>
          <p:cNvSpPr/>
          <p:nvPr/>
        </p:nvSpPr>
        <p:spPr bwMode="gray">
          <a:xfrm>
            <a:off x="269239" y="1187621"/>
            <a:ext cx="6274974"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951315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2003442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076750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756063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929596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89175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65674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7408653"/>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9148005"/>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7492471"/>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0140247"/>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7906380"/>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5639374"/>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3228263"/>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4526781"/>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974598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1561598450"/>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774019605"/>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7347778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518697452"/>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949902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83370247"/>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700624080"/>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8437572"/>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596703"/>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9337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4132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7420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1592430"/>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8749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Pro" panose="020B05020405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Pro" panose="020B05020405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981CB6-C7F0-45E3-921B-28FD32A25A4F}" type="datetimeFigureOut">
              <a:rPr kumimoji="0" lang="en-US" sz="1800" b="0" i="0" u="none" strike="noStrike" kern="1200" cap="none" spc="0" normalizeH="0" baseline="0" noProof="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9/29/2015</a:t>
            </a:fld>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624437229"/>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Segoe Pro" panose="020B05020405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505050"/>
                </a:solidFill>
                <a:latin typeface="Segoe Pro" panose="020B05020405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981CB6-C7F0-45E3-921B-28FD32A25A4F}" type="datetimeFigureOut">
              <a:rPr kumimoji="0" lang="en-US" sz="1800" b="0" i="0" u="none" strike="noStrike" kern="1200" cap="none" spc="0" normalizeH="0" baseline="0" noProof="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9/29/2015</a:t>
            </a:fld>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264502293"/>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274" y="91440"/>
            <a:ext cx="11149439" cy="822960"/>
          </a:xfrm>
        </p:spPr>
        <p:txBody>
          <a:bodyPr/>
          <a:lstStyle>
            <a:lvl1pPr>
              <a:defRPr sz="4800">
                <a:latin typeface="Segoe Pro" panose="020B05020405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3524" y="1649281"/>
            <a:ext cx="11158587" cy="4525963"/>
          </a:xfrm>
        </p:spPr>
        <p:txBody>
          <a:bodyPr/>
          <a:lstStyle>
            <a:lvl1pPr marL="0" indent="0">
              <a:spcBef>
                <a:spcPts val="1200"/>
              </a:spcBef>
              <a:buFontTx/>
              <a:buNone/>
              <a:defRPr>
                <a:latin typeface="Segoe Pro" panose="020B0502040504020203" pitchFamily="34" charset="0"/>
              </a:defRPr>
            </a:lvl1pPr>
            <a:lvl2pPr marL="457200" indent="0">
              <a:spcBef>
                <a:spcPts val="1200"/>
              </a:spcBef>
              <a:buFontTx/>
              <a:buNone/>
              <a:defRPr>
                <a:solidFill>
                  <a:srgbClr val="0072C6"/>
                </a:solidFill>
                <a:latin typeface="Segoe Pro" panose="020B0502040504020203" pitchFamily="34" charset="0"/>
              </a:defRPr>
            </a:lvl2pPr>
            <a:lvl3pPr marL="914400" indent="0">
              <a:spcBef>
                <a:spcPts val="600"/>
              </a:spcBef>
              <a:buFontTx/>
              <a:buNone/>
              <a:defRPr>
                <a:solidFill>
                  <a:srgbClr val="505050"/>
                </a:solidFill>
                <a:latin typeface="Segoe Pro" panose="020B0502040504020203" pitchFamily="34" charset="0"/>
              </a:defRPr>
            </a:lvl3pPr>
            <a:lvl4pPr marL="1371600" indent="0">
              <a:buFontTx/>
              <a:buNone/>
              <a:defRPr>
                <a:latin typeface="Segoe Pro" panose="020B0502040504020203" pitchFamily="34" charset="0"/>
              </a:defRPr>
            </a:lvl4pPr>
            <a:lvl5pPr marL="1828800" indent="0">
              <a:buFontTx/>
              <a:buNone/>
              <a:defRPr>
                <a:latin typeface="Segoe Pro" panose="020B05020405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0" hasCustomPrompt="1"/>
          </p:nvPr>
        </p:nvSpPr>
        <p:spPr>
          <a:xfrm>
            <a:off x="503371" y="914401"/>
            <a:ext cx="11148740" cy="514351"/>
          </a:xfrm>
        </p:spPr>
        <p:txBody>
          <a:bodyPr/>
          <a:lstStyle>
            <a:lvl1pPr marL="0" indent="0">
              <a:buNone/>
              <a:defRPr sz="1800" cap="all" baseline="0">
                <a:solidFill>
                  <a:srgbClr val="0072C6">
                    <a:alpha val="99000"/>
                  </a:srgbClr>
                </a:solidFill>
                <a:latin typeface="Segoe Pro" panose="020B0502040504020203" pitchFamily="34" charset="0"/>
              </a:defRPr>
            </a:lvl1pPr>
            <a:lvl2pPr marL="285744" indent="0">
              <a:buNone/>
              <a:defRPr>
                <a:latin typeface="+mn-lt"/>
              </a:defRPr>
            </a:lvl2pPr>
            <a:lvl3pPr marL="514338" indent="0">
              <a:buNone/>
              <a:defRPr>
                <a:latin typeface="+mn-lt"/>
              </a:defRPr>
            </a:lvl3pPr>
            <a:lvl4pPr marL="742932" indent="0">
              <a:buNone/>
              <a:defRPr>
                <a:latin typeface="+mn-lt"/>
              </a:defRPr>
            </a:lvl4pPr>
            <a:lvl5pPr marL="971526" indent="0">
              <a:buNone/>
              <a:defRPr>
                <a:latin typeface="+mn-lt"/>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67650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39768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0092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425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54158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130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3269" y="91441"/>
            <a:ext cx="11149439" cy="822960"/>
          </a:xfrm>
        </p:spPr>
        <p:txBody>
          <a:bodyPr/>
          <a:lstStyle>
            <a:lvl1pPr>
              <a:defRPr sz="4267">
                <a:latin typeface="+mj-lt"/>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3371" y="914402"/>
            <a:ext cx="11148740" cy="587375"/>
          </a:xfrm>
        </p:spPr>
        <p:txBody>
          <a:bodyPr/>
          <a:lstStyle>
            <a:lvl1pPr marL="0" indent="0">
              <a:buNone/>
              <a:defRPr sz="1800" cap="all" baseline="0">
                <a:solidFill>
                  <a:schemeClr val="bg2">
                    <a:lumMod val="75000"/>
                    <a:alpha val="99000"/>
                  </a:schemeClr>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smtClean="0"/>
              <a:t>Click to edit Master text styles</a:t>
            </a:r>
          </a:p>
        </p:txBody>
      </p:sp>
      <p:sp>
        <p:nvSpPr>
          <p:cNvPr id="21" name="TextBox 20"/>
          <p:cNvSpPr txBox="1"/>
          <p:nvPr userDrawn="1"/>
        </p:nvSpPr>
        <p:spPr>
          <a:xfrm>
            <a:off x="11785600" y="6313936"/>
            <a:ext cx="508000" cy="304800"/>
          </a:xfrm>
          <a:prstGeom prst="rect">
            <a:avLst/>
          </a:prstGeom>
          <a:noFill/>
        </p:spPr>
        <p:txBody>
          <a:bodyPr wrap="square" lIns="0" r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E5B021-720C-4BC4-8055-8B9AD414961B}" type="slidenum">
              <a:rPr kumimoji="0" lang="en-US" sz="1467" b="0" i="0" u="none" strike="noStrike" kern="1200" cap="none" spc="0" normalizeH="0" baseline="0" noProof="0">
                <a:ln>
                  <a:noFill/>
                </a:ln>
                <a:solidFill>
                  <a:srgbClr val="808285">
                    <a:lumMod val="50000"/>
                    <a:alpha val="99000"/>
                  </a:srgbClr>
                </a:solidFill>
                <a:effectLst/>
                <a:uLnTx/>
                <a:uFillTx/>
                <a:latin typeface="Segoe UI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67" b="0" i="0" u="none" strike="noStrike" kern="1200" cap="none" spc="0" normalizeH="0" baseline="0" noProof="0" dirty="0">
              <a:ln>
                <a:noFill/>
              </a:ln>
              <a:solidFill>
                <a:srgbClr val="808285">
                  <a:lumMod val="50000"/>
                  <a:alpha val="99000"/>
                </a:srgbClr>
              </a:solidFill>
              <a:effectLst/>
              <a:uLnTx/>
              <a:uFillTx/>
              <a:latin typeface="Segoe UI Light"/>
              <a:ea typeface="+mn-ea"/>
              <a:cs typeface="+mn-cs"/>
            </a:endParaRPr>
          </a:p>
        </p:txBody>
      </p:sp>
    </p:spTree>
    <p:extLst>
      <p:ext uri="{BB962C8B-B14F-4D97-AF65-F5344CB8AC3E}">
        <p14:creationId xmlns:p14="http://schemas.microsoft.com/office/powerpoint/2010/main" val="254471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Content_wSubtitle_White">
    <p:spTree>
      <p:nvGrpSpPr>
        <p:cNvPr id="1" name=""/>
        <p:cNvGrpSpPr/>
        <p:nvPr/>
      </p:nvGrpSpPr>
      <p:grpSpPr>
        <a:xfrm>
          <a:off x="0" y="0"/>
          <a:ext cx="0" cy="0"/>
          <a:chOff x="0" y="0"/>
          <a:chExt cx="0" cy="0"/>
        </a:xfrm>
      </p:grpSpPr>
      <p:sp>
        <p:nvSpPr>
          <p:cNvPr id="2" name="Title 1"/>
          <p:cNvSpPr>
            <a:spLocks noGrp="1"/>
          </p:cNvSpPr>
          <p:nvPr>
            <p:ph type="title"/>
          </p:nvPr>
        </p:nvSpPr>
        <p:spPr>
          <a:xfrm>
            <a:off x="517380" y="388438"/>
            <a:ext cx="11153787" cy="553999"/>
          </a:xfrm>
          <a:prstGeom prst="rect">
            <a:avLst/>
          </a:prstGeom>
        </p:spPr>
        <p:txBody>
          <a:bodyPr lIns="0"/>
          <a:lstStyle>
            <a:lvl1pPr>
              <a:defRPr lang="en-US" sz="4000" b="0" kern="1200" cap="none" spc="-100" baseline="0" dirty="0">
                <a:ln w="3175">
                  <a:noFill/>
                </a:ln>
                <a:solidFill>
                  <a:schemeClr val="accent4">
                    <a:lumMod val="50000"/>
                    <a:alpha val="99000"/>
                  </a:schemeClr>
                </a:solidFill>
                <a:effectLst/>
                <a:latin typeface="+mj-lt"/>
                <a:ea typeface="+mn-ea"/>
                <a:cs typeface="Arial" charset="0"/>
              </a:defRPr>
            </a:lvl1pPr>
          </a:lstStyle>
          <a:p>
            <a:r>
              <a:rPr lang="en-US" dirty="0" smtClean="0"/>
              <a:t>Click to edit Master title style</a:t>
            </a:r>
            <a:endParaRPr lang="en-US" dirty="0"/>
          </a:p>
        </p:txBody>
      </p:sp>
      <p:sp>
        <p:nvSpPr>
          <p:cNvPr id="5" name="Rectangle 4"/>
          <p:cNvSpPr/>
          <p:nvPr userDrawn="1"/>
        </p:nvSpPr>
        <p:spPr>
          <a:xfrm rot="10800000" flipV="1">
            <a:off x="-7" y="6392421"/>
            <a:ext cx="12192003" cy="4655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Light"/>
              <a:ea typeface="+mn-ea"/>
              <a:cs typeface="+mn-cs"/>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07518" y="6474502"/>
            <a:ext cx="731711" cy="266629"/>
          </a:xfrm>
          <a:prstGeom prst="rect">
            <a:avLst/>
          </a:prstGeom>
        </p:spPr>
      </p:pic>
      <p:sp>
        <p:nvSpPr>
          <p:cNvPr id="9" name="TextBox 8"/>
          <p:cNvSpPr txBox="1"/>
          <p:nvPr userDrawn="1"/>
        </p:nvSpPr>
        <p:spPr>
          <a:xfrm>
            <a:off x="255443" y="6588548"/>
            <a:ext cx="1021759" cy="138499"/>
          </a:xfrm>
          <a:prstGeom prst="rect">
            <a:avLst/>
          </a:prstGeom>
          <a:noFill/>
        </p:spPr>
        <p:txBody>
          <a:bodyPr wrap="square" lIns="0" tIns="0" rIns="0" bIns="0" rtlCol="0">
            <a:spAutoFit/>
          </a:bodyPr>
          <a:lstStyle/>
          <a:p>
            <a:pPr marL="0" marR="0" lvl="0" indent="0" algn="l" defTabSz="914188" rtl="0" eaLnBrk="1" fontAlgn="auto" latinLnBrk="0" hangingPunct="1">
              <a:lnSpc>
                <a:spcPct val="100000"/>
              </a:lnSpc>
              <a:spcBef>
                <a:spcPts val="0"/>
              </a:spcBef>
              <a:spcAft>
                <a:spcPts val="0"/>
              </a:spcAft>
              <a:buClrTx/>
              <a:buSzTx/>
              <a:buFontTx/>
              <a:buNone/>
              <a:tabLst/>
              <a:defRPr/>
            </a:pPr>
            <a:fld id="{D1FDF147-A34E-4605-92D6-A58348E56B3A}" type="slidenum">
              <a:rPr kumimoji="0" lang="en-US" sz="900" b="0" i="0" u="none" strike="noStrike" kern="1200" cap="none" spc="0" normalizeH="0" baseline="0" noProof="0">
                <a:ln>
                  <a:noFill/>
                </a:ln>
                <a:solidFill>
                  <a:srgbClr val="FFFFFF">
                    <a:alpha val="99000"/>
                  </a:srgbClr>
                </a:solidFill>
                <a:effectLst/>
                <a:uLnTx/>
                <a:uFillTx/>
                <a:latin typeface="Segoe UI Light"/>
                <a:ea typeface="+mn-ea"/>
                <a:cs typeface="+mn-cs"/>
              </a:rPr>
              <a:pPr marL="0" marR="0" lvl="0" indent="0" algn="l" defTabSz="914188"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err="1">
              <a:ln>
                <a:noFill/>
              </a:ln>
              <a:solidFill>
                <a:srgbClr val="FFFFFF">
                  <a:alpha val="99000"/>
                </a:srgbClr>
              </a:solidFill>
              <a:effectLst/>
              <a:uLnTx/>
              <a:uFillTx/>
              <a:latin typeface="Segoe UI Light"/>
              <a:ea typeface="+mn-ea"/>
              <a:cs typeface="+mn-cs"/>
            </a:endParaRPr>
          </a:p>
        </p:txBody>
      </p:sp>
      <p:sp>
        <p:nvSpPr>
          <p:cNvPr id="8" name="Text Placeholder 3"/>
          <p:cNvSpPr>
            <a:spLocks noGrp="1"/>
          </p:cNvSpPr>
          <p:nvPr>
            <p:ph type="body" sz="quarter" idx="11" hasCustomPrompt="1"/>
          </p:nvPr>
        </p:nvSpPr>
        <p:spPr>
          <a:xfrm>
            <a:off x="517381" y="972453"/>
            <a:ext cx="11145393" cy="346075"/>
          </a:xfrm>
          <a:prstGeom prst="rect">
            <a:avLst/>
          </a:prstGeom>
        </p:spPr>
        <p:txBody>
          <a:bodyPr lIns="0" rIns="0"/>
          <a:lstStyle>
            <a:lvl1pPr marL="0" indent="0">
              <a:lnSpc>
                <a:spcPct val="100000"/>
              </a:lnSpc>
              <a:buNone/>
              <a:defRPr lang="en-US" sz="1800" kern="1200" spc="0" baseline="0" dirty="0">
                <a:ln w="3175">
                  <a:noFill/>
                </a:ln>
                <a:solidFill>
                  <a:schemeClr val="tx2">
                    <a:alpha val="99000"/>
                  </a:schemeClr>
                </a:solidFill>
                <a:latin typeface="+mj-lt"/>
                <a:ea typeface="+mn-ea"/>
                <a:cs typeface="Arial" charset="0"/>
              </a:defRPr>
            </a:lvl1pPr>
          </a:lstStyle>
          <a:p>
            <a:pPr marL="0" marR="0" lvl="0" indent="0" algn="l" defTabSz="914188" rtl="0" eaLnBrk="1" fontAlgn="auto" latinLnBrk="0" hangingPunct="1">
              <a:lnSpc>
                <a:spcPct val="100000"/>
              </a:lnSpc>
              <a:spcBef>
                <a:spcPct val="20000"/>
              </a:spcBef>
              <a:spcAft>
                <a:spcPts val="0"/>
              </a:spcAft>
              <a:buClrTx/>
              <a:buSzPct val="90000"/>
              <a:buFont typeface="Arial" pitchFamily="34" charset="0"/>
              <a:buNone/>
              <a:tabLst/>
            </a:pPr>
            <a:r>
              <a:rPr lang="en-US" dirty="0" smtClean="0"/>
              <a:t>Click to add Subtitle</a:t>
            </a:r>
            <a:endParaRPr lang="en-US" dirty="0"/>
          </a:p>
        </p:txBody>
      </p:sp>
      <p:sp>
        <p:nvSpPr>
          <p:cNvPr id="10" name="Text Placeholder 5"/>
          <p:cNvSpPr>
            <a:spLocks noGrp="1"/>
          </p:cNvSpPr>
          <p:nvPr>
            <p:ph type="body" sz="quarter" idx="12"/>
          </p:nvPr>
        </p:nvSpPr>
        <p:spPr>
          <a:xfrm>
            <a:off x="521345" y="1499615"/>
            <a:ext cx="11149439" cy="4846320"/>
          </a:xfrm>
          <a:prstGeom prst="rect">
            <a:avLst/>
          </a:prstGeom>
        </p:spPr>
        <p:txBody>
          <a:bodyPr lIns="0" rIns="0"/>
          <a:lstStyle>
            <a:lvl1pPr>
              <a:defRPr spc="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669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98496"/>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6016494"/>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1"/>
            <a:ext cx="12191135" cy="6858487"/>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3" y="6061767"/>
            <a:ext cx="1522404" cy="326167"/>
          </a:xfrm>
          <a:prstGeom prst="rect">
            <a:avLst/>
          </a:prstGeom>
        </p:spPr>
      </p:pic>
      <p:sp>
        <p:nvSpPr>
          <p:cNvPr id="4" name="Rectangle 3"/>
          <p:cNvSpPr/>
          <p:nvPr userDrawn="1"/>
        </p:nvSpPr>
        <p:spPr bwMode="auto">
          <a:xfrm>
            <a:off x="269239" y="1163068"/>
            <a:ext cx="5989135" cy="3735633"/>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080" rtl="0" eaLnBrk="1" fontAlgn="base" latinLnBrk="0" hangingPunct="1">
              <a:lnSpc>
                <a:spcPct val="90000"/>
              </a:lnSpc>
              <a:spcBef>
                <a:spcPct val="0"/>
              </a:spcBef>
              <a:spcAft>
                <a:spcPct val="0"/>
              </a:spcAft>
              <a:buClrTx/>
              <a:buSzTx/>
              <a:buFontTx/>
              <a:buNone/>
              <a:tabLst/>
              <a:defRPr/>
            </a:pPr>
            <a:r>
              <a:rPr kumimoji="0" lang="en-US" sz="588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Perceptive Pixel (PPI) Strategic Customer Briefing</a:t>
            </a:r>
            <a:br>
              <a:rPr kumimoji="0" lang="en-US" sz="588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br>
            <a:endParaRPr kumimoji="0" lang="en-US" sz="431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l" defTabSz="914080"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November 18th – 20th, 2014</a:t>
            </a:r>
          </a:p>
        </p:txBody>
      </p:sp>
    </p:spTree>
    <p:extLst>
      <p:ext uri="{BB962C8B-B14F-4D97-AF65-F5344CB8AC3E}">
        <p14:creationId xmlns:p14="http://schemas.microsoft.com/office/powerpoint/2010/main" val="3936708904"/>
      </p:ext>
    </p:extLst>
  </p:cSld>
  <p:clrMapOvr>
    <a:masterClrMapping/>
  </p:clrMapOvr>
  <p:transition spd="med">
    <p:pull/>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7419" b="7252"/>
          <a:stretch/>
        </p:blipFill>
        <p:spPr>
          <a:xfrm>
            <a:off x="0" y="-7876"/>
            <a:ext cx="12192000" cy="6873659"/>
          </a:xfrm>
          <a:prstGeom prst="rect">
            <a:avLst/>
          </a:prstGeom>
        </p:spPr>
      </p:pic>
      <p:sp>
        <p:nvSpPr>
          <p:cNvPr id="18" name="Rectangle 17"/>
          <p:cNvSpPr/>
          <p:nvPr userDrawn="1"/>
        </p:nvSpPr>
        <p:spPr bwMode="gray">
          <a:xfrm>
            <a:off x="269239" y="1187621"/>
            <a:ext cx="6274975"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1" cy="2062069"/>
          </a:xfrm>
          <a:noFill/>
        </p:spPr>
        <p:txBody>
          <a:bodyPr vert="horz" wrap="square" lIns="146304" tIns="91440" rIns="146304" bIns="91440" rtlCol="0" anchor="t" anchorCtr="0">
            <a:noAutofit/>
          </a:bodyPr>
          <a:lstStyle>
            <a:lvl1pPr>
              <a:defRPr lang="en-US" sz="5883" spc="-99"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5"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1160649457"/>
      </p:ext>
    </p:extLst>
  </p:cSld>
  <p:clrMapOvr>
    <a:masterClrMapping/>
  </p:clrMapOvr>
  <p:transition spd="med">
    <p:pull/>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2"/>
            <a:ext cx="6273419"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1"/>
            <a:ext cx="9860611" cy="1801436"/>
          </a:xfrm>
          <a:noFill/>
        </p:spPr>
        <p:txBody>
          <a:bodyPr lIns="146304" tIns="91440" rIns="146304" bIns="91440" anchor="t" anchorCtr="0"/>
          <a:lstStyle>
            <a:lvl1pPr>
              <a:defRPr sz="5883"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2811422771"/>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1" y="1187644"/>
            <a:ext cx="986061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7"/>
            <a:ext cx="9859116" cy="2697988"/>
          </a:xfrm>
          <a:noFill/>
        </p:spPr>
        <p:txBody>
          <a:bodyPr tIns="91440" bIns="91440" anchor="t" anchorCtr="0"/>
          <a:lstStyle>
            <a:lvl1pPr>
              <a:defRPr sz="7058" spc="-99"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8"/>
            <a:ext cx="9860675"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056019952"/>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1" y="1187644"/>
            <a:ext cx="986061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7"/>
            <a:ext cx="9859116" cy="2697988"/>
          </a:xfrm>
          <a:noFill/>
        </p:spPr>
        <p:txBody>
          <a:bodyPr tIns="91440" bIns="91440" anchor="t" anchorCtr="0"/>
          <a:lstStyle>
            <a:lvl1pPr>
              <a:defRPr sz="7058" spc="-99"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4837218"/>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defRPr sz="8626" spc="-99"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30030206"/>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344" rtl="0" eaLnBrk="1" latinLnBrk="0" hangingPunct="1">
              <a:lnSpc>
                <a:spcPct val="90000"/>
              </a:lnSpc>
              <a:spcBef>
                <a:spcPct val="0"/>
              </a:spcBef>
              <a:buNone/>
              <a:defRPr lang="en-US" sz="8626" b="0" kern="1200" cap="none" spc="-99"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806402279"/>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344" rtl="0" eaLnBrk="1" latinLnBrk="0" hangingPunct="1">
              <a:lnSpc>
                <a:spcPct val="90000"/>
              </a:lnSpc>
              <a:spcBef>
                <a:spcPct val="0"/>
              </a:spcBef>
              <a:buNone/>
              <a:defRPr lang="en-US" sz="8626" b="0" kern="1200" cap="none" spc="-99"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92343103"/>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8"/>
            <a:ext cx="11655840" cy="2050989"/>
          </a:xfrm>
        </p:spPr>
        <p:txBody>
          <a:bodyPr/>
          <a:lstStyle>
            <a:lvl1pPr marL="0" indent="0">
              <a:buNone/>
              <a:defRPr/>
            </a:lvl1pPr>
            <a:lvl2pPr marL="28011" indent="0">
              <a:buNone/>
              <a:defRPr sz="1961"/>
            </a:lvl2pPr>
            <a:lvl3pPr marL="219423" indent="0">
              <a:buNone/>
              <a:defRPr sz="1961"/>
            </a:lvl3pPr>
            <a:lvl4pPr marL="466856" indent="0">
              <a:buNone/>
              <a:defRPr sz="1765"/>
            </a:lvl4pPr>
            <a:lvl5pPr marL="725183"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170890"/>
      </p:ext>
    </p:extLst>
  </p:cSld>
  <p:clrMapOvr>
    <a:masterClrMapping/>
  </p:clrMapOvr>
  <p:transition spd="med">
    <p:pull/>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8"/>
            <a:ext cx="11655840" cy="2050989"/>
          </a:xfrm>
        </p:spPr>
        <p:txBody>
          <a:bodyPr/>
          <a:lstStyle>
            <a:lvl1pPr marL="0" indent="0">
              <a:buNone/>
              <a:defRPr>
                <a:gradFill>
                  <a:gsLst>
                    <a:gs pos="2920">
                      <a:schemeClr val="tx2"/>
                    </a:gs>
                    <a:gs pos="39000">
                      <a:schemeClr val="tx2"/>
                    </a:gs>
                  </a:gsLst>
                  <a:lin ang="5400000" scaled="0"/>
                </a:gradFill>
              </a:defRPr>
            </a:lvl1pPr>
            <a:lvl2pPr marL="28011" indent="0">
              <a:buNone/>
              <a:defRPr sz="1961"/>
            </a:lvl2pPr>
            <a:lvl3pPr marL="219423" indent="0">
              <a:buNone/>
              <a:defRPr sz="1961"/>
            </a:lvl3pPr>
            <a:lvl4pPr marL="466856" indent="0">
              <a:buNone/>
              <a:defRPr sz="1765"/>
            </a:lvl4pPr>
            <a:lvl5pPr marL="725183"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765844"/>
      </p:ext>
    </p:extLst>
  </p:cSld>
  <p:clrMapOvr>
    <a:masterClrMapping/>
  </p:clrMapOvr>
  <p:transition spd="med">
    <p:pull/>
  </p:transition>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9847"/>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6906072"/>
      </p:ext>
    </p:extLst>
  </p:cSld>
  <p:clrMapOvr>
    <a:masterClrMapping/>
  </p:clrMapOvr>
  <p:transition spd="med">
    <p:pull/>
  </p:transition>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9847"/>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9959759"/>
      </p:ext>
    </p:extLst>
  </p:cSld>
  <p:clrMapOvr>
    <a:masterClrMapping/>
  </p:clrMapOvr>
  <p:transition spd="med">
    <p:pull/>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1809"/>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1809"/>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8297615"/>
      </p:ext>
    </p:extLst>
  </p:cSld>
  <p:clrMapOvr>
    <a:masterClrMapping/>
  </p:clrMapOvr>
  <p:transition spd="med">
    <p:pull/>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1809"/>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1809"/>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611548"/>
      </p:ext>
    </p:extLst>
  </p:cSld>
  <p:clrMapOvr>
    <a:masterClrMapping/>
  </p:clrMapOvr>
  <p:transition spd="med">
    <p:pull/>
  </p:transition>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618152"/>
          </a:xfrm>
        </p:spPr>
        <p:txBody>
          <a:bodyPr wrap="square">
            <a:spAutoFit/>
          </a:bodyPr>
          <a:lstStyle>
            <a:lvl1pPr marL="281670" indent="-281670">
              <a:spcBef>
                <a:spcPts val="1200"/>
              </a:spcBef>
              <a:buClr>
                <a:schemeClr val="tx1"/>
              </a:buClr>
              <a:buFont typeface="Wingdings" panose="05000000000000000000" pitchFamily="2" charset="2"/>
              <a:buChar char="§"/>
              <a:defRPr sz="3529"/>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618152"/>
          </a:xfrm>
        </p:spPr>
        <p:txBody>
          <a:bodyPr wrap="square">
            <a:spAutoFit/>
          </a:bodyPr>
          <a:lstStyle>
            <a:lvl1pPr marL="281670" indent="-281670">
              <a:spcBef>
                <a:spcPts val="1200"/>
              </a:spcBef>
              <a:buClr>
                <a:schemeClr val="tx1"/>
              </a:buClr>
              <a:buFont typeface="Wingdings" panose="05000000000000000000" pitchFamily="2" charset="2"/>
              <a:buChar char="§"/>
              <a:defRPr sz="3529"/>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5267744"/>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618152"/>
          </a:xfrm>
        </p:spPr>
        <p:txBody>
          <a:bodyPr wrap="square">
            <a:spAutoFit/>
          </a:bodyPr>
          <a:lstStyle>
            <a:lvl1pPr marL="281670" indent="-281670">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618152"/>
          </a:xfrm>
        </p:spPr>
        <p:txBody>
          <a:bodyPr wrap="square">
            <a:spAutoFit/>
          </a:bodyPr>
          <a:lstStyle>
            <a:lvl1pPr marL="281670" indent="-281670">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1634023"/>
      </p:ext>
    </p:extLst>
  </p:cSld>
  <p:clrMapOvr>
    <a:masterClrMapping/>
  </p:clrMapOvr>
  <p:transition spd="med">
    <p:pull/>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4997175"/>
      </p:ext>
    </p:extLst>
  </p:cSld>
  <p:clrMapOvr>
    <a:masterClrMapping/>
  </p:clrMapOvr>
  <p:transition spd="med">
    <p:pull/>
  </p:transition>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2479304926"/>
      </p:ext>
    </p:extLst>
  </p:cSld>
  <p:clrMapOvr>
    <a:masterClrMapping/>
  </p:clrMapOvr>
  <p:transition spd="med">
    <p:pull/>
  </p:transition>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3" baseline="0"/>
            </a:lvl1pPr>
          </a:lstStyle>
          <a:p>
            <a:r>
              <a:rPr lang="en-US" smtClean="0"/>
              <a:t>Click to edit Master title style</a:t>
            </a:r>
            <a:endParaRPr lang="en-US" dirty="0"/>
          </a:p>
        </p:txBody>
      </p:sp>
    </p:spTree>
    <p:extLst>
      <p:ext uri="{BB962C8B-B14F-4D97-AF65-F5344CB8AC3E}">
        <p14:creationId xmlns:p14="http://schemas.microsoft.com/office/powerpoint/2010/main" val="3143771344"/>
      </p:ext>
    </p:extLst>
  </p:cSld>
  <p:clrMapOvr>
    <a:masterClrMapping/>
  </p:clrMapOvr>
  <p:transition spd="med">
    <p:pull/>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3" baseline="0"/>
            </a:lvl1pPr>
          </a:lstStyle>
          <a:p>
            <a:r>
              <a:rPr lang="en-US" smtClean="0"/>
              <a:t>Click to edit Master title style</a:t>
            </a:r>
            <a:endParaRPr lang="en-US" dirty="0"/>
          </a:p>
        </p:txBody>
      </p:sp>
    </p:spTree>
    <p:extLst>
      <p:ext uri="{BB962C8B-B14F-4D97-AF65-F5344CB8AC3E}">
        <p14:creationId xmlns:p14="http://schemas.microsoft.com/office/powerpoint/2010/main" val="3750471486"/>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50"/>
            <a:ext cx="9860672" cy="899665"/>
          </a:xfrm>
        </p:spPr>
        <p:txBody>
          <a:bodyPr/>
          <a:lstStyle>
            <a:lvl1pPr marL="228761" indent="-228761">
              <a:defRPr sz="5883"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5"/>
            <a:ext cx="5378549" cy="1053622"/>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578510631"/>
      </p:ext>
    </p:extLst>
  </p:cSld>
  <p:clrMapOvr>
    <a:masterClrMapping/>
  </p:clrMapOvr>
  <p:transition spd="med">
    <p:pull/>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4"/>
            <a:ext cx="9860672" cy="899665"/>
          </a:xfrm>
        </p:spPr>
        <p:txBody>
          <a:bodyPr/>
          <a:lstStyle>
            <a:lvl1pPr marL="277001" indent="-277001">
              <a:tabLst>
                <a:tab pos="277001" algn="l"/>
              </a:tabLst>
              <a:defRPr sz="5883"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4"/>
            <a:ext cx="5378549" cy="1053622"/>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14375135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8008"/>
          </a:xfrm>
        </p:spPr>
        <p:txBody>
          <a:bodyPr/>
          <a:lstStyle>
            <a:lvl1pPr marL="0" indent="0">
              <a:buNone/>
              <a:defRPr sz="5295">
                <a:gradFill>
                  <a:gsLst>
                    <a:gs pos="3333">
                      <a:schemeClr val="tx1"/>
                    </a:gs>
                    <a:gs pos="39000">
                      <a:schemeClr val="tx1"/>
                    </a:gs>
                  </a:gsLst>
                  <a:lin ang="5400000" scaled="0"/>
                </a:gradFill>
              </a:defRPr>
            </a:lvl1pPr>
            <a:lvl2pPr marL="0" indent="0">
              <a:buFontTx/>
              <a:buNone/>
              <a:defRPr sz="1961"/>
            </a:lvl2pPr>
            <a:lvl3pPr marL="224092" indent="0">
              <a:buNone/>
              <a:defRPr/>
            </a:lvl3pPr>
            <a:lvl4pPr marL="448182" indent="0">
              <a:buNone/>
              <a:defRPr/>
            </a:lvl4pPr>
            <a:lvl5pPr marL="672274" indent="0">
              <a:buNone/>
              <a:defRPr/>
            </a:lvl5pPr>
          </a:lstStyle>
          <a:p>
            <a:pPr lvl="0"/>
            <a:r>
              <a:rPr lang="en-US" smtClean="0"/>
              <a:t>Click to edit Master text styles</a:t>
            </a:r>
          </a:p>
        </p:txBody>
      </p:sp>
      <p:sp>
        <p:nvSpPr>
          <p:cNvPr id="4" name="Title 1"/>
          <p:cNvSpPr>
            <a:spLocks noGrp="1"/>
          </p:cNvSpPr>
          <p:nvPr>
            <p:ph type="title"/>
          </p:nvPr>
        </p:nvSpPr>
        <p:spPr>
          <a:xfrm>
            <a:off x="277021" y="1187622"/>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73868001"/>
      </p:ext>
    </p:extLst>
  </p:cSld>
  <p:clrMapOvr>
    <a:masterClrMapping/>
  </p:clrMapOvr>
  <p:transition spd="med">
    <p:pull/>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763531"/>
          </a:xfrm>
        </p:spPr>
        <p:txBody>
          <a:bodyPr/>
          <a:lstStyle>
            <a:lvl1pPr>
              <a:defRPr sz="6471"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7" y="1"/>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830075666"/>
      </p:ext>
    </p:extLst>
  </p:cSld>
  <p:clrMapOvr>
    <a:masterClrMapping/>
  </p:clrMapOvr>
  <p:transition spd="med">
    <p:pull/>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5" y="1217197"/>
            <a:ext cx="5378548" cy="899665"/>
          </a:xfrm>
        </p:spPr>
        <p:txBody>
          <a:bodyPr/>
          <a:lstStyle>
            <a:lvl1pPr>
              <a:defRPr sz="647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1" y="2"/>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661690127"/>
      </p:ext>
    </p:extLst>
  </p:cSld>
  <p:clrMapOvr>
    <a:masterClrMapping/>
  </p:clrMapOvr>
  <p:transition spd="med">
    <p:pull/>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414834"/>
      </p:ext>
    </p:extLst>
  </p:cSld>
  <p:clrMapOvr>
    <a:masterClrMapping/>
  </p:clrMapOvr>
  <p:transition spd="med">
    <p:pull/>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839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89574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791853"/>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3" tIns="45723" rIns="45723" bIns="45723" numCol="1" spcCol="0" rtlCol="0" fromWordArt="0" anchor="ctr" anchorCtr="0" forceAA="0" compatLnSpc="1">
            <a:prstTxWarp prst="textNoShape">
              <a:avLst/>
            </a:prstTxWarp>
            <a:noAutofit/>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2417"/>
            <a:ext cx="11653523" cy="2154777"/>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1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7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6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9288802"/>
      </p:ext>
    </p:extLst>
  </p:cSld>
  <p:clrMapOvr>
    <a:masterClrMapping/>
  </p:clrMapOvr>
  <p:transition spd="med">
    <p:pull/>
  </p:transition>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461101"/>
          </a:xfrm>
          <a:prstGeom prst="rect">
            <a:avLst/>
          </a:prstGeom>
        </p:spPr>
        <p:txBody>
          <a:bodyPr/>
          <a:lstStyle>
            <a:lvl1pPr marL="284784" indent="-284784">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27" indent="-275446">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10" indent="-284784">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01" indent="-224092">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93" indent="-224092">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09470123"/>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926314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45595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0375727"/>
      </p:ext>
    </p:extLst>
  </p:cSld>
  <p:clrMapOvr>
    <a:masterClrMapping/>
  </p:clrMapOvr>
  <p:transition>
    <p:fade/>
  </p:transition>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333000315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30702781"/>
      </p:ext>
    </p:extLst>
  </p:cSld>
  <p:clrMapOvr>
    <a:masterClrMapping/>
  </p:clrMapOvr>
  <p:transition>
    <p:fade/>
  </p:transition>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372599907"/>
      </p:ext>
    </p:extLst>
  </p:cSld>
  <p:clrMapOvr>
    <a:masterClrMapping/>
  </p:clrMapOvr>
  <p:transition>
    <p:fade/>
  </p:transition>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89633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208207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099780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4932753"/>
      </p:ext>
    </p:extLst>
  </p:cSld>
  <p:clrMapOvr>
    <a:masterClrMapping/>
  </p:clrMapOvr>
  <p:transition>
    <p:fade/>
  </p:transition>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412312"/>
      </p:ext>
    </p:extLst>
  </p:cSld>
  <p:clrMapOvr>
    <a:masterClrMapping/>
  </p:clrMapOvr>
  <p:transition>
    <p:fade/>
  </p:transition>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349397662"/>
      </p:ext>
    </p:extLst>
  </p:cSld>
  <p:clrMapOvr>
    <a:masterClrMapping/>
  </p:clrMapOvr>
  <p:transition>
    <p:fade/>
  </p:transition>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 </a:t>
            </a:r>
            <a:r>
              <a:rPr kumimoji="0" lang="en-US" sz="686" b="0" i="0" u="none" strike="noStrike" kern="1200" cap="none" spc="0" normalizeH="0" baseline="0" noProof="0" dirty="0" smtClean="0">
                <a:ln>
                  <a:noFill/>
                </a:ln>
                <a:gradFill>
                  <a:gsLst>
                    <a:gs pos="0">
                      <a:srgbClr val="404040"/>
                    </a:gs>
                    <a:gs pos="100000">
                      <a:srgbClr val="404040"/>
                    </a:gs>
                  </a:gsLst>
                  <a:lin ang="5400000" scaled="0"/>
                </a:gradFill>
                <a:effectLst/>
                <a:uLnTx/>
                <a:uFillTx/>
                <a:latin typeface="Segoe UI"/>
                <a:ea typeface="+mn-ea"/>
                <a:cs typeface="Segoe UI" pitchFamily="34" charset="0"/>
              </a:rPr>
              <a:t>2015 </a:t>
            </a: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4189557908"/>
      </p:ext>
    </p:extLst>
  </p:cSld>
  <p:clrMapOvr>
    <a:masterClrMapping/>
  </p:clrMapOvr>
  <p:transition>
    <p:fade/>
  </p:transition>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9125134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995222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612816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27838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936107"/>
      </p:ext>
    </p:extLst>
  </p:cSld>
  <p:clrMapOvr>
    <a:masterClrMapping/>
  </p:clrMapOvr>
  <p:transition>
    <p:fade/>
  </p:transition>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9573998"/>
      </p:ext>
    </p:extLst>
  </p:cSld>
  <p:clrMapOvr>
    <a:masterClrMapping/>
  </p:clrMapOvr>
  <p:transition>
    <p:fade/>
  </p:transition>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4213326"/>
      </p:ext>
    </p:extLst>
  </p:cSld>
  <p:clrMapOvr>
    <a:masterClrMapping/>
  </p:clrMapOvr>
  <p:transition>
    <p:fade/>
  </p:transition>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4994196"/>
      </p:ext>
    </p:extLst>
  </p:cSld>
  <p:clrMapOvr>
    <a:masterClrMapping/>
  </p:clrMapOvr>
  <p:transition>
    <p:fade/>
  </p:transition>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796481"/>
      </p:ext>
    </p:extLst>
  </p:cSld>
  <p:clrMapOvr>
    <a:masterClrMapping/>
  </p:clrMapOvr>
  <p:transition>
    <p:fade/>
  </p:transition>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1267449"/>
      </p:ext>
    </p:extLst>
  </p:cSld>
  <p:clrMapOvr>
    <a:masterClrMapping/>
  </p:clrMapOvr>
  <p:transition>
    <p:fade/>
  </p:transition>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238890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6516782"/>
      </p:ext>
    </p:extLst>
  </p:cSld>
  <p:clrMapOvr>
    <a:masterClrMapping/>
  </p:clrMapOvr>
  <p:transition>
    <p:fade/>
  </p:transition>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91447968"/>
      </p:ext>
    </p:extLst>
  </p:cSld>
  <p:clrMapOvr>
    <a:masterClrMapping/>
  </p:clrMapOvr>
  <p:transition>
    <p:fade/>
  </p:transition>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5586881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87845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20932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marL="0" marR="0" lvl="0" indent="0" algn="l" defTabSz="913554" rtl="0" eaLnBrk="1" fontAlgn="auto" latinLnBrk="0" hangingPunct="1">
              <a:lnSpc>
                <a:spcPct val="90000"/>
              </a:lnSpc>
              <a:spcBef>
                <a:spcPts val="599"/>
              </a:spcBef>
              <a:spcAft>
                <a:spcPts val="0"/>
              </a:spcAft>
              <a:buClrTx/>
              <a:buSzTx/>
              <a:buFontTx/>
              <a:buNone/>
              <a:tabLst/>
              <a:defRPr/>
            </a:pPr>
            <a:r>
              <a:rPr kumimoji="0" lang="en-US" sz="7193" b="0" i="0" u="none" strike="noStrike" kern="1200" cap="none" spc="0" normalizeH="0" baseline="0" noProof="0" dirty="0" smtClean="0">
                <a:ln>
                  <a:noFill/>
                </a:ln>
                <a:solidFill>
                  <a:prstClr val="white"/>
                </a:solidFill>
                <a:effectLst/>
                <a:uLnTx/>
                <a:uFillTx/>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291098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547815786"/>
      </p:ext>
    </p:extLst>
  </p:cSld>
  <p:clrMapOvr>
    <a:masterClrMapping/>
  </p:clrMapOvr>
  <p:transition>
    <p:fade/>
  </p:transition>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427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60255787"/>
      </p:ext>
    </p:extLst>
  </p:cSld>
  <p:clrMapOvr>
    <a:masterClrMapping/>
  </p:clrMapOvr>
  <p:transition>
    <p:fade/>
  </p:transition>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147303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42765362"/>
      </p:ext>
    </p:extLst>
  </p:cSld>
  <p:clrMapOvr>
    <a:masterClrMapping/>
  </p:clrMapOvr>
  <p:transition>
    <p:fade/>
  </p:transition>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9413842"/>
      </p:ext>
    </p:extLst>
  </p:cSld>
  <p:clrMapOvr>
    <a:masterClrMapping/>
  </p:clrMapOvr>
  <p:transition>
    <p:fade/>
  </p:transition>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379348"/>
      </p:ext>
    </p:extLst>
  </p:cSld>
  <p:clrMapOvr>
    <a:masterClrMapping/>
  </p:clrMapOvr>
  <p:transition>
    <p:fade/>
  </p:transition>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940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4625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529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2269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333333"/>
                    </a:gs>
                    <a:gs pos="100000">
                      <a:srgbClr val="333333"/>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3470728371"/>
      </p:ext>
    </p:extLst>
  </p:cSld>
  <p:clrMapOvr>
    <a:masterClrMapping/>
  </p:clrMapOvr>
  <p:transition>
    <p:fade/>
  </p:transition>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96293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5246524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0520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27172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8" y="6270435"/>
            <a:ext cx="11654367" cy="295466"/>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56915737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slideLayout" Target="../slideLayouts/slideLayout268.xml"/><Relationship Id="rId18" Type="http://schemas.openxmlformats.org/officeDocument/2006/relationships/image" Target="../media/image5.png"/><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17" Type="http://schemas.openxmlformats.org/officeDocument/2006/relationships/theme" Target="../theme/theme10.xml"/><Relationship Id="rId2" Type="http://schemas.openxmlformats.org/officeDocument/2006/relationships/slideLayout" Target="../slideLayouts/slideLayout257.xml"/><Relationship Id="rId16" Type="http://schemas.openxmlformats.org/officeDocument/2006/relationships/slideLayout" Target="../slideLayouts/slideLayout271.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5" Type="http://schemas.openxmlformats.org/officeDocument/2006/relationships/slideLayout" Target="../slideLayouts/slideLayout27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slideLayout" Target="../slideLayouts/slideLayout26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79.xml"/><Relationship Id="rId13" Type="http://schemas.openxmlformats.org/officeDocument/2006/relationships/slideLayout" Target="../slideLayouts/slideLayout284.xml"/><Relationship Id="rId18" Type="http://schemas.openxmlformats.org/officeDocument/2006/relationships/slideLayout" Target="../slideLayouts/slideLayout289.xml"/><Relationship Id="rId26" Type="http://schemas.openxmlformats.org/officeDocument/2006/relationships/slideLayout" Target="../slideLayouts/slideLayout297.xml"/><Relationship Id="rId3" Type="http://schemas.openxmlformats.org/officeDocument/2006/relationships/slideLayout" Target="../slideLayouts/slideLayout274.xml"/><Relationship Id="rId21" Type="http://schemas.openxmlformats.org/officeDocument/2006/relationships/slideLayout" Target="../slideLayouts/slideLayout292.xml"/><Relationship Id="rId7" Type="http://schemas.openxmlformats.org/officeDocument/2006/relationships/slideLayout" Target="../slideLayouts/slideLayout278.xml"/><Relationship Id="rId12" Type="http://schemas.openxmlformats.org/officeDocument/2006/relationships/slideLayout" Target="../slideLayouts/slideLayout283.xml"/><Relationship Id="rId17" Type="http://schemas.openxmlformats.org/officeDocument/2006/relationships/slideLayout" Target="../slideLayouts/slideLayout288.xml"/><Relationship Id="rId25" Type="http://schemas.openxmlformats.org/officeDocument/2006/relationships/slideLayout" Target="../slideLayouts/slideLayout296.xml"/><Relationship Id="rId2" Type="http://schemas.openxmlformats.org/officeDocument/2006/relationships/slideLayout" Target="../slideLayouts/slideLayout273.xml"/><Relationship Id="rId16" Type="http://schemas.openxmlformats.org/officeDocument/2006/relationships/slideLayout" Target="../slideLayouts/slideLayout287.xml"/><Relationship Id="rId20" Type="http://schemas.openxmlformats.org/officeDocument/2006/relationships/slideLayout" Target="../slideLayouts/slideLayout291.xml"/><Relationship Id="rId29" Type="http://schemas.openxmlformats.org/officeDocument/2006/relationships/theme" Target="../theme/theme11.xml"/><Relationship Id="rId1" Type="http://schemas.openxmlformats.org/officeDocument/2006/relationships/slideLayout" Target="../slideLayouts/slideLayout272.xml"/><Relationship Id="rId6" Type="http://schemas.openxmlformats.org/officeDocument/2006/relationships/slideLayout" Target="../slideLayouts/slideLayout277.xml"/><Relationship Id="rId11" Type="http://schemas.openxmlformats.org/officeDocument/2006/relationships/slideLayout" Target="../slideLayouts/slideLayout282.xml"/><Relationship Id="rId24" Type="http://schemas.openxmlformats.org/officeDocument/2006/relationships/slideLayout" Target="../slideLayouts/slideLayout295.xml"/><Relationship Id="rId5" Type="http://schemas.openxmlformats.org/officeDocument/2006/relationships/slideLayout" Target="../slideLayouts/slideLayout276.xml"/><Relationship Id="rId15" Type="http://schemas.openxmlformats.org/officeDocument/2006/relationships/slideLayout" Target="../slideLayouts/slideLayout286.xml"/><Relationship Id="rId23" Type="http://schemas.openxmlformats.org/officeDocument/2006/relationships/slideLayout" Target="../slideLayouts/slideLayout294.xml"/><Relationship Id="rId28" Type="http://schemas.openxmlformats.org/officeDocument/2006/relationships/slideLayout" Target="../slideLayouts/slideLayout299.xml"/><Relationship Id="rId10" Type="http://schemas.openxmlformats.org/officeDocument/2006/relationships/slideLayout" Target="../slideLayouts/slideLayout281.xml"/><Relationship Id="rId19" Type="http://schemas.openxmlformats.org/officeDocument/2006/relationships/slideLayout" Target="../slideLayouts/slideLayout290.xml"/><Relationship Id="rId4" Type="http://schemas.openxmlformats.org/officeDocument/2006/relationships/slideLayout" Target="../slideLayouts/slideLayout275.xml"/><Relationship Id="rId9" Type="http://schemas.openxmlformats.org/officeDocument/2006/relationships/slideLayout" Target="../slideLayouts/slideLayout280.xml"/><Relationship Id="rId14" Type="http://schemas.openxmlformats.org/officeDocument/2006/relationships/slideLayout" Target="../slideLayouts/slideLayout285.xml"/><Relationship Id="rId22" Type="http://schemas.openxmlformats.org/officeDocument/2006/relationships/slideLayout" Target="../slideLayouts/slideLayout293.xml"/><Relationship Id="rId27" Type="http://schemas.openxmlformats.org/officeDocument/2006/relationships/slideLayout" Target="../slideLayouts/slideLayout298.xml"/><Relationship Id="rId30" Type="http://schemas.openxmlformats.org/officeDocument/2006/relationships/image" Target="../media/image2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theme" Target="../theme/theme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theme" Target="../theme/theme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theme" Target="../theme/theme4.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theme" Target="../theme/theme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theme" Target="../theme/theme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18" Type="http://schemas.openxmlformats.org/officeDocument/2006/relationships/slideLayout" Target="../slideLayouts/slideLayout181.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17" Type="http://schemas.openxmlformats.org/officeDocument/2006/relationships/slideLayout" Target="../slideLayouts/slideLayout180.xml"/><Relationship Id="rId2" Type="http://schemas.openxmlformats.org/officeDocument/2006/relationships/slideLayout" Target="../slideLayouts/slideLayout165.xml"/><Relationship Id="rId16" Type="http://schemas.openxmlformats.org/officeDocument/2006/relationships/slideLayout" Target="../slideLayouts/slideLayout179.xml"/><Relationship Id="rId20" Type="http://schemas.openxmlformats.org/officeDocument/2006/relationships/theme" Target="../theme/theme7.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slideLayout" Target="../slideLayouts/slideLayout178.xml"/><Relationship Id="rId10" Type="http://schemas.openxmlformats.org/officeDocument/2006/relationships/slideLayout" Target="../slideLayouts/slideLayout173.xml"/><Relationship Id="rId19" Type="http://schemas.openxmlformats.org/officeDocument/2006/relationships/slideLayout" Target="../slideLayouts/slideLayout182.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slideLayout" Target="../slideLayouts/slideLayout195.xml"/><Relationship Id="rId18" Type="http://schemas.openxmlformats.org/officeDocument/2006/relationships/slideLayout" Target="../slideLayouts/slideLayout200.xml"/><Relationship Id="rId26" Type="http://schemas.openxmlformats.org/officeDocument/2006/relationships/slideLayout" Target="../slideLayouts/slideLayout208.xml"/><Relationship Id="rId39" Type="http://schemas.openxmlformats.org/officeDocument/2006/relationships/slideLayout" Target="../slideLayouts/slideLayout221.xml"/><Relationship Id="rId3" Type="http://schemas.openxmlformats.org/officeDocument/2006/relationships/slideLayout" Target="../slideLayouts/slideLayout185.xml"/><Relationship Id="rId21" Type="http://schemas.openxmlformats.org/officeDocument/2006/relationships/slideLayout" Target="../slideLayouts/slideLayout203.xml"/><Relationship Id="rId34" Type="http://schemas.openxmlformats.org/officeDocument/2006/relationships/slideLayout" Target="../slideLayouts/slideLayout216.xml"/><Relationship Id="rId42" Type="http://schemas.openxmlformats.org/officeDocument/2006/relationships/slideLayout" Target="../slideLayouts/slideLayout224.xml"/><Relationship Id="rId7" Type="http://schemas.openxmlformats.org/officeDocument/2006/relationships/slideLayout" Target="../slideLayouts/slideLayout189.xml"/><Relationship Id="rId12" Type="http://schemas.openxmlformats.org/officeDocument/2006/relationships/slideLayout" Target="../slideLayouts/slideLayout194.xml"/><Relationship Id="rId17" Type="http://schemas.openxmlformats.org/officeDocument/2006/relationships/slideLayout" Target="../slideLayouts/slideLayout199.xml"/><Relationship Id="rId25" Type="http://schemas.openxmlformats.org/officeDocument/2006/relationships/slideLayout" Target="../slideLayouts/slideLayout207.xml"/><Relationship Id="rId33" Type="http://schemas.openxmlformats.org/officeDocument/2006/relationships/slideLayout" Target="../slideLayouts/slideLayout215.xml"/><Relationship Id="rId38" Type="http://schemas.openxmlformats.org/officeDocument/2006/relationships/slideLayout" Target="../slideLayouts/slideLayout220.xml"/><Relationship Id="rId2" Type="http://schemas.openxmlformats.org/officeDocument/2006/relationships/slideLayout" Target="../slideLayouts/slideLayout184.xml"/><Relationship Id="rId16" Type="http://schemas.openxmlformats.org/officeDocument/2006/relationships/slideLayout" Target="../slideLayouts/slideLayout198.xml"/><Relationship Id="rId20" Type="http://schemas.openxmlformats.org/officeDocument/2006/relationships/slideLayout" Target="../slideLayouts/slideLayout202.xml"/><Relationship Id="rId29" Type="http://schemas.openxmlformats.org/officeDocument/2006/relationships/slideLayout" Target="../slideLayouts/slideLayout211.xml"/><Relationship Id="rId41" Type="http://schemas.openxmlformats.org/officeDocument/2006/relationships/slideLayout" Target="../slideLayouts/slideLayout223.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24" Type="http://schemas.openxmlformats.org/officeDocument/2006/relationships/slideLayout" Target="../slideLayouts/slideLayout206.xml"/><Relationship Id="rId32" Type="http://schemas.openxmlformats.org/officeDocument/2006/relationships/slideLayout" Target="../slideLayouts/slideLayout214.xml"/><Relationship Id="rId37" Type="http://schemas.openxmlformats.org/officeDocument/2006/relationships/slideLayout" Target="../slideLayouts/slideLayout219.xml"/><Relationship Id="rId40" Type="http://schemas.openxmlformats.org/officeDocument/2006/relationships/slideLayout" Target="../slideLayouts/slideLayout222.xml"/><Relationship Id="rId5" Type="http://schemas.openxmlformats.org/officeDocument/2006/relationships/slideLayout" Target="../slideLayouts/slideLayout187.xml"/><Relationship Id="rId15" Type="http://schemas.openxmlformats.org/officeDocument/2006/relationships/slideLayout" Target="../slideLayouts/slideLayout197.xml"/><Relationship Id="rId23" Type="http://schemas.openxmlformats.org/officeDocument/2006/relationships/slideLayout" Target="../slideLayouts/slideLayout205.xml"/><Relationship Id="rId28" Type="http://schemas.openxmlformats.org/officeDocument/2006/relationships/slideLayout" Target="../slideLayouts/slideLayout210.xml"/><Relationship Id="rId36" Type="http://schemas.openxmlformats.org/officeDocument/2006/relationships/slideLayout" Target="../slideLayouts/slideLayout218.xml"/><Relationship Id="rId10" Type="http://schemas.openxmlformats.org/officeDocument/2006/relationships/slideLayout" Target="../slideLayouts/slideLayout192.xml"/><Relationship Id="rId19" Type="http://schemas.openxmlformats.org/officeDocument/2006/relationships/slideLayout" Target="../slideLayouts/slideLayout201.xml"/><Relationship Id="rId31" Type="http://schemas.openxmlformats.org/officeDocument/2006/relationships/slideLayout" Target="../slideLayouts/slideLayout213.xml"/><Relationship Id="rId44" Type="http://schemas.openxmlformats.org/officeDocument/2006/relationships/image" Target="../media/image14.png"/><Relationship Id="rId4" Type="http://schemas.openxmlformats.org/officeDocument/2006/relationships/slideLayout" Target="../slideLayouts/slideLayout186.xml"/><Relationship Id="rId9" Type="http://schemas.openxmlformats.org/officeDocument/2006/relationships/slideLayout" Target="../slideLayouts/slideLayout191.xml"/><Relationship Id="rId14" Type="http://schemas.openxmlformats.org/officeDocument/2006/relationships/slideLayout" Target="../slideLayouts/slideLayout196.xml"/><Relationship Id="rId22" Type="http://schemas.openxmlformats.org/officeDocument/2006/relationships/slideLayout" Target="../slideLayouts/slideLayout204.xml"/><Relationship Id="rId27" Type="http://schemas.openxmlformats.org/officeDocument/2006/relationships/slideLayout" Target="../slideLayouts/slideLayout209.xml"/><Relationship Id="rId30" Type="http://schemas.openxmlformats.org/officeDocument/2006/relationships/slideLayout" Target="../slideLayouts/slideLayout212.xml"/><Relationship Id="rId35" Type="http://schemas.openxmlformats.org/officeDocument/2006/relationships/slideLayout" Target="../slideLayouts/slideLayout217.xml"/><Relationship Id="rId43"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32.xml"/><Relationship Id="rId13" Type="http://schemas.openxmlformats.org/officeDocument/2006/relationships/slideLayout" Target="../slideLayouts/slideLayout237.xml"/><Relationship Id="rId18" Type="http://schemas.openxmlformats.org/officeDocument/2006/relationships/slideLayout" Target="../slideLayouts/slideLayout242.xml"/><Relationship Id="rId26" Type="http://schemas.openxmlformats.org/officeDocument/2006/relationships/slideLayout" Target="../slideLayouts/slideLayout250.xml"/><Relationship Id="rId3" Type="http://schemas.openxmlformats.org/officeDocument/2006/relationships/slideLayout" Target="../slideLayouts/slideLayout227.xml"/><Relationship Id="rId21" Type="http://schemas.openxmlformats.org/officeDocument/2006/relationships/slideLayout" Target="../slideLayouts/slideLayout245.xml"/><Relationship Id="rId7" Type="http://schemas.openxmlformats.org/officeDocument/2006/relationships/slideLayout" Target="../slideLayouts/slideLayout231.xml"/><Relationship Id="rId12" Type="http://schemas.openxmlformats.org/officeDocument/2006/relationships/slideLayout" Target="../slideLayouts/slideLayout236.xml"/><Relationship Id="rId17" Type="http://schemas.openxmlformats.org/officeDocument/2006/relationships/slideLayout" Target="../slideLayouts/slideLayout241.xml"/><Relationship Id="rId25" Type="http://schemas.openxmlformats.org/officeDocument/2006/relationships/slideLayout" Target="../slideLayouts/slideLayout249.xml"/><Relationship Id="rId33" Type="http://schemas.openxmlformats.org/officeDocument/2006/relationships/image" Target="../media/image20.png"/><Relationship Id="rId2" Type="http://schemas.openxmlformats.org/officeDocument/2006/relationships/slideLayout" Target="../slideLayouts/slideLayout226.xml"/><Relationship Id="rId16" Type="http://schemas.openxmlformats.org/officeDocument/2006/relationships/slideLayout" Target="../slideLayouts/slideLayout240.xml"/><Relationship Id="rId20" Type="http://schemas.openxmlformats.org/officeDocument/2006/relationships/slideLayout" Target="../slideLayouts/slideLayout244.xml"/><Relationship Id="rId29" Type="http://schemas.openxmlformats.org/officeDocument/2006/relationships/slideLayout" Target="../slideLayouts/slideLayout253.xml"/><Relationship Id="rId1" Type="http://schemas.openxmlformats.org/officeDocument/2006/relationships/slideLayout" Target="../slideLayouts/slideLayout225.xml"/><Relationship Id="rId6" Type="http://schemas.openxmlformats.org/officeDocument/2006/relationships/slideLayout" Target="../slideLayouts/slideLayout230.xml"/><Relationship Id="rId11" Type="http://schemas.openxmlformats.org/officeDocument/2006/relationships/slideLayout" Target="../slideLayouts/slideLayout235.xml"/><Relationship Id="rId24" Type="http://schemas.openxmlformats.org/officeDocument/2006/relationships/slideLayout" Target="../slideLayouts/slideLayout248.xml"/><Relationship Id="rId32" Type="http://schemas.openxmlformats.org/officeDocument/2006/relationships/theme" Target="../theme/theme9.xml"/><Relationship Id="rId5" Type="http://schemas.openxmlformats.org/officeDocument/2006/relationships/slideLayout" Target="../slideLayouts/slideLayout229.xml"/><Relationship Id="rId15" Type="http://schemas.openxmlformats.org/officeDocument/2006/relationships/slideLayout" Target="../slideLayouts/slideLayout239.xml"/><Relationship Id="rId23" Type="http://schemas.openxmlformats.org/officeDocument/2006/relationships/slideLayout" Target="../slideLayouts/slideLayout247.xml"/><Relationship Id="rId28" Type="http://schemas.openxmlformats.org/officeDocument/2006/relationships/slideLayout" Target="../slideLayouts/slideLayout252.xml"/><Relationship Id="rId10" Type="http://schemas.openxmlformats.org/officeDocument/2006/relationships/slideLayout" Target="../slideLayouts/slideLayout234.xml"/><Relationship Id="rId19" Type="http://schemas.openxmlformats.org/officeDocument/2006/relationships/slideLayout" Target="../slideLayouts/slideLayout243.xml"/><Relationship Id="rId31" Type="http://schemas.openxmlformats.org/officeDocument/2006/relationships/slideLayout" Target="../slideLayouts/slideLayout255.xml"/><Relationship Id="rId4" Type="http://schemas.openxmlformats.org/officeDocument/2006/relationships/slideLayout" Target="../slideLayouts/slideLayout228.xml"/><Relationship Id="rId9" Type="http://schemas.openxmlformats.org/officeDocument/2006/relationships/slideLayout" Target="../slideLayouts/slideLayout233.xml"/><Relationship Id="rId14" Type="http://schemas.openxmlformats.org/officeDocument/2006/relationships/slideLayout" Target="../slideLayouts/slideLayout238.xml"/><Relationship Id="rId22" Type="http://schemas.openxmlformats.org/officeDocument/2006/relationships/slideLayout" Target="../slideLayouts/slideLayout246.xml"/><Relationship Id="rId27" Type="http://schemas.openxmlformats.org/officeDocument/2006/relationships/slideLayout" Target="../slideLayouts/slideLayout251.xml"/><Relationship Id="rId30" Type="http://schemas.openxmlformats.org/officeDocument/2006/relationships/slideLayout" Target="../slideLayouts/slideLayout2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1452295"/>
      </p:ext>
    </p:extLst>
  </p:cSld>
  <p:clrMap bg1="lt1" tx1="dk1" bg2="lt2" tx2="dk2" accent1="accent1" accent2="accent2" accent3="accent3" accent4="accent4" accent5="accent5" accent6="accent6" hlink="hlink" folHlink="folHlink"/>
  <p:sldLayoutIdLst>
    <p:sldLayoutId id="2147485211" r:id="rId1"/>
    <p:sldLayoutId id="2147485212" r:id="rId2"/>
    <p:sldLayoutId id="2147485213" r:id="rId3"/>
    <p:sldLayoutId id="2147485214" r:id="rId4"/>
    <p:sldLayoutId id="2147485215" r:id="rId5"/>
    <p:sldLayoutId id="2147485216" r:id="rId6"/>
    <p:sldLayoutId id="2147485217" r:id="rId7"/>
    <p:sldLayoutId id="2147485218" r:id="rId8"/>
    <p:sldLayoutId id="2147485219" r:id="rId9"/>
    <p:sldLayoutId id="2147485220" r:id="rId10"/>
    <p:sldLayoutId id="2147485221" r:id="rId11"/>
    <p:sldLayoutId id="2147485222" r:id="rId12"/>
    <p:sldLayoutId id="2147485223" r:id="rId13"/>
    <p:sldLayoutId id="2147485224" r:id="rId14"/>
    <p:sldLayoutId id="2147485225" r:id="rId15"/>
    <p:sldLayoutId id="2147485226" r:id="rId1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50000852"/>
      </p:ext>
    </p:extLst>
  </p:cSld>
  <p:clrMap bg1="lt1" tx1="dk1" bg2="lt2" tx2="dk2" accent1="accent1" accent2="accent2" accent3="accent3" accent4="accent4" accent5="accent5" accent6="accent6" hlink="hlink" folHlink="folHlink"/>
  <p:sldLayoutIdLst>
    <p:sldLayoutId id="2147485228" r:id="rId1"/>
    <p:sldLayoutId id="2147485229" r:id="rId2"/>
    <p:sldLayoutId id="2147485230" r:id="rId3"/>
    <p:sldLayoutId id="2147485231" r:id="rId4"/>
    <p:sldLayoutId id="2147485232" r:id="rId5"/>
    <p:sldLayoutId id="2147485233" r:id="rId6"/>
    <p:sldLayoutId id="2147485234" r:id="rId7"/>
    <p:sldLayoutId id="2147485235" r:id="rId8"/>
    <p:sldLayoutId id="2147485236" r:id="rId9"/>
    <p:sldLayoutId id="2147485237" r:id="rId10"/>
    <p:sldLayoutId id="2147485238" r:id="rId11"/>
    <p:sldLayoutId id="2147485239" r:id="rId12"/>
    <p:sldLayoutId id="2147485240" r:id="rId13"/>
    <p:sldLayoutId id="2147485241" r:id="rId14"/>
    <p:sldLayoutId id="2147485242" r:id="rId15"/>
    <p:sldLayoutId id="2147485243" r:id="rId16"/>
    <p:sldLayoutId id="2147485244" r:id="rId17"/>
    <p:sldLayoutId id="2147485245" r:id="rId18"/>
    <p:sldLayoutId id="2147485246" r:id="rId19"/>
    <p:sldLayoutId id="2147485247" r:id="rId20"/>
    <p:sldLayoutId id="2147485248" r:id="rId21"/>
    <p:sldLayoutId id="2147485249" r:id="rId22"/>
    <p:sldLayoutId id="2147485250" r:id="rId23"/>
    <p:sldLayoutId id="2147485251" r:id="rId24"/>
    <p:sldLayoutId id="2147485252" r:id="rId25"/>
    <p:sldLayoutId id="2147485253" r:id="rId26"/>
    <p:sldLayoutId id="2147485254" r:id="rId27"/>
    <p:sldLayoutId id="2147485255"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206" r:id="rId34"/>
    <p:sldLayoutId id="2147485208"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30342"/>
      </p:ext>
    </p:extLst>
  </p:cSld>
  <p:clrMap bg1="lt1" tx1="dk1" bg2="lt2" tx2="dk2" accent1="accent1" accent2="accent2" accent3="accent3" accent4="accent4" accent5="accent5" accent6="accent6" hlink="hlink" folHlink="folHlink"/>
  <p:sldLayoutIdLst>
    <p:sldLayoutId id="2147485072" r:id="rId1"/>
    <p:sldLayoutId id="2147485073" r:id="rId2"/>
    <p:sldLayoutId id="2147485074" r:id="rId3"/>
    <p:sldLayoutId id="2147485077" r:id="rId4"/>
    <p:sldLayoutId id="2147485078" r:id="rId5"/>
    <p:sldLayoutId id="2147485079" r:id="rId6"/>
    <p:sldLayoutId id="2147485080" r:id="rId7"/>
    <p:sldLayoutId id="2147485081" r:id="rId8"/>
    <p:sldLayoutId id="2147485082" r:id="rId9"/>
    <p:sldLayoutId id="2147485083" r:id="rId10"/>
    <p:sldLayoutId id="2147485084" r:id="rId11"/>
    <p:sldLayoutId id="2147485085" r:id="rId12"/>
    <p:sldLayoutId id="2147485086" r:id="rId13"/>
    <p:sldLayoutId id="2147485087" r:id="rId14"/>
    <p:sldLayoutId id="2147485088" r:id="rId15"/>
    <p:sldLayoutId id="2147485089" r:id="rId16"/>
    <p:sldLayoutId id="214748509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2597" rtl="0" eaLnBrk="1" latinLnBrk="0" hangingPunct="1">
        <a:lnSpc>
          <a:spcPct val="90000"/>
        </a:lnSpc>
        <a:spcBef>
          <a:spcPct val="0"/>
        </a:spcBef>
        <a:buNone/>
        <a:defRPr lang="en-US" sz="5488"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0" marR="0" indent="0" algn="l" defTabSz="912597" rtl="0" eaLnBrk="1" fontAlgn="auto" latinLnBrk="0" hangingPunct="1">
        <a:lnSpc>
          <a:spcPct val="100000"/>
        </a:lnSpc>
        <a:spcBef>
          <a:spcPts val="0"/>
        </a:spcBef>
        <a:spcAft>
          <a:spcPts val="600"/>
        </a:spcAft>
        <a:buClrTx/>
        <a:buSzPct val="90000"/>
        <a:buFont typeface="Arial" pitchFamily="34" charset="0"/>
        <a:buNone/>
        <a:tabLst/>
        <a:defRPr sz="2352" kern="1200" spc="-71" baseline="0">
          <a:solidFill>
            <a:schemeClr val="accent4">
              <a:lumMod val="50000"/>
              <a:alpha val="99000"/>
            </a:schemeClr>
          </a:solidFill>
          <a:latin typeface="+mn-lt"/>
          <a:ea typeface="+mn-ea"/>
          <a:cs typeface="+mn-cs"/>
        </a:defRPr>
      </a:lvl1pPr>
      <a:lvl2pPr marL="402512"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764" kern="1200" spc="0" baseline="0">
          <a:solidFill>
            <a:schemeClr val="accent4">
              <a:lumMod val="50000"/>
              <a:alpha val="99000"/>
            </a:schemeClr>
          </a:solidFill>
          <a:latin typeface="+mn-lt"/>
          <a:ea typeface="+mn-ea"/>
          <a:cs typeface="+mn-cs"/>
        </a:defRPr>
      </a:lvl2pPr>
      <a:lvl3pPr marL="567324" marR="0" indent="-164812" algn="l" defTabSz="912597" rtl="0" eaLnBrk="1" fontAlgn="auto" latinLnBrk="0" hangingPunct="1">
        <a:lnSpc>
          <a:spcPct val="100000"/>
        </a:lnSpc>
        <a:spcBef>
          <a:spcPts val="0"/>
        </a:spcBef>
        <a:spcAft>
          <a:spcPts val="1200"/>
        </a:spcAft>
        <a:buClrTx/>
        <a:buSzPct val="90000"/>
        <a:buFont typeface="Wingdings" pitchFamily="2" charset="2"/>
        <a:buChar char=""/>
        <a:tabLst/>
        <a:defRPr sz="1568" kern="1200" spc="0" baseline="0">
          <a:solidFill>
            <a:schemeClr val="accent4">
              <a:lumMod val="50000"/>
              <a:alpha val="99000"/>
            </a:schemeClr>
          </a:solidFill>
          <a:latin typeface="+mn-lt"/>
          <a:ea typeface="+mn-ea"/>
          <a:cs typeface="+mn-cs"/>
        </a:defRPr>
      </a:lvl3pPr>
      <a:lvl4pPr marL="74005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4pPr>
      <a:lvl5pPr marL="91278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5pPr>
      <a:lvl6pPr marL="2509644"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59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2242"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785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2597" rtl="0" eaLnBrk="1" latinLnBrk="0" hangingPunct="1">
        <a:defRPr sz="1862" kern="1200">
          <a:solidFill>
            <a:schemeClr val="tx1"/>
          </a:solidFill>
          <a:latin typeface="+mn-lt"/>
          <a:ea typeface="+mn-ea"/>
          <a:cs typeface="+mn-cs"/>
        </a:defRPr>
      </a:lvl1pPr>
      <a:lvl2pPr marL="456297" algn="l" defTabSz="912597" rtl="0" eaLnBrk="1" latinLnBrk="0" hangingPunct="1">
        <a:defRPr sz="1862" kern="1200">
          <a:solidFill>
            <a:schemeClr val="tx1"/>
          </a:solidFill>
          <a:latin typeface="+mn-lt"/>
          <a:ea typeface="+mn-ea"/>
          <a:cs typeface="+mn-cs"/>
        </a:defRPr>
      </a:lvl2pPr>
      <a:lvl3pPr marL="912597" algn="l" defTabSz="912597" rtl="0" eaLnBrk="1" latinLnBrk="0" hangingPunct="1">
        <a:defRPr sz="1862" kern="1200">
          <a:solidFill>
            <a:schemeClr val="tx1"/>
          </a:solidFill>
          <a:latin typeface="+mn-lt"/>
          <a:ea typeface="+mn-ea"/>
          <a:cs typeface="+mn-cs"/>
        </a:defRPr>
      </a:lvl3pPr>
      <a:lvl4pPr marL="1368896" algn="l" defTabSz="912597" rtl="0" eaLnBrk="1" latinLnBrk="0" hangingPunct="1">
        <a:defRPr sz="1862" kern="1200">
          <a:solidFill>
            <a:schemeClr val="tx1"/>
          </a:solidFill>
          <a:latin typeface="+mn-lt"/>
          <a:ea typeface="+mn-ea"/>
          <a:cs typeface="+mn-cs"/>
        </a:defRPr>
      </a:lvl4pPr>
      <a:lvl5pPr marL="1825198" algn="l" defTabSz="912597" rtl="0" eaLnBrk="1" latinLnBrk="0" hangingPunct="1">
        <a:defRPr sz="1862" kern="1200">
          <a:solidFill>
            <a:schemeClr val="tx1"/>
          </a:solidFill>
          <a:latin typeface="+mn-lt"/>
          <a:ea typeface="+mn-ea"/>
          <a:cs typeface="+mn-cs"/>
        </a:defRPr>
      </a:lvl5pPr>
      <a:lvl6pPr marL="2281497" algn="l" defTabSz="912597" rtl="0" eaLnBrk="1" latinLnBrk="0" hangingPunct="1">
        <a:defRPr sz="1862" kern="1200">
          <a:solidFill>
            <a:schemeClr val="tx1"/>
          </a:solidFill>
          <a:latin typeface="+mn-lt"/>
          <a:ea typeface="+mn-ea"/>
          <a:cs typeface="+mn-cs"/>
        </a:defRPr>
      </a:lvl6pPr>
      <a:lvl7pPr marL="2737794" algn="l" defTabSz="912597" rtl="0" eaLnBrk="1" latinLnBrk="0" hangingPunct="1">
        <a:defRPr sz="1862" kern="1200">
          <a:solidFill>
            <a:schemeClr val="tx1"/>
          </a:solidFill>
          <a:latin typeface="+mn-lt"/>
          <a:ea typeface="+mn-ea"/>
          <a:cs typeface="+mn-cs"/>
        </a:defRPr>
      </a:lvl7pPr>
      <a:lvl8pPr marL="3194093" algn="l" defTabSz="912597" rtl="0" eaLnBrk="1" latinLnBrk="0" hangingPunct="1">
        <a:defRPr sz="1862" kern="1200">
          <a:solidFill>
            <a:schemeClr val="tx1"/>
          </a:solidFill>
          <a:latin typeface="+mn-lt"/>
          <a:ea typeface="+mn-ea"/>
          <a:cs typeface="+mn-cs"/>
        </a:defRPr>
      </a:lvl8pPr>
      <a:lvl9pPr marL="3650393" algn="l" defTabSz="912597"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505415"/>
      </p:ext>
    </p:extLst>
  </p:cSld>
  <p:clrMap bg1="lt1" tx1="dk1" bg2="lt2" tx2="dk2" accent1="accent1" accent2="accent2" accent3="accent3" accent4="accent4" accent5="accent5" accent6="accent6" hlink="hlink" folHlink="folHlink"/>
  <p:sldLayoutIdLst>
    <p:sldLayoutId id="2147485092" r:id="rId1"/>
    <p:sldLayoutId id="2147485093" r:id="rId2"/>
    <p:sldLayoutId id="2147485094" r:id="rId3"/>
    <p:sldLayoutId id="2147485095"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2597" rtl="0" eaLnBrk="1" latinLnBrk="0" hangingPunct="1">
        <a:lnSpc>
          <a:spcPct val="90000"/>
        </a:lnSpc>
        <a:spcBef>
          <a:spcPct val="0"/>
        </a:spcBef>
        <a:buNone/>
        <a:defRPr lang="en-US" sz="5488"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0" marR="0" indent="0" algn="l" defTabSz="912597" rtl="0" eaLnBrk="1" fontAlgn="auto" latinLnBrk="0" hangingPunct="1">
        <a:lnSpc>
          <a:spcPct val="100000"/>
        </a:lnSpc>
        <a:spcBef>
          <a:spcPts val="0"/>
        </a:spcBef>
        <a:spcAft>
          <a:spcPts val="600"/>
        </a:spcAft>
        <a:buClrTx/>
        <a:buSzPct val="90000"/>
        <a:buFont typeface="Arial" pitchFamily="34" charset="0"/>
        <a:buNone/>
        <a:tabLst/>
        <a:defRPr sz="2352" kern="1200" spc="-71" baseline="0">
          <a:solidFill>
            <a:schemeClr val="accent4">
              <a:lumMod val="50000"/>
              <a:alpha val="99000"/>
            </a:schemeClr>
          </a:solidFill>
          <a:latin typeface="+mn-lt"/>
          <a:ea typeface="+mn-ea"/>
          <a:cs typeface="+mn-cs"/>
        </a:defRPr>
      </a:lvl1pPr>
      <a:lvl2pPr marL="402512"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764" kern="1200" spc="0" baseline="0">
          <a:solidFill>
            <a:schemeClr val="accent4">
              <a:lumMod val="50000"/>
              <a:alpha val="99000"/>
            </a:schemeClr>
          </a:solidFill>
          <a:latin typeface="+mn-lt"/>
          <a:ea typeface="+mn-ea"/>
          <a:cs typeface="+mn-cs"/>
        </a:defRPr>
      </a:lvl2pPr>
      <a:lvl3pPr marL="567324" marR="0" indent="-164812" algn="l" defTabSz="912597" rtl="0" eaLnBrk="1" fontAlgn="auto" latinLnBrk="0" hangingPunct="1">
        <a:lnSpc>
          <a:spcPct val="100000"/>
        </a:lnSpc>
        <a:spcBef>
          <a:spcPts val="0"/>
        </a:spcBef>
        <a:spcAft>
          <a:spcPts val="1200"/>
        </a:spcAft>
        <a:buClrTx/>
        <a:buSzPct val="90000"/>
        <a:buFont typeface="Wingdings" pitchFamily="2" charset="2"/>
        <a:buChar char=""/>
        <a:tabLst/>
        <a:defRPr sz="1568" kern="1200" spc="0" baseline="0">
          <a:solidFill>
            <a:schemeClr val="accent4">
              <a:lumMod val="50000"/>
              <a:alpha val="99000"/>
            </a:schemeClr>
          </a:solidFill>
          <a:latin typeface="+mn-lt"/>
          <a:ea typeface="+mn-ea"/>
          <a:cs typeface="+mn-cs"/>
        </a:defRPr>
      </a:lvl3pPr>
      <a:lvl4pPr marL="74005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4pPr>
      <a:lvl5pPr marL="91278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5pPr>
      <a:lvl6pPr marL="2509644"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59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2242"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785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2597" rtl="0" eaLnBrk="1" latinLnBrk="0" hangingPunct="1">
        <a:defRPr sz="1862" kern="1200">
          <a:solidFill>
            <a:schemeClr val="tx1"/>
          </a:solidFill>
          <a:latin typeface="+mn-lt"/>
          <a:ea typeface="+mn-ea"/>
          <a:cs typeface="+mn-cs"/>
        </a:defRPr>
      </a:lvl1pPr>
      <a:lvl2pPr marL="456297" algn="l" defTabSz="912597" rtl="0" eaLnBrk="1" latinLnBrk="0" hangingPunct="1">
        <a:defRPr sz="1862" kern="1200">
          <a:solidFill>
            <a:schemeClr val="tx1"/>
          </a:solidFill>
          <a:latin typeface="+mn-lt"/>
          <a:ea typeface="+mn-ea"/>
          <a:cs typeface="+mn-cs"/>
        </a:defRPr>
      </a:lvl2pPr>
      <a:lvl3pPr marL="912597" algn="l" defTabSz="912597" rtl="0" eaLnBrk="1" latinLnBrk="0" hangingPunct="1">
        <a:defRPr sz="1862" kern="1200">
          <a:solidFill>
            <a:schemeClr val="tx1"/>
          </a:solidFill>
          <a:latin typeface="+mn-lt"/>
          <a:ea typeface="+mn-ea"/>
          <a:cs typeface="+mn-cs"/>
        </a:defRPr>
      </a:lvl3pPr>
      <a:lvl4pPr marL="1368896" algn="l" defTabSz="912597" rtl="0" eaLnBrk="1" latinLnBrk="0" hangingPunct="1">
        <a:defRPr sz="1862" kern="1200">
          <a:solidFill>
            <a:schemeClr val="tx1"/>
          </a:solidFill>
          <a:latin typeface="+mn-lt"/>
          <a:ea typeface="+mn-ea"/>
          <a:cs typeface="+mn-cs"/>
        </a:defRPr>
      </a:lvl4pPr>
      <a:lvl5pPr marL="1825198" algn="l" defTabSz="912597" rtl="0" eaLnBrk="1" latinLnBrk="0" hangingPunct="1">
        <a:defRPr sz="1862" kern="1200">
          <a:solidFill>
            <a:schemeClr val="tx1"/>
          </a:solidFill>
          <a:latin typeface="+mn-lt"/>
          <a:ea typeface="+mn-ea"/>
          <a:cs typeface="+mn-cs"/>
        </a:defRPr>
      </a:lvl5pPr>
      <a:lvl6pPr marL="2281497" algn="l" defTabSz="912597" rtl="0" eaLnBrk="1" latinLnBrk="0" hangingPunct="1">
        <a:defRPr sz="1862" kern="1200">
          <a:solidFill>
            <a:schemeClr val="tx1"/>
          </a:solidFill>
          <a:latin typeface="+mn-lt"/>
          <a:ea typeface="+mn-ea"/>
          <a:cs typeface="+mn-cs"/>
        </a:defRPr>
      </a:lvl6pPr>
      <a:lvl7pPr marL="2737794" algn="l" defTabSz="912597" rtl="0" eaLnBrk="1" latinLnBrk="0" hangingPunct="1">
        <a:defRPr sz="1862" kern="1200">
          <a:solidFill>
            <a:schemeClr val="tx1"/>
          </a:solidFill>
          <a:latin typeface="+mn-lt"/>
          <a:ea typeface="+mn-ea"/>
          <a:cs typeface="+mn-cs"/>
        </a:defRPr>
      </a:lvl7pPr>
      <a:lvl8pPr marL="3194093" algn="l" defTabSz="912597" rtl="0" eaLnBrk="1" latinLnBrk="0" hangingPunct="1">
        <a:defRPr sz="1862" kern="1200">
          <a:solidFill>
            <a:schemeClr val="tx1"/>
          </a:solidFill>
          <a:latin typeface="+mn-lt"/>
          <a:ea typeface="+mn-ea"/>
          <a:cs typeface="+mn-cs"/>
        </a:defRPr>
      </a:lvl8pPr>
      <a:lvl9pPr marL="3650393" algn="l" defTabSz="912597" rtl="0" eaLnBrk="1" latinLnBrk="0" hangingPunct="1">
        <a:defRPr sz="18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161839"/>
      </p:ext>
    </p:extLst>
  </p:cSld>
  <p:clrMap bg1="lt1" tx1="dk1" bg2="lt2" tx2="dk2" accent1="accent1" accent2="accent2" accent3="accent3" accent4="accent4" accent5="accent5" accent6="accent6" hlink="hlink" folHlink="folHlink"/>
  <p:sldLayoutIdLst>
    <p:sldLayoutId id="2147485112" r:id="rId1"/>
    <p:sldLayoutId id="2147485113" r:id="rId2"/>
    <p:sldLayoutId id="2147485114" r:id="rId3"/>
    <p:sldLayoutId id="2147485115" r:id="rId4"/>
    <p:sldLayoutId id="2147485116" r:id="rId5"/>
    <p:sldLayoutId id="2147485117" r:id="rId6"/>
    <p:sldLayoutId id="2147485118" r:id="rId7"/>
    <p:sldLayoutId id="2147485119" r:id="rId8"/>
    <p:sldLayoutId id="2147485120" r:id="rId9"/>
    <p:sldLayoutId id="2147485121" r:id="rId10"/>
    <p:sldLayoutId id="2147485122" r:id="rId11"/>
    <p:sldLayoutId id="2147485123" r:id="rId12"/>
    <p:sldLayoutId id="2147485124" r:id="rId13"/>
    <p:sldLayoutId id="2147485125" r:id="rId14"/>
    <p:sldLayoutId id="2147485126" r:id="rId15"/>
    <p:sldLayoutId id="2147485127" r:id="rId16"/>
    <p:sldLayoutId id="2147485128" r:id="rId17"/>
    <p:sldLayoutId id="2147485129" r:id="rId18"/>
    <p:sldLayoutId id="214748513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2597" rtl="0" eaLnBrk="1" latinLnBrk="0" hangingPunct="1">
        <a:lnSpc>
          <a:spcPct val="90000"/>
        </a:lnSpc>
        <a:spcBef>
          <a:spcPct val="0"/>
        </a:spcBef>
        <a:buNone/>
        <a:defRPr lang="en-US" sz="5488"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0" marR="0" indent="0" algn="l" defTabSz="912597" rtl="0" eaLnBrk="1" fontAlgn="auto" latinLnBrk="0" hangingPunct="1">
        <a:lnSpc>
          <a:spcPct val="100000"/>
        </a:lnSpc>
        <a:spcBef>
          <a:spcPts val="0"/>
        </a:spcBef>
        <a:spcAft>
          <a:spcPts val="600"/>
        </a:spcAft>
        <a:buClrTx/>
        <a:buSzPct val="90000"/>
        <a:buFont typeface="Arial" pitchFamily="34" charset="0"/>
        <a:buNone/>
        <a:tabLst/>
        <a:defRPr sz="2352" kern="1200" spc="-71" baseline="0">
          <a:solidFill>
            <a:schemeClr val="accent4">
              <a:lumMod val="50000"/>
              <a:alpha val="99000"/>
            </a:schemeClr>
          </a:solidFill>
          <a:latin typeface="+mn-lt"/>
          <a:ea typeface="+mn-ea"/>
          <a:cs typeface="+mn-cs"/>
        </a:defRPr>
      </a:lvl1pPr>
      <a:lvl2pPr marL="402512"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764" kern="1200" spc="0" baseline="0">
          <a:solidFill>
            <a:schemeClr val="accent4">
              <a:lumMod val="50000"/>
              <a:alpha val="99000"/>
            </a:schemeClr>
          </a:solidFill>
          <a:latin typeface="+mn-lt"/>
          <a:ea typeface="+mn-ea"/>
          <a:cs typeface="+mn-cs"/>
        </a:defRPr>
      </a:lvl2pPr>
      <a:lvl3pPr marL="567324" marR="0" indent="-164812" algn="l" defTabSz="912597" rtl="0" eaLnBrk="1" fontAlgn="auto" latinLnBrk="0" hangingPunct="1">
        <a:lnSpc>
          <a:spcPct val="100000"/>
        </a:lnSpc>
        <a:spcBef>
          <a:spcPts val="0"/>
        </a:spcBef>
        <a:spcAft>
          <a:spcPts val="1200"/>
        </a:spcAft>
        <a:buClrTx/>
        <a:buSzPct val="90000"/>
        <a:buFont typeface="Wingdings" pitchFamily="2" charset="2"/>
        <a:buChar char=""/>
        <a:tabLst/>
        <a:defRPr sz="1568" kern="1200" spc="0" baseline="0">
          <a:solidFill>
            <a:schemeClr val="accent4">
              <a:lumMod val="50000"/>
              <a:alpha val="99000"/>
            </a:schemeClr>
          </a:solidFill>
          <a:latin typeface="+mn-lt"/>
          <a:ea typeface="+mn-ea"/>
          <a:cs typeface="+mn-cs"/>
        </a:defRPr>
      </a:lvl3pPr>
      <a:lvl4pPr marL="74005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4pPr>
      <a:lvl5pPr marL="91278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5pPr>
      <a:lvl6pPr marL="2509644"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59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2242"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785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2597" rtl="0" eaLnBrk="1" latinLnBrk="0" hangingPunct="1">
        <a:defRPr sz="1862" kern="1200">
          <a:solidFill>
            <a:schemeClr val="tx1"/>
          </a:solidFill>
          <a:latin typeface="+mn-lt"/>
          <a:ea typeface="+mn-ea"/>
          <a:cs typeface="+mn-cs"/>
        </a:defRPr>
      </a:lvl1pPr>
      <a:lvl2pPr marL="456297" algn="l" defTabSz="912597" rtl="0" eaLnBrk="1" latinLnBrk="0" hangingPunct="1">
        <a:defRPr sz="1862" kern="1200">
          <a:solidFill>
            <a:schemeClr val="tx1"/>
          </a:solidFill>
          <a:latin typeface="+mn-lt"/>
          <a:ea typeface="+mn-ea"/>
          <a:cs typeface="+mn-cs"/>
        </a:defRPr>
      </a:lvl2pPr>
      <a:lvl3pPr marL="912597" algn="l" defTabSz="912597" rtl="0" eaLnBrk="1" latinLnBrk="0" hangingPunct="1">
        <a:defRPr sz="1862" kern="1200">
          <a:solidFill>
            <a:schemeClr val="tx1"/>
          </a:solidFill>
          <a:latin typeface="+mn-lt"/>
          <a:ea typeface="+mn-ea"/>
          <a:cs typeface="+mn-cs"/>
        </a:defRPr>
      </a:lvl3pPr>
      <a:lvl4pPr marL="1368896" algn="l" defTabSz="912597" rtl="0" eaLnBrk="1" latinLnBrk="0" hangingPunct="1">
        <a:defRPr sz="1862" kern="1200">
          <a:solidFill>
            <a:schemeClr val="tx1"/>
          </a:solidFill>
          <a:latin typeface="+mn-lt"/>
          <a:ea typeface="+mn-ea"/>
          <a:cs typeface="+mn-cs"/>
        </a:defRPr>
      </a:lvl4pPr>
      <a:lvl5pPr marL="1825198" algn="l" defTabSz="912597" rtl="0" eaLnBrk="1" latinLnBrk="0" hangingPunct="1">
        <a:defRPr sz="1862" kern="1200">
          <a:solidFill>
            <a:schemeClr val="tx1"/>
          </a:solidFill>
          <a:latin typeface="+mn-lt"/>
          <a:ea typeface="+mn-ea"/>
          <a:cs typeface="+mn-cs"/>
        </a:defRPr>
      </a:lvl5pPr>
      <a:lvl6pPr marL="2281497" algn="l" defTabSz="912597" rtl="0" eaLnBrk="1" latinLnBrk="0" hangingPunct="1">
        <a:defRPr sz="1862" kern="1200">
          <a:solidFill>
            <a:schemeClr val="tx1"/>
          </a:solidFill>
          <a:latin typeface="+mn-lt"/>
          <a:ea typeface="+mn-ea"/>
          <a:cs typeface="+mn-cs"/>
        </a:defRPr>
      </a:lvl6pPr>
      <a:lvl7pPr marL="2737794" algn="l" defTabSz="912597" rtl="0" eaLnBrk="1" latinLnBrk="0" hangingPunct="1">
        <a:defRPr sz="1862" kern="1200">
          <a:solidFill>
            <a:schemeClr val="tx1"/>
          </a:solidFill>
          <a:latin typeface="+mn-lt"/>
          <a:ea typeface="+mn-ea"/>
          <a:cs typeface="+mn-cs"/>
        </a:defRPr>
      </a:lvl7pPr>
      <a:lvl8pPr marL="3194093" algn="l" defTabSz="912597" rtl="0" eaLnBrk="1" latinLnBrk="0" hangingPunct="1">
        <a:defRPr sz="1862" kern="1200">
          <a:solidFill>
            <a:schemeClr val="tx1"/>
          </a:solidFill>
          <a:latin typeface="+mn-lt"/>
          <a:ea typeface="+mn-ea"/>
          <a:cs typeface="+mn-cs"/>
        </a:defRPr>
      </a:lvl8pPr>
      <a:lvl9pPr marL="3650393" algn="l" defTabSz="912597" rtl="0" eaLnBrk="1" latinLnBrk="0" hangingPunct="1">
        <a:defRPr sz="1862"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2177447578"/>
      </p:ext>
    </p:extLst>
  </p:cSld>
  <p:clrMap bg1="lt1" tx1="dk1" bg2="lt2" tx2="dk2" accent1="accent1" accent2="accent2" accent3="accent3" accent4="accent4" accent5="accent5" accent6="accent6" hlink="hlink" folHlink="folHlink"/>
  <p:sldLayoutIdLst>
    <p:sldLayoutId id="2147485132" r:id="rId1"/>
    <p:sldLayoutId id="2147485133" r:id="rId2"/>
    <p:sldLayoutId id="2147485134" r:id="rId3"/>
    <p:sldLayoutId id="2147485135" r:id="rId4"/>
    <p:sldLayoutId id="2147485136" r:id="rId5"/>
    <p:sldLayoutId id="2147485137" r:id="rId6"/>
    <p:sldLayoutId id="2147485138" r:id="rId7"/>
    <p:sldLayoutId id="2147485139" r:id="rId8"/>
    <p:sldLayoutId id="2147485140" r:id="rId9"/>
    <p:sldLayoutId id="2147485141" r:id="rId10"/>
    <p:sldLayoutId id="2147485142" r:id="rId11"/>
    <p:sldLayoutId id="2147485143" r:id="rId12"/>
    <p:sldLayoutId id="2147485144" r:id="rId13"/>
    <p:sldLayoutId id="2147485145" r:id="rId14"/>
    <p:sldLayoutId id="2147485146" r:id="rId15"/>
    <p:sldLayoutId id="2147485147" r:id="rId16"/>
    <p:sldLayoutId id="2147485148" r:id="rId17"/>
    <p:sldLayoutId id="2147485149" r:id="rId18"/>
    <p:sldLayoutId id="2147485150" r:id="rId19"/>
    <p:sldLayoutId id="2147485151" r:id="rId20"/>
    <p:sldLayoutId id="2147485152" r:id="rId21"/>
    <p:sldLayoutId id="2147485153" r:id="rId22"/>
    <p:sldLayoutId id="2147485154" r:id="rId23"/>
    <p:sldLayoutId id="2147485155" r:id="rId24"/>
    <p:sldLayoutId id="2147485156" r:id="rId25"/>
    <p:sldLayoutId id="2147485157" r:id="rId26"/>
    <p:sldLayoutId id="2147485158" r:id="rId27"/>
    <p:sldLayoutId id="2147485159" r:id="rId28"/>
    <p:sldLayoutId id="2147485160" r:id="rId29"/>
    <p:sldLayoutId id="2147485161" r:id="rId30"/>
    <p:sldLayoutId id="2147485162" r:id="rId31"/>
    <p:sldLayoutId id="2147485163" r:id="rId32"/>
    <p:sldLayoutId id="2147485164" r:id="rId33"/>
    <p:sldLayoutId id="2147485165" r:id="rId34"/>
    <p:sldLayoutId id="2147485166" r:id="rId35"/>
    <p:sldLayoutId id="2147485167" r:id="rId36"/>
    <p:sldLayoutId id="2147485168" r:id="rId37"/>
    <p:sldLayoutId id="2147485169" r:id="rId38"/>
    <p:sldLayoutId id="2147485170" r:id="rId39"/>
    <p:sldLayoutId id="2147485171" r:id="rId40"/>
    <p:sldLayoutId id="2147485172" r:id="rId41"/>
    <p:sldLayoutId id="2147485173" r:id="rId4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9"/>
            <a:ext cx="11653521" cy="2249847"/>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3" y="1906413"/>
            <a:ext cx="4214127" cy="401304"/>
          </a:xfrm>
          <a:prstGeom prst="rect">
            <a:avLst/>
          </a:prstGeom>
        </p:spPr>
      </p:pic>
    </p:spTree>
    <p:extLst>
      <p:ext uri="{BB962C8B-B14F-4D97-AF65-F5344CB8AC3E}">
        <p14:creationId xmlns:p14="http://schemas.microsoft.com/office/powerpoint/2010/main" val="2185095146"/>
      </p:ext>
    </p:extLst>
  </p:cSld>
  <p:clrMap bg1="lt1" tx1="dk1" bg2="lt2" tx2="dk2" accent1="accent1" accent2="accent2" accent3="accent3" accent4="accent4" accent5="accent5" accent6="accent6" hlink="hlink" folHlink="folHlink"/>
  <p:sldLayoutIdLst>
    <p:sldLayoutId id="2147485175" r:id="rId1"/>
    <p:sldLayoutId id="2147485176" r:id="rId2"/>
    <p:sldLayoutId id="2147485177" r:id="rId3"/>
    <p:sldLayoutId id="2147485178" r:id="rId4"/>
    <p:sldLayoutId id="2147485179" r:id="rId5"/>
    <p:sldLayoutId id="2147485180" r:id="rId6"/>
    <p:sldLayoutId id="2147485181" r:id="rId7"/>
    <p:sldLayoutId id="2147485182" r:id="rId8"/>
    <p:sldLayoutId id="2147485183" r:id="rId9"/>
    <p:sldLayoutId id="2147485184" r:id="rId10"/>
    <p:sldLayoutId id="2147485185" r:id="rId11"/>
    <p:sldLayoutId id="2147485186" r:id="rId12"/>
    <p:sldLayoutId id="2147485187" r:id="rId13"/>
    <p:sldLayoutId id="2147485188" r:id="rId14"/>
    <p:sldLayoutId id="2147485189" r:id="rId15"/>
    <p:sldLayoutId id="2147485190" r:id="rId16"/>
    <p:sldLayoutId id="2147485191" r:id="rId17"/>
    <p:sldLayoutId id="2147485192" r:id="rId18"/>
    <p:sldLayoutId id="2147485193" r:id="rId19"/>
    <p:sldLayoutId id="2147485194" r:id="rId20"/>
    <p:sldLayoutId id="2147485195" r:id="rId21"/>
    <p:sldLayoutId id="2147485196" r:id="rId22"/>
    <p:sldLayoutId id="2147485197" r:id="rId23"/>
    <p:sldLayoutId id="2147485198" r:id="rId24"/>
    <p:sldLayoutId id="2147485199" r:id="rId25"/>
    <p:sldLayoutId id="2147485200" r:id="rId26"/>
    <p:sldLayoutId id="2147485201" r:id="rId27"/>
    <p:sldLayoutId id="2147485202" r:id="rId28"/>
    <p:sldLayoutId id="2147485203" r:id="rId29"/>
    <p:sldLayoutId id="2147485204" r:id="rId30"/>
    <p:sldLayoutId id="2147485205" r:id="rId31"/>
  </p:sldLayoutIdLst>
  <p:transition spd="med">
    <p:pull/>
  </p:transition>
  <p:timing>
    <p:tnLst>
      <p:par>
        <p:cTn id="1" dur="indefinite" restart="never" nodeType="tmRoot"/>
      </p:par>
    </p:tnLst>
  </p:timing>
  <p:txStyles>
    <p:titleStyle>
      <a:lvl1pPr algn="l" defTabSz="914344" rtl="0" eaLnBrk="1" latinLnBrk="0" hangingPunct="1">
        <a:lnSpc>
          <a:spcPct val="90000"/>
        </a:lnSpc>
        <a:spcBef>
          <a:spcPct val="0"/>
        </a:spcBef>
        <a:buNone/>
        <a:defRPr lang="en-US" sz="529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37" marR="0" indent="-336137"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76" marR="0" indent="-236541"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19" marR="0" indent="-224092"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09" marR="0" indent="-224092"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00" marR="0" indent="-224092"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44" rtl="0" eaLnBrk="1" latinLnBrk="0" hangingPunct="1">
        <a:defRPr sz="1765" kern="1200">
          <a:solidFill>
            <a:schemeClr val="tx1"/>
          </a:solidFill>
          <a:latin typeface="+mn-lt"/>
          <a:ea typeface="+mn-ea"/>
          <a:cs typeface="+mn-cs"/>
        </a:defRPr>
      </a:lvl1pPr>
      <a:lvl2pPr marL="457171" algn="l" defTabSz="914344" rtl="0" eaLnBrk="1" latinLnBrk="0" hangingPunct="1">
        <a:defRPr sz="1765" kern="1200">
          <a:solidFill>
            <a:schemeClr val="tx1"/>
          </a:solidFill>
          <a:latin typeface="+mn-lt"/>
          <a:ea typeface="+mn-ea"/>
          <a:cs typeface="+mn-cs"/>
        </a:defRPr>
      </a:lvl2pPr>
      <a:lvl3pPr marL="914344" algn="l" defTabSz="914344" rtl="0" eaLnBrk="1" latinLnBrk="0" hangingPunct="1">
        <a:defRPr sz="1765" kern="1200">
          <a:solidFill>
            <a:schemeClr val="tx1"/>
          </a:solidFill>
          <a:latin typeface="+mn-lt"/>
          <a:ea typeface="+mn-ea"/>
          <a:cs typeface="+mn-cs"/>
        </a:defRPr>
      </a:lvl3pPr>
      <a:lvl4pPr marL="1371516" algn="l" defTabSz="914344" rtl="0" eaLnBrk="1" latinLnBrk="0" hangingPunct="1">
        <a:defRPr sz="1765" kern="1200">
          <a:solidFill>
            <a:schemeClr val="tx1"/>
          </a:solidFill>
          <a:latin typeface="+mn-lt"/>
          <a:ea typeface="+mn-ea"/>
          <a:cs typeface="+mn-cs"/>
        </a:defRPr>
      </a:lvl4pPr>
      <a:lvl5pPr marL="1828689" algn="l" defTabSz="914344" rtl="0" eaLnBrk="1" latinLnBrk="0" hangingPunct="1">
        <a:defRPr sz="1765" kern="1200">
          <a:solidFill>
            <a:schemeClr val="tx1"/>
          </a:solidFill>
          <a:latin typeface="+mn-lt"/>
          <a:ea typeface="+mn-ea"/>
          <a:cs typeface="+mn-cs"/>
        </a:defRPr>
      </a:lvl5pPr>
      <a:lvl6pPr marL="2285862" algn="l" defTabSz="914344" rtl="0" eaLnBrk="1" latinLnBrk="0" hangingPunct="1">
        <a:defRPr sz="1765" kern="1200">
          <a:solidFill>
            <a:schemeClr val="tx1"/>
          </a:solidFill>
          <a:latin typeface="+mn-lt"/>
          <a:ea typeface="+mn-ea"/>
          <a:cs typeface="+mn-cs"/>
        </a:defRPr>
      </a:lvl6pPr>
      <a:lvl7pPr marL="2743033" algn="l" defTabSz="914344" rtl="0" eaLnBrk="1" latinLnBrk="0" hangingPunct="1">
        <a:defRPr sz="1765" kern="1200">
          <a:solidFill>
            <a:schemeClr val="tx1"/>
          </a:solidFill>
          <a:latin typeface="+mn-lt"/>
          <a:ea typeface="+mn-ea"/>
          <a:cs typeface="+mn-cs"/>
        </a:defRPr>
      </a:lvl7pPr>
      <a:lvl8pPr marL="3200204" algn="l" defTabSz="914344" rtl="0" eaLnBrk="1" latinLnBrk="0" hangingPunct="1">
        <a:defRPr sz="1765" kern="1200">
          <a:solidFill>
            <a:schemeClr val="tx1"/>
          </a:solidFill>
          <a:latin typeface="+mn-lt"/>
          <a:ea typeface="+mn-ea"/>
          <a:cs typeface="+mn-cs"/>
        </a:defRPr>
      </a:lvl8pPr>
      <a:lvl9pPr marL="3657378" algn="l" defTabSz="914344"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73.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7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7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3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 Services</a:t>
            </a:r>
            <a:r>
              <a:rPr lang="en-GB" dirty="0" smtClean="0"/>
              <a:t/>
            </a:r>
            <a:br>
              <a:rPr lang="en-GB" dirty="0" smtClean="0"/>
            </a:br>
            <a:r>
              <a:rPr lang="en-GB" sz="3600" dirty="0" smtClean="0"/>
              <a:t>Windows 10 Developer Workshop</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520221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App Service</a:t>
            </a:r>
            <a:endParaRPr lang="en-GB" dirty="0"/>
          </a:p>
        </p:txBody>
      </p:sp>
      <p:sp>
        <p:nvSpPr>
          <p:cNvPr id="3" name="Text Placeholder 2"/>
          <p:cNvSpPr>
            <a:spLocks noGrp="1"/>
          </p:cNvSpPr>
          <p:nvPr>
            <p:ph type="body" sz="quarter" idx="10"/>
          </p:nvPr>
        </p:nvSpPr>
        <p:spPr>
          <a:xfrm>
            <a:off x="269239" y="1189177"/>
            <a:ext cx="11653523" cy="5226046"/>
          </a:xfrm>
        </p:spPr>
        <p:txBody>
          <a:bodyPr/>
          <a:lstStyle/>
          <a:p>
            <a:pPr>
              <a:lnSpc>
                <a:spcPct val="100000"/>
              </a:lnSpc>
            </a:pP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xml</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version</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1.0</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encoding</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utf-8</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&lt;</a:t>
            </a:r>
            <a:r>
              <a:rPr lang="en-GB" sz="1800" b="0" dirty="0" smtClean="0">
                <a:solidFill>
                  <a:srgbClr val="A31515"/>
                </a:solidFill>
                <a:highlight>
                  <a:srgbClr val="FFFFFF"/>
                </a:highlight>
                <a:latin typeface="Consolas" panose="020B0609020204030204" pitchFamily="49" charset="0"/>
              </a:rPr>
              <a:t>Package</a:t>
            </a:r>
            <a:r>
              <a:rPr lang="en-GB" sz="1800" b="0" dirty="0" smtClean="0">
                <a:solidFill>
                  <a:srgbClr val="0000FF"/>
                </a:solidFill>
                <a:highlight>
                  <a:srgbClr val="FFFFFF"/>
                </a:highlight>
                <a:latin typeface="Consolas" panose="020B0609020204030204" pitchFamily="49" charset="0"/>
              </a:rPr>
              <a:t> </a:t>
            </a:r>
            <a:r>
              <a:rPr lang="en-GB" sz="1800" b="0" dirty="0" err="1" smtClean="0">
                <a:solidFill>
                  <a:srgbClr val="FF0000"/>
                </a:solidFill>
                <a:highlight>
                  <a:srgbClr val="FFFFFF"/>
                </a:highlight>
                <a:latin typeface="Consolas" panose="020B0609020204030204" pitchFamily="49" charset="0"/>
              </a:rPr>
              <a:t>xmlns</a:t>
            </a:r>
            <a:r>
              <a:rPr lang="en-GB" sz="1800" b="0" dirty="0" smtClean="0">
                <a:solidFill>
                  <a:srgbClr val="0000FF"/>
                </a:solidFill>
                <a:highlight>
                  <a:srgbClr val="FFFFFF"/>
                </a:highlight>
                <a:latin typeface="Consolas" panose="020B0609020204030204" pitchFamily="49" charset="0"/>
              </a:rPr>
              <a:t>=</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http</a:t>
            </a:r>
            <a:r>
              <a:rPr lang="en-GB" sz="1800" b="0" dirty="0">
                <a:solidFill>
                  <a:srgbClr val="0000FF"/>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schemas.microsoft.com/</a:t>
            </a:r>
            <a:r>
              <a:rPr lang="en-GB" sz="1800" b="0" dirty="0" err="1" smtClean="0">
                <a:solidFill>
                  <a:srgbClr val="0000FF"/>
                </a:solidFill>
                <a:highlight>
                  <a:srgbClr val="FFFFFF"/>
                </a:highlight>
                <a:latin typeface="Consolas" panose="020B0609020204030204" pitchFamily="49" charset="0"/>
              </a:rPr>
              <a:t>appx</a:t>
            </a:r>
            <a:r>
              <a:rPr lang="en-GB" sz="1800" b="0" dirty="0" smtClean="0">
                <a:solidFill>
                  <a:srgbClr val="0000FF"/>
                </a:solidFill>
                <a:highlight>
                  <a:srgbClr val="FFFFFF"/>
                </a:highlight>
                <a:latin typeface="Consolas" panose="020B0609020204030204" pitchFamily="49" charset="0"/>
              </a:rPr>
              <a:t>/manifest/foundation/windows10</a:t>
            </a:r>
            <a:r>
              <a:rPr lang="en-GB" sz="1800" b="0" dirty="0" smtClean="0">
                <a:solidFill>
                  <a:srgbClr val="000000"/>
                </a:solidFill>
                <a:highlight>
                  <a:srgbClr val="FFFFFF"/>
                </a:highlight>
                <a:latin typeface="Consolas" panose="020B0609020204030204" pitchFamily="49" charset="0"/>
              </a:rPr>
              <a:t>" ... </a:t>
            </a:r>
            <a:r>
              <a:rPr lang="en-GB" sz="1800" b="0" dirty="0" smtClean="0">
                <a:solidFill>
                  <a:srgbClr val="0000FF"/>
                </a:solidFill>
                <a:highlight>
                  <a:srgbClr val="FFFFFF"/>
                </a:highlight>
                <a:latin typeface="Consolas" panose="020B0609020204030204" pitchFamily="49" charset="0"/>
              </a:rPr>
              <a:t>&gt;</a:t>
            </a:r>
            <a:endParaRPr lang="en-GB" sz="1800" b="0" dirty="0">
              <a:solidFill>
                <a:srgbClr val="000000"/>
              </a:solidFill>
              <a:highlight>
                <a:srgbClr val="FFFFFF"/>
              </a:highlight>
              <a:latin typeface="Consolas" panose="020B0609020204030204" pitchFamily="49" charset="0"/>
            </a:endParaRPr>
          </a:p>
          <a:p>
            <a:pPr>
              <a:lnSpc>
                <a:spcPct val="100000"/>
              </a:lnSpc>
            </a:pP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Id</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App</a:t>
            </a:r>
            <a:r>
              <a:rPr lang="en-GB" sz="1800" b="0" dirty="0" smtClean="0">
                <a:solidFill>
                  <a:srgbClr val="000000"/>
                </a:solidFill>
                <a:highlight>
                  <a:srgbClr val="FFFFFF"/>
                </a:highlight>
                <a:latin typeface="Consolas" panose="020B0609020204030204" pitchFamily="49" charset="0"/>
              </a:rPr>
              <a:t>“</a:t>
            </a:r>
            <a:br>
              <a:rPr lang="en-GB" sz="1800" b="0" dirty="0" smtClean="0">
                <a:solidFill>
                  <a:srgbClr val="000000"/>
                </a:solidFill>
                <a:highlight>
                  <a:srgbClr val="FFFFFF"/>
                </a:highlight>
                <a:latin typeface="Consolas" panose="020B0609020204030204" pitchFamily="49" charset="0"/>
              </a:rPr>
            </a:br>
            <a:r>
              <a:rPr lang="en-GB" sz="1800" b="0" dirty="0" smtClean="0">
                <a:solidFill>
                  <a:srgbClr val="000000"/>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   ...   &gt;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Extensions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uap:Extension</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Category</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smtClean="0">
                <a:solidFill>
                  <a:srgbClr val="0000FF"/>
                </a:solidFill>
                <a:highlight>
                  <a:srgbClr val="FFFFFF"/>
                </a:highlight>
                <a:latin typeface="Consolas" panose="020B0609020204030204" pitchFamily="49" charset="0"/>
              </a:rPr>
              <a:t>windows.appService</a:t>
            </a:r>
            <a:r>
              <a:rPr lang="en-GB" sz="1800" b="0" dirty="0" smtClean="0">
                <a:solidFill>
                  <a:srgbClr val="000000"/>
                </a:solidFill>
                <a:highlight>
                  <a:srgbClr val="FFFFFF"/>
                </a:highlight>
                <a:latin typeface="Consolas" panose="020B0609020204030204" pitchFamily="49" charset="0"/>
              </a:rPr>
              <a:t>“</a:t>
            </a:r>
            <a:br>
              <a:rPr lang="en-GB" sz="1800" b="0" dirty="0" smtClean="0">
                <a:solidFill>
                  <a:srgbClr val="000000"/>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err="1">
                <a:solidFill>
                  <a:srgbClr val="FF0000"/>
                </a:solidFill>
                <a:highlight>
                  <a:srgbClr val="FFFFFF"/>
                </a:highlight>
                <a:latin typeface="Consolas" panose="020B0609020204030204" pitchFamily="49" charset="0"/>
              </a:rPr>
              <a:t>EntryPoint</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AppServicesDemoTask.AppServiceTask</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uap:AppService</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Name</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microsoftDX-appservicesdemo</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uap:Extension</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Extensions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Capabilities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Capability</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Name</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internetClient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Capabilities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Package</a:t>
            </a:r>
            <a:r>
              <a:rPr lang="en-GB" sz="1800" b="0" dirty="0">
                <a:solidFill>
                  <a:srgbClr val="0000FF"/>
                </a:solidFill>
                <a:highlight>
                  <a:srgbClr val="FFFFFF"/>
                </a:highlight>
                <a:latin typeface="Consolas" panose="020B0609020204030204" pitchFamily="49" charset="0"/>
              </a:rPr>
              <a:t>&gt;</a:t>
            </a:r>
            <a:endParaRPr lang="en-GB" sz="1800" b="0" dirty="0"/>
          </a:p>
        </p:txBody>
      </p:sp>
      <p:sp>
        <p:nvSpPr>
          <p:cNvPr id="6" name="Rectangle 5"/>
          <p:cNvSpPr/>
          <p:nvPr/>
        </p:nvSpPr>
        <p:spPr bwMode="auto">
          <a:xfrm>
            <a:off x="3244175" y="3236685"/>
            <a:ext cx="6257843" cy="31165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p:cNvSpPr/>
          <p:nvPr/>
        </p:nvSpPr>
        <p:spPr bwMode="auto">
          <a:xfrm>
            <a:off x="3638248" y="3526568"/>
            <a:ext cx="4419600" cy="32697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22813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2500"/>
                            </p:stCondLst>
                            <p:childTnLst>
                              <p:par>
                                <p:cTn id="9" presetID="1" presetClass="exit" presetSubtype="0" fill="hold" grpId="1" nodeType="afterEffect">
                                  <p:stCondLst>
                                    <p:cond delay="500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7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Two-way Communication</a:t>
            </a:r>
            <a:endParaRPr lang="en-GB" dirty="0"/>
          </a:p>
        </p:txBody>
      </p:sp>
      <p:sp>
        <p:nvSpPr>
          <p:cNvPr id="5" name="Text Placeholder 4"/>
          <p:cNvSpPr>
            <a:spLocks noGrp="1"/>
          </p:cNvSpPr>
          <p:nvPr>
            <p:ph type="body" sz="quarter" idx="10"/>
          </p:nvPr>
        </p:nvSpPr>
        <p:spPr>
          <a:xfrm>
            <a:off x="269239" y="1189177"/>
            <a:ext cx="11653523" cy="4788427"/>
          </a:xfrm>
        </p:spPr>
        <p:txBody>
          <a:bodyPr/>
          <a:lstStyle/>
          <a:p>
            <a:r>
              <a:rPr lang="en-GB" dirty="0" smtClean="0"/>
              <a:t>Client and server can keep a two-way chatty communication channel open</a:t>
            </a:r>
          </a:p>
          <a:p>
            <a:r>
              <a:rPr lang="en-GB" sz="3200" dirty="0" smtClean="0">
                <a:latin typeface="+mn-lt"/>
              </a:rPr>
              <a:t>Client can attach a </a:t>
            </a:r>
            <a:r>
              <a:rPr lang="en-GB" sz="3200" dirty="0" err="1" smtClean="0">
                <a:latin typeface="+mn-lt"/>
              </a:rPr>
              <a:t>RequestReceived</a:t>
            </a:r>
            <a:r>
              <a:rPr lang="en-GB" sz="3200" dirty="0" smtClean="0">
                <a:latin typeface="+mn-lt"/>
              </a:rPr>
              <a:t> event handler to its own </a:t>
            </a:r>
            <a:r>
              <a:rPr lang="en-GB" sz="3200" dirty="0" err="1" smtClean="0">
                <a:latin typeface="+mn-lt"/>
              </a:rPr>
              <a:t>AppServiceConnection</a:t>
            </a:r>
            <a:r>
              <a:rPr lang="en-GB" sz="3200" dirty="0" smtClean="0">
                <a:latin typeface="+mn-lt"/>
              </a:rPr>
              <a:t> instance</a:t>
            </a:r>
          </a:p>
          <a:p>
            <a:endParaRPr lang="en-GB" dirty="0" smtClean="0">
              <a:latin typeface="+mn-lt"/>
            </a:endParaRPr>
          </a:p>
          <a:p>
            <a:endParaRPr lang="en-GB" dirty="0" smtClean="0">
              <a:latin typeface="+mn-lt"/>
            </a:endParaRPr>
          </a:p>
          <a:p>
            <a:endParaRPr lang="en-GB" dirty="0">
              <a:latin typeface="+mn-lt"/>
            </a:endParaRPr>
          </a:p>
          <a:p>
            <a:r>
              <a:rPr lang="en-GB" sz="3200" dirty="0" smtClean="0">
                <a:latin typeface="+mn-lt"/>
              </a:rPr>
              <a:t>Both client and server can send and receive messages</a:t>
            </a:r>
            <a:endParaRPr lang="en-GB" sz="3200" dirty="0">
              <a:latin typeface="+mn-lt"/>
            </a:endParaRPr>
          </a:p>
        </p:txBody>
      </p:sp>
      <p:sp>
        <p:nvSpPr>
          <p:cNvPr id="6" name="Rectangle 5"/>
          <p:cNvSpPr/>
          <p:nvPr/>
        </p:nvSpPr>
        <p:spPr>
          <a:xfrm>
            <a:off x="361000" y="3723750"/>
            <a:ext cx="11249247"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AppServiceConnectionStatus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connectionStatus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GB"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await</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connection.OpenAsync</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if</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connectionStatus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GB" sz="18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AppServiceConnectionStatus</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.Success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n-ea"/>
                <a:cs typeface="+mn-cs"/>
              </a:rPr>
              <a:t>connection.RequestReceived</a:t>
            </a:r>
            <a:r>
              <a:rPr kumimoji="0" lang="en-GB" sz="18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n-ea"/>
                <a:cs typeface="+mn-cs"/>
              </a:rPr>
              <a:t>OnRequestReceived</a:t>
            </a:r>
            <a:r>
              <a:rPr kumimoji="0" lang="en-GB" sz="18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n-ea"/>
                <a:cs typeface="+mn-cs"/>
              </a:rPr>
              <a:t>;</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n-ea"/>
                <a:cs typeface="+mn-cs"/>
              </a:rPr>
              <a:t>}</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endParaRPr kumimoji="0" lang="en-GB" sz="1800" b="0" i="0" u="none" strike="noStrike" kern="1200" cap="none" spc="0" normalizeH="0" baseline="0" noProof="0" dirty="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337665522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US" dirty="0" smtClean="0"/>
              <a:t>Lab: </a:t>
            </a:r>
            <a:br>
              <a:rPr lang="en-US" dirty="0" smtClean="0"/>
            </a:br>
            <a:r>
              <a:rPr lang="en-US" dirty="0" smtClean="0"/>
              <a:t>App Services</a:t>
            </a:r>
            <a:endParaRPr lang="en-US" dirty="0"/>
          </a:p>
        </p:txBody>
      </p:sp>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736335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bldLst>
      <p:bldP spid="2" grpId="0"/>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3"/>
                        </p:tgtEl>
                        <p:attrNameLst>
                          <p:attrName>ppt_x</p:attrName>
                          <p:attrName>ppt_y</p:attrName>
                        </p:attrNameLst>
                      </p:cBhvr>
                      <p:rCtr x="1966" y="23"/>
                    </p:animMotion>
                  </p:childTnLst>
                </p:cTn>
              </p:par>
            </p:tnLst>
          </p:tmpl>
        </p:tmplLst>
      </p:bldP>
      <p:bldP spid="4" grpId="0">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4"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4"/>
                        </p:tgtEl>
                        <p:attrNameLst>
                          <p:attrName>ppt_x</p:attrName>
                          <p:attrName>ppt_y</p:attrName>
                        </p:attrNameLst>
                      </p:cBhvr>
                      <p:rCtr x="1966" y="23"/>
                    </p:animMotion>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2359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a:t>
            </a:r>
            <a:r>
              <a:rPr lang="en-US" smtClean="0"/>
              <a:t>App Services?</a:t>
            </a:r>
            <a:endParaRPr lang="en-US" dirty="0"/>
          </a:p>
        </p:txBody>
      </p:sp>
    </p:spTree>
    <p:extLst>
      <p:ext uri="{BB962C8B-B14F-4D97-AF65-F5344CB8AC3E}">
        <p14:creationId xmlns:p14="http://schemas.microsoft.com/office/powerpoint/2010/main" val="36484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App Service: Special case of Background Task</a:t>
            </a:r>
            <a:endParaRPr lang="en-GB" dirty="0"/>
          </a:p>
        </p:txBody>
      </p:sp>
      <p:grpSp>
        <p:nvGrpSpPr>
          <p:cNvPr id="5" name="Group 35"/>
          <p:cNvGrpSpPr/>
          <p:nvPr/>
        </p:nvGrpSpPr>
        <p:grpSpPr>
          <a:xfrm>
            <a:off x="1575111" y="1968310"/>
            <a:ext cx="2066500" cy="1575094"/>
            <a:chOff x="9995362" y="3644424"/>
            <a:chExt cx="1583790" cy="1071410"/>
          </a:xfrm>
        </p:grpSpPr>
        <p:pic>
          <p:nvPicPr>
            <p:cNvPr id="6" name="Picture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8" name="Picture 3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grpSp>
        <p:nvGrpSpPr>
          <p:cNvPr id="10" name="Group 35"/>
          <p:cNvGrpSpPr/>
          <p:nvPr/>
        </p:nvGrpSpPr>
        <p:grpSpPr>
          <a:xfrm>
            <a:off x="1575111" y="4694944"/>
            <a:ext cx="2066500" cy="1575094"/>
            <a:chOff x="9995362" y="3644424"/>
            <a:chExt cx="1583790" cy="1071410"/>
          </a:xfrm>
        </p:grpSpPr>
        <p:pic>
          <p:nvPicPr>
            <p:cNvPr id="11" name="Picture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3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3" name="Picture 3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15" name="TextBox 14"/>
          <p:cNvSpPr txBox="1"/>
          <p:nvPr/>
        </p:nvSpPr>
        <p:spPr>
          <a:xfrm>
            <a:off x="1786357" y="1432966"/>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A</a:t>
            </a:r>
          </a:p>
        </p:txBody>
      </p:sp>
      <p:sp>
        <p:nvSpPr>
          <p:cNvPr id="16" name="TextBox 15"/>
          <p:cNvSpPr txBox="1"/>
          <p:nvPr/>
        </p:nvSpPr>
        <p:spPr>
          <a:xfrm>
            <a:off x="1747348" y="4199549"/>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B</a:t>
            </a:r>
          </a:p>
        </p:txBody>
      </p:sp>
      <p:pic>
        <p:nvPicPr>
          <p:cNvPr id="19" name="Picture 37"/>
          <p:cNvPicPr>
            <a:picLocks noChangeAspect="1"/>
          </p:cNvPicPr>
          <p:nvPr/>
        </p:nvPicPr>
        <p:blipFill>
          <a:blip r:embed="rId7" cstate="print">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a:ext>
            </a:extLst>
          </a:blip>
          <a:stretch>
            <a:fillRect/>
          </a:stretch>
        </p:blipFill>
        <p:spPr>
          <a:xfrm>
            <a:off x="8624926" y="2203351"/>
            <a:ext cx="1779025" cy="1126952"/>
          </a:xfrm>
          <a:prstGeom prst="rect">
            <a:avLst/>
          </a:prstGeom>
        </p:spPr>
      </p:pic>
      <p:sp>
        <p:nvSpPr>
          <p:cNvPr id="23" name="TextBox 22"/>
          <p:cNvSpPr txBox="1"/>
          <p:nvPr/>
        </p:nvSpPr>
        <p:spPr>
          <a:xfrm>
            <a:off x="8575231" y="2129106"/>
            <a:ext cx="1900613" cy="1290081"/>
          </a:xfrm>
          <a:prstGeom prst="rect">
            <a:avLst/>
          </a:prstGeom>
          <a:noFill/>
          <a:ln>
            <a:solidFill>
              <a:schemeClr val="accent1"/>
            </a:solidFill>
            <a:prstDash val="dash"/>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grpSp>
        <p:nvGrpSpPr>
          <p:cNvPr id="25" name="Group 24"/>
          <p:cNvGrpSpPr/>
          <p:nvPr/>
        </p:nvGrpSpPr>
        <p:grpSpPr>
          <a:xfrm>
            <a:off x="8760223" y="3974708"/>
            <a:ext cx="1530627" cy="1391478"/>
            <a:chOff x="8749124" y="4360673"/>
            <a:chExt cx="1530627" cy="1391478"/>
          </a:xfrm>
        </p:grpSpPr>
        <p:sp>
          <p:nvSpPr>
            <p:cNvPr id="22" name="TextBox 2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24" name="Picture 23"/>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26" name="Left-Right Arrow 25"/>
          <p:cNvSpPr/>
          <p:nvPr/>
        </p:nvSpPr>
        <p:spPr>
          <a:xfrm rot="797453">
            <a:off x="3711670" y="3423638"/>
            <a:ext cx="5051246"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27" name="Left-Right Arrow 26"/>
          <p:cNvSpPr/>
          <p:nvPr/>
        </p:nvSpPr>
        <p:spPr>
          <a:xfrm rot="20841472">
            <a:off x="3846117" y="5036194"/>
            <a:ext cx="4927124"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28" name="TextBox 27"/>
          <p:cNvSpPr txBox="1"/>
          <p:nvPr/>
        </p:nvSpPr>
        <p:spPr>
          <a:xfrm>
            <a:off x="8340601" y="1769165"/>
            <a:ext cx="2363842" cy="3846444"/>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sp>
        <p:nvSpPr>
          <p:cNvPr id="29" name="TextBox 28"/>
          <p:cNvSpPr txBox="1"/>
          <p:nvPr/>
        </p:nvSpPr>
        <p:spPr>
          <a:xfrm>
            <a:off x="8592332" y="3622416"/>
            <a:ext cx="1984514"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Background Task</a:t>
            </a:r>
          </a:p>
        </p:txBody>
      </p:sp>
      <p:sp>
        <p:nvSpPr>
          <p:cNvPr id="30" name="TextBox 29"/>
          <p:cNvSpPr txBox="1"/>
          <p:nvPr/>
        </p:nvSpPr>
        <p:spPr>
          <a:xfrm>
            <a:off x="8340601" y="1380699"/>
            <a:ext cx="2363842"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App with App Service</a:t>
            </a:r>
          </a:p>
        </p:txBody>
      </p:sp>
    </p:spTree>
    <p:extLst>
      <p:ext uri="{BB962C8B-B14F-4D97-AF65-F5344CB8AC3E}">
        <p14:creationId xmlns:p14="http://schemas.microsoft.com/office/powerpoint/2010/main" val="15375579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Bar Code Scanning</a:t>
            </a:r>
            <a:endParaRPr lang="en-GB" dirty="0"/>
          </a:p>
        </p:txBody>
      </p:sp>
      <p:sp>
        <p:nvSpPr>
          <p:cNvPr id="4" name="Text Placeholder 3"/>
          <p:cNvSpPr>
            <a:spLocks noGrp="1"/>
          </p:cNvSpPr>
          <p:nvPr>
            <p:ph type="body" sz="quarter" idx="10"/>
          </p:nvPr>
        </p:nvSpPr>
        <p:spPr/>
        <p:txBody>
          <a:bodyPr/>
          <a:lstStyle/>
          <a:p>
            <a:endParaRPr lang="en-GB"/>
          </a:p>
        </p:txBody>
      </p:sp>
      <p:grpSp>
        <p:nvGrpSpPr>
          <p:cNvPr id="17" name="Group 16"/>
          <p:cNvGrpSpPr/>
          <p:nvPr/>
        </p:nvGrpSpPr>
        <p:grpSpPr>
          <a:xfrm>
            <a:off x="3155716" y="3305835"/>
            <a:ext cx="2066500" cy="1460816"/>
            <a:chOff x="1575111" y="1968310"/>
            <a:chExt cx="2066500" cy="1460816"/>
          </a:xfrm>
        </p:grpSpPr>
        <p:pic>
          <p:nvPicPr>
            <p:cNvPr id="5" name="Picture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75111" y="1968310"/>
              <a:ext cx="2066500" cy="14608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3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18492" y="2135242"/>
              <a:ext cx="1779025" cy="1126952"/>
            </a:xfrm>
            <a:prstGeom prst="rect">
              <a:avLst/>
            </a:prstGeom>
          </p:spPr>
        </p:pic>
      </p:grpSp>
      <p:grpSp>
        <p:nvGrpSpPr>
          <p:cNvPr id="11" name="Group 10"/>
          <p:cNvGrpSpPr/>
          <p:nvPr/>
        </p:nvGrpSpPr>
        <p:grpSpPr>
          <a:xfrm>
            <a:off x="8760222" y="3375173"/>
            <a:ext cx="1530627" cy="1391478"/>
            <a:chOff x="8749124" y="4360673"/>
            <a:chExt cx="1530627" cy="1391478"/>
          </a:xfrm>
        </p:grpSpPr>
        <p:sp>
          <p:nvSpPr>
            <p:cNvPr id="12" name="TextBox 1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13" name="Picture 12"/>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15" name="TextBox 14"/>
          <p:cNvSpPr txBox="1"/>
          <p:nvPr/>
        </p:nvSpPr>
        <p:spPr>
          <a:xfrm>
            <a:off x="7968586" y="2379600"/>
            <a:ext cx="3113900" cy="886397"/>
          </a:xfrm>
          <a:prstGeom prst="rect">
            <a:avLst/>
          </a:prstGeom>
          <a:noFill/>
        </p:spPr>
        <p:txBody>
          <a:bodyPr wrap="square" lIns="137160" tIns="109728" rIns="137160" bIns="109728" rtlCol="0">
            <a:sp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400" b="0" i="0" u="none" strike="noStrike" kern="1200" cap="none" spc="0" normalizeH="0" baseline="0" noProof="0" dirty="0" smtClean="0">
                <a:ln>
                  <a:noFill/>
                </a:ln>
                <a:solidFill>
                  <a:srgbClr val="333333"/>
                </a:solidFill>
                <a:effectLst/>
                <a:uLnTx/>
                <a:uFillTx/>
                <a:latin typeface="Segoe UI"/>
                <a:ea typeface="+mn-ea"/>
                <a:cs typeface="+mn-cs"/>
              </a:rPr>
              <a:t>Bar Code decoding App Service</a:t>
            </a:r>
          </a:p>
        </p:txBody>
      </p:sp>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67723" y="2144784"/>
            <a:ext cx="1605140" cy="1161051"/>
          </a:xfrm>
          <a:prstGeom prst="rect">
            <a:avLst/>
          </a:prstGeom>
        </p:spPr>
      </p:pic>
      <p:cxnSp>
        <p:nvCxnSpPr>
          <p:cNvPr id="9" name="Straight Connector 8"/>
          <p:cNvCxnSpPr/>
          <p:nvPr/>
        </p:nvCxnSpPr>
        <p:spPr>
          <a:xfrm flipH="1" flipV="1">
            <a:off x="2142309" y="2220686"/>
            <a:ext cx="862149" cy="878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724297" y="3381737"/>
            <a:ext cx="1045030" cy="28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630091" y="3605349"/>
            <a:ext cx="2808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10869" y="3265997"/>
            <a:ext cx="2418731" cy="720197"/>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Image bytes in </a:t>
            </a:r>
            <a:r>
              <a:rPr kumimoji="0" lang="en-GB" sz="1800" b="0" i="0" u="none" strike="noStrike" kern="1200" cap="none" spc="0" normalizeH="0" baseline="0" noProof="0" dirty="0" err="1" smtClean="0">
                <a:ln>
                  <a:noFill/>
                </a:ln>
                <a:solidFill>
                  <a:srgbClr val="333333"/>
                </a:solidFill>
                <a:effectLst/>
                <a:uLnTx/>
                <a:uFillTx/>
                <a:latin typeface="Segoe UI"/>
                <a:ea typeface="+mn-ea"/>
                <a:cs typeface="+mn-cs"/>
              </a:rPr>
              <a:t>ValueSet</a:t>
            </a: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 or </a:t>
            </a:r>
            <a:r>
              <a:rPr kumimoji="0" lang="en-GB" sz="1800" b="0" i="0" u="none" strike="noStrike" kern="1200" cap="none" spc="0" normalizeH="0" baseline="0" noProof="0" dirty="0" err="1" smtClean="0">
                <a:ln>
                  <a:noFill/>
                </a:ln>
                <a:solidFill>
                  <a:srgbClr val="333333"/>
                </a:solidFill>
                <a:effectLst/>
                <a:uLnTx/>
                <a:uFillTx/>
                <a:latin typeface="Segoe UI"/>
                <a:ea typeface="+mn-ea"/>
                <a:cs typeface="+mn-cs"/>
              </a:rPr>
              <a:t>FileToken</a:t>
            </a:r>
            <a:endParaRPr kumimoji="0" lang="en-GB" sz="1800" b="0" i="0" u="none" strike="noStrike" kern="1200" cap="none" spc="0" normalizeH="0" baseline="0" noProof="0" dirty="0" smtClean="0">
              <a:ln>
                <a:noFill/>
              </a:ln>
              <a:solidFill>
                <a:srgbClr val="333333"/>
              </a:solidFill>
              <a:effectLst/>
              <a:uLnTx/>
              <a:uFillTx/>
              <a:latin typeface="Segoe UI"/>
              <a:ea typeface="+mn-ea"/>
              <a:cs typeface="+mn-cs"/>
            </a:endParaRPr>
          </a:p>
        </p:txBody>
      </p:sp>
      <p:cxnSp>
        <p:nvCxnSpPr>
          <p:cNvPr id="27" name="Straight Arrow Connector 26"/>
          <p:cNvCxnSpPr/>
          <p:nvPr/>
        </p:nvCxnSpPr>
        <p:spPr>
          <a:xfrm flipH="1">
            <a:off x="5630091" y="4297680"/>
            <a:ext cx="2808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4614" y="4222528"/>
            <a:ext cx="2024986"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Decoded data</a:t>
            </a:r>
          </a:p>
        </p:txBody>
      </p:sp>
    </p:spTree>
    <p:extLst>
      <p:ext uri="{BB962C8B-B14F-4D97-AF65-F5344CB8AC3E}">
        <p14:creationId xmlns:p14="http://schemas.microsoft.com/office/powerpoint/2010/main" val="21925969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Enterprise suite of apps</a:t>
            </a:r>
            <a:endParaRPr lang="en-GB" dirty="0"/>
          </a:p>
        </p:txBody>
      </p:sp>
      <p:sp>
        <p:nvSpPr>
          <p:cNvPr id="3" name="Text Placeholder 2"/>
          <p:cNvSpPr>
            <a:spLocks noGrp="1"/>
          </p:cNvSpPr>
          <p:nvPr>
            <p:ph type="body" sz="quarter" idx="10"/>
          </p:nvPr>
        </p:nvSpPr>
        <p:spPr>
          <a:xfrm>
            <a:off x="269239" y="1189177"/>
            <a:ext cx="11653523" cy="727700"/>
          </a:xfrm>
        </p:spPr>
        <p:txBody>
          <a:bodyPr/>
          <a:lstStyle/>
          <a:p>
            <a:r>
              <a:rPr lang="en-GB" dirty="0" smtClean="0"/>
              <a:t> </a:t>
            </a:r>
            <a:endParaRPr lang="en-GB" dirty="0"/>
          </a:p>
        </p:txBody>
      </p:sp>
      <p:grpSp>
        <p:nvGrpSpPr>
          <p:cNvPr id="18" name="Group 17"/>
          <p:cNvGrpSpPr/>
          <p:nvPr/>
        </p:nvGrpSpPr>
        <p:grpSpPr>
          <a:xfrm>
            <a:off x="1942220" y="1843531"/>
            <a:ext cx="879357" cy="1422466"/>
            <a:chOff x="2347168" y="4571710"/>
            <a:chExt cx="529245" cy="1153191"/>
          </a:xfrm>
        </p:grpSpPr>
        <p:pic>
          <p:nvPicPr>
            <p:cNvPr id="7"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47168" y="4571710"/>
              <a:ext cx="529245" cy="1153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3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80846" y="4700603"/>
              <a:ext cx="454318" cy="910021"/>
            </a:xfrm>
            <a:prstGeom prst="rect">
              <a:avLst/>
            </a:prstGeom>
          </p:spPr>
        </p:pic>
      </p:grpSp>
      <p:grpSp>
        <p:nvGrpSpPr>
          <p:cNvPr id="11" name="Group 10"/>
          <p:cNvGrpSpPr/>
          <p:nvPr/>
        </p:nvGrpSpPr>
        <p:grpSpPr>
          <a:xfrm>
            <a:off x="5343463" y="2304938"/>
            <a:ext cx="1530627" cy="1391478"/>
            <a:chOff x="8749124" y="4360673"/>
            <a:chExt cx="1530627" cy="1391478"/>
          </a:xfrm>
        </p:grpSpPr>
        <p:sp>
          <p:nvSpPr>
            <p:cNvPr id="12" name="TextBox 1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13" name="Picture 12"/>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15" name="TextBox 14"/>
          <p:cNvSpPr txBox="1"/>
          <p:nvPr/>
        </p:nvSpPr>
        <p:spPr>
          <a:xfrm>
            <a:off x="4551826" y="1387315"/>
            <a:ext cx="3113900" cy="907941"/>
          </a:xfrm>
          <a:prstGeom prst="rect">
            <a:avLst/>
          </a:prstGeom>
          <a:noFill/>
        </p:spPr>
        <p:txBody>
          <a:bodyPr wrap="square" lIns="137160" tIns="109728" rIns="137160" bIns="109728" rtlCol="0">
            <a:sp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400" b="0" i="0" u="none" strike="noStrike" kern="1200" cap="none" spc="0" normalizeH="0" baseline="0" noProof="0" dirty="0" smtClean="0">
                <a:ln>
                  <a:noFill/>
                </a:ln>
                <a:solidFill>
                  <a:srgbClr val="333333"/>
                </a:solidFill>
                <a:effectLst/>
                <a:uLnTx/>
                <a:uFillTx/>
                <a:latin typeface="Segoe UI"/>
                <a:ea typeface="+mn-ea"/>
                <a:cs typeface="+mn-cs"/>
              </a:rPr>
              <a:t>App Service</a:t>
            </a:r>
          </a:p>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000" b="0" i="0" u="none" strike="noStrike" kern="1200" cap="none" spc="0" normalizeH="0" baseline="0" noProof="0" dirty="0" smtClean="0">
                <a:ln>
                  <a:noFill/>
                </a:ln>
                <a:solidFill>
                  <a:srgbClr val="333333"/>
                </a:solidFill>
                <a:effectLst/>
                <a:uLnTx/>
                <a:uFillTx/>
                <a:latin typeface="Segoe UI"/>
                <a:ea typeface="+mn-ea"/>
                <a:cs typeface="+mn-cs"/>
              </a:rPr>
              <a:t>Maintains Inventory cache</a:t>
            </a:r>
          </a:p>
        </p:txBody>
      </p:sp>
      <p:grpSp>
        <p:nvGrpSpPr>
          <p:cNvPr id="19" name="Group 18"/>
          <p:cNvGrpSpPr/>
          <p:nvPr/>
        </p:nvGrpSpPr>
        <p:grpSpPr>
          <a:xfrm>
            <a:off x="1935929" y="4623001"/>
            <a:ext cx="879357" cy="1422466"/>
            <a:chOff x="2347168" y="4571710"/>
            <a:chExt cx="529245" cy="1153191"/>
          </a:xfrm>
        </p:grpSpPr>
        <p:pic>
          <p:nvPicPr>
            <p:cNvPr id="20"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47168" y="4571710"/>
              <a:ext cx="529245" cy="1153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3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80846" y="4700603"/>
              <a:ext cx="454318" cy="910021"/>
            </a:xfrm>
            <a:prstGeom prst="rect">
              <a:avLst/>
            </a:prstGeom>
          </p:spPr>
        </p:pic>
      </p:grpSp>
      <p:sp>
        <p:nvSpPr>
          <p:cNvPr id="22" name="TextBox 21"/>
          <p:cNvSpPr txBox="1"/>
          <p:nvPr/>
        </p:nvSpPr>
        <p:spPr>
          <a:xfrm>
            <a:off x="1534942" y="1401064"/>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A</a:t>
            </a:r>
          </a:p>
        </p:txBody>
      </p:sp>
      <p:sp>
        <p:nvSpPr>
          <p:cNvPr id="23" name="TextBox 22"/>
          <p:cNvSpPr txBox="1"/>
          <p:nvPr/>
        </p:nvSpPr>
        <p:spPr>
          <a:xfrm>
            <a:off x="1531393" y="3940199"/>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B</a:t>
            </a:r>
          </a:p>
        </p:txBody>
      </p:sp>
      <p:sp>
        <p:nvSpPr>
          <p:cNvPr id="24" name="Cloud 23"/>
          <p:cNvSpPr/>
          <p:nvPr/>
        </p:nvSpPr>
        <p:spPr>
          <a:xfrm>
            <a:off x="9358439" y="2243519"/>
            <a:ext cx="2116183" cy="176303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26" name="Flowchart: Multidocument 25"/>
          <p:cNvSpPr/>
          <p:nvPr/>
        </p:nvSpPr>
        <p:spPr>
          <a:xfrm>
            <a:off x="9955737" y="2709228"/>
            <a:ext cx="921586" cy="831615"/>
          </a:xfrm>
          <a:prstGeom prst="flowChartMulti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cxnSp>
        <p:nvCxnSpPr>
          <p:cNvPr id="31" name="Straight Arrow Connector 30"/>
          <p:cNvCxnSpPr/>
          <p:nvPr/>
        </p:nvCxnSpPr>
        <p:spPr>
          <a:xfrm>
            <a:off x="2955987" y="3026803"/>
            <a:ext cx="2273919" cy="318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113899" y="3216591"/>
            <a:ext cx="20888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503513" y="2520852"/>
            <a:ext cx="1792680" cy="720197"/>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Interact with cloud services</a:t>
            </a:r>
          </a:p>
        </p:txBody>
      </p:sp>
      <p:cxnSp>
        <p:nvCxnSpPr>
          <p:cNvPr id="38" name="Straight Arrow Connector 37"/>
          <p:cNvCxnSpPr/>
          <p:nvPr/>
        </p:nvCxnSpPr>
        <p:spPr>
          <a:xfrm flipV="1">
            <a:off x="3017124" y="3656349"/>
            <a:ext cx="2124501" cy="10337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421365" y="4878337"/>
            <a:ext cx="1530627" cy="1391478"/>
            <a:chOff x="8749124" y="4360673"/>
            <a:chExt cx="1530627" cy="1391478"/>
          </a:xfrm>
        </p:grpSpPr>
        <p:sp>
          <p:nvSpPr>
            <p:cNvPr id="43" name="TextBox 42"/>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44" name="Picture 4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45" name="TextBox 44"/>
          <p:cNvSpPr txBox="1"/>
          <p:nvPr/>
        </p:nvSpPr>
        <p:spPr>
          <a:xfrm>
            <a:off x="4424617" y="3966723"/>
            <a:ext cx="3330782" cy="907941"/>
          </a:xfrm>
          <a:prstGeom prst="rect">
            <a:avLst/>
          </a:prstGeom>
          <a:noFill/>
        </p:spPr>
        <p:txBody>
          <a:bodyPr wrap="square" lIns="137160" tIns="109728" rIns="137160" bIns="109728" rtlCol="0">
            <a:sp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400" b="0" i="0" u="none" strike="noStrike" kern="1200" cap="none" spc="0" normalizeH="0" baseline="0" noProof="0" dirty="0" smtClean="0">
                <a:ln>
                  <a:noFill/>
                </a:ln>
                <a:solidFill>
                  <a:srgbClr val="333333"/>
                </a:solidFill>
                <a:effectLst/>
                <a:uLnTx/>
                <a:uFillTx/>
                <a:latin typeface="Segoe UI"/>
                <a:ea typeface="+mn-ea"/>
                <a:cs typeface="+mn-cs"/>
              </a:rPr>
              <a:t>App Service</a:t>
            </a:r>
          </a:p>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000" b="0" i="0" u="none" strike="noStrike" kern="1200" cap="none" spc="0" normalizeH="0" baseline="0" noProof="0" dirty="0" smtClean="0">
                <a:ln>
                  <a:noFill/>
                </a:ln>
                <a:solidFill>
                  <a:srgbClr val="333333"/>
                </a:solidFill>
                <a:effectLst/>
                <a:uLnTx/>
                <a:uFillTx/>
                <a:latin typeface="Segoe UI"/>
                <a:ea typeface="+mn-ea"/>
                <a:cs typeface="+mn-cs"/>
              </a:rPr>
              <a:t>Proximity Reading Services</a:t>
            </a:r>
          </a:p>
        </p:txBody>
      </p:sp>
      <p:cxnSp>
        <p:nvCxnSpPr>
          <p:cNvPr id="46" name="Straight Arrow Connector 45"/>
          <p:cNvCxnSpPr/>
          <p:nvPr/>
        </p:nvCxnSpPr>
        <p:spPr>
          <a:xfrm>
            <a:off x="2992947" y="3241049"/>
            <a:ext cx="2257048" cy="20931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017124" y="5558365"/>
            <a:ext cx="218674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p:cNvSpPr/>
          <p:nvPr/>
        </p:nvSpPr>
        <p:spPr>
          <a:xfrm>
            <a:off x="6194907" y="2969847"/>
            <a:ext cx="601326" cy="592299"/>
          </a:xfrm>
          <a:prstGeom prst="flowChartMultidocumen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67019" y="4861882"/>
            <a:ext cx="1012961" cy="916304"/>
          </a:xfrm>
          <a:prstGeom prst="rect">
            <a:avLst/>
          </a:prstGeom>
        </p:spPr>
      </p:pic>
      <p:pic>
        <p:nvPicPr>
          <p:cNvPr id="6" name="Picture 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57412" y="5853729"/>
            <a:ext cx="832173" cy="832173"/>
          </a:xfrm>
          <a:prstGeom prst="rect">
            <a:avLst/>
          </a:prstGeom>
        </p:spPr>
      </p:pic>
      <p:cxnSp>
        <p:nvCxnSpPr>
          <p:cNvPr id="16" name="Straight Arrow Connector 15"/>
          <p:cNvCxnSpPr/>
          <p:nvPr/>
        </p:nvCxnSpPr>
        <p:spPr>
          <a:xfrm>
            <a:off x="7000444" y="6045467"/>
            <a:ext cx="4435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030370" y="5343248"/>
            <a:ext cx="38366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56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par>
                          <p:cTn id="11" fill="hold">
                            <p:stCondLst>
                              <p:cond delay="500"/>
                            </p:stCondLst>
                            <p:childTnLst>
                              <p:par>
                                <p:cTn id="12" presetID="22" presetClass="entr" presetSubtype="4" fill="hold" nodeType="afterEffect">
                                  <p:stCondLst>
                                    <p:cond delay="30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500"/>
                                        <p:tgtEl>
                                          <p:spTgt spid="38"/>
                                        </p:tgtEl>
                                      </p:cBhvr>
                                    </p:animEffect>
                                  </p:childTnLst>
                                </p:cTn>
                              </p:par>
                            </p:childTnLst>
                          </p:cTn>
                        </p:par>
                        <p:par>
                          <p:cTn id="15" fill="hold">
                            <p:stCondLst>
                              <p:cond delay="4000"/>
                            </p:stCondLst>
                            <p:childTnLst>
                              <p:par>
                                <p:cTn id="16" presetID="22" presetClass="entr" presetSubtype="4" fill="hold" nodeType="afterEffect">
                                  <p:stCondLst>
                                    <p:cond delay="300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en-GB" dirty="0" smtClean="0"/>
              <a:t>Think of App Services as </a:t>
            </a:r>
            <a:br>
              <a:rPr lang="en-GB" dirty="0" smtClean="0"/>
            </a:br>
            <a:r>
              <a:rPr lang="en-GB" dirty="0" smtClean="0"/>
              <a:t>‘Web services on device’</a:t>
            </a:r>
            <a:endParaRPr lang="en-GB" dirty="0"/>
          </a:p>
        </p:txBody>
      </p:sp>
    </p:spTree>
    <p:extLst>
      <p:ext uri="{BB962C8B-B14F-4D97-AF65-F5344CB8AC3E}">
        <p14:creationId xmlns:p14="http://schemas.microsoft.com/office/powerpoint/2010/main" val="3171774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 Services – Client</a:t>
            </a:r>
            <a:endParaRPr lang="en-US" dirty="0"/>
          </a:p>
        </p:txBody>
      </p:sp>
      <p:sp>
        <p:nvSpPr>
          <p:cNvPr id="6" name="Content Placeholder 5"/>
          <p:cNvSpPr>
            <a:spLocks noGrp="1"/>
          </p:cNvSpPr>
          <p:nvPr>
            <p:ph type="body" sz="quarter" idx="10"/>
          </p:nvPr>
        </p:nvSpPr>
        <p:spPr>
          <a:xfrm>
            <a:off x="269239" y="1189177"/>
            <a:ext cx="11653523" cy="5847755"/>
          </a:xfrm>
          <a:noFill/>
        </p:spPr>
        <p:txBody>
          <a:bodyPr/>
          <a:lstStyle/>
          <a:p>
            <a:pPr>
              <a:lnSpc>
                <a:spcPct val="100000"/>
              </a:lnSpc>
            </a:pPr>
            <a:r>
              <a:rPr lang="en-GB" sz="1600" b="0" dirty="0" err="1" smtClean="0">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 connection </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000000"/>
                </a:solidFill>
                <a:highlight>
                  <a:srgbClr val="FFFFFF"/>
                </a:highlight>
                <a:latin typeface="Consolas" panose="020B0609020204030204" pitchFamily="49" charset="0"/>
              </a:rPr>
              <a:t>connection.AppServiceName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microsoftDX-appservicesdemo</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000000"/>
                </a:solidFill>
                <a:highlight>
                  <a:srgbClr val="FFFFFF"/>
                </a:highlight>
                <a:latin typeface="Consolas" panose="020B0609020204030204" pitchFamily="49" charset="0"/>
              </a:rPr>
              <a:t>connection.PackageFamilyName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"24919ArunjeetSingh.InstapaperIt"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2B91AF"/>
                </a:solidFill>
                <a:highlight>
                  <a:srgbClr val="FFFFFF"/>
                </a:highlight>
                <a:latin typeface="Consolas" panose="020B0609020204030204" pitchFamily="49" charset="0"/>
              </a:rPr>
              <a:t>AppServiceConnectionStatus</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connectionStatus</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connection.OpenAsync</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connectionStatus</a:t>
            </a:r>
            <a:r>
              <a:rPr lang="en-GB" sz="1600" b="0" dirty="0">
                <a:solidFill>
                  <a:srgbClr val="000000"/>
                </a:solidFill>
                <a:highlight>
                  <a:srgbClr val="FFFFFF"/>
                </a:highlight>
                <a:latin typeface="Consolas" panose="020B0609020204030204" pitchFamily="49" charset="0"/>
              </a:rPr>
              <a:t> == </a:t>
            </a:r>
            <a:r>
              <a:rPr lang="en-GB" sz="1600" b="0" dirty="0" err="1">
                <a:solidFill>
                  <a:srgbClr val="2B91AF"/>
                </a:solidFill>
                <a:highlight>
                  <a:srgbClr val="FFFFFF"/>
                </a:highlight>
                <a:latin typeface="Consolas" panose="020B0609020204030204" pitchFamily="49" charset="0"/>
              </a:rPr>
              <a:t>AppServiceConnectionStatus</a:t>
            </a:r>
            <a:r>
              <a:rPr lang="en-GB" sz="1600" b="0" dirty="0" err="1">
                <a:solidFill>
                  <a:srgbClr val="000000"/>
                </a:solidFill>
                <a:highlight>
                  <a:srgbClr val="FFFFFF"/>
                </a:highlight>
                <a:latin typeface="Consolas" panose="020B0609020204030204" pitchFamily="49" charset="0"/>
              </a:rPr>
              <a:t>.Success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a:t>
            </a:r>
            <a:r>
              <a:rPr lang="en-GB" sz="1600" b="0" dirty="0">
                <a:solidFill>
                  <a:srgbClr val="008000"/>
                </a:solidFill>
                <a:highlight>
                  <a:srgbClr val="FFFFFF"/>
                </a:highlight>
                <a:latin typeface="Consolas" panose="020B0609020204030204" pitchFamily="49" charset="0"/>
              </a:rPr>
              <a:t>Send data to the service </a:t>
            </a:r>
            <a:r>
              <a:rPr lang="en-GB" sz="1600" b="0" dirty="0" smtClean="0">
                <a:solidFill>
                  <a:srgbClr val="008000"/>
                </a:solidFill>
                <a:highlight>
                  <a:srgbClr val="FFFFFF"/>
                </a:highlight>
                <a:latin typeface="Consolas" panose="020B0609020204030204" pitchFamily="49" charset="0"/>
              </a:rPr>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err="1" smtClean="0">
                <a:solidFill>
                  <a:srgbClr val="0000FF"/>
                </a:solidFill>
                <a:highlight>
                  <a:srgbClr val="FFFFFF"/>
                </a:highlight>
                <a:latin typeface="Consolas" panose="020B0609020204030204" pitchFamily="49" charset="0"/>
              </a:rPr>
              <a:t>var</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message =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ValueSet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"Command"</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CalcSum</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"Value1"</a:t>
            </a:r>
            <a:r>
              <a:rPr lang="en-GB" sz="1600" b="0" dirty="0">
                <a:solidFill>
                  <a:srgbClr val="000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Int32</a:t>
            </a:r>
            <a:r>
              <a:rPr lang="en-GB" sz="1600" b="0" dirty="0">
                <a:solidFill>
                  <a:srgbClr val="000000"/>
                </a:solidFill>
                <a:highlight>
                  <a:srgbClr val="FFFFFF"/>
                </a:highlight>
                <a:latin typeface="Consolas" panose="020B0609020204030204" pitchFamily="49" charset="0"/>
              </a:rPr>
              <a:t>.Parse(Value1.Text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"Value2"</a:t>
            </a:r>
            <a:r>
              <a:rPr lang="en-GB" sz="1600" b="0" dirty="0">
                <a:solidFill>
                  <a:srgbClr val="000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Int32</a:t>
            </a:r>
            <a:r>
              <a:rPr lang="en-GB" sz="1600" b="0" dirty="0">
                <a:solidFill>
                  <a:srgbClr val="000000"/>
                </a:solidFill>
                <a:highlight>
                  <a:srgbClr val="FFFFFF"/>
                </a:highlight>
                <a:latin typeface="Consolas" panose="020B0609020204030204" pitchFamily="49" charset="0"/>
              </a:rPr>
              <a:t>.Parse(Value2.Text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a:t>
            </a:r>
            <a:r>
              <a:rPr lang="en-GB" sz="1600" b="0" dirty="0">
                <a:solidFill>
                  <a:srgbClr val="008000"/>
                </a:solidFill>
                <a:highlight>
                  <a:srgbClr val="FFFFFF"/>
                </a:highlight>
                <a:latin typeface="Consolas" panose="020B0609020204030204" pitchFamily="49" charset="0"/>
              </a:rPr>
              <a:t>Send </a:t>
            </a:r>
            <a:r>
              <a:rPr lang="en-GB" sz="1600" b="0" dirty="0" smtClean="0">
                <a:solidFill>
                  <a:srgbClr val="008000"/>
                </a:solidFill>
                <a:highlight>
                  <a:srgbClr val="FFFFFF"/>
                </a:highlight>
                <a:latin typeface="Consolas" panose="020B0609020204030204" pitchFamily="49" charset="0"/>
              </a:rPr>
              <a:t>message and wait for response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AppServiceResponse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response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connection.SendMessageAsync</a:t>
            </a:r>
            <a:r>
              <a:rPr lang="en-GB" sz="1600" b="0" dirty="0">
                <a:solidFill>
                  <a:srgbClr val="000000"/>
                </a:solidFill>
                <a:highlight>
                  <a:srgbClr val="FFFFFF"/>
                </a:highlight>
                <a:latin typeface="Consolas" panose="020B0609020204030204" pitchFamily="49" charset="0"/>
              </a:rPr>
              <a:t>(message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response.Status</a:t>
            </a:r>
            <a:r>
              <a:rPr lang="en-GB" sz="1600" b="0" dirty="0">
                <a:solidFill>
                  <a:srgbClr val="000000"/>
                </a:solidFill>
                <a:highlight>
                  <a:srgbClr val="FFFFFF"/>
                </a:highlight>
                <a:latin typeface="Consolas" panose="020B0609020204030204" pitchFamily="49" charset="0"/>
              </a:rPr>
              <a:t> == </a:t>
            </a:r>
            <a:r>
              <a:rPr lang="en-GB" sz="1600" b="0" dirty="0" err="1">
                <a:solidFill>
                  <a:srgbClr val="2B91AF"/>
                </a:solidFill>
                <a:highlight>
                  <a:srgbClr val="FFFFFF"/>
                </a:highlight>
                <a:latin typeface="Consolas" panose="020B0609020204030204" pitchFamily="49" charset="0"/>
              </a:rPr>
              <a:t>AppServiceResponseStatus</a:t>
            </a:r>
            <a:r>
              <a:rPr lang="en-GB" sz="1600" b="0" dirty="0" err="1">
                <a:solidFill>
                  <a:srgbClr val="000000"/>
                </a:solidFill>
                <a:highlight>
                  <a:srgbClr val="FFFFFF"/>
                </a:highlight>
                <a:latin typeface="Consolas" panose="020B0609020204030204" pitchFamily="49" charset="0"/>
              </a:rPr>
              <a:t>.Success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 sum =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response.Message</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new</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MessageDialog</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a:solidFill>
                  <a:srgbClr val="000000"/>
                </a:solidFill>
                <a:highlight>
                  <a:srgbClr val="FFFFFF"/>
                </a:highlight>
                <a:latin typeface="Consolas" panose="020B0609020204030204" pitchFamily="49" charset="0"/>
              </a:rPr>
              <a:t> + sum).</a:t>
            </a:r>
            <a:r>
              <a:rPr lang="en-GB" sz="1600" b="0" dirty="0" err="1">
                <a:solidFill>
                  <a:srgbClr val="000000"/>
                </a:solidFill>
                <a:highlight>
                  <a:srgbClr val="FFFFFF"/>
                </a:highlight>
                <a:latin typeface="Consolas" panose="020B0609020204030204" pitchFamily="49" charset="0"/>
              </a:rPr>
              <a:t>ShowAsync</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a:t>
            </a:r>
            <a:br>
              <a:rPr lang="en-GB" sz="1600" b="0" dirty="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
            </a:r>
            <a:br>
              <a:rPr lang="en-GB" sz="1600" b="0" dirty="0">
                <a:solidFill>
                  <a:srgbClr val="000000"/>
                </a:solidFill>
                <a:highlight>
                  <a:srgbClr val="FFFFFF"/>
                </a:highlight>
                <a:latin typeface="Consolas" panose="020B0609020204030204" pitchFamily="49" charset="0"/>
              </a:rPr>
            </a:br>
            <a:endParaRPr lang="en-US" sz="1600" b="0" dirty="0">
              <a:solidFill>
                <a:schemeClr val="accent3">
                  <a:lumMod val="75000"/>
                </a:schemeClr>
              </a:solidFill>
              <a:latin typeface="Consolas" panose="020B0609020204030204" pitchFamily="49" charset="0"/>
              <a:cs typeface="Consolas" panose="020B0609020204030204" pitchFamily="49" charset="0"/>
            </a:endParaRPr>
          </a:p>
        </p:txBody>
      </p:sp>
      <p:sp>
        <p:nvSpPr>
          <p:cNvPr id="7" name="Rectangle 6"/>
          <p:cNvSpPr/>
          <p:nvPr/>
        </p:nvSpPr>
        <p:spPr bwMode="auto">
          <a:xfrm>
            <a:off x="5424854" y="2192660"/>
            <a:ext cx="3493544"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p:cNvSpPr/>
          <p:nvPr/>
        </p:nvSpPr>
        <p:spPr bwMode="auto">
          <a:xfrm>
            <a:off x="3838471" y="4592709"/>
            <a:ext cx="5014612"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4138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Services – Service (1/2)</a:t>
            </a:r>
            <a:endParaRPr lang="en-US" dirty="0"/>
          </a:p>
        </p:txBody>
      </p:sp>
      <p:sp>
        <p:nvSpPr>
          <p:cNvPr id="6" name="Content Placeholder 5"/>
          <p:cNvSpPr>
            <a:spLocks noGrp="1"/>
          </p:cNvSpPr>
          <p:nvPr>
            <p:ph type="body" sz="quarter" idx="10"/>
          </p:nvPr>
        </p:nvSpPr>
        <p:spPr>
          <a:xfrm>
            <a:off x="269239" y="1189177"/>
            <a:ext cx="11653523" cy="5478423"/>
          </a:xfrm>
        </p:spPr>
        <p:txBody>
          <a:bodyPr/>
          <a:lstStyle/>
          <a:p>
            <a:pPr>
              <a:lnSpc>
                <a:spcPct val="100000"/>
              </a:lnSpc>
            </a:pPr>
            <a:r>
              <a:rPr lang="en-GB" sz="1600" b="0" dirty="0" smtClean="0">
                <a:solidFill>
                  <a:srgbClr val="0000FF"/>
                </a:solidFill>
                <a:highlight>
                  <a:srgbClr val="FFFFFF"/>
                </a:highlight>
                <a:latin typeface="Consolas" panose="020B0609020204030204" pitchFamily="49" charset="0"/>
              </a:rPr>
              <a:t>namespace</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AppServicesDemoTask</a:t>
            </a:r>
            <a:r>
              <a:rPr lang="en-GB" sz="1600" b="0" dirty="0">
                <a:solidFill>
                  <a:srgbClr val="000000"/>
                </a:solidFill>
                <a:highlight>
                  <a:srgbClr val="FFFFFF"/>
                </a:highlight>
                <a:latin typeface="Consolas" panose="020B0609020204030204" pitchFamily="49" charset="0"/>
              </a:rPr>
              <a:t/>
            </a:r>
            <a:br>
              <a:rPr lang="en-GB" sz="1600" b="0" dirty="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public</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sealed</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class</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AppServiceTask</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2B91AF"/>
                </a:solidFill>
                <a:highlight>
                  <a:srgbClr val="FFFFFF"/>
                </a:highlight>
                <a:latin typeface="Consolas" panose="020B0609020204030204" pitchFamily="49" charset="0"/>
              </a:rPr>
              <a:t>IBackgroundTask</a:t>
            </a:r>
            <a:r>
              <a:rPr lang="en-GB" sz="1600" b="0" dirty="0" smtClean="0">
                <a:solidFill>
                  <a:srgbClr val="2B91AF"/>
                </a:solidFill>
                <a:highlight>
                  <a:srgbClr val="FFFFFF"/>
                </a:highlight>
                <a:latin typeface="Consolas" panose="020B0609020204030204" pitchFamily="49" charset="0"/>
              </a:rPr>
              <a:t/>
            </a:r>
            <a:br>
              <a:rPr lang="en-GB" sz="1600" b="0" dirty="0" smtClean="0">
                <a:solidFill>
                  <a:srgbClr val="2B91AF"/>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private</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static</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BackgroundTaskDeferral</a:t>
            </a:r>
            <a:r>
              <a:rPr lang="en-GB" sz="1600" b="0" dirty="0" smtClean="0">
                <a:solidFill>
                  <a:srgbClr val="000000"/>
                </a:solidFill>
                <a:highlight>
                  <a:srgbClr val="FFFFFF"/>
                </a:highlight>
                <a:latin typeface="Consolas" panose="020B0609020204030204" pitchFamily="49" charset="0"/>
              </a:rPr>
              <a:t> _</a:t>
            </a:r>
            <a:r>
              <a:rPr lang="en-GB" sz="1600" b="0" dirty="0" err="1" smtClean="0">
                <a:solidFill>
                  <a:srgbClr val="000000"/>
                </a:solidFill>
                <a:highlight>
                  <a:srgbClr val="FFFFFF"/>
                </a:highlight>
                <a:latin typeface="Consolas" panose="020B0609020204030204" pitchFamily="49" charset="0"/>
              </a:rPr>
              <a:t>serviceDeferral</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public</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void</a:t>
            </a:r>
            <a:r>
              <a:rPr lang="en-GB" sz="1600" b="0" dirty="0" smtClean="0">
                <a:solidFill>
                  <a:srgbClr val="000000"/>
                </a:solidFill>
                <a:highlight>
                  <a:srgbClr val="FFFFFF"/>
                </a:highlight>
                <a:latin typeface="Consolas" panose="020B0609020204030204" pitchFamily="49" charset="0"/>
              </a:rPr>
              <a:t> Run(</a:t>
            </a:r>
            <a:r>
              <a:rPr lang="en-GB" sz="1600" b="0" dirty="0" err="1" smtClean="0">
                <a:solidFill>
                  <a:srgbClr val="2B91AF"/>
                </a:solidFill>
                <a:highlight>
                  <a:srgbClr val="FFFFFF"/>
                </a:highlight>
                <a:latin typeface="Consolas" panose="020B0609020204030204" pitchFamily="49" charset="0"/>
              </a:rPr>
              <a:t>IBackgroundTaskInstance</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taskInstance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FF"/>
                </a:solidFill>
                <a:highlight>
                  <a:srgbClr val="FFFFFF"/>
                </a:highlight>
                <a:latin typeface="Consolas" panose="020B0609020204030204" pitchFamily="49" charset="0"/>
              </a:rPr>
              <a:t>var</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taskInstance.TriggerDetails</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as</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AppServiceTriggerDetails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appService.Name</a:t>
            </a:r>
            <a:r>
              <a:rPr lang="en-GB" sz="1600" b="0" dirty="0" smtClean="0">
                <a:solidFill>
                  <a:srgbClr val="000000"/>
                </a:solidFill>
                <a:highlight>
                  <a:srgbClr val="FFFFFF"/>
                </a:highlight>
                <a:latin typeface="Consolas" panose="020B0609020204030204" pitchFamily="49" charset="0"/>
              </a:rPr>
              <a:t> == </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microsoftDX-appservicesdemo</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 Hook up the </a:t>
            </a:r>
            <a:r>
              <a:rPr lang="en-GB" sz="1600" b="0" dirty="0" err="1" smtClean="0">
                <a:solidFill>
                  <a:srgbClr val="008000"/>
                </a:solidFill>
                <a:highlight>
                  <a:srgbClr val="FFFFFF"/>
                </a:highlight>
                <a:latin typeface="Consolas" panose="020B0609020204030204" pitchFamily="49" charset="0"/>
              </a:rPr>
              <a:t>RequestReceived</a:t>
            </a:r>
            <a:r>
              <a:rPr lang="en-GB" sz="1600" b="0" dirty="0" smtClean="0">
                <a:solidFill>
                  <a:srgbClr val="008000"/>
                </a:solidFill>
                <a:highlight>
                  <a:srgbClr val="FFFFFF"/>
                </a:highlight>
                <a:latin typeface="Consolas" panose="020B0609020204030204" pitchFamily="49" charset="0"/>
              </a:rPr>
              <a:t> event handler</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appService.AppServiceConnection.RequestReceived</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RequestReceived</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endParaRPr lang="en-GB" sz="1400" b="0" dirty="0" smtClean="0">
              <a:solidFill>
                <a:srgbClr val="000000"/>
              </a:solidFill>
              <a:highlight>
                <a:srgbClr val="FFFFFF"/>
              </a:highlight>
              <a:latin typeface="Consolas" panose="020B0609020204030204" pitchFamily="49" charset="0"/>
            </a:endParaRPr>
          </a:p>
        </p:txBody>
      </p:sp>
      <p:sp>
        <p:nvSpPr>
          <p:cNvPr id="8" name="Rectangle 7"/>
          <p:cNvSpPr/>
          <p:nvPr/>
        </p:nvSpPr>
        <p:spPr bwMode="auto">
          <a:xfrm>
            <a:off x="4688671" y="1675804"/>
            <a:ext cx="2206871"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p:cNvSpPr/>
          <p:nvPr/>
        </p:nvSpPr>
        <p:spPr bwMode="auto">
          <a:xfrm>
            <a:off x="2070588" y="4129314"/>
            <a:ext cx="7631722" cy="66860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1800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1500"/>
                            </p:stCondLst>
                            <p:childTnLst>
                              <p:par>
                                <p:cTn id="9" presetID="22" presetClass="entr" presetSubtype="8" fill="hold" grpId="0"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Services – Service (2/2)</a:t>
            </a:r>
            <a:endParaRPr lang="en-US" dirty="0"/>
          </a:p>
        </p:txBody>
      </p:sp>
      <p:sp>
        <p:nvSpPr>
          <p:cNvPr id="6" name="Content Placeholder 5"/>
          <p:cNvSpPr>
            <a:spLocks noGrp="1"/>
          </p:cNvSpPr>
          <p:nvPr>
            <p:ph type="body" sz="quarter" idx="10"/>
          </p:nvPr>
        </p:nvSpPr>
        <p:spPr>
          <a:xfrm>
            <a:off x="269240" y="1087577"/>
            <a:ext cx="11922761" cy="5847755"/>
          </a:xfrm>
        </p:spPr>
        <p:txBody>
          <a:bodyPr/>
          <a:lstStyle/>
          <a:p>
            <a:pPr>
              <a:lnSpc>
                <a:spcPct val="100000"/>
              </a:lnSpc>
            </a:pPr>
            <a:r>
              <a:rPr lang="en-GB" sz="1600" b="0" dirty="0">
                <a:solidFill>
                  <a:srgbClr val="0000FF"/>
                </a:solidFill>
                <a:highlight>
                  <a:srgbClr val="FFFFFF"/>
                </a:highlight>
                <a:latin typeface="Consolas" panose="020B0609020204030204" pitchFamily="49" charset="0"/>
              </a:rPr>
              <a:t>private</a:t>
            </a:r>
            <a:r>
              <a:rPr lang="en-GB" sz="1600" b="0" dirty="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async</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void</a:t>
            </a:r>
            <a:r>
              <a:rPr lang="en-GB" sz="1600" b="0" dirty="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RequestReceived</a:t>
            </a:r>
            <a:r>
              <a:rPr lang="en-GB" sz="1600" b="0" dirty="0" smtClean="0">
                <a:solidFill>
                  <a:srgbClr val="000000"/>
                </a:solidFill>
                <a:highlight>
                  <a:srgbClr val="FFFFFF"/>
                </a:highlight>
                <a:latin typeface="Consolas" panose="020B0609020204030204" pitchFamily="49" charset="0"/>
              </a:rPr>
              <a:t>(</a:t>
            </a:r>
            <a:r>
              <a:rPr lang="en-GB" sz="1600" b="0" dirty="0" err="1" smtClean="0">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sender, </a:t>
            </a:r>
            <a:r>
              <a:rPr lang="en-GB" sz="1600" b="0" dirty="0" err="1" smtClean="0">
                <a:solidFill>
                  <a:srgbClr val="2B91AF"/>
                </a:solidFill>
                <a:highlight>
                  <a:srgbClr val="FFFFFF"/>
                </a:highlight>
                <a:latin typeface="Consolas" panose="020B0609020204030204" pitchFamily="49" charset="0"/>
              </a:rPr>
              <a:t>AppServiceRequestReceivedEventArgs</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args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message = </a:t>
            </a:r>
            <a:r>
              <a:rPr lang="en-GB" sz="1600" b="0" dirty="0" err="1">
                <a:solidFill>
                  <a:srgbClr val="000000"/>
                </a:solidFill>
                <a:highlight>
                  <a:srgbClr val="FFFFFF"/>
                </a:highlight>
                <a:latin typeface="Consolas" panose="020B0609020204030204" pitchFamily="49" charset="0"/>
              </a:rPr>
              <a:t>args.Request.Message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 This service uses a Command keyed entry for the client to invoke services from the App </a:t>
            </a:r>
            <a:r>
              <a:rPr lang="en-GB" sz="1600" b="0" dirty="0" smtClean="0">
                <a:solidFill>
                  <a:srgbClr val="008000"/>
                </a:solidFill>
                <a:highlight>
                  <a:srgbClr val="FFFFFF"/>
                </a:highlight>
                <a:latin typeface="Consolas" panose="020B0609020204030204" pitchFamily="49" charset="0"/>
              </a:rPr>
              <a:t>Service</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string</a:t>
            </a:r>
            <a:r>
              <a:rPr lang="en-GB" sz="1600" b="0" dirty="0">
                <a:solidFill>
                  <a:srgbClr val="000000"/>
                </a:solidFill>
                <a:highlight>
                  <a:srgbClr val="FFFFFF"/>
                </a:highlight>
                <a:latin typeface="Consolas" panose="020B0609020204030204" pitchFamily="49" charset="0"/>
              </a:rPr>
              <a:t> command = message[</a:t>
            </a:r>
            <a:r>
              <a:rPr lang="en-GB" sz="1600" b="0" dirty="0">
                <a:solidFill>
                  <a:srgbClr val="A31515"/>
                </a:solidFill>
                <a:highlight>
                  <a:srgbClr val="FFFFFF"/>
                </a:highlight>
                <a:latin typeface="Consolas" panose="020B0609020204030204" pitchFamily="49" charset="0"/>
              </a:rPr>
              <a:t>"Command"</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as</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string</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switch</a:t>
            </a:r>
            <a:r>
              <a:rPr lang="en-GB" sz="1600" b="0" dirty="0">
                <a:solidFill>
                  <a:srgbClr val="000000"/>
                </a:solidFill>
                <a:highlight>
                  <a:srgbClr val="FFFFFF"/>
                </a:highlight>
                <a:latin typeface="Consolas" panose="020B0609020204030204" pitchFamily="49" charset="0"/>
              </a:rPr>
              <a:t> (command</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case</a:t>
            </a:r>
            <a:r>
              <a:rPr lang="en-GB" sz="1600" b="0" dirty="0">
                <a:solidFill>
                  <a:srgbClr val="000000"/>
                </a:solidFill>
                <a:highlight>
                  <a:srgbClr val="FFFFFF"/>
                </a:highlight>
                <a:latin typeface="Consolas" panose="020B0609020204030204" pitchFamily="49" charset="0"/>
              </a:rPr>
              <a:t> </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DoIt</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messageDeferral</a:t>
            </a:r>
            <a:r>
              <a:rPr lang="en-GB" sz="1600" b="0" dirty="0">
                <a:solidFill>
                  <a:srgbClr val="000000"/>
                </a:solidFill>
                <a:highlight>
                  <a:srgbClr val="FFFFFF"/>
                </a:highlight>
                <a:latin typeface="Consolas" panose="020B0609020204030204" pitchFamily="49" charset="0"/>
              </a:rPr>
              <a:t> = </a:t>
            </a:r>
            <a:r>
              <a:rPr lang="en-GB" sz="1600" b="0" dirty="0" err="1">
                <a:solidFill>
                  <a:srgbClr val="000000"/>
                </a:solidFill>
                <a:highlight>
                  <a:srgbClr val="FFFFFF"/>
                </a:highlight>
                <a:latin typeface="Consolas" panose="020B0609020204030204" pitchFamily="49" charset="0"/>
              </a:rPr>
              <a:t>args.GetDeferral</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 value1 =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)message[</a:t>
            </a:r>
            <a:r>
              <a:rPr lang="en-GB" sz="1600" b="0" dirty="0">
                <a:solidFill>
                  <a:srgbClr val="A31515"/>
                </a:solidFill>
                <a:highlight>
                  <a:srgbClr val="FFFFFF"/>
                </a:highlight>
                <a:latin typeface="Consolas" panose="020B0609020204030204" pitchFamily="49" charset="0"/>
              </a:rPr>
              <a:t>"Value1</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  Do some processing</a:t>
            </a: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//Set a result to return to the caller </a:t>
            </a:r>
            <a:r>
              <a:rPr lang="en-GB" sz="1600" b="0" dirty="0" smtClean="0">
                <a:solidFill>
                  <a:srgbClr val="008000"/>
                </a:solidFill>
                <a:highlight>
                  <a:srgbClr val="FFFFFF"/>
                </a:highlight>
                <a:latin typeface="Consolas" panose="020B0609020204030204" pitchFamily="49" charset="0"/>
              </a:rPr>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returnMessage</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ValueSet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returnMessage.Add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a:solidFill>
                  <a:srgbClr val="000000"/>
                </a:solidFill>
                <a:highlight>
                  <a:srgbClr val="FFFFFF"/>
                </a:highlight>
                <a:latin typeface="Consolas" panose="020B0609020204030204" pitchFamily="49" charset="0"/>
              </a:rPr>
              <a:t>, result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responseStatus</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args.Request.SendResponseAsync</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returnMessage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messageDeferral.Complete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break</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202124"/>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endParaRPr lang="en-GB" sz="1400" b="0" dirty="0" smtClean="0">
              <a:solidFill>
                <a:srgbClr val="000000"/>
              </a:solidFill>
              <a:highlight>
                <a:srgbClr val="FFFFFF"/>
              </a:highlight>
              <a:latin typeface="Consolas" panose="020B0609020204030204" pitchFamily="49" charset="0"/>
            </a:endParaRPr>
          </a:p>
        </p:txBody>
      </p:sp>
      <p:sp>
        <p:nvSpPr>
          <p:cNvPr id="5" name="Rectangle 4"/>
          <p:cNvSpPr/>
          <p:nvPr/>
        </p:nvSpPr>
        <p:spPr bwMode="auto">
          <a:xfrm>
            <a:off x="2054274" y="5026696"/>
            <a:ext cx="8352692" cy="401647"/>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9309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10.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11.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7_Exec_Retreat_IEB_r01">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8_Exec_Retreat_IEB_r01">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9_Exec_Retreat_IEB_r01">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MS Brand White 16-9_Dec-2013">
  <a:themeElements>
    <a:clrScheme name="Custom 85">
      <a:dk1>
        <a:srgbClr val="505050"/>
      </a:dk1>
      <a:lt1>
        <a:srgbClr val="FFFFFF"/>
      </a:lt1>
      <a:dk2>
        <a:srgbClr val="0072C6"/>
      </a:dk2>
      <a:lt2>
        <a:srgbClr val="D2D2D2"/>
      </a:lt2>
      <a:accent1>
        <a:srgbClr val="0072C6"/>
      </a:accent1>
      <a:accent2>
        <a:srgbClr val="002050"/>
      </a:accent2>
      <a:accent3>
        <a:srgbClr val="00BCF2"/>
      </a:accent3>
      <a:accent4>
        <a:srgbClr val="008272"/>
      </a:accent4>
      <a:accent5>
        <a:srgbClr val="68217A"/>
      </a:accent5>
      <a:accent6>
        <a:srgbClr val="B4009E"/>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9.xml><?xml version="1.0" encoding="utf-8"?>
<a:theme xmlns:a="http://schemas.openxmlformats.org/drawingml/2006/main" name="2_MS Brand White 16-9_Dec-2013">
  <a:themeElements>
    <a:clrScheme name="Custom 85">
      <a:dk1>
        <a:srgbClr val="505050"/>
      </a:dk1>
      <a:lt1>
        <a:srgbClr val="FFFFFF"/>
      </a:lt1>
      <a:dk2>
        <a:srgbClr val="0072C6"/>
      </a:dk2>
      <a:lt2>
        <a:srgbClr val="D2D2D2"/>
      </a:lt2>
      <a:accent1>
        <a:srgbClr val="0072C6"/>
      </a:accent1>
      <a:accent2>
        <a:srgbClr val="002050"/>
      </a:accent2>
      <a:accent3>
        <a:srgbClr val="00BCF2"/>
      </a:accent3>
      <a:accent4>
        <a:srgbClr val="008272"/>
      </a:accent4>
      <a:accent5>
        <a:srgbClr val="68217A"/>
      </a:accent5>
      <a:accent6>
        <a:srgbClr val="B4009E"/>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docProps/app.xml><?xml version="1.0" encoding="utf-8"?>
<Properties xmlns="http://schemas.openxmlformats.org/officeDocument/2006/extended-properties" xmlns:vt="http://schemas.openxmlformats.org/officeDocument/2006/docPropsVTypes">
  <TotalTime>3244</TotalTime>
  <Words>822</Words>
  <Application>Microsoft Office PowerPoint</Application>
  <PresentationFormat>Widescreen</PresentationFormat>
  <Paragraphs>69</Paragraphs>
  <Slides>13</Slides>
  <Notes>11</Notes>
  <HiddenSlides>0</HiddenSlides>
  <MMClips>0</MMClips>
  <ScaleCrop>false</ScaleCrop>
  <HeadingPairs>
    <vt:vector size="6" baseType="variant">
      <vt:variant>
        <vt:lpstr>Fonts Used</vt:lpstr>
      </vt:variant>
      <vt:variant>
        <vt:i4>13</vt:i4>
      </vt:variant>
      <vt:variant>
        <vt:lpstr>Theme</vt:lpstr>
      </vt:variant>
      <vt:variant>
        <vt:i4>11</vt:i4>
      </vt:variant>
      <vt:variant>
        <vt:lpstr>Slide Titles</vt:lpstr>
      </vt:variant>
      <vt:variant>
        <vt:i4>13</vt:i4>
      </vt:variant>
    </vt:vector>
  </HeadingPairs>
  <TitlesOfParts>
    <vt:vector size="37" baseType="lpstr">
      <vt:lpstr>Arial</vt:lpstr>
      <vt:lpstr>Avenir LT Pro 45 Book</vt:lpstr>
      <vt:lpstr>Bebas Neue Bold</vt:lpstr>
      <vt:lpstr>Calibri</vt:lpstr>
      <vt:lpstr>Consolas</vt:lpstr>
      <vt:lpstr>ＭＳ Ｐゴシック</vt:lpstr>
      <vt:lpstr>Oblik Serif Bold</vt:lpstr>
      <vt:lpstr>Segoe Pro</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7_Exec_Retreat_IEB_r01</vt:lpstr>
      <vt:lpstr>8_Exec_Retreat_IEB_r01</vt:lpstr>
      <vt:lpstr>9_Exec_Retreat_IEB_r01</vt:lpstr>
      <vt:lpstr>MS Brand White 16-9_Dec-2013</vt:lpstr>
      <vt:lpstr>2_MS Brand White 16-9_Dec-2013</vt:lpstr>
      <vt:lpstr>1_5-30629_Build_Template_WHITE</vt:lpstr>
      <vt:lpstr>1_BUILD WHITE TEMPLATE</vt:lpstr>
      <vt:lpstr>App Services Windows 10 Developer Workshop</vt:lpstr>
      <vt:lpstr>What are App Services?</vt:lpstr>
      <vt:lpstr>App Service: Special case of Background Task</vt:lpstr>
      <vt:lpstr>Scenario: Bar Code Scanning</vt:lpstr>
      <vt:lpstr>Scenario: Enterprise suite of apps</vt:lpstr>
      <vt:lpstr>Think of App Services as  ‘Web services on device’</vt:lpstr>
      <vt:lpstr>App Services – Client</vt:lpstr>
      <vt:lpstr>App Services – Service (1/2)</vt:lpstr>
      <vt:lpstr>App Services – Service (2/2)</vt:lpstr>
      <vt:lpstr>Declaring App Service</vt:lpstr>
      <vt:lpstr>Two-way Communication</vt:lpstr>
      <vt:lpstr>Lab:  App 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Wigley</dc:creator>
  <cp:lastModifiedBy>Andy Wigley</cp:lastModifiedBy>
  <cp:revision>257</cp:revision>
  <dcterms:created xsi:type="dcterms:W3CDTF">2015-05-13T18:53:57Z</dcterms:created>
  <dcterms:modified xsi:type="dcterms:W3CDTF">2015-09-29T13:10:28Z</dcterms:modified>
</cp:coreProperties>
</file>