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6.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5041" r:id="rId4"/>
    <p:sldMasterId id="2147485060" r:id="rId5"/>
    <p:sldMasterId id="2147485079" r:id="rId6"/>
    <p:sldMasterId id="2147485152" r:id="rId7"/>
  </p:sldMasterIdLst>
  <p:notesMasterIdLst>
    <p:notesMasterId r:id="rId17"/>
  </p:notesMasterIdLst>
  <p:handoutMasterIdLst>
    <p:handoutMasterId r:id="rId18"/>
  </p:handoutMasterIdLst>
  <p:sldIdLst>
    <p:sldId id="256" r:id="rId8"/>
    <p:sldId id="305" r:id="rId9"/>
    <p:sldId id="306" r:id="rId10"/>
    <p:sldId id="321" r:id="rId11"/>
    <p:sldId id="307" r:id="rId12"/>
    <p:sldId id="308" r:id="rId13"/>
    <p:sldId id="309" r:id="rId14"/>
    <p:sldId id="311" r:id="rId15"/>
    <p:sldId id="298" r:id="rId1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124"/>
    <a:srgbClr val="2F5994"/>
    <a:srgbClr val="0B5A99"/>
    <a:srgbClr val="216398"/>
    <a:srgbClr val="0078D7"/>
    <a:srgbClr val="69A1C7"/>
    <a:srgbClr val="206296"/>
    <a:srgbClr val="6BA2C9"/>
    <a:srgbClr val="6FA7CD"/>
    <a:srgbClr val="5B99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9318" autoAdjust="0"/>
    <p:restoredTop sz="95394" autoAdjust="0"/>
  </p:normalViewPr>
  <p:slideViewPr>
    <p:cSldViewPr snapToGrid="0">
      <p:cViewPr varScale="1">
        <p:scale>
          <a:sx n="85" d="100"/>
          <a:sy n="85" d="100"/>
        </p:scale>
        <p:origin x="317" y="67"/>
      </p:cViewPr>
      <p:guideLst/>
    </p:cSldViewPr>
  </p:slideViewPr>
  <p:notesTextViewPr>
    <p:cViewPr>
      <p:scale>
        <a:sx n="150" d="100"/>
        <a:sy n="150" d="100"/>
      </p:scale>
      <p:origin x="0" y="0"/>
    </p:cViewPr>
  </p:notesTextViewPr>
  <p:sorterViewPr>
    <p:cViewPr varScale="1">
      <p:scale>
        <a:sx n="1" d="1"/>
        <a:sy n="1" d="1"/>
      </p:scale>
      <p:origin x="0" y="-317"/>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9/11/2015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9/11/2015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489">
              <a:defRPr/>
            </a:pPr>
            <a:endParaRPr lang="en-US" dirty="0"/>
          </a:p>
        </p:txBody>
      </p:sp>
      <p:sp>
        <p:nvSpPr>
          <p:cNvPr id="4" name="Slide Number Placeholder 3"/>
          <p:cNvSpPr>
            <a:spLocks noGrp="1"/>
          </p:cNvSpPr>
          <p:nvPr>
            <p:ph type="sldNum" sz="quarter" idx="10"/>
          </p:nvPr>
        </p:nvSpPr>
        <p:spPr/>
        <p:txBody>
          <a:bodyPr/>
          <a:lstStyle/>
          <a:p>
            <a:fld id="{0EA2900F-B82C-4F11-85DB-97B88AAD310C}"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947149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defRP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9/11/2015 2:52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540070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9/11/2015 2:52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479184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2014</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a:solidFill>
                  <a:prstClr val="black"/>
                </a:solidFill>
              </a:rPr>
              <a:pPr/>
              <a:t>9/11/2015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004910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Microsoft Ignite 2015</a:t>
            </a:r>
            <a:endParaRPr lang="en-US" dirty="0" smtClean="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9/11/2015 2:52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968637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Narrow Left Column Teal">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4"/>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379312"/>
          </a:xfrm>
        </p:spPr>
        <p:txBody>
          <a:bodyPr/>
          <a:lstStyle>
            <a:lvl1pPr>
              <a:defRPr>
                <a:solidFill>
                  <a:schemeClr val="accent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3854937" y="1187620"/>
            <a:ext cx="8067824" cy="5379312"/>
          </a:xfrm>
        </p:spPr>
        <p:txBody>
          <a:bodyPr/>
          <a:lstStyle>
            <a:lvl1pPr>
              <a:defRPr>
                <a:solidFill>
                  <a:schemeClr val="accent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1280823681"/>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Only Teal">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4"/>
                </a:solidFill>
              </a:defRPr>
            </a:lvl1pPr>
          </a:lstStyle>
          <a:p>
            <a:r>
              <a:rPr lang="en-US" dirty="0" smtClean="0"/>
              <a:t>Click to edit title</a:t>
            </a:r>
            <a:endParaRPr lang="en-US" dirty="0"/>
          </a:p>
        </p:txBody>
      </p:sp>
      <p:sp>
        <p:nvSpPr>
          <p:cNvPr id="4"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4216963883"/>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lor Block Teal">
    <p:spTree>
      <p:nvGrpSpPr>
        <p:cNvPr id="1" name=""/>
        <p:cNvGrpSpPr/>
        <p:nvPr/>
      </p:nvGrpSpPr>
      <p:grpSpPr>
        <a:xfrm>
          <a:off x="0" y="0"/>
          <a:ext cx="0" cy="0"/>
          <a:chOff x="0" y="0"/>
          <a:chExt cx="0" cy="0"/>
        </a:xfrm>
      </p:grpSpPr>
      <p:sp>
        <p:nvSpPr>
          <p:cNvPr id="2" name="Rectangle 1"/>
          <p:cNvSpPr/>
          <p:nvPr userDrawn="1"/>
        </p:nvSpPr>
        <p:spPr>
          <a:xfrm>
            <a:off x="0" y="0"/>
            <a:ext cx="6096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46284" rIns="182854" bIns="146284" rtlCol="0" anchor="t" anchorCtr="0"/>
          <a:lstStyle/>
          <a:p>
            <a:pPr algn="ctr" defTabSz="914201">
              <a:lnSpc>
                <a:spcPct val="90000"/>
              </a:lnSpc>
              <a:spcBef>
                <a:spcPts val="800"/>
              </a:spcBef>
            </a:pPr>
            <a:endParaRPr lang="en-US" sz="2666" dirty="0" err="1">
              <a:solidFill>
                <a:prstClr val="white"/>
              </a:solidFill>
            </a:endParaRPr>
          </a:p>
        </p:txBody>
      </p:sp>
      <p:sp>
        <p:nvSpPr>
          <p:cNvPr id="6" name="Title 5"/>
          <p:cNvSpPr>
            <a:spLocks noGrp="1"/>
          </p:cNvSpPr>
          <p:nvPr>
            <p:ph type="title" hasCustomPrompt="1"/>
          </p:nvPr>
        </p:nvSpPr>
        <p:spPr>
          <a:xfrm>
            <a:off x="269239" y="1187620"/>
            <a:ext cx="5826759" cy="5379312"/>
          </a:xfrm>
        </p:spPr>
        <p:txBody>
          <a:bodyPr/>
          <a:lstStyle>
            <a:lvl1pPr>
              <a:defRPr>
                <a:solidFill>
                  <a:srgbClr val="FFFFFF"/>
                </a:solidFill>
              </a:defRPr>
            </a:lvl1pPr>
          </a:lstStyle>
          <a:p>
            <a:r>
              <a:rPr lang="en-US" dirty="0" smtClean="0"/>
              <a:t>Click to edit title</a:t>
            </a:r>
            <a:endParaRPr lang="en-US" dirty="0"/>
          </a:p>
        </p:txBody>
      </p:sp>
      <p:sp>
        <p:nvSpPr>
          <p:cNvPr id="8" name="Content Placeholder 3"/>
          <p:cNvSpPr>
            <a:spLocks noGrp="1"/>
          </p:cNvSpPr>
          <p:nvPr>
            <p:ph sz="quarter" idx="15" hasCustomPrompt="1"/>
          </p:nvPr>
        </p:nvSpPr>
        <p:spPr>
          <a:xfrm>
            <a:off x="6096001" y="1187620"/>
            <a:ext cx="5826760" cy="5379312"/>
          </a:xfrm>
        </p:spPr>
        <p:txBody>
          <a:bodyPr/>
          <a:lstStyle>
            <a:lvl1pPr>
              <a:defRPr>
                <a:solidFill>
                  <a:schemeClr val="accent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3" hasCustomPrompt="1"/>
          </p:nvPr>
        </p:nvSpPr>
        <p:spPr>
          <a:xfrm>
            <a:off x="6095997" y="6233502"/>
            <a:ext cx="5827187" cy="332399"/>
          </a:xfrm>
        </p:spPr>
        <p:txBody>
          <a:bodyPr wrap="square"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1311854426"/>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Quote Teal">
    <p:spTree>
      <p:nvGrpSpPr>
        <p:cNvPr id="1" name=""/>
        <p:cNvGrpSpPr/>
        <p:nvPr/>
      </p:nvGrpSpPr>
      <p:grpSpPr>
        <a:xfrm>
          <a:off x="0" y="0"/>
          <a:ext cx="0" cy="0"/>
          <a:chOff x="0" y="0"/>
          <a:chExt cx="0" cy="0"/>
        </a:xfrm>
      </p:grpSpPr>
      <p:sp>
        <p:nvSpPr>
          <p:cNvPr id="94" name="Text Placeholder 6"/>
          <p:cNvSpPr>
            <a:spLocks noGrp="1"/>
          </p:cNvSpPr>
          <p:nvPr>
            <p:ph type="body" sz="quarter" idx="12" hasCustomPrompt="1"/>
          </p:nvPr>
        </p:nvSpPr>
        <p:spPr>
          <a:xfrm>
            <a:off x="269240" y="1187620"/>
            <a:ext cx="11653523" cy="2689656"/>
          </a:xfrm>
        </p:spPr>
        <p:txBody>
          <a:bodyPr anchor="b" anchorCtr="0"/>
          <a:lstStyle>
            <a:lvl1pPr>
              <a:defRPr sz="4800">
                <a:solidFill>
                  <a:schemeClr val="accent4"/>
                </a:solidFill>
              </a:defRPr>
            </a:lvl1pPr>
            <a:lvl2pPr>
              <a:defRPr sz="2400"/>
            </a:lvl2pPr>
            <a:lvl3pPr>
              <a:defRPr sz="2400"/>
            </a:lvl3pPr>
            <a:lvl4pPr>
              <a:defRPr sz="2400"/>
            </a:lvl4pPr>
            <a:lvl5pPr>
              <a:defRPr sz="2400"/>
            </a:lvl5pPr>
          </a:lstStyle>
          <a:p>
            <a:pPr lvl="0"/>
            <a:r>
              <a:rPr lang="en-US" dirty="0" smtClean="0"/>
              <a:t>Click to edit text</a:t>
            </a:r>
          </a:p>
        </p:txBody>
      </p:sp>
      <p:sp>
        <p:nvSpPr>
          <p:cNvPr id="95" name="Text Placeholder 2"/>
          <p:cNvSpPr>
            <a:spLocks noGrp="1"/>
          </p:cNvSpPr>
          <p:nvPr>
            <p:ph type="body" sz="quarter" idx="13" hasCustomPrompt="1"/>
          </p:nvPr>
        </p:nvSpPr>
        <p:spPr>
          <a:xfrm>
            <a:off x="268819" y="3899347"/>
            <a:ext cx="11654367" cy="738600"/>
          </a:xfrm>
        </p:spPr>
        <p:txBody>
          <a:bodyPr anchor="t" anchorCtr="0">
            <a:spAutoFit/>
          </a:bodyPr>
          <a:lstStyle>
            <a:lvl1pPr>
              <a:spcBef>
                <a:spcPts val="0"/>
              </a:spcBef>
              <a:defRPr sz="3732"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edit text</a:t>
            </a:r>
          </a:p>
        </p:txBody>
      </p:sp>
    </p:spTree>
    <p:extLst>
      <p:ext uri="{BB962C8B-B14F-4D97-AF65-F5344CB8AC3E}">
        <p14:creationId xmlns:p14="http://schemas.microsoft.com/office/powerpoint/2010/main" val="3508311230"/>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Photo Teal">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40" y="2579601"/>
            <a:ext cx="5378548" cy="1698798"/>
          </a:xfrm>
        </p:spPr>
        <p:txBody>
          <a:bodyPr wrap="square" anchor="ctr" anchorCtr="0">
            <a:spAutoFit/>
          </a:bodyPr>
          <a:lstStyle>
            <a:lvl1pPr algn="l">
              <a:defRPr sz="5332">
                <a:solidFill>
                  <a:schemeClr val="accent4"/>
                </a:solidFill>
              </a:defRPr>
            </a:lvl1pPr>
          </a:lstStyle>
          <a:p>
            <a:r>
              <a:rPr lang="en-US" dirty="0" smtClean="0"/>
              <a:t>Click to edit title</a:t>
            </a:r>
            <a:endParaRPr lang="en-US" dirty="0"/>
          </a:p>
        </p:txBody>
      </p:sp>
    </p:spTree>
    <p:extLst>
      <p:ext uri="{BB962C8B-B14F-4D97-AF65-F5344CB8AC3E}">
        <p14:creationId xmlns:p14="http://schemas.microsoft.com/office/powerpoint/2010/main" val="195384760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Section Header Teal">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2"/>
            <a:ext cx="11637012" cy="960199"/>
          </a:xfrm>
        </p:spPr>
        <p:txBody>
          <a:bodyPr anchor="ctr" anchorCtr="0">
            <a:spAutoFit/>
          </a:bodyPr>
          <a:lstStyle>
            <a:lvl1pPr algn="l">
              <a:defRPr sz="5332">
                <a:solidFill>
                  <a:schemeClr val="bg1"/>
                </a:solidFill>
              </a:defRPr>
            </a:lvl1pPr>
          </a:lstStyle>
          <a:p>
            <a:r>
              <a:rPr lang="en-US" dirty="0" smtClean="0"/>
              <a:t>Click to edit title</a:t>
            </a:r>
            <a:endParaRPr lang="en-US" dirty="0"/>
          </a:p>
        </p:txBody>
      </p:sp>
      <p:grpSp>
        <p:nvGrpSpPr>
          <p:cNvPr id="3" name="Group 2"/>
          <p:cNvGrpSpPr/>
          <p:nvPr userDrawn="1"/>
        </p:nvGrpSpPr>
        <p:grpSpPr>
          <a:xfrm>
            <a:off x="9406400" y="5861707"/>
            <a:ext cx="2343449" cy="513900"/>
            <a:chOff x="3484562" y="4392613"/>
            <a:chExt cx="6862764" cy="1504950"/>
          </a:xfrm>
          <a:solidFill>
            <a:schemeClr val="bg1"/>
          </a:solidFill>
        </p:grpSpPr>
        <p:sp>
          <p:nvSpPr>
            <p:cNvPr id="4"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5"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6"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7"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8"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9"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0"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1"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2"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3"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4"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5"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grpSp>
    </p:spTree>
    <p:extLst>
      <p:ext uri="{BB962C8B-B14F-4D97-AF65-F5344CB8AC3E}">
        <p14:creationId xmlns:p14="http://schemas.microsoft.com/office/powerpoint/2010/main" val="18232759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itle" preserve="1">
  <p:cSld name="Title Slide Green">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343" y="736517"/>
            <a:ext cx="10751313" cy="2695311"/>
          </a:xfrm>
        </p:spPr>
        <p:txBody>
          <a:bodyPr anchor="b" anchorCtr="0">
            <a:noAutofit/>
          </a:bodyPr>
          <a:lstStyle>
            <a:lvl1pPr algn="l">
              <a:defRPr sz="7198">
                <a:solidFill>
                  <a:schemeClr val="bg1"/>
                </a:solidFill>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728297" y="3431828"/>
            <a:ext cx="7608765" cy="2238552"/>
          </a:xfrm>
        </p:spPr>
        <p:txBody>
          <a:bodyPr/>
          <a:lstStyle>
            <a:lvl1pPr marL="0" indent="0" algn="l">
              <a:spcBef>
                <a:spcPts val="800"/>
              </a:spcBef>
              <a:buNone/>
              <a:defRPr sz="3732">
                <a:solidFill>
                  <a:schemeClr val="bg1"/>
                </a:solidFill>
                <a:latin typeface="+mj-lt"/>
              </a:defRPr>
            </a:lvl1pPr>
            <a:lvl2pPr marL="457101" indent="0" algn="ctr">
              <a:buNone/>
              <a:defRPr sz="2000"/>
            </a:lvl2pPr>
            <a:lvl3pPr marL="914201" indent="0" algn="ctr">
              <a:buNone/>
              <a:defRPr sz="1866"/>
            </a:lvl3pPr>
            <a:lvl4pPr marL="1371302" indent="0" algn="ctr">
              <a:buNone/>
              <a:defRPr sz="1600"/>
            </a:lvl4pPr>
            <a:lvl5pPr marL="1828403" indent="0" algn="ctr">
              <a:buNone/>
              <a:defRPr sz="1600"/>
            </a:lvl5pPr>
            <a:lvl6pPr marL="2285504" indent="0" algn="ctr">
              <a:buNone/>
              <a:defRPr sz="1600"/>
            </a:lvl6pPr>
            <a:lvl7pPr marL="2742604" indent="0" algn="ctr">
              <a:buNone/>
              <a:defRPr sz="1600"/>
            </a:lvl7pPr>
            <a:lvl8pPr marL="3199705" indent="0" algn="ctr">
              <a:buNone/>
              <a:defRPr sz="1600"/>
            </a:lvl8pPr>
            <a:lvl9pPr marL="3656806" indent="0" algn="ctr">
              <a:buNone/>
              <a:defRPr sz="1600"/>
            </a:lvl9pPr>
          </a:lstStyle>
          <a:p>
            <a:r>
              <a:rPr lang="en-US" dirty="0" smtClean="0"/>
              <a:t>Click to edit subtitle</a:t>
            </a:r>
            <a:endParaRPr lang="en-US" dirty="0"/>
          </a:p>
        </p:txBody>
      </p:sp>
      <p:grpSp>
        <p:nvGrpSpPr>
          <p:cNvPr id="4" name="Group 3"/>
          <p:cNvGrpSpPr/>
          <p:nvPr userDrawn="1"/>
        </p:nvGrpSpPr>
        <p:grpSpPr>
          <a:xfrm>
            <a:off x="9406400" y="5861707"/>
            <a:ext cx="2343449" cy="513900"/>
            <a:chOff x="3484562" y="4392613"/>
            <a:chExt cx="6862764" cy="1504950"/>
          </a:xfrm>
          <a:solidFill>
            <a:schemeClr val="bg1"/>
          </a:solidFill>
        </p:grpSpPr>
        <p:sp>
          <p:nvSpPr>
            <p:cNvPr id="5"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6"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7"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8"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9"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0"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1"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2"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3"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4"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5"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6"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grpSp>
    </p:spTree>
    <p:extLst>
      <p:ext uri="{BB962C8B-B14F-4D97-AF65-F5344CB8AC3E}">
        <p14:creationId xmlns:p14="http://schemas.microsoft.com/office/powerpoint/2010/main" val="160855109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and Content Green">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lvl1pPr>
              <a:defRPr>
                <a:solidFill>
                  <a:schemeClr val="accent5"/>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lvl1pPr>
              <a:defRPr>
                <a:solidFill>
                  <a:schemeClr val="accent5"/>
                </a:solidFill>
              </a:defRPr>
            </a:lvl1p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561108514"/>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ntent Green">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5"/>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40" y="1187620"/>
            <a:ext cx="5826760" cy="5379312"/>
          </a:xfrm>
        </p:spPr>
        <p:txBody>
          <a:bodyPr/>
          <a:lstStyle>
            <a:lvl1pPr>
              <a:defRPr>
                <a:solidFill>
                  <a:schemeClr val="accent5"/>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lvl1pPr>
              <a:defRPr>
                <a:solidFill>
                  <a:schemeClr val="accent5"/>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730700139"/>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Narrow Left Column Green">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5"/>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379312"/>
          </a:xfrm>
        </p:spPr>
        <p:txBody>
          <a:bodyPr/>
          <a:lstStyle>
            <a:lvl1pPr>
              <a:defRPr>
                <a:solidFill>
                  <a:schemeClr val="accent5"/>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3854937" y="1187620"/>
            <a:ext cx="8067824" cy="5379312"/>
          </a:xfrm>
        </p:spPr>
        <p:txBody>
          <a:bodyPr/>
          <a:lstStyle>
            <a:lvl1pPr>
              <a:defRPr>
                <a:solidFill>
                  <a:schemeClr val="accent5"/>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09205103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Only Green">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5"/>
                </a:solidFill>
              </a:defRPr>
            </a:lvl1pPr>
          </a:lstStyle>
          <a:p>
            <a:r>
              <a:rPr lang="en-US" dirty="0" smtClean="0"/>
              <a:t>Click to edit title</a:t>
            </a:r>
            <a:endParaRPr lang="en-US" dirty="0"/>
          </a:p>
        </p:txBody>
      </p:sp>
      <p:sp>
        <p:nvSpPr>
          <p:cNvPr id="4"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40426190"/>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lor Block Green">
    <p:spTree>
      <p:nvGrpSpPr>
        <p:cNvPr id="1" name=""/>
        <p:cNvGrpSpPr/>
        <p:nvPr/>
      </p:nvGrpSpPr>
      <p:grpSpPr>
        <a:xfrm>
          <a:off x="0" y="0"/>
          <a:ext cx="0" cy="0"/>
          <a:chOff x="0" y="0"/>
          <a:chExt cx="0" cy="0"/>
        </a:xfrm>
      </p:grpSpPr>
      <p:sp>
        <p:nvSpPr>
          <p:cNvPr id="2" name="Rectangle 1"/>
          <p:cNvSpPr/>
          <p:nvPr userDrawn="1"/>
        </p:nvSpPr>
        <p:spPr>
          <a:xfrm>
            <a:off x="0" y="0"/>
            <a:ext cx="6096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46284" rIns="182854" bIns="146284" rtlCol="0" anchor="t" anchorCtr="0"/>
          <a:lstStyle/>
          <a:p>
            <a:pPr algn="ctr" defTabSz="914201">
              <a:lnSpc>
                <a:spcPct val="90000"/>
              </a:lnSpc>
              <a:spcBef>
                <a:spcPts val="800"/>
              </a:spcBef>
            </a:pPr>
            <a:endParaRPr lang="en-US" sz="2666" dirty="0" err="1">
              <a:solidFill>
                <a:prstClr val="white"/>
              </a:solidFill>
            </a:endParaRPr>
          </a:p>
        </p:txBody>
      </p:sp>
      <p:sp>
        <p:nvSpPr>
          <p:cNvPr id="6" name="Title 5"/>
          <p:cNvSpPr>
            <a:spLocks noGrp="1"/>
          </p:cNvSpPr>
          <p:nvPr>
            <p:ph type="title" hasCustomPrompt="1"/>
          </p:nvPr>
        </p:nvSpPr>
        <p:spPr>
          <a:xfrm>
            <a:off x="269239" y="1187620"/>
            <a:ext cx="5826759" cy="5379312"/>
          </a:xfrm>
        </p:spPr>
        <p:txBody>
          <a:bodyPr/>
          <a:lstStyle>
            <a:lvl1pPr>
              <a:defRPr>
                <a:solidFill>
                  <a:srgbClr val="FFFFFF"/>
                </a:solidFill>
              </a:defRPr>
            </a:lvl1pPr>
          </a:lstStyle>
          <a:p>
            <a:r>
              <a:rPr lang="en-US" dirty="0" smtClean="0"/>
              <a:t>Click to edit title</a:t>
            </a:r>
            <a:endParaRPr lang="en-US" dirty="0"/>
          </a:p>
        </p:txBody>
      </p:sp>
      <p:sp>
        <p:nvSpPr>
          <p:cNvPr id="8" name="Content Placeholder 3"/>
          <p:cNvSpPr>
            <a:spLocks noGrp="1"/>
          </p:cNvSpPr>
          <p:nvPr>
            <p:ph sz="quarter" idx="15" hasCustomPrompt="1"/>
          </p:nvPr>
        </p:nvSpPr>
        <p:spPr>
          <a:xfrm>
            <a:off x="6096001" y="1187620"/>
            <a:ext cx="5826760" cy="5379312"/>
          </a:xfrm>
        </p:spPr>
        <p:txBody>
          <a:bodyPr/>
          <a:lstStyle>
            <a:lvl1pPr>
              <a:defRPr>
                <a:solidFill>
                  <a:schemeClr val="accent5"/>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3" hasCustomPrompt="1"/>
          </p:nvPr>
        </p:nvSpPr>
        <p:spPr>
          <a:xfrm>
            <a:off x="6095997" y="6233502"/>
            <a:ext cx="5827187" cy="332399"/>
          </a:xfrm>
        </p:spPr>
        <p:txBody>
          <a:bodyPr wrap="square"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007163384"/>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Quote Green">
    <p:spTree>
      <p:nvGrpSpPr>
        <p:cNvPr id="1" name=""/>
        <p:cNvGrpSpPr/>
        <p:nvPr/>
      </p:nvGrpSpPr>
      <p:grpSpPr>
        <a:xfrm>
          <a:off x="0" y="0"/>
          <a:ext cx="0" cy="0"/>
          <a:chOff x="0" y="0"/>
          <a:chExt cx="0" cy="0"/>
        </a:xfrm>
      </p:grpSpPr>
      <p:sp>
        <p:nvSpPr>
          <p:cNvPr id="94" name="Text Placeholder 6"/>
          <p:cNvSpPr>
            <a:spLocks noGrp="1"/>
          </p:cNvSpPr>
          <p:nvPr>
            <p:ph type="body" sz="quarter" idx="12" hasCustomPrompt="1"/>
          </p:nvPr>
        </p:nvSpPr>
        <p:spPr>
          <a:xfrm>
            <a:off x="269240" y="1187620"/>
            <a:ext cx="11653523" cy="2689656"/>
          </a:xfrm>
        </p:spPr>
        <p:txBody>
          <a:bodyPr anchor="b" anchorCtr="0"/>
          <a:lstStyle>
            <a:lvl1pPr>
              <a:defRPr sz="4800">
                <a:solidFill>
                  <a:schemeClr val="accent5"/>
                </a:solidFill>
              </a:defRPr>
            </a:lvl1pPr>
            <a:lvl2pPr>
              <a:defRPr sz="2400"/>
            </a:lvl2pPr>
            <a:lvl3pPr>
              <a:defRPr sz="2400"/>
            </a:lvl3pPr>
            <a:lvl4pPr>
              <a:defRPr sz="2400"/>
            </a:lvl4pPr>
            <a:lvl5pPr>
              <a:defRPr sz="2400"/>
            </a:lvl5pPr>
          </a:lstStyle>
          <a:p>
            <a:pPr lvl="0"/>
            <a:r>
              <a:rPr lang="en-US" dirty="0" smtClean="0"/>
              <a:t>Click to edit text</a:t>
            </a:r>
          </a:p>
        </p:txBody>
      </p:sp>
      <p:sp>
        <p:nvSpPr>
          <p:cNvPr id="95" name="Text Placeholder 2"/>
          <p:cNvSpPr>
            <a:spLocks noGrp="1"/>
          </p:cNvSpPr>
          <p:nvPr>
            <p:ph type="body" sz="quarter" idx="13" hasCustomPrompt="1"/>
          </p:nvPr>
        </p:nvSpPr>
        <p:spPr>
          <a:xfrm>
            <a:off x="268819" y="3899347"/>
            <a:ext cx="11654367" cy="738600"/>
          </a:xfrm>
        </p:spPr>
        <p:txBody>
          <a:bodyPr anchor="t" anchorCtr="0">
            <a:spAutoFit/>
          </a:bodyPr>
          <a:lstStyle>
            <a:lvl1pPr>
              <a:spcBef>
                <a:spcPts val="0"/>
              </a:spcBef>
              <a:defRPr sz="3732"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edit text</a:t>
            </a:r>
          </a:p>
        </p:txBody>
      </p:sp>
    </p:spTree>
    <p:extLst>
      <p:ext uri="{BB962C8B-B14F-4D97-AF65-F5344CB8AC3E}">
        <p14:creationId xmlns:p14="http://schemas.microsoft.com/office/powerpoint/2010/main" val="1105644288"/>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Photo Green">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40" y="2579601"/>
            <a:ext cx="5378548" cy="1698798"/>
          </a:xfrm>
        </p:spPr>
        <p:txBody>
          <a:bodyPr wrap="square" anchor="ctr" anchorCtr="0">
            <a:spAutoFit/>
          </a:bodyPr>
          <a:lstStyle>
            <a:lvl1pPr algn="l">
              <a:defRPr sz="5332">
                <a:solidFill>
                  <a:schemeClr val="accent5"/>
                </a:solidFill>
              </a:defRPr>
            </a:lvl1pPr>
          </a:lstStyle>
          <a:p>
            <a:r>
              <a:rPr lang="en-US" dirty="0" smtClean="0"/>
              <a:t>Click to edit title</a:t>
            </a:r>
            <a:endParaRPr lang="en-US" dirty="0"/>
          </a:p>
        </p:txBody>
      </p:sp>
    </p:spTree>
    <p:extLst>
      <p:ext uri="{BB962C8B-B14F-4D97-AF65-F5344CB8AC3E}">
        <p14:creationId xmlns:p14="http://schemas.microsoft.com/office/powerpoint/2010/main" val="37627989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Section Header Green">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2"/>
            <a:ext cx="11637012" cy="960199"/>
          </a:xfrm>
        </p:spPr>
        <p:txBody>
          <a:bodyPr anchor="ctr" anchorCtr="0">
            <a:spAutoFit/>
          </a:bodyPr>
          <a:lstStyle>
            <a:lvl1pPr algn="l">
              <a:defRPr sz="5332">
                <a:solidFill>
                  <a:schemeClr val="bg1"/>
                </a:solidFill>
              </a:defRPr>
            </a:lvl1pPr>
          </a:lstStyle>
          <a:p>
            <a:r>
              <a:rPr lang="en-US" dirty="0" smtClean="0"/>
              <a:t>Click to edit title</a:t>
            </a:r>
            <a:endParaRPr lang="en-US" dirty="0"/>
          </a:p>
        </p:txBody>
      </p:sp>
      <p:grpSp>
        <p:nvGrpSpPr>
          <p:cNvPr id="3" name="Group 2"/>
          <p:cNvGrpSpPr/>
          <p:nvPr userDrawn="1"/>
        </p:nvGrpSpPr>
        <p:grpSpPr>
          <a:xfrm>
            <a:off x="9406400" y="5861707"/>
            <a:ext cx="2343449" cy="513900"/>
            <a:chOff x="3484562" y="4392613"/>
            <a:chExt cx="6862764" cy="1504950"/>
          </a:xfrm>
          <a:solidFill>
            <a:schemeClr val="bg1"/>
          </a:solidFill>
        </p:grpSpPr>
        <p:sp>
          <p:nvSpPr>
            <p:cNvPr id="4"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5"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6"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7"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8"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9"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0"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1"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2"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3"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4"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5"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grpSp>
    </p:spTree>
    <p:extLst>
      <p:ext uri="{BB962C8B-B14F-4D97-AF65-F5344CB8AC3E}">
        <p14:creationId xmlns:p14="http://schemas.microsoft.com/office/powerpoint/2010/main" val="31476668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Re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343" y="736517"/>
            <a:ext cx="10751313" cy="2695311"/>
          </a:xfrm>
        </p:spPr>
        <p:txBody>
          <a:bodyPr anchor="b" anchorCtr="0">
            <a:noAutofit/>
          </a:bodyPr>
          <a:lstStyle>
            <a:lvl1pPr algn="l">
              <a:defRPr sz="7198">
                <a:solidFill>
                  <a:schemeClr val="bg1"/>
                </a:solidFill>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728297" y="3431828"/>
            <a:ext cx="7608765" cy="2238552"/>
          </a:xfrm>
        </p:spPr>
        <p:txBody>
          <a:bodyPr/>
          <a:lstStyle>
            <a:lvl1pPr marL="0" indent="0" algn="l">
              <a:spcBef>
                <a:spcPts val="800"/>
              </a:spcBef>
              <a:buNone/>
              <a:defRPr sz="3732">
                <a:solidFill>
                  <a:schemeClr val="bg1"/>
                </a:solidFill>
                <a:latin typeface="+mj-lt"/>
              </a:defRPr>
            </a:lvl1pPr>
            <a:lvl2pPr marL="457101" indent="0" algn="ctr">
              <a:buNone/>
              <a:defRPr sz="2000"/>
            </a:lvl2pPr>
            <a:lvl3pPr marL="914201" indent="0" algn="ctr">
              <a:buNone/>
              <a:defRPr sz="1866"/>
            </a:lvl3pPr>
            <a:lvl4pPr marL="1371302" indent="0" algn="ctr">
              <a:buNone/>
              <a:defRPr sz="1600"/>
            </a:lvl4pPr>
            <a:lvl5pPr marL="1828403" indent="0" algn="ctr">
              <a:buNone/>
              <a:defRPr sz="1600"/>
            </a:lvl5pPr>
            <a:lvl6pPr marL="2285504" indent="0" algn="ctr">
              <a:buNone/>
              <a:defRPr sz="1600"/>
            </a:lvl6pPr>
            <a:lvl7pPr marL="2742604" indent="0" algn="ctr">
              <a:buNone/>
              <a:defRPr sz="1600"/>
            </a:lvl7pPr>
            <a:lvl8pPr marL="3199705" indent="0" algn="ctr">
              <a:buNone/>
              <a:defRPr sz="1600"/>
            </a:lvl8pPr>
            <a:lvl9pPr marL="3656806" indent="0" algn="ctr">
              <a:buNone/>
              <a:defRPr sz="1600"/>
            </a:lvl9pPr>
          </a:lstStyle>
          <a:p>
            <a:r>
              <a:rPr lang="en-US" dirty="0" smtClean="0"/>
              <a:t>Click to edit subtitle</a:t>
            </a:r>
            <a:endParaRPr lang="en-US" dirty="0"/>
          </a:p>
        </p:txBody>
      </p:sp>
      <p:grpSp>
        <p:nvGrpSpPr>
          <p:cNvPr id="4" name="Group 3"/>
          <p:cNvGrpSpPr/>
          <p:nvPr userDrawn="1"/>
        </p:nvGrpSpPr>
        <p:grpSpPr>
          <a:xfrm>
            <a:off x="9406400" y="5861707"/>
            <a:ext cx="2343449" cy="513900"/>
            <a:chOff x="3484562" y="4392613"/>
            <a:chExt cx="6862764" cy="1504950"/>
          </a:xfrm>
          <a:solidFill>
            <a:schemeClr val="bg1"/>
          </a:solidFill>
        </p:grpSpPr>
        <p:sp>
          <p:nvSpPr>
            <p:cNvPr id="5"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6"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7"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8"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9"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0"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1"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2"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3"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4"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5"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6"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grpSp>
    </p:spTree>
    <p:extLst>
      <p:ext uri="{BB962C8B-B14F-4D97-AF65-F5344CB8AC3E}">
        <p14:creationId xmlns:p14="http://schemas.microsoft.com/office/powerpoint/2010/main" val="273763874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nd Content Red">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lvl1pPr>
              <a:defRPr>
                <a:solidFill>
                  <a:schemeClr val="accent6"/>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lvl1pPr>
              <a:defRPr>
                <a:solidFill>
                  <a:schemeClr val="accent6"/>
                </a:solidFill>
              </a:defRPr>
            </a:lvl1p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541304828"/>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wo Content Red">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6"/>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40" y="1187620"/>
            <a:ext cx="5826760" cy="5379312"/>
          </a:xfrm>
        </p:spPr>
        <p:txBody>
          <a:bodyPr/>
          <a:lstStyle>
            <a:lvl1pPr>
              <a:defRPr>
                <a:solidFill>
                  <a:schemeClr val="accent6"/>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lvl1pPr>
              <a:defRPr>
                <a:solidFill>
                  <a:schemeClr val="accent6"/>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496661870"/>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Narrow Left Column Red">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6"/>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379312"/>
          </a:xfrm>
        </p:spPr>
        <p:txBody>
          <a:bodyPr/>
          <a:lstStyle>
            <a:lvl1pPr>
              <a:defRPr>
                <a:solidFill>
                  <a:schemeClr val="accent6"/>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3854937" y="1187620"/>
            <a:ext cx="8067824" cy="5379312"/>
          </a:xfrm>
        </p:spPr>
        <p:txBody>
          <a:bodyPr/>
          <a:lstStyle>
            <a:lvl1pPr>
              <a:defRPr>
                <a:solidFill>
                  <a:schemeClr val="accent6"/>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822235327"/>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Only Red">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6"/>
                </a:solidFill>
              </a:defRPr>
            </a:lvl1pPr>
          </a:lstStyle>
          <a:p>
            <a:r>
              <a:rPr lang="en-US" dirty="0" smtClean="0"/>
              <a:t>Click to edit title</a:t>
            </a:r>
            <a:endParaRPr lang="en-US" dirty="0"/>
          </a:p>
        </p:txBody>
      </p:sp>
      <p:sp>
        <p:nvSpPr>
          <p:cNvPr id="4"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2179738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olor Block Red">
    <p:spTree>
      <p:nvGrpSpPr>
        <p:cNvPr id="1" name=""/>
        <p:cNvGrpSpPr/>
        <p:nvPr/>
      </p:nvGrpSpPr>
      <p:grpSpPr>
        <a:xfrm>
          <a:off x="0" y="0"/>
          <a:ext cx="0" cy="0"/>
          <a:chOff x="0" y="0"/>
          <a:chExt cx="0" cy="0"/>
        </a:xfrm>
      </p:grpSpPr>
      <p:sp>
        <p:nvSpPr>
          <p:cNvPr id="2" name="Rectangle 1"/>
          <p:cNvSpPr/>
          <p:nvPr userDrawn="1"/>
        </p:nvSpPr>
        <p:spPr>
          <a:xfrm>
            <a:off x="0" y="0"/>
            <a:ext cx="6096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46284" rIns="182854" bIns="146284" rtlCol="0" anchor="t" anchorCtr="0"/>
          <a:lstStyle/>
          <a:p>
            <a:pPr algn="ctr" defTabSz="914201">
              <a:lnSpc>
                <a:spcPct val="90000"/>
              </a:lnSpc>
              <a:spcBef>
                <a:spcPts val="800"/>
              </a:spcBef>
            </a:pPr>
            <a:endParaRPr lang="en-US" sz="2666" dirty="0" err="1">
              <a:solidFill>
                <a:prstClr val="white"/>
              </a:solidFill>
            </a:endParaRPr>
          </a:p>
        </p:txBody>
      </p:sp>
      <p:sp>
        <p:nvSpPr>
          <p:cNvPr id="6" name="Title 5"/>
          <p:cNvSpPr>
            <a:spLocks noGrp="1"/>
          </p:cNvSpPr>
          <p:nvPr>
            <p:ph type="title" hasCustomPrompt="1"/>
          </p:nvPr>
        </p:nvSpPr>
        <p:spPr>
          <a:xfrm>
            <a:off x="269239" y="1187620"/>
            <a:ext cx="5826759" cy="5379312"/>
          </a:xfrm>
        </p:spPr>
        <p:txBody>
          <a:bodyPr/>
          <a:lstStyle>
            <a:lvl1pPr>
              <a:defRPr>
                <a:solidFill>
                  <a:srgbClr val="FFFFFF"/>
                </a:solidFill>
              </a:defRPr>
            </a:lvl1pPr>
          </a:lstStyle>
          <a:p>
            <a:r>
              <a:rPr lang="en-US" dirty="0" smtClean="0"/>
              <a:t>Click to edit title</a:t>
            </a:r>
            <a:endParaRPr lang="en-US" dirty="0"/>
          </a:p>
        </p:txBody>
      </p:sp>
      <p:sp>
        <p:nvSpPr>
          <p:cNvPr id="8" name="Content Placeholder 3"/>
          <p:cNvSpPr>
            <a:spLocks noGrp="1"/>
          </p:cNvSpPr>
          <p:nvPr>
            <p:ph sz="quarter" idx="15" hasCustomPrompt="1"/>
          </p:nvPr>
        </p:nvSpPr>
        <p:spPr>
          <a:xfrm>
            <a:off x="6096001" y="1187620"/>
            <a:ext cx="5826760" cy="5379312"/>
          </a:xfrm>
        </p:spPr>
        <p:txBody>
          <a:bodyPr/>
          <a:lstStyle>
            <a:lvl1pPr>
              <a:defRPr>
                <a:solidFill>
                  <a:schemeClr val="accent6"/>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3" hasCustomPrompt="1"/>
          </p:nvPr>
        </p:nvSpPr>
        <p:spPr>
          <a:xfrm>
            <a:off x="6095997" y="6233502"/>
            <a:ext cx="5827187" cy="332399"/>
          </a:xfrm>
        </p:spPr>
        <p:txBody>
          <a:bodyPr wrap="square"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537333411"/>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Quote Red">
    <p:spTree>
      <p:nvGrpSpPr>
        <p:cNvPr id="1" name=""/>
        <p:cNvGrpSpPr/>
        <p:nvPr/>
      </p:nvGrpSpPr>
      <p:grpSpPr>
        <a:xfrm>
          <a:off x="0" y="0"/>
          <a:ext cx="0" cy="0"/>
          <a:chOff x="0" y="0"/>
          <a:chExt cx="0" cy="0"/>
        </a:xfrm>
      </p:grpSpPr>
      <p:sp>
        <p:nvSpPr>
          <p:cNvPr id="94" name="Text Placeholder 6"/>
          <p:cNvSpPr>
            <a:spLocks noGrp="1"/>
          </p:cNvSpPr>
          <p:nvPr>
            <p:ph type="body" sz="quarter" idx="12" hasCustomPrompt="1"/>
          </p:nvPr>
        </p:nvSpPr>
        <p:spPr>
          <a:xfrm>
            <a:off x="269240" y="1187620"/>
            <a:ext cx="11653523" cy="2689656"/>
          </a:xfrm>
        </p:spPr>
        <p:txBody>
          <a:bodyPr anchor="b" anchorCtr="0"/>
          <a:lstStyle>
            <a:lvl1pPr>
              <a:defRPr sz="4800">
                <a:solidFill>
                  <a:schemeClr val="accent6"/>
                </a:solidFill>
              </a:defRPr>
            </a:lvl1pPr>
            <a:lvl2pPr>
              <a:defRPr sz="2400"/>
            </a:lvl2pPr>
            <a:lvl3pPr>
              <a:defRPr sz="2400"/>
            </a:lvl3pPr>
            <a:lvl4pPr>
              <a:defRPr sz="2400"/>
            </a:lvl4pPr>
            <a:lvl5pPr>
              <a:defRPr sz="2400"/>
            </a:lvl5pPr>
          </a:lstStyle>
          <a:p>
            <a:pPr lvl="0"/>
            <a:r>
              <a:rPr lang="en-US" dirty="0" smtClean="0"/>
              <a:t>Click to edit text</a:t>
            </a:r>
          </a:p>
        </p:txBody>
      </p:sp>
      <p:sp>
        <p:nvSpPr>
          <p:cNvPr id="95" name="Text Placeholder 2"/>
          <p:cNvSpPr>
            <a:spLocks noGrp="1"/>
          </p:cNvSpPr>
          <p:nvPr>
            <p:ph type="body" sz="quarter" idx="13" hasCustomPrompt="1"/>
          </p:nvPr>
        </p:nvSpPr>
        <p:spPr>
          <a:xfrm>
            <a:off x="268819" y="3899347"/>
            <a:ext cx="11654367" cy="738600"/>
          </a:xfrm>
        </p:spPr>
        <p:txBody>
          <a:bodyPr anchor="t" anchorCtr="0">
            <a:spAutoFit/>
          </a:bodyPr>
          <a:lstStyle>
            <a:lvl1pPr>
              <a:spcBef>
                <a:spcPts val="0"/>
              </a:spcBef>
              <a:defRPr sz="3732"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edit text</a:t>
            </a:r>
          </a:p>
        </p:txBody>
      </p:sp>
    </p:spTree>
    <p:extLst>
      <p:ext uri="{BB962C8B-B14F-4D97-AF65-F5344CB8AC3E}">
        <p14:creationId xmlns:p14="http://schemas.microsoft.com/office/powerpoint/2010/main" val="4274003147"/>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Photo Red">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2">
                <a:solidFill>
                  <a:schemeClr val="accent6"/>
                </a:solidFill>
              </a:defRPr>
            </a:lvl1pPr>
          </a:lstStyle>
          <a:p>
            <a:r>
              <a:rPr lang="en-US" dirty="0" smtClean="0"/>
              <a:t>Click to edit title</a:t>
            </a:r>
            <a:endParaRPr lang="en-US" dirty="0"/>
          </a:p>
        </p:txBody>
      </p:sp>
    </p:spTree>
    <p:extLst>
      <p:ext uri="{BB962C8B-B14F-4D97-AF65-F5344CB8AC3E}">
        <p14:creationId xmlns:p14="http://schemas.microsoft.com/office/powerpoint/2010/main" val="42776099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2"/>
            <a:ext cx="11637012" cy="960199"/>
          </a:xfrm>
        </p:spPr>
        <p:txBody>
          <a:bodyPr anchor="ctr" anchorCtr="0">
            <a:spAutoFit/>
          </a:bodyPr>
          <a:lstStyle>
            <a:lvl1pPr algn="l">
              <a:defRPr sz="5332">
                <a:solidFill>
                  <a:schemeClr val="bg1"/>
                </a:solidFill>
              </a:defRPr>
            </a:lvl1pPr>
          </a:lstStyle>
          <a:p>
            <a:r>
              <a:rPr lang="en-US" dirty="0" smtClean="0"/>
              <a:t>Click to edit title</a:t>
            </a:r>
            <a:endParaRPr lang="en-US" dirty="0"/>
          </a:p>
        </p:txBody>
      </p:sp>
      <p:grpSp>
        <p:nvGrpSpPr>
          <p:cNvPr id="3" name="Group 2"/>
          <p:cNvGrpSpPr/>
          <p:nvPr userDrawn="1"/>
        </p:nvGrpSpPr>
        <p:grpSpPr>
          <a:xfrm>
            <a:off x="9406400" y="5861707"/>
            <a:ext cx="2343449" cy="513900"/>
            <a:chOff x="3484562" y="4392613"/>
            <a:chExt cx="6862764" cy="1504950"/>
          </a:xfrm>
          <a:solidFill>
            <a:schemeClr val="bg1"/>
          </a:solidFill>
        </p:grpSpPr>
        <p:sp>
          <p:nvSpPr>
            <p:cNvPr id="4"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5"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6"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7"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8"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9"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0"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1"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2"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3"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4"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5"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grpSp>
    </p:spTree>
    <p:extLst>
      <p:ext uri="{BB962C8B-B14F-4D97-AF65-F5344CB8AC3E}">
        <p14:creationId xmlns:p14="http://schemas.microsoft.com/office/powerpoint/2010/main" val="5512856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accent1"/>
        </a:solidFill>
        <a:effectLst/>
      </p:bgPr>
    </p:bg>
    <p:spTree>
      <p:nvGrpSpPr>
        <p:cNvPr id="1" name=""/>
        <p:cNvGrpSpPr/>
        <p:nvPr/>
      </p:nvGrpSpPr>
      <p:grpSpPr>
        <a:xfrm>
          <a:off x="0" y="0"/>
          <a:ext cx="0" cy="0"/>
          <a:chOff x="0" y="0"/>
          <a:chExt cx="0" cy="0"/>
        </a:xfrm>
      </p:grpSpPr>
      <p:sp>
        <p:nvSpPr>
          <p:cNvPr id="4" name="Text Box 3"/>
          <p:cNvSpPr txBox="1">
            <a:spLocks noChangeArrowheads="1"/>
          </p:cNvSpPr>
          <p:nvPr userDrawn="1"/>
        </p:nvSpPr>
        <p:spPr bwMode="blackWhite">
          <a:xfrm>
            <a:off x="273051" y="5983783"/>
            <a:ext cx="10974388" cy="609398"/>
          </a:xfrm>
          <a:prstGeom prst="rect">
            <a:avLst/>
          </a:prstGeom>
          <a:noFill/>
          <a:ln w="12700">
            <a:noFill/>
            <a:miter lim="800000"/>
            <a:headEnd type="none" w="sm" len="sm"/>
            <a:tailEnd type="none" w="sm" len="sm"/>
          </a:ln>
          <a:effectLst/>
        </p:spPr>
        <p:txBody>
          <a:bodyPr vert="horz" wrap="square" lIns="182854" tIns="146284" rIns="182854" bIns="146284" numCol="1" anchor="t" anchorCtr="0" compatLnSpc="1">
            <a:prstTxWarp prst="textNoShape">
              <a:avLst/>
            </a:prstTxWarp>
            <a:spAutoFit/>
          </a:bodyPr>
          <a:lstStyle/>
          <a:p>
            <a:pPr defTabSz="932088" eaLnBrk="0" hangingPunct="0"/>
            <a:r>
              <a:rPr lang="en-US" sz="667" dirty="0">
                <a:solidFill>
                  <a:prstClr val="white">
                    <a:alpha val="95000"/>
                  </a:prstClr>
                </a:solidFill>
                <a:cs typeface="Segoe UI" pitchFamily="34" charset="0"/>
              </a:rPr>
              <a:t>© 2014 Microsoft Corporation. All rights reserved. Microsoft, Windows, Windows Vista and other product names are or may be registered trademarks and/or trademarks in the U.S. and/or other countries.</a:t>
            </a:r>
          </a:p>
          <a:p>
            <a:pPr defTabSz="932088" eaLnBrk="0" hangingPunct="0"/>
            <a:r>
              <a:rPr lang="en-US" sz="667" dirty="0">
                <a:solidFill>
                  <a:prstClr val="white">
                    <a:alpha val="95000"/>
                  </a:prstClr>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grpSp>
        <p:nvGrpSpPr>
          <p:cNvPr id="44" name="Group 43"/>
          <p:cNvGrpSpPr/>
          <p:nvPr userDrawn="1"/>
        </p:nvGrpSpPr>
        <p:grpSpPr>
          <a:xfrm>
            <a:off x="459230" y="3141133"/>
            <a:ext cx="3338715" cy="711200"/>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201"/>
              <a:endParaRPr lang="en-US" sz="1866">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201"/>
              <a:endParaRPr lang="en-US" sz="1866">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201"/>
              <a:endParaRPr lang="en-US" sz="1866">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201"/>
              <a:endParaRPr lang="en-US" sz="1866">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201"/>
              <a:endParaRPr lang="en-US" sz="1866">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201"/>
              <a:endParaRPr lang="en-US" sz="1866">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201"/>
              <a:endParaRPr lang="en-US" sz="1866">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201"/>
              <a:endParaRPr lang="en-US" sz="1866">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01"/>
              <a:endParaRPr lang="en-US" sz="1866">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01"/>
              <a:endParaRPr lang="en-US" sz="1866">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01"/>
              <a:endParaRPr lang="en-US" sz="1866">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01"/>
              <a:endParaRPr lang="en-US" sz="1866">
                <a:solidFill>
                  <a:prstClr val="white"/>
                </a:solidFill>
              </a:endParaRPr>
            </a:p>
          </p:txBody>
        </p:sp>
      </p:grpSp>
    </p:spTree>
    <p:extLst>
      <p:ext uri="{BB962C8B-B14F-4D97-AF65-F5344CB8AC3E}">
        <p14:creationId xmlns:p14="http://schemas.microsoft.com/office/powerpoint/2010/main" val="18281488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0945723"/>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Content_wSubtitle_White">
    <p:spTree>
      <p:nvGrpSpPr>
        <p:cNvPr id="1" name=""/>
        <p:cNvGrpSpPr/>
        <p:nvPr/>
      </p:nvGrpSpPr>
      <p:grpSpPr>
        <a:xfrm>
          <a:off x="0" y="0"/>
          <a:ext cx="0" cy="0"/>
          <a:chOff x="0" y="0"/>
          <a:chExt cx="0" cy="0"/>
        </a:xfrm>
      </p:grpSpPr>
      <p:sp>
        <p:nvSpPr>
          <p:cNvPr id="2" name="Title 1"/>
          <p:cNvSpPr>
            <a:spLocks noGrp="1"/>
          </p:cNvSpPr>
          <p:nvPr>
            <p:ph type="title"/>
          </p:nvPr>
        </p:nvSpPr>
        <p:spPr>
          <a:xfrm>
            <a:off x="517381" y="388440"/>
            <a:ext cx="11153787" cy="553998"/>
          </a:xfrm>
          <a:prstGeom prst="rect">
            <a:avLst/>
          </a:prstGeom>
        </p:spPr>
        <p:txBody>
          <a:bodyPr lIns="0"/>
          <a:lstStyle>
            <a:lvl1pPr>
              <a:defRPr lang="en-US" sz="4000" b="0" kern="1200" cap="none" spc="-100" baseline="0" dirty="0">
                <a:ln w="3175">
                  <a:noFill/>
                </a:ln>
                <a:solidFill>
                  <a:schemeClr val="accent4">
                    <a:lumMod val="50000"/>
                    <a:alpha val="99000"/>
                  </a:schemeClr>
                </a:solidFill>
                <a:effectLst/>
                <a:latin typeface="+mj-lt"/>
                <a:ea typeface="+mn-ea"/>
                <a:cs typeface="Arial" charset="0"/>
              </a:defRPr>
            </a:lvl1pPr>
          </a:lstStyle>
          <a:p>
            <a:r>
              <a:rPr lang="en-US" dirty="0" smtClean="0"/>
              <a:t>Click to edit Master title style</a:t>
            </a:r>
            <a:endParaRPr lang="en-US" dirty="0"/>
          </a:p>
        </p:txBody>
      </p:sp>
      <p:sp>
        <p:nvSpPr>
          <p:cNvPr id="5" name="Rectangle 4"/>
          <p:cNvSpPr/>
          <p:nvPr userDrawn="1"/>
        </p:nvSpPr>
        <p:spPr>
          <a:xfrm rot="10800000" flipV="1">
            <a:off x="-6" y="6392422"/>
            <a:ext cx="12192003" cy="4655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5"/>
            <a:endParaRPr lang="en-US" sz="1800" dirty="0">
              <a:solidFill>
                <a:prstClr val="white"/>
              </a:solidFill>
            </a:endParaRPr>
          </a:p>
        </p:txBody>
      </p:sp>
      <p:sp>
        <p:nvSpPr>
          <p:cNvPr id="9" name="TextBox 8"/>
          <p:cNvSpPr txBox="1"/>
          <p:nvPr userDrawn="1"/>
        </p:nvSpPr>
        <p:spPr>
          <a:xfrm>
            <a:off x="255446" y="6588549"/>
            <a:ext cx="1021759" cy="138499"/>
          </a:xfrm>
          <a:prstGeom prst="rect">
            <a:avLst/>
          </a:prstGeom>
          <a:noFill/>
        </p:spPr>
        <p:txBody>
          <a:bodyPr wrap="square" lIns="0" tIns="0" rIns="0" bIns="0" rtlCol="0">
            <a:spAutoFit/>
          </a:bodyPr>
          <a:lstStyle/>
          <a:p>
            <a:pPr defTabSz="914145"/>
            <a:fld id="{D1FDF147-A34E-4605-92D6-A58348E56B3A}" type="slidenum">
              <a:rPr lang="en-US" sz="900">
                <a:solidFill>
                  <a:prstClr val="white">
                    <a:alpha val="99000"/>
                  </a:prstClr>
                </a:solidFill>
              </a:rPr>
              <a:pPr defTabSz="914145"/>
              <a:t>‹#›</a:t>
            </a:fld>
            <a:endParaRPr lang="en-US" sz="900" dirty="0">
              <a:solidFill>
                <a:prstClr val="white">
                  <a:alpha val="99000"/>
                </a:prstClr>
              </a:solidFill>
            </a:endParaRPr>
          </a:p>
        </p:txBody>
      </p:sp>
      <p:sp>
        <p:nvSpPr>
          <p:cNvPr id="8" name="Text Placeholder 3"/>
          <p:cNvSpPr>
            <a:spLocks noGrp="1"/>
          </p:cNvSpPr>
          <p:nvPr>
            <p:ph type="body" sz="quarter" idx="11" hasCustomPrompt="1"/>
          </p:nvPr>
        </p:nvSpPr>
        <p:spPr>
          <a:xfrm>
            <a:off x="517381" y="972453"/>
            <a:ext cx="11145395" cy="523220"/>
          </a:xfrm>
          <a:prstGeom prst="rect">
            <a:avLst/>
          </a:prstGeom>
        </p:spPr>
        <p:txBody>
          <a:bodyPr lIns="0" rIns="0"/>
          <a:lstStyle>
            <a:lvl1pPr marL="0" indent="0">
              <a:lnSpc>
                <a:spcPct val="100000"/>
              </a:lnSpc>
              <a:buNone/>
              <a:defRPr lang="en-US" sz="2200" kern="1200" spc="0" baseline="0" dirty="0">
                <a:ln w="3175">
                  <a:noFill/>
                </a:ln>
                <a:solidFill>
                  <a:schemeClr val="tx2">
                    <a:alpha val="99000"/>
                  </a:schemeClr>
                </a:solidFill>
                <a:latin typeface="+mn-lt"/>
                <a:ea typeface="+mn-ea"/>
                <a:cs typeface="Arial" charset="0"/>
              </a:defRPr>
            </a:lvl1pPr>
          </a:lstStyle>
          <a:p>
            <a:pPr marL="0" marR="0" lvl="0" indent="0" algn="l" defTabSz="913814" rtl="0" eaLnBrk="1" fontAlgn="auto" latinLnBrk="0" hangingPunct="1">
              <a:lnSpc>
                <a:spcPct val="100000"/>
              </a:lnSpc>
              <a:spcBef>
                <a:spcPct val="20000"/>
              </a:spcBef>
              <a:spcAft>
                <a:spcPts val="0"/>
              </a:spcAft>
              <a:buClrTx/>
              <a:buSzPct val="90000"/>
              <a:buFont typeface="Arial" pitchFamily="34" charset="0"/>
              <a:buNone/>
              <a:tabLst/>
            </a:pPr>
            <a:r>
              <a:rPr lang="en-US" dirty="0" smtClean="0"/>
              <a:t>Click to add Subtitle</a:t>
            </a:r>
            <a:endParaRPr lang="en-US" dirty="0"/>
          </a:p>
        </p:txBody>
      </p:sp>
      <p:sp>
        <p:nvSpPr>
          <p:cNvPr id="10" name="Text Placeholder 5"/>
          <p:cNvSpPr>
            <a:spLocks noGrp="1"/>
          </p:cNvSpPr>
          <p:nvPr>
            <p:ph type="body" sz="quarter" idx="12"/>
          </p:nvPr>
        </p:nvSpPr>
        <p:spPr>
          <a:xfrm>
            <a:off x="521343" y="1499618"/>
            <a:ext cx="11149440" cy="1691232"/>
          </a:xfrm>
          <a:prstGeom prst="rect">
            <a:avLst/>
          </a:prstGeom>
        </p:spPr>
        <p:txBody>
          <a:bodyPr lIns="0" rIns="0"/>
          <a:lstStyle>
            <a:lvl1pPr>
              <a:defRPr sz="2200" spc="0"/>
            </a:lvl1pPr>
            <a:lvl2pPr>
              <a:defRPr sz="2000"/>
            </a:lvl2pPr>
            <a:lvl3pPr>
              <a:defRPr sz="1900"/>
            </a:lvl3pPr>
            <a:lvl4pPr>
              <a:defRPr sz="17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84662" y="6429843"/>
            <a:ext cx="12192006" cy="428157"/>
          </a:xfrm>
          <a:prstGeom prst="rect">
            <a:avLst/>
          </a:prstGeom>
          <a:noFill/>
        </p:spPr>
        <p:txBody>
          <a:bodyPr wrap="square" lIns="179259" tIns="143407" rIns="179259" bIns="143407" rtlCol="0">
            <a:spAutoFit/>
          </a:bodyPr>
          <a:lstStyle/>
          <a:p>
            <a:pPr algn="ctr" defTabSz="914225">
              <a:lnSpc>
                <a:spcPct val="90000"/>
              </a:lnSpc>
              <a:spcAft>
                <a:spcPts val="588"/>
              </a:spcAft>
            </a:pPr>
            <a:r>
              <a:rPr lang="en-US" sz="1000" b="1" dirty="0">
                <a:solidFill>
                  <a:prstClr val="white"/>
                </a:solidFill>
              </a:rPr>
              <a:t>MICROSOFT CONFIDENTIAL. SUBJECT TO NDA.</a:t>
            </a:r>
          </a:p>
        </p:txBody>
      </p:sp>
    </p:spTree>
    <p:extLst>
      <p:ext uri="{BB962C8B-B14F-4D97-AF65-F5344CB8AC3E}">
        <p14:creationId xmlns:p14="http://schemas.microsoft.com/office/powerpoint/2010/main" val="313409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_Content_wSubtitle_White">
    <p:spTree>
      <p:nvGrpSpPr>
        <p:cNvPr id="1" name=""/>
        <p:cNvGrpSpPr/>
        <p:nvPr/>
      </p:nvGrpSpPr>
      <p:grpSpPr>
        <a:xfrm>
          <a:off x="0" y="0"/>
          <a:ext cx="0" cy="0"/>
          <a:chOff x="0" y="0"/>
          <a:chExt cx="0" cy="0"/>
        </a:xfrm>
      </p:grpSpPr>
      <p:sp>
        <p:nvSpPr>
          <p:cNvPr id="2" name="Title 1"/>
          <p:cNvSpPr>
            <a:spLocks noGrp="1"/>
          </p:cNvSpPr>
          <p:nvPr>
            <p:ph type="title"/>
          </p:nvPr>
        </p:nvSpPr>
        <p:spPr>
          <a:xfrm>
            <a:off x="517381" y="388440"/>
            <a:ext cx="11153787" cy="553998"/>
          </a:xfrm>
          <a:prstGeom prst="rect">
            <a:avLst/>
          </a:prstGeom>
        </p:spPr>
        <p:txBody>
          <a:bodyPr lIns="0"/>
          <a:lstStyle>
            <a:lvl1pPr>
              <a:defRPr lang="en-US" sz="4000" b="0" kern="1200" cap="none" spc="-100" baseline="0" dirty="0">
                <a:ln w="3175">
                  <a:noFill/>
                </a:ln>
                <a:solidFill>
                  <a:schemeClr val="accent4">
                    <a:lumMod val="50000"/>
                    <a:alpha val="99000"/>
                  </a:schemeClr>
                </a:solidFill>
                <a:effectLst/>
                <a:latin typeface="+mj-lt"/>
                <a:ea typeface="+mn-ea"/>
                <a:cs typeface="Arial" charset="0"/>
              </a:defRPr>
            </a:lvl1pPr>
          </a:lstStyle>
          <a:p>
            <a:r>
              <a:rPr lang="en-US" dirty="0" smtClean="0"/>
              <a:t>Click to edit Master title style</a:t>
            </a:r>
            <a:endParaRPr lang="en-US" dirty="0"/>
          </a:p>
        </p:txBody>
      </p:sp>
      <p:sp>
        <p:nvSpPr>
          <p:cNvPr id="5" name="Rectangle 4"/>
          <p:cNvSpPr/>
          <p:nvPr userDrawn="1"/>
        </p:nvSpPr>
        <p:spPr>
          <a:xfrm rot="10800000" flipV="1">
            <a:off x="-6" y="6392422"/>
            <a:ext cx="12192003" cy="4655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5"/>
            <a:endParaRPr lang="en-US" sz="1800" dirty="0">
              <a:solidFill>
                <a:prstClr val="white"/>
              </a:solidFill>
            </a:endParaRPr>
          </a:p>
        </p:txBody>
      </p:sp>
      <p:sp>
        <p:nvSpPr>
          <p:cNvPr id="9" name="TextBox 8"/>
          <p:cNvSpPr txBox="1"/>
          <p:nvPr userDrawn="1"/>
        </p:nvSpPr>
        <p:spPr>
          <a:xfrm>
            <a:off x="255446" y="6588549"/>
            <a:ext cx="1021759" cy="138499"/>
          </a:xfrm>
          <a:prstGeom prst="rect">
            <a:avLst/>
          </a:prstGeom>
          <a:noFill/>
        </p:spPr>
        <p:txBody>
          <a:bodyPr wrap="square" lIns="0" tIns="0" rIns="0" bIns="0" rtlCol="0">
            <a:spAutoFit/>
          </a:bodyPr>
          <a:lstStyle/>
          <a:p>
            <a:pPr defTabSz="914145"/>
            <a:fld id="{D1FDF147-A34E-4605-92D6-A58348E56B3A}" type="slidenum">
              <a:rPr lang="en-US" sz="900">
                <a:solidFill>
                  <a:prstClr val="white">
                    <a:alpha val="99000"/>
                  </a:prstClr>
                </a:solidFill>
              </a:rPr>
              <a:pPr defTabSz="914145"/>
              <a:t>‹#›</a:t>
            </a:fld>
            <a:endParaRPr lang="en-US" sz="900" dirty="0">
              <a:solidFill>
                <a:prstClr val="white">
                  <a:alpha val="99000"/>
                </a:prstClr>
              </a:solidFill>
            </a:endParaRPr>
          </a:p>
        </p:txBody>
      </p:sp>
      <p:sp>
        <p:nvSpPr>
          <p:cNvPr id="8" name="Text Placeholder 3"/>
          <p:cNvSpPr>
            <a:spLocks noGrp="1"/>
          </p:cNvSpPr>
          <p:nvPr>
            <p:ph type="body" sz="quarter" idx="11" hasCustomPrompt="1"/>
          </p:nvPr>
        </p:nvSpPr>
        <p:spPr>
          <a:xfrm>
            <a:off x="517381" y="972453"/>
            <a:ext cx="11145395" cy="523220"/>
          </a:xfrm>
          <a:prstGeom prst="rect">
            <a:avLst/>
          </a:prstGeom>
        </p:spPr>
        <p:txBody>
          <a:bodyPr lIns="0" rIns="0"/>
          <a:lstStyle>
            <a:lvl1pPr marL="0" indent="0">
              <a:lnSpc>
                <a:spcPct val="100000"/>
              </a:lnSpc>
              <a:buNone/>
              <a:defRPr lang="en-US" sz="2200" kern="1200" spc="0" baseline="0" dirty="0">
                <a:ln w="3175">
                  <a:noFill/>
                </a:ln>
                <a:solidFill>
                  <a:schemeClr val="tx2">
                    <a:alpha val="99000"/>
                  </a:schemeClr>
                </a:solidFill>
                <a:latin typeface="+mn-lt"/>
                <a:ea typeface="+mn-ea"/>
                <a:cs typeface="Arial" charset="0"/>
              </a:defRPr>
            </a:lvl1pPr>
          </a:lstStyle>
          <a:p>
            <a:pPr marL="0" marR="0" lvl="0" indent="0" algn="l" defTabSz="913814" rtl="0" eaLnBrk="1" fontAlgn="auto" latinLnBrk="0" hangingPunct="1">
              <a:lnSpc>
                <a:spcPct val="100000"/>
              </a:lnSpc>
              <a:spcBef>
                <a:spcPct val="20000"/>
              </a:spcBef>
              <a:spcAft>
                <a:spcPts val="0"/>
              </a:spcAft>
              <a:buClrTx/>
              <a:buSzPct val="90000"/>
              <a:buFont typeface="Arial" pitchFamily="34" charset="0"/>
              <a:buNone/>
              <a:tabLst/>
            </a:pPr>
            <a:r>
              <a:rPr lang="en-US" dirty="0" smtClean="0"/>
              <a:t>Click to add Subtitle</a:t>
            </a:r>
            <a:endParaRPr lang="en-US" dirty="0"/>
          </a:p>
        </p:txBody>
      </p:sp>
      <p:sp>
        <p:nvSpPr>
          <p:cNvPr id="10" name="Text Placeholder 5"/>
          <p:cNvSpPr>
            <a:spLocks noGrp="1"/>
          </p:cNvSpPr>
          <p:nvPr>
            <p:ph type="body" sz="quarter" idx="12"/>
          </p:nvPr>
        </p:nvSpPr>
        <p:spPr>
          <a:xfrm>
            <a:off x="521343" y="1499618"/>
            <a:ext cx="11149440" cy="1691232"/>
          </a:xfrm>
          <a:prstGeom prst="rect">
            <a:avLst/>
          </a:prstGeom>
        </p:spPr>
        <p:txBody>
          <a:bodyPr lIns="0" rIns="0"/>
          <a:lstStyle>
            <a:lvl1pPr>
              <a:defRPr sz="2200" spc="0"/>
            </a:lvl1pPr>
            <a:lvl2pPr>
              <a:defRPr sz="2000"/>
            </a:lvl2pPr>
            <a:lvl3pPr>
              <a:defRPr sz="1900"/>
            </a:lvl3pPr>
            <a:lvl4pPr>
              <a:defRPr sz="17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5" y="6429843"/>
            <a:ext cx="12192006" cy="428157"/>
          </a:xfrm>
          <a:prstGeom prst="rect">
            <a:avLst/>
          </a:prstGeom>
          <a:noFill/>
        </p:spPr>
        <p:txBody>
          <a:bodyPr wrap="square" lIns="179259" tIns="143407" rIns="179259" bIns="143407" rtlCol="0">
            <a:spAutoFit/>
          </a:bodyPr>
          <a:lstStyle/>
          <a:p>
            <a:pPr algn="ctr" defTabSz="914225">
              <a:lnSpc>
                <a:spcPct val="90000"/>
              </a:lnSpc>
              <a:spcAft>
                <a:spcPts val="588"/>
              </a:spcAft>
            </a:pPr>
            <a:r>
              <a:rPr lang="en-US" sz="1000" b="1" dirty="0">
                <a:solidFill>
                  <a:prstClr val="white"/>
                </a:solidFill>
              </a:rPr>
              <a:t>MICROSOFT CONFIDENTIAL. SUBJECT TO NDA.</a:t>
            </a:r>
          </a:p>
        </p:txBody>
      </p:sp>
    </p:spTree>
    <p:extLst>
      <p:ext uri="{BB962C8B-B14F-4D97-AF65-F5344CB8AC3E}">
        <p14:creationId xmlns:p14="http://schemas.microsoft.com/office/powerpoint/2010/main" val="27544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Microsof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2753" y="3080830"/>
            <a:ext cx="2956696" cy="630068"/>
          </a:xfrm>
          <a:prstGeom prst="rect">
            <a:avLst/>
          </a:prstGeom>
        </p:spPr>
      </p:pic>
    </p:spTree>
    <p:extLst>
      <p:ext uri="{BB962C8B-B14F-4D97-AF65-F5344CB8AC3E}">
        <p14:creationId xmlns:p14="http://schemas.microsoft.com/office/powerpoint/2010/main" val="348987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17" name="Text Placeholder 16"/>
          <p:cNvSpPr>
            <a:spLocks noGrp="1"/>
          </p:cNvSpPr>
          <p:nvPr>
            <p:ph type="body" sz="quarter" idx="21" hasCustomPrompt="1"/>
          </p:nvPr>
        </p:nvSpPr>
        <p:spPr>
          <a:xfrm>
            <a:off x="609600" y="2326220"/>
            <a:ext cx="10972800" cy="3674533"/>
          </a:xfrm>
        </p:spPr>
        <p:txBody>
          <a:bodyPr/>
          <a:lstStyle>
            <a:lvl2pPr marL="766067" indent="-152367">
              <a:defRPr/>
            </a:lvl2pPr>
            <a:lvl3pPr marL="1371302" indent="-152367">
              <a:defRPr/>
            </a:lvl3pPr>
            <a:lvl4pPr marL="1985003" indent="-152367">
              <a:defRPr/>
            </a:lvl4pPr>
            <a:lvl5pPr marL="2590238" indent="-152367">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hasCustomPrompt="1"/>
          </p:nvPr>
        </p:nvSpPr>
        <p:spPr>
          <a:xfrm>
            <a:off x="609600" y="535940"/>
            <a:ext cx="10972800" cy="517064"/>
          </a:xfrm>
        </p:spPr>
        <p:txBody>
          <a:bodyPr/>
          <a:lstStyle/>
          <a:p>
            <a:r>
              <a:rPr lang="en-US" dirty="0" smtClean="0"/>
              <a:t>Click to edit title</a:t>
            </a:r>
            <a:endParaRPr lang="en-US" dirty="0"/>
          </a:p>
        </p:txBody>
      </p:sp>
      <p:sp>
        <p:nvSpPr>
          <p:cNvPr id="12" name="Text Placeholder 13"/>
          <p:cNvSpPr>
            <a:spLocks noGrp="1"/>
          </p:cNvSpPr>
          <p:nvPr>
            <p:ph type="body" sz="quarter" idx="17" hasCustomPrompt="1"/>
          </p:nvPr>
        </p:nvSpPr>
        <p:spPr>
          <a:xfrm>
            <a:off x="609600" y="1079503"/>
            <a:ext cx="10972800" cy="309033"/>
          </a:xfrm>
        </p:spPr>
        <p:txBody>
          <a:bodyPr/>
          <a:lstStyle>
            <a:lvl1pPr marL="0" indent="0">
              <a:buNone/>
              <a:defRPr sz="1600">
                <a:solidFill>
                  <a:schemeClr val="tx1"/>
                </a:solidFill>
              </a:defRPr>
            </a:lvl1pPr>
            <a:lvl2pPr marL="232783" indent="0">
              <a:buNone/>
              <a:defRPr sz="1600">
                <a:solidFill>
                  <a:schemeClr val="tx1"/>
                </a:solidFill>
              </a:defRPr>
            </a:lvl2pPr>
            <a:lvl3pPr marL="457101" indent="0">
              <a:buNone/>
              <a:defRPr sz="1600">
                <a:solidFill>
                  <a:schemeClr val="tx1"/>
                </a:solidFill>
              </a:defRPr>
            </a:lvl3pPr>
            <a:lvl4pPr marL="689883" indent="0">
              <a:buNone/>
              <a:defRPr sz="1600">
                <a:solidFill>
                  <a:schemeClr val="tx1"/>
                </a:solidFill>
              </a:defRPr>
            </a:lvl4pPr>
            <a:lvl5pPr marL="914201" indent="0">
              <a:buNone/>
              <a:defRPr sz="1600">
                <a:solidFill>
                  <a:schemeClr val="tx1"/>
                </a:solidFill>
              </a:defRPr>
            </a:lvl5pPr>
          </a:lstStyle>
          <a:p>
            <a:pPr lvl="0"/>
            <a:r>
              <a:rPr lang="en-US" dirty="0" smtClean="0"/>
              <a:t>Click to edit text</a:t>
            </a:r>
            <a:endParaRPr lang="en-US" dirty="0"/>
          </a:p>
        </p:txBody>
      </p:sp>
      <p:sp>
        <p:nvSpPr>
          <p:cNvPr id="13" name="Date Placeholder 12"/>
          <p:cNvSpPr>
            <a:spLocks noGrp="1"/>
          </p:cNvSpPr>
          <p:nvPr>
            <p:ph type="dt" sz="half" idx="18"/>
          </p:nvPr>
        </p:nvSpPr>
        <p:spPr>
          <a:xfrm>
            <a:off x="2570047" y="6347741"/>
            <a:ext cx="1465007" cy="184669"/>
          </a:xfrm>
          <a:prstGeom prst="rect">
            <a:avLst/>
          </a:prstGeom>
        </p:spPr>
        <p:txBody>
          <a:bodyPr/>
          <a:lstStyle/>
          <a:p>
            <a:pPr defTabSz="914225"/>
            <a:fld id="{8B5CB8B9-3D83-4717-95F8-EEDDCC800792}" type="datetimeFigureOut">
              <a:rPr lang="en-US" smtClean="0">
                <a:solidFill>
                  <a:srgbClr val="979796">
                    <a:lumMod val="40000"/>
                    <a:lumOff val="60000"/>
                  </a:srgbClr>
                </a:solidFill>
              </a:rPr>
              <a:pPr defTabSz="914225"/>
              <a:t>9/11/2015</a:t>
            </a:fld>
            <a:endParaRPr lang="en-US" dirty="0">
              <a:solidFill>
                <a:srgbClr val="979796">
                  <a:lumMod val="40000"/>
                  <a:lumOff val="60000"/>
                </a:srgbClr>
              </a:solidFill>
            </a:endParaRPr>
          </a:p>
        </p:txBody>
      </p:sp>
      <p:sp>
        <p:nvSpPr>
          <p:cNvPr id="14" name="Footer Placeholder 13"/>
          <p:cNvSpPr>
            <a:spLocks noGrp="1"/>
          </p:cNvSpPr>
          <p:nvPr>
            <p:ph type="ftr" sz="quarter" idx="19"/>
          </p:nvPr>
        </p:nvSpPr>
        <p:spPr>
          <a:xfrm>
            <a:off x="931883" y="6347742"/>
            <a:ext cx="1638164" cy="184671"/>
          </a:xfrm>
          <a:prstGeom prst="rect">
            <a:avLst/>
          </a:prstGeom>
        </p:spPr>
        <p:txBody>
          <a:bodyPr/>
          <a:lstStyle/>
          <a:p>
            <a:pPr defTabSz="914225"/>
            <a:endParaRPr lang="en-US" dirty="0">
              <a:solidFill>
                <a:srgbClr val="979796">
                  <a:lumMod val="40000"/>
                  <a:lumOff val="60000"/>
                </a:srgbClr>
              </a:solidFill>
            </a:endParaRPr>
          </a:p>
        </p:txBody>
      </p:sp>
      <p:sp>
        <p:nvSpPr>
          <p:cNvPr id="15" name="Slide Number Placeholder 14"/>
          <p:cNvSpPr>
            <a:spLocks noGrp="1"/>
          </p:cNvSpPr>
          <p:nvPr>
            <p:ph type="sldNum" sz="quarter" idx="20"/>
          </p:nvPr>
        </p:nvSpPr>
        <p:spPr>
          <a:xfrm>
            <a:off x="609600" y="6347739"/>
            <a:ext cx="305235" cy="184672"/>
          </a:xfrm>
          <a:prstGeom prst="rect">
            <a:avLst/>
          </a:prstGeom>
        </p:spPr>
        <p:txBody>
          <a:bodyPr/>
          <a:lstStyle/>
          <a:p>
            <a:pPr defTabSz="914225"/>
            <a:fld id="{E1DF8B62-5D76-4DFE-ABC5-D538E27AEE4B}" type="slidenum">
              <a:rPr lang="en-US" smtClean="0">
                <a:solidFill>
                  <a:srgbClr val="979796">
                    <a:lumMod val="40000"/>
                    <a:lumOff val="60000"/>
                  </a:srgbClr>
                </a:solidFill>
              </a:rPr>
              <a:pPr defTabSz="914225"/>
              <a:t>‹#›</a:t>
            </a:fld>
            <a:endParaRPr lang="en-US" dirty="0">
              <a:solidFill>
                <a:srgbClr val="979796">
                  <a:lumMod val="40000"/>
                  <a:lumOff val="60000"/>
                </a:srgbClr>
              </a:solidFill>
            </a:endParaRPr>
          </a:p>
        </p:txBody>
      </p:sp>
    </p:spTree>
    <p:extLst>
      <p:ext uri="{BB962C8B-B14F-4D97-AF65-F5344CB8AC3E}">
        <p14:creationId xmlns:p14="http://schemas.microsoft.com/office/powerpoint/2010/main" val="37591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3" y="6417567"/>
            <a:ext cx="353996" cy="353996"/>
          </a:xfrm>
          <a:prstGeom prst="rect">
            <a:avLst/>
          </a:prstGeom>
        </p:spPr>
      </p:pic>
      <p:sp>
        <p:nvSpPr>
          <p:cNvPr id="5" name="Footer Placeholder 6"/>
          <p:cNvSpPr txBox="1">
            <a:spLocks/>
          </p:cNvSpPr>
          <p:nvPr userDrawn="1"/>
        </p:nvSpPr>
        <p:spPr>
          <a:xfrm>
            <a:off x="9336782" y="6553200"/>
            <a:ext cx="2856367"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smtClean="0">
                <a:solidFill>
                  <a:srgbClr val="666666"/>
                </a:solidFill>
              </a:rPr>
              <a:t>MICROSOFT CONFIDENTIAL – For Use Under NDA Only</a:t>
            </a:r>
          </a:p>
        </p:txBody>
      </p:sp>
    </p:spTree>
    <p:extLst>
      <p:ext uri="{BB962C8B-B14F-4D97-AF65-F5344CB8AC3E}">
        <p14:creationId xmlns:p14="http://schemas.microsoft.com/office/powerpoint/2010/main" val="3065992527"/>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1_Title and Content NO LOGO">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a:xfrm>
            <a:off x="269240" y="1187621"/>
            <a:ext cx="11653523" cy="5066803"/>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p>
            <a:r>
              <a:rPr lang="en-US" dirty="0" smtClean="0"/>
              <a:t>Click to edit title</a:t>
            </a:r>
            <a:endParaRPr lang="en-US" dirty="0"/>
          </a:p>
        </p:txBody>
      </p:sp>
    </p:spTree>
    <p:extLst>
      <p:ext uri="{BB962C8B-B14F-4D97-AF65-F5344CB8AC3E}">
        <p14:creationId xmlns:p14="http://schemas.microsoft.com/office/powerpoint/2010/main" val="1573192879"/>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Blue blank">
    <p:bg>
      <p:bgPr>
        <a:solidFill>
          <a:srgbClr val="0078D7"/>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9448800" y="6591303"/>
            <a:ext cx="2465388" cy="266700"/>
          </a:xfrm>
          <a:prstGeom prst="rect">
            <a:avLst/>
          </a:prstGeom>
        </p:spPr>
        <p:txBody>
          <a:bodyPr lIns="91440" rIns="182880"/>
          <a:lstStyle>
            <a:lvl1pPr>
              <a:defRPr sz="900">
                <a:gradFill>
                  <a:gsLst>
                    <a:gs pos="92920">
                      <a:srgbClr val="FFFFFF"/>
                    </a:gs>
                    <a:gs pos="77778">
                      <a:srgbClr val="FFFFFF"/>
                    </a:gs>
                  </a:gsLst>
                  <a:lin ang="5400000" scaled="0"/>
                </a:gradFill>
              </a:defRPr>
            </a:lvl1pPr>
          </a:lstStyle>
          <a:p>
            <a:pPr defTabSz="914225"/>
            <a:fld id="{B34F68F0-1D97-479E-8476-1F6D336BF15A}" type="slidenum">
              <a:rPr lang="en-US" smtClean="0"/>
              <a:pPr defTabSz="914225"/>
              <a:t>‹#›</a:t>
            </a:fld>
            <a:endParaRPr lang="en-US" dirty="0"/>
          </a:p>
        </p:txBody>
      </p:sp>
      <p:sp>
        <p:nvSpPr>
          <p:cNvPr id="3" name="Footer Placeholder 4"/>
          <p:cNvSpPr>
            <a:spLocks noGrp="1"/>
          </p:cNvSpPr>
          <p:nvPr>
            <p:ph type="ftr" sz="quarter" idx="3"/>
          </p:nvPr>
        </p:nvSpPr>
        <p:spPr>
          <a:xfrm>
            <a:off x="266700" y="6591303"/>
            <a:ext cx="5149958" cy="266700"/>
          </a:xfrm>
          <a:prstGeom prst="rect">
            <a:avLst/>
          </a:prstGeom>
        </p:spPr>
        <p:txBody>
          <a:bodyPr vert="horz" lIns="0" tIns="45720" rIns="0" bIns="45720" rtlCol="0" anchor="ctr"/>
          <a:lstStyle>
            <a:lvl1pPr marL="0" algn="l" defTabSz="913874" rtl="0" eaLnBrk="1" latinLnBrk="0" hangingPunct="1">
              <a:defRPr lang="en-US" sz="1000" kern="1200" dirty="0">
                <a:solidFill>
                  <a:schemeClr val="tx1">
                    <a:tint val="75000"/>
                  </a:schemeClr>
                </a:solidFill>
                <a:latin typeface="+mn-lt"/>
                <a:ea typeface="+mn-ea"/>
                <a:cs typeface="+mn-cs"/>
              </a:defRPr>
            </a:lvl1pPr>
          </a:lstStyle>
          <a:p>
            <a:r>
              <a:rPr smtClean="0">
                <a:solidFill>
                  <a:prstClr val="white">
                    <a:tint val="75000"/>
                  </a:prstClr>
                </a:solidFill>
              </a:rPr>
              <a:t>Microsoft Confidential | Shared under NDA</a:t>
            </a:r>
            <a:endParaRPr>
              <a:solidFill>
                <a:prstClr val="white">
                  <a:tint val="75000"/>
                </a:prstClr>
              </a:solidFill>
            </a:endParaRPr>
          </a:p>
        </p:txBody>
      </p:sp>
    </p:spTree>
    <p:extLst>
      <p:ext uri="{BB962C8B-B14F-4D97-AF65-F5344CB8AC3E}">
        <p14:creationId xmlns:p14="http://schemas.microsoft.com/office/powerpoint/2010/main" val="180335201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p>
            <a:r>
              <a:rPr lang="en-US" dirty="0" smtClean="0"/>
              <a:t>Click to edit title</a:t>
            </a:r>
            <a:endParaRPr lang="en-US" dirty="0"/>
          </a:p>
        </p:txBody>
      </p:sp>
    </p:spTree>
    <p:extLst>
      <p:ext uri="{BB962C8B-B14F-4D97-AF65-F5344CB8AC3E}">
        <p14:creationId xmlns:p14="http://schemas.microsoft.com/office/powerpoint/2010/main" val="134714048"/>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65839635"/>
      </p:ext>
    </p:extLst>
  </p:cSld>
  <p:clrMapOvr>
    <a:masterClrMapping/>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3" y="6417567"/>
            <a:ext cx="353996" cy="353996"/>
          </a:xfrm>
          <a:prstGeom prst="rect">
            <a:avLst/>
          </a:prstGeom>
        </p:spPr>
      </p:pic>
      <p:sp>
        <p:nvSpPr>
          <p:cNvPr id="5" name="Footer Placeholder 6"/>
          <p:cNvSpPr txBox="1">
            <a:spLocks/>
          </p:cNvSpPr>
          <p:nvPr userDrawn="1"/>
        </p:nvSpPr>
        <p:spPr>
          <a:xfrm>
            <a:off x="9336782" y="6553200"/>
            <a:ext cx="2856367"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218935">
              <a:defRPr/>
            </a:pPr>
            <a:r>
              <a:rPr lang="en-US" sz="800" dirty="0" smtClean="0">
                <a:solidFill>
                  <a:srgbClr val="666666"/>
                </a:solidFill>
              </a:rPr>
              <a:t>MICROSOFT CONFIDENTIAL – For Use Under NDA Only</a:t>
            </a:r>
          </a:p>
        </p:txBody>
      </p:sp>
    </p:spTree>
    <p:extLst>
      <p:ext uri="{BB962C8B-B14F-4D97-AF65-F5344CB8AC3E}">
        <p14:creationId xmlns:p14="http://schemas.microsoft.com/office/powerpoint/2010/main" val="351220622"/>
      </p:ext>
    </p:extLst>
  </p:cSld>
  <p:clrMapOvr>
    <a:masterClrMapping/>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15628218"/>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p>
            <a:r>
              <a:rPr lang="en-US" dirty="0" smtClean="0"/>
              <a:t>Click to edit title</a:t>
            </a:r>
            <a:endParaRPr lang="en-US" dirty="0"/>
          </a:p>
        </p:txBody>
      </p:sp>
    </p:spTree>
    <p:extLst>
      <p:ext uri="{BB962C8B-B14F-4D97-AF65-F5344CB8AC3E}">
        <p14:creationId xmlns:p14="http://schemas.microsoft.com/office/powerpoint/2010/main" val="2938247779"/>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8895239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6313555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30067703"/>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034767911"/>
      </p:ext>
    </p:extLst>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2016109464"/>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4097948984"/>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71471951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49264647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77649545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35266036"/>
      </p:ext>
    </p:extLst>
  </p:cSld>
  <p:clrMapOvr>
    <a:masterClrMapping/>
  </p:clrMapOvr>
  <p:transition>
    <p:fade/>
  </p:transition>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3266230"/>
      </p:ext>
    </p:extLst>
  </p:cSld>
  <p:clrMapOvr>
    <a:masterClrMapping/>
  </p:clrMapOvr>
  <p:transition>
    <p:fade/>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427673353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a:t>
            </a:r>
            <a:r>
              <a:rPr lang="en-US" sz="686" dirty="0" smtClean="0">
                <a:gradFill>
                  <a:gsLst>
                    <a:gs pos="0">
                      <a:srgbClr val="404040"/>
                    </a:gs>
                    <a:gs pos="100000">
                      <a:srgbClr val="404040"/>
                    </a:gs>
                  </a:gsLst>
                  <a:lin ang="5400000" scaled="0"/>
                </a:gradFill>
                <a:cs typeface="Segoe UI" pitchFamily="34" charset="0"/>
              </a:rPr>
              <a:t>2015 </a:t>
            </a:r>
            <a:r>
              <a:rPr lang="en-US" sz="686"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3347287685"/>
      </p:ext>
    </p:extLst>
  </p:cSld>
  <p:clrMapOvr>
    <a:masterClrMapping/>
  </p:clrMapOvr>
  <p:transition>
    <p:fade/>
  </p:transition>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31955942"/>
      </p:ext>
    </p:extLst>
  </p:cSld>
  <p:clrMapOvr>
    <a:masterClrMapping/>
  </p:clrMapOvr>
  <p:transition>
    <p:fade/>
  </p:transition>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582603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515821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7176" y="225146"/>
            <a:ext cx="11615490" cy="739775"/>
          </a:xfrm>
        </p:spPr>
        <p:txBody>
          <a:bodyPr/>
          <a:lstStyle>
            <a:lvl1pPr>
              <a:defRPr>
                <a:solidFill>
                  <a:schemeClr val="accent3"/>
                </a:solidFill>
                <a:latin typeface="Segoe UI Semilight" panose="020B0402040204020203" pitchFamily="34" charset="0"/>
                <a:cs typeface="Segoe UI Semilight" panose="020B04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41187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42311073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518794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8974071"/>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169152789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1133881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41816333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4901473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3143174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00310532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47158919"/>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058611"/>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1297754192"/>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a:t>
            </a:r>
            <a:r>
              <a:rPr lang="en-US" sz="686" dirty="0" smtClean="0">
                <a:gradFill>
                  <a:gsLst>
                    <a:gs pos="0">
                      <a:srgbClr val="404040"/>
                    </a:gs>
                    <a:gs pos="100000">
                      <a:srgbClr val="404040"/>
                    </a:gs>
                  </a:gsLst>
                  <a:lin ang="5400000" scaled="0"/>
                </a:gradFill>
                <a:cs typeface="Segoe UI" pitchFamily="34" charset="0"/>
              </a:rPr>
              <a:t>2015 </a:t>
            </a:r>
            <a:r>
              <a:rPr lang="en-US" sz="686"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417065666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4057438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157720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9301085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25952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25952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1" y="6356351"/>
            <a:ext cx="2743200" cy="365125"/>
          </a:xfrm>
          <a:prstGeom prst="rect">
            <a:avLst/>
          </a:prstGeom>
        </p:spPr>
        <p:txBody>
          <a:bodyPr/>
          <a:lstStyle/>
          <a:p>
            <a:pPr defTabSz="914367"/>
            <a:fld id="{E7B94D1A-0277-43F2-91AF-16186F4AA5C7}" type="datetimeFigureOut">
              <a:rPr lang="en-US" smtClean="0">
                <a:solidFill>
                  <a:srgbClr val="404040"/>
                </a:solidFill>
              </a:rPr>
              <a:pPr defTabSz="914367"/>
              <a:t>9/11/2015</a:t>
            </a:fld>
            <a:endParaRPr lang="en-US">
              <a:solidFill>
                <a:srgbClr val="404040"/>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pPr defTabSz="914367"/>
            <a:endParaRPr lang="en-US">
              <a:solidFill>
                <a:srgbClr val="404040"/>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pPr defTabSz="914367"/>
            <a:fld id="{F244BFF5-CF07-4137-9059-16D41660439E}" type="slidenum">
              <a:rPr lang="en-US" smtClean="0">
                <a:solidFill>
                  <a:srgbClr val="404040"/>
                </a:solidFill>
              </a:rPr>
              <a:pPr defTabSz="914367"/>
              <a:t>‹#›</a:t>
            </a:fld>
            <a:endParaRPr lang="en-US">
              <a:solidFill>
                <a:srgbClr val="404040"/>
              </a:solidFill>
            </a:endParaRPr>
          </a:p>
        </p:txBody>
      </p:sp>
    </p:spTree>
    <p:extLst>
      <p:ext uri="{BB962C8B-B14F-4D97-AF65-F5344CB8AC3E}">
        <p14:creationId xmlns:p14="http://schemas.microsoft.com/office/powerpoint/2010/main" val="14790930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7176" y="225146"/>
            <a:ext cx="11615490" cy="739775"/>
          </a:xfrm>
        </p:spPr>
        <p:txBody>
          <a:bodyPr/>
          <a:lstStyle>
            <a:lvl1pPr>
              <a:defRPr>
                <a:solidFill>
                  <a:schemeClr val="accent3"/>
                </a:solidFill>
                <a:latin typeface="Segoe UI Semilight" panose="020B0402040204020203" pitchFamily="34" charset="0"/>
                <a:cs typeface="Segoe UI Semilight" panose="020B04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71127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4171807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207865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6091829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261127051"/>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5727657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2042203487"/>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1749477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969437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01570792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26274126"/>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0706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1199713115"/>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a:t>
            </a:r>
            <a:r>
              <a:rPr lang="en-US" sz="686" dirty="0" smtClean="0">
                <a:gradFill>
                  <a:gsLst>
                    <a:gs pos="0">
                      <a:srgbClr val="404040"/>
                    </a:gs>
                    <a:gs pos="100000">
                      <a:srgbClr val="404040"/>
                    </a:gs>
                  </a:gsLst>
                  <a:lin ang="5400000" scaled="0"/>
                </a:gradFill>
                <a:cs typeface="Segoe UI" pitchFamily="34" charset="0"/>
              </a:rPr>
              <a:t>2015 </a:t>
            </a:r>
            <a:r>
              <a:rPr lang="en-US" sz="686"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83187148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32465401"/>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463933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223060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25952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25952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1" y="6356351"/>
            <a:ext cx="2743200" cy="365125"/>
          </a:xfrm>
          <a:prstGeom prst="rect">
            <a:avLst/>
          </a:prstGeom>
        </p:spPr>
        <p:txBody>
          <a:bodyPr/>
          <a:lstStyle/>
          <a:p>
            <a:pPr defTabSz="914367"/>
            <a:fld id="{E7B94D1A-0277-43F2-91AF-16186F4AA5C7}" type="datetimeFigureOut">
              <a:rPr lang="en-US" smtClean="0">
                <a:solidFill>
                  <a:srgbClr val="404040"/>
                </a:solidFill>
              </a:rPr>
              <a:pPr defTabSz="914367"/>
              <a:t>9/11/2015</a:t>
            </a:fld>
            <a:endParaRPr lang="en-US">
              <a:solidFill>
                <a:srgbClr val="404040"/>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pPr defTabSz="914367"/>
            <a:endParaRPr lang="en-US">
              <a:solidFill>
                <a:srgbClr val="404040"/>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pPr defTabSz="914367"/>
            <a:fld id="{F244BFF5-CF07-4137-9059-16D41660439E}" type="slidenum">
              <a:rPr lang="en-US" smtClean="0">
                <a:solidFill>
                  <a:srgbClr val="404040"/>
                </a:solidFill>
              </a:rPr>
              <a:pPr defTabSz="914367"/>
              <a:t>‹#›</a:t>
            </a:fld>
            <a:endParaRPr lang="en-US">
              <a:solidFill>
                <a:srgbClr val="404040"/>
              </a:solidFill>
            </a:endParaRPr>
          </a:p>
        </p:txBody>
      </p:sp>
    </p:spTree>
    <p:extLst>
      <p:ext uri="{BB962C8B-B14F-4D97-AF65-F5344CB8AC3E}">
        <p14:creationId xmlns:p14="http://schemas.microsoft.com/office/powerpoint/2010/main" val="135259979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7176" y="225146"/>
            <a:ext cx="11615490" cy="739775"/>
          </a:xfrm>
        </p:spPr>
        <p:txBody>
          <a:bodyPr/>
          <a:lstStyle>
            <a:lvl1pPr>
              <a:defRPr>
                <a:solidFill>
                  <a:schemeClr val="accent3"/>
                </a:solidFill>
                <a:latin typeface="Segoe UI Semilight" panose="020B0402040204020203" pitchFamily="34" charset="0"/>
                <a:cs typeface="Segoe UI Semilight" panose="020B04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05930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720343" y="736517"/>
            <a:ext cx="10751313" cy="2695311"/>
          </a:xfrm>
        </p:spPr>
        <p:txBody>
          <a:bodyPr anchor="b" anchorCtr="0">
            <a:noAutofit/>
          </a:bodyPr>
          <a:lstStyle>
            <a:lvl1pPr algn="l">
              <a:defRPr sz="7198">
                <a:solidFill>
                  <a:schemeClr val="bg1"/>
                </a:solidFill>
              </a:defRPr>
            </a:lvl1pPr>
          </a:lstStyle>
          <a:p>
            <a:r>
              <a:rPr lang="en-US" dirty="0" smtClean="0"/>
              <a:t>Click to edit title</a:t>
            </a:r>
            <a:endParaRPr lang="en-US" dirty="0"/>
          </a:p>
        </p:txBody>
      </p:sp>
      <p:sp>
        <p:nvSpPr>
          <p:cNvPr id="3" name="Subtitle 2"/>
          <p:cNvSpPr>
            <a:spLocks noGrp="1"/>
          </p:cNvSpPr>
          <p:nvPr userDrawn="1">
            <p:ph type="subTitle" idx="1" hasCustomPrompt="1"/>
          </p:nvPr>
        </p:nvSpPr>
        <p:spPr>
          <a:xfrm>
            <a:off x="728297" y="3431828"/>
            <a:ext cx="7608765" cy="2238552"/>
          </a:xfrm>
        </p:spPr>
        <p:txBody>
          <a:bodyPr/>
          <a:lstStyle>
            <a:lvl1pPr marL="0" indent="0" algn="l">
              <a:spcBef>
                <a:spcPts val="800"/>
              </a:spcBef>
              <a:buNone/>
              <a:defRPr sz="3732">
                <a:solidFill>
                  <a:schemeClr val="bg1"/>
                </a:solidFill>
                <a:latin typeface="+mj-lt"/>
              </a:defRPr>
            </a:lvl1pPr>
            <a:lvl2pPr marL="457101" indent="0" algn="ctr">
              <a:buNone/>
              <a:defRPr sz="2000"/>
            </a:lvl2pPr>
            <a:lvl3pPr marL="914201" indent="0" algn="ctr">
              <a:buNone/>
              <a:defRPr sz="1866"/>
            </a:lvl3pPr>
            <a:lvl4pPr marL="1371302" indent="0" algn="ctr">
              <a:buNone/>
              <a:defRPr sz="1600"/>
            </a:lvl4pPr>
            <a:lvl5pPr marL="1828403" indent="0" algn="ctr">
              <a:buNone/>
              <a:defRPr sz="1600"/>
            </a:lvl5pPr>
            <a:lvl6pPr marL="2285504" indent="0" algn="ctr">
              <a:buNone/>
              <a:defRPr sz="1600"/>
            </a:lvl6pPr>
            <a:lvl7pPr marL="2742604" indent="0" algn="ctr">
              <a:buNone/>
              <a:defRPr sz="1600"/>
            </a:lvl7pPr>
            <a:lvl8pPr marL="3199705" indent="0" algn="ctr">
              <a:buNone/>
              <a:defRPr sz="1600"/>
            </a:lvl8pPr>
            <a:lvl9pPr marL="3656806" indent="0" algn="ctr">
              <a:buNone/>
              <a:defRPr sz="1600"/>
            </a:lvl9pPr>
          </a:lstStyle>
          <a:p>
            <a:r>
              <a:rPr lang="en-US" dirty="0" smtClean="0"/>
              <a:t>Click to edit subtitle</a:t>
            </a:r>
            <a:endParaRPr lang="en-US" dirty="0"/>
          </a:p>
        </p:txBody>
      </p:sp>
    </p:spTree>
    <p:extLst>
      <p:ext uri="{BB962C8B-B14F-4D97-AF65-F5344CB8AC3E}">
        <p14:creationId xmlns:p14="http://schemas.microsoft.com/office/powerpoint/2010/main" val="301399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7126369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40"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1413985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Narrow Left Column">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3854937" y="1187620"/>
            <a:ext cx="8067824"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659561783"/>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4"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343928202"/>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674512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Block">
    <p:spTree>
      <p:nvGrpSpPr>
        <p:cNvPr id="1" name=""/>
        <p:cNvGrpSpPr/>
        <p:nvPr/>
      </p:nvGrpSpPr>
      <p:grpSpPr>
        <a:xfrm>
          <a:off x="0" y="0"/>
          <a:ext cx="0" cy="0"/>
          <a:chOff x="0" y="0"/>
          <a:chExt cx="0" cy="0"/>
        </a:xfrm>
      </p:grpSpPr>
      <p:sp>
        <p:nvSpPr>
          <p:cNvPr id="2" name="Rectangle 1"/>
          <p:cNvSpPr/>
          <p:nvPr userDrawn="1"/>
        </p:nvSpPr>
        <p:spPr>
          <a:xfrm>
            <a:off x="0" y="0"/>
            <a:ext cx="56507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82854" tIns="146284" rIns="182854" bIns="146284" rtlCol="0" anchor="t" anchorCtr="0"/>
          <a:lstStyle/>
          <a:p>
            <a:pPr algn="ctr" defTabSz="914201">
              <a:lnSpc>
                <a:spcPct val="90000"/>
              </a:lnSpc>
              <a:spcBef>
                <a:spcPts val="800"/>
              </a:spcBef>
            </a:pPr>
            <a:endParaRPr lang="en-US" sz="2666" dirty="0" err="1">
              <a:solidFill>
                <a:prstClr val="white"/>
              </a:solidFill>
            </a:endParaRPr>
          </a:p>
        </p:txBody>
      </p:sp>
      <p:sp>
        <p:nvSpPr>
          <p:cNvPr id="6" name="Title 5"/>
          <p:cNvSpPr>
            <a:spLocks noGrp="1"/>
          </p:cNvSpPr>
          <p:nvPr>
            <p:ph type="title" hasCustomPrompt="1"/>
          </p:nvPr>
        </p:nvSpPr>
        <p:spPr>
          <a:xfrm>
            <a:off x="269239" y="1187620"/>
            <a:ext cx="5826759" cy="5379312"/>
          </a:xfrm>
        </p:spPr>
        <p:txBody>
          <a:bodyPr/>
          <a:lstStyle>
            <a:lvl1pPr>
              <a:defRPr>
                <a:solidFill>
                  <a:srgbClr val="FFFFFF"/>
                </a:solidFill>
              </a:defRPr>
            </a:lvl1pPr>
          </a:lstStyle>
          <a:p>
            <a:r>
              <a:rPr lang="en-US" dirty="0" smtClean="0"/>
              <a:t>Click to edit title</a:t>
            </a:r>
            <a:endParaRPr lang="en-US" dirty="0"/>
          </a:p>
        </p:txBody>
      </p:sp>
      <p:sp>
        <p:nvSpPr>
          <p:cNvPr id="8"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3" hasCustomPrompt="1"/>
          </p:nvPr>
        </p:nvSpPr>
        <p:spPr>
          <a:xfrm>
            <a:off x="6095997" y="6233502"/>
            <a:ext cx="5827187" cy="332399"/>
          </a:xfrm>
        </p:spPr>
        <p:txBody>
          <a:bodyPr wrap="square"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1656238786"/>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4" name="Text Placeholder 6"/>
          <p:cNvSpPr>
            <a:spLocks noGrp="1"/>
          </p:cNvSpPr>
          <p:nvPr>
            <p:ph type="body" sz="quarter" idx="12" hasCustomPrompt="1"/>
          </p:nvPr>
        </p:nvSpPr>
        <p:spPr>
          <a:xfrm>
            <a:off x="269240" y="1187620"/>
            <a:ext cx="11653523" cy="2689656"/>
          </a:xfrm>
        </p:spPr>
        <p:txBody>
          <a:bodyPr anchor="b" anchorCtr="0"/>
          <a:lstStyle>
            <a:lvl1pPr>
              <a:defRPr sz="4800"/>
            </a:lvl1pPr>
            <a:lvl2pPr>
              <a:defRPr sz="2400"/>
            </a:lvl2pPr>
            <a:lvl3pPr>
              <a:defRPr sz="2400"/>
            </a:lvl3pPr>
            <a:lvl4pPr>
              <a:defRPr sz="2400"/>
            </a:lvl4pPr>
            <a:lvl5pPr>
              <a:defRPr sz="2400"/>
            </a:lvl5pPr>
          </a:lstStyle>
          <a:p>
            <a:pPr lvl="0"/>
            <a:r>
              <a:rPr lang="en-US" dirty="0" smtClean="0"/>
              <a:t>Click to edit text</a:t>
            </a:r>
          </a:p>
        </p:txBody>
      </p:sp>
      <p:sp>
        <p:nvSpPr>
          <p:cNvPr id="95" name="Text Placeholder 2"/>
          <p:cNvSpPr>
            <a:spLocks noGrp="1"/>
          </p:cNvSpPr>
          <p:nvPr>
            <p:ph type="body" sz="quarter" idx="13" hasCustomPrompt="1"/>
          </p:nvPr>
        </p:nvSpPr>
        <p:spPr>
          <a:xfrm>
            <a:off x="268819" y="3899347"/>
            <a:ext cx="11654367" cy="738600"/>
          </a:xfrm>
        </p:spPr>
        <p:txBody>
          <a:bodyPr anchor="t" anchorCtr="0">
            <a:spAutoFit/>
          </a:bodyPr>
          <a:lstStyle>
            <a:lvl1pPr>
              <a:spcBef>
                <a:spcPts val="0"/>
              </a:spcBef>
              <a:defRPr sz="3732"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edit text</a:t>
            </a:r>
          </a:p>
        </p:txBody>
      </p:sp>
    </p:spTree>
    <p:extLst>
      <p:ext uri="{BB962C8B-B14F-4D97-AF65-F5344CB8AC3E}">
        <p14:creationId xmlns:p14="http://schemas.microsoft.com/office/powerpoint/2010/main" val="4212567020"/>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Photo">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40" y="2579601"/>
            <a:ext cx="5378548" cy="1698798"/>
          </a:xfrm>
        </p:spPr>
        <p:txBody>
          <a:bodyPr wrap="square" anchor="ctr" anchorCtr="0">
            <a:spAutoFit/>
          </a:bodyPr>
          <a:lstStyle>
            <a:lvl1pPr algn="l">
              <a:defRPr sz="5332">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2369131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Photo White">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40" y="2579601"/>
            <a:ext cx="5378548" cy="1698798"/>
          </a:xfrm>
        </p:spPr>
        <p:txBody>
          <a:bodyPr wrap="square" anchor="ctr" anchorCtr="0">
            <a:spAutoFit/>
          </a:bodyPr>
          <a:lstStyle>
            <a:lvl1pPr algn="l">
              <a:defRPr sz="5332">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1895770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Photo Blue">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2">
                <a:solidFill>
                  <a:schemeClr val="accent1"/>
                </a:solidFill>
              </a:defRPr>
            </a:lvl1pPr>
          </a:lstStyle>
          <a:p>
            <a:r>
              <a:rPr lang="en-US" dirty="0" smtClean="0"/>
              <a:t>Click to edit title</a:t>
            </a:r>
            <a:endParaRPr lang="en-US" dirty="0"/>
          </a:p>
        </p:txBody>
      </p:sp>
    </p:spTree>
    <p:extLst>
      <p:ext uri="{BB962C8B-B14F-4D97-AF65-F5344CB8AC3E}">
        <p14:creationId xmlns:p14="http://schemas.microsoft.com/office/powerpoint/2010/main" val="25558784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2"/>
            <a:ext cx="11637012" cy="960199"/>
          </a:xfrm>
        </p:spPr>
        <p:txBody>
          <a:bodyPr anchor="ctr" anchorCtr="0">
            <a:spAutoFit/>
          </a:bodyPr>
          <a:lstStyle>
            <a:lvl1pPr algn="l">
              <a:defRPr sz="5332">
                <a:solidFill>
                  <a:schemeClr val="bg1"/>
                </a:solidFill>
              </a:defRPr>
            </a:lvl1pPr>
          </a:lstStyle>
          <a:p>
            <a:r>
              <a:rPr lang="en-US" dirty="0" smtClean="0"/>
              <a:t>Click to edit title</a:t>
            </a:r>
            <a:endParaRPr lang="en-US" dirty="0"/>
          </a:p>
        </p:txBody>
      </p:sp>
      <p:grpSp>
        <p:nvGrpSpPr>
          <p:cNvPr id="3" name="Group 2"/>
          <p:cNvGrpSpPr/>
          <p:nvPr userDrawn="1"/>
        </p:nvGrpSpPr>
        <p:grpSpPr>
          <a:xfrm>
            <a:off x="9406400" y="5861707"/>
            <a:ext cx="2343449" cy="513900"/>
            <a:chOff x="3484562" y="4392613"/>
            <a:chExt cx="6862764" cy="1504950"/>
          </a:xfrm>
          <a:solidFill>
            <a:schemeClr val="bg1"/>
          </a:solidFill>
        </p:grpSpPr>
        <p:sp>
          <p:nvSpPr>
            <p:cNvPr id="4"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5"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6"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7"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8"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9"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0"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1"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2"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3"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4"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5"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grpSp>
    </p:spTree>
    <p:extLst>
      <p:ext uri="{BB962C8B-B14F-4D97-AF65-F5344CB8AC3E}">
        <p14:creationId xmlns:p14="http://schemas.microsoft.com/office/powerpoint/2010/main" val="306165323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Title Slide Purp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343" y="736517"/>
            <a:ext cx="10751313" cy="2695311"/>
          </a:xfrm>
        </p:spPr>
        <p:txBody>
          <a:bodyPr anchor="b" anchorCtr="0">
            <a:noAutofit/>
          </a:bodyPr>
          <a:lstStyle>
            <a:lvl1pPr algn="l">
              <a:defRPr sz="7198">
                <a:solidFill>
                  <a:schemeClr val="bg1"/>
                </a:solidFill>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728297" y="3431828"/>
            <a:ext cx="7608765" cy="2238552"/>
          </a:xfrm>
        </p:spPr>
        <p:txBody>
          <a:bodyPr/>
          <a:lstStyle>
            <a:lvl1pPr marL="0" indent="0" algn="l">
              <a:spcBef>
                <a:spcPts val="800"/>
              </a:spcBef>
              <a:buNone/>
              <a:defRPr sz="3732">
                <a:solidFill>
                  <a:schemeClr val="bg1"/>
                </a:solidFill>
                <a:latin typeface="+mj-lt"/>
              </a:defRPr>
            </a:lvl1pPr>
            <a:lvl2pPr marL="457101" indent="0" algn="ctr">
              <a:buNone/>
              <a:defRPr sz="2000"/>
            </a:lvl2pPr>
            <a:lvl3pPr marL="914201" indent="0" algn="ctr">
              <a:buNone/>
              <a:defRPr sz="1866"/>
            </a:lvl3pPr>
            <a:lvl4pPr marL="1371302" indent="0" algn="ctr">
              <a:buNone/>
              <a:defRPr sz="1600"/>
            </a:lvl4pPr>
            <a:lvl5pPr marL="1828403" indent="0" algn="ctr">
              <a:buNone/>
              <a:defRPr sz="1600"/>
            </a:lvl5pPr>
            <a:lvl6pPr marL="2285504" indent="0" algn="ctr">
              <a:buNone/>
              <a:defRPr sz="1600"/>
            </a:lvl6pPr>
            <a:lvl7pPr marL="2742604" indent="0" algn="ctr">
              <a:buNone/>
              <a:defRPr sz="1600"/>
            </a:lvl7pPr>
            <a:lvl8pPr marL="3199705" indent="0" algn="ctr">
              <a:buNone/>
              <a:defRPr sz="1600"/>
            </a:lvl8pPr>
            <a:lvl9pPr marL="3656806" indent="0" algn="ctr">
              <a:buNone/>
              <a:defRPr sz="1600"/>
            </a:lvl9pPr>
          </a:lstStyle>
          <a:p>
            <a:r>
              <a:rPr lang="en-US" dirty="0" smtClean="0"/>
              <a:t>Click to edit subtitle</a:t>
            </a:r>
            <a:endParaRPr lang="en-US" dirty="0"/>
          </a:p>
        </p:txBody>
      </p:sp>
      <p:grpSp>
        <p:nvGrpSpPr>
          <p:cNvPr id="4" name="Group 3"/>
          <p:cNvGrpSpPr/>
          <p:nvPr userDrawn="1"/>
        </p:nvGrpSpPr>
        <p:grpSpPr>
          <a:xfrm>
            <a:off x="9406400" y="5861707"/>
            <a:ext cx="2343449" cy="513900"/>
            <a:chOff x="3484562" y="4392613"/>
            <a:chExt cx="6862764" cy="1504950"/>
          </a:xfrm>
          <a:solidFill>
            <a:schemeClr val="bg1"/>
          </a:solidFill>
        </p:grpSpPr>
        <p:sp>
          <p:nvSpPr>
            <p:cNvPr id="5"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6"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7"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8"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9"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0"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1"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2"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3"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4"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5"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6"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grpSp>
    </p:spTree>
    <p:extLst>
      <p:ext uri="{BB962C8B-B14F-4D97-AF65-F5344CB8AC3E}">
        <p14:creationId xmlns:p14="http://schemas.microsoft.com/office/powerpoint/2010/main" val="9155584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Purple">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lvl1pPr>
              <a:defRPr>
                <a:solidFill>
                  <a:schemeClr val="accent2"/>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lvl1pPr>
              <a:defRPr>
                <a:solidFill>
                  <a:schemeClr val="accent2"/>
                </a:solidFill>
              </a:defRPr>
            </a:lvl1p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1233029254"/>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Content Purp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2"/>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40" y="1187620"/>
            <a:ext cx="5826760" cy="5379312"/>
          </a:xfrm>
        </p:spPr>
        <p:txBody>
          <a:bodyPr/>
          <a:lstStyle>
            <a:lvl1pPr>
              <a:defRPr>
                <a:solidFill>
                  <a:schemeClr val="accent2"/>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lvl1pPr>
              <a:defRPr>
                <a:solidFill>
                  <a:schemeClr val="accent2"/>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801511309"/>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Narrow Left Column Purp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2"/>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379312"/>
          </a:xfrm>
        </p:spPr>
        <p:txBody>
          <a:bodyPr/>
          <a:lstStyle>
            <a:lvl1pPr>
              <a:defRPr>
                <a:solidFill>
                  <a:schemeClr val="accent2"/>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3854937" y="1187620"/>
            <a:ext cx="8067824" cy="5379312"/>
          </a:xfrm>
        </p:spPr>
        <p:txBody>
          <a:bodyPr/>
          <a:lstStyle>
            <a:lvl1pPr>
              <a:defRPr>
                <a:solidFill>
                  <a:schemeClr val="accent2"/>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711770949"/>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urp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2"/>
                </a:solidFill>
              </a:defRPr>
            </a:lvl1pPr>
          </a:lstStyle>
          <a:p>
            <a:r>
              <a:rPr lang="en-US" dirty="0" smtClean="0"/>
              <a:t>Click to edit title</a:t>
            </a:r>
            <a:endParaRPr lang="en-US" dirty="0"/>
          </a:p>
        </p:txBody>
      </p:sp>
      <p:sp>
        <p:nvSpPr>
          <p:cNvPr id="4"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4246524320"/>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lor Block Purple">
    <p:spTree>
      <p:nvGrpSpPr>
        <p:cNvPr id="1" name=""/>
        <p:cNvGrpSpPr/>
        <p:nvPr/>
      </p:nvGrpSpPr>
      <p:grpSpPr>
        <a:xfrm>
          <a:off x="0" y="0"/>
          <a:ext cx="0" cy="0"/>
          <a:chOff x="0" y="0"/>
          <a:chExt cx="0" cy="0"/>
        </a:xfrm>
      </p:grpSpPr>
      <p:sp>
        <p:nvSpPr>
          <p:cNvPr id="2" name="Rectangle 1"/>
          <p:cNvSpPr/>
          <p:nvPr userDrawn="1"/>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46284" rIns="182854" bIns="146284" rtlCol="0" anchor="t" anchorCtr="0"/>
          <a:lstStyle/>
          <a:p>
            <a:pPr algn="ctr" defTabSz="914201">
              <a:lnSpc>
                <a:spcPct val="90000"/>
              </a:lnSpc>
              <a:spcBef>
                <a:spcPts val="800"/>
              </a:spcBef>
            </a:pPr>
            <a:endParaRPr lang="en-US" sz="2666" dirty="0" err="1">
              <a:solidFill>
                <a:prstClr val="white"/>
              </a:solidFill>
            </a:endParaRPr>
          </a:p>
        </p:txBody>
      </p:sp>
      <p:sp>
        <p:nvSpPr>
          <p:cNvPr id="6" name="Title 5"/>
          <p:cNvSpPr>
            <a:spLocks noGrp="1"/>
          </p:cNvSpPr>
          <p:nvPr>
            <p:ph type="title" hasCustomPrompt="1"/>
          </p:nvPr>
        </p:nvSpPr>
        <p:spPr>
          <a:xfrm>
            <a:off x="269239" y="1187620"/>
            <a:ext cx="5826759" cy="5379312"/>
          </a:xfrm>
        </p:spPr>
        <p:txBody>
          <a:bodyPr/>
          <a:lstStyle>
            <a:lvl1pPr>
              <a:defRPr>
                <a:solidFill>
                  <a:srgbClr val="FFFFFF"/>
                </a:solidFill>
              </a:defRPr>
            </a:lvl1pPr>
          </a:lstStyle>
          <a:p>
            <a:r>
              <a:rPr lang="en-US" dirty="0" smtClean="0"/>
              <a:t>Click to edit title</a:t>
            </a:r>
            <a:endParaRPr lang="en-US" dirty="0"/>
          </a:p>
        </p:txBody>
      </p:sp>
      <p:sp>
        <p:nvSpPr>
          <p:cNvPr id="8" name="Content Placeholder 3"/>
          <p:cNvSpPr>
            <a:spLocks noGrp="1"/>
          </p:cNvSpPr>
          <p:nvPr>
            <p:ph sz="quarter" idx="15" hasCustomPrompt="1"/>
          </p:nvPr>
        </p:nvSpPr>
        <p:spPr>
          <a:xfrm>
            <a:off x="6096001" y="1187620"/>
            <a:ext cx="5826760" cy="5379312"/>
          </a:xfrm>
        </p:spPr>
        <p:txBody>
          <a:bodyPr/>
          <a:lstStyle>
            <a:lvl1pPr>
              <a:defRPr>
                <a:solidFill>
                  <a:schemeClr val="accent2"/>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3" hasCustomPrompt="1"/>
          </p:nvPr>
        </p:nvSpPr>
        <p:spPr>
          <a:xfrm>
            <a:off x="6095997" y="6233502"/>
            <a:ext cx="5827187" cy="332399"/>
          </a:xfrm>
        </p:spPr>
        <p:txBody>
          <a:bodyPr wrap="square"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1417791812"/>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Quote Purple">
    <p:spTree>
      <p:nvGrpSpPr>
        <p:cNvPr id="1" name=""/>
        <p:cNvGrpSpPr/>
        <p:nvPr/>
      </p:nvGrpSpPr>
      <p:grpSpPr>
        <a:xfrm>
          <a:off x="0" y="0"/>
          <a:ext cx="0" cy="0"/>
          <a:chOff x="0" y="0"/>
          <a:chExt cx="0" cy="0"/>
        </a:xfrm>
      </p:grpSpPr>
      <p:sp>
        <p:nvSpPr>
          <p:cNvPr id="94" name="Text Placeholder 6"/>
          <p:cNvSpPr>
            <a:spLocks noGrp="1"/>
          </p:cNvSpPr>
          <p:nvPr>
            <p:ph type="body" sz="quarter" idx="12" hasCustomPrompt="1"/>
          </p:nvPr>
        </p:nvSpPr>
        <p:spPr>
          <a:xfrm>
            <a:off x="269240" y="1187620"/>
            <a:ext cx="11653523" cy="2689656"/>
          </a:xfrm>
        </p:spPr>
        <p:txBody>
          <a:bodyPr anchor="b" anchorCtr="0"/>
          <a:lstStyle>
            <a:lvl1pPr>
              <a:defRPr sz="4800">
                <a:solidFill>
                  <a:schemeClr val="accent2"/>
                </a:solidFill>
              </a:defRPr>
            </a:lvl1pPr>
            <a:lvl2pPr>
              <a:defRPr sz="2400"/>
            </a:lvl2pPr>
            <a:lvl3pPr>
              <a:defRPr sz="2400"/>
            </a:lvl3pPr>
            <a:lvl4pPr>
              <a:defRPr sz="2400"/>
            </a:lvl4pPr>
            <a:lvl5pPr>
              <a:defRPr sz="2400"/>
            </a:lvl5pPr>
          </a:lstStyle>
          <a:p>
            <a:pPr lvl="0"/>
            <a:r>
              <a:rPr lang="en-US" dirty="0" smtClean="0"/>
              <a:t>Click to edit text</a:t>
            </a:r>
          </a:p>
        </p:txBody>
      </p:sp>
      <p:sp>
        <p:nvSpPr>
          <p:cNvPr id="95" name="Text Placeholder 2"/>
          <p:cNvSpPr>
            <a:spLocks noGrp="1"/>
          </p:cNvSpPr>
          <p:nvPr>
            <p:ph type="body" sz="quarter" idx="13" hasCustomPrompt="1"/>
          </p:nvPr>
        </p:nvSpPr>
        <p:spPr>
          <a:xfrm>
            <a:off x="268819" y="3899347"/>
            <a:ext cx="11654367" cy="738600"/>
          </a:xfrm>
        </p:spPr>
        <p:txBody>
          <a:bodyPr anchor="t" anchorCtr="0">
            <a:spAutoFit/>
          </a:bodyPr>
          <a:lstStyle>
            <a:lvl1pPr>
              <a:spcBef>
                <a:spcPts val="0"/>
              </a:spcBef>
              <a:defRPr sz="3732"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edit text</a:t>
            </a:r>
          </a:p>
        </p:txBody>
      </p:sp>
    </p:spTree>
    <p:extLst>
      <p:ext uri="{BB962C8B-B14F-4D97-AF65-F5344CB8AC3E}">
        <p14:creationId xmlns:p14="http://schemas.microsoft.com/office/powerpoint/2010/main" val="2392450504"/>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Photo Purple">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40" y="2579601"/>
            <a:ext cx="5378548" cy="1698798"/>
          </a:xfrm>
        </p:spPr>
        <p:txBody>
          <a:bodyPr wrap="square" anchor="ctr" anchorCtr="0">
            <a:spAutoFit/>
          </a:bodyPr>
          <a:lstStyle>
            <a:lvl1pPr algn="l">
              <a:defRPr sz="5332">
                <a:solidFill>
                  <a:schemeClr val="accent2"/>
                </a:solidFill>
              </a:defRPr>
            </a:lvl1pPr>
          </a:lstStyle>
          <a:p>
            <a:r>
              <a:rPr lang="en-US" dirty="0" smtClean="0"/>
              <a:t>Click to edit title</a:t>
            </a:r>
            <a:endParaRPr lang="en-US" dirty="0"/>
          </a:p>
        </p:txBody>
      </p:sp>
    </p:spTree>
    <p:extLst>
      <p:ext uri="{BB962C8B-B14F-4D97-AF65-F5344CB8AC3E}">
        <p14:creationId xmlns:p14="http://schemas.microsoft.com/office/powerpoint/2010/main" val="19307210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Section Header Purp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2"/>
            <a:ext cx="11637012" cy="960199"/>
          </a:xfrm>
        </p:spPr>
        <p:txBody>
          <a:bodyPr anchor="ctr" anchorCtr="0">
            <a:spAutoFit/>
          </a:bodyPr>
          <a:lstStyle>
            <a:lvl1pPr algn="l">
              <a:defRPr sz="5332">
                <a:solidFill>
                  <a:schemeClr val="bg1"/>
                </a:solidFill>
              </a:defRPr>
            </a:lvl1pPr>
          </a:lstStyle>
          <a:p>
            <a:r>
              <a:rPr lang="en-US" dirty="0" smtClean="0"/>
              <a:t>Click to edit title</a:t>
            </a:r>
            <a:endParaRPr lang="en-US" dirty="0"/>
          </a:p>
        </p:txBody>
      </p:sp>
      <p:grpSp>
        <p:nvGrpSpPr>
          <p:cNvPr id="3" name="Group 2"/>
          <p:cNvGrpSpPr/>
          <p:nvPr userDrawn="1"/>
        </p:nvGrpSpPr>
        <p:grpSpPr>
          <a:xfrm>
            <a:off x="9406400" y="5861707"/>
            <a:ext cx="2343449" cy="513900"/>
            <a:chOff x="3484562" y="4392613"/>
            <a:chExt cx="6862764" cy="1504950"/>
          </a:xfrm>
          <a:solidFill>
            <a:schemeClr val="bg1"/>
          </a:solidFill>
        </p:grpSpPr>
        <p:sp>
          <p:nvSpPr>
            <p:cNvPr id="4"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5"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6"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7"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8"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9"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0"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1"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2"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3"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4"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5"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grpSp>
    </p:spTree>
    <p:extLst>
      <p:ext uri="{BB962C8B-B14F-4D97-AF65-F5344CB8AC3E}">
        <p14:creationId xmlns:p14="http://schemas.microsoft.com/office/powerpoint/2010/main" val="2983058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itle" preserve="1">
  <p:cSld name="Title Slide Magenta">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343" y="736517"/>
            <a:ext cx="10751313" cy="2695311"/>
          </a:xfrm>
        </p:spPr>
        <p:txBody>
          <a:bodyPr anchor="b" anchorCtr="0">
            <a:noAutofit/>
          </a:bodyPr>
          <a:lstStyle>
            <a:lvl1pPr algn="l">
              <a:defRPr sz="7198">
                <a:solidFill>
                  <a:schemeClr val="bg1"/>
                </a:solidFill>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728297" y="3431828"/>
            <a:ext cx="7608765" cy="2238552"/>
          </a:xfrm>
        </p:spPr>
        <p:txBody>
          <a:bodyPr/>
          <a:lstStyle>
            <a:lvl1pPr marL="0" indent="0" algn="l">
              <a:spcBef>
                <a:spcPts val="800"/>
              </a:spcBef>
              <a:buNone/>
              <a:defRPr sz="3732">
                <a:solidFill>
                  <a:schemeClr val="bg1"/>
                </a:solidFill>
                <a:latin typeface="+mj-lt"/>
              </a:defRPr>
            </a:lvl1pPr>
            <a:lvl2pPr marL="457101" indent="0" algn="ctr">
              <a:buNone/>
              <a:defRPr sz="2000"/>
            </a:lvl2pPr>
            <a:lvl3pPr marL="914201" indent="0" algn="ctr">
              <a:buNone/>
              <a:defRPr sz="1866"/>
            </a:lvl3pPr>
            <a:lvl4pPr marL="1371302" indent="0" algn="ctr">
              <a:buNone/>
              <a:defRPr sz="1600"/>
            </a:lvl4pPr>
            <a:lvl5pPr marL="1828403" indent="0" algn="ctr">
              <a:buNone/>
              <a:defRPr sz="1600"/>
            </a:lvl5pPr>
            <a:lvl6pPr marL="2285504" indent="0" algn="ctr">
              <a:buNone/>
              <a:defRPr sz="1600"/>
            </a:lvl6pPr>
            <a:lvl7pPr marL="2742604" indent="0" algn="ctr">
              <a:buNone/>
              <a:defRPr sz="1600"/>
            </a:lvl7pPr>
            <a:lvl8pPr marL="3199705" indent="0" algn="ctr">
              <a:buNone/>
              <a:defRPr sz="1600"/>
            </a:lvl8pPr>
            <a:lvl9pPr marL="3656806" indent="0" algn="ctr">
              <a:buNone/>
              <a:defRPr sz="1600"/>
            </a:lvl9pPr>
          </a:lstStyle>
          <a:p>
            <a:r>
              <a:rPr lang="en-US" dirty="0" smtClean="0"/>
              <a:t>Click to edit subtitle</a:t>
            </a:r>
            <a:endParaRPr lang="en-US" dirty="0"/>
          </a:p>
        </p:txBody>
      </p:sp>
      <p:grpSp>
        <p:nvGrpSpPr>
          <p:cNvPr id="4" name="Group 3"/>
          <p:cNvGrpSpPr/>
          <p:nvPr userDrawn="1"/>
        </p:nvGrpSpPr>
        <p:grpSpPr>
          <a:xfrm>
            <a:off x="9406400" y="5861707"/>
            <a:ext cx="2343449" cy="513900"/>
            <a:chOff x="3484562" y="4392613"/>
            <a:chExt cx="6862764" cy="1504950"/>
          </a:xfrm>
          <a:solidFill>
            <a:schemeClr val="bg1"/>
          </a:solidFill>
        </p:grpSpPr>
        <p:sp>
          <p:nvSpPr>
            <p:cNvPr id="5"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6"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7"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8"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9"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0"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1"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2"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3"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4"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5"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6"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grpSp>
    </p:spTree>
    <p:extLst>
      <p:ext uri="{BB962C8B-B14F-4D97-AF65-F5344CB8AC3E}">
        <p14:creationId xmlns:p14="http://schemas.microsoft.com/office/powerpoint/2010/main" val="5528831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Content Magenta">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lvl1pPr>
              <a:defRPr>
                <a:solidFill>
                  <a:schemeClr val="accent3"/>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lvl1pPr>
              <a:defRPr>
                <a:solidFill>
                  <a:schemeClr val="accent3"/>
                </a:solidFill>
              </a:defRPr>
            </a:lvl1p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1811829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ntent Magenta">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3"/>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40" y="1187620"/>
            <a:ext cx="5826760" cy="5379312"/>
          </a:xfrm>
        </p:spPr>
        <p:txBody>
          <a:bodyPr/>
          <a:lstStyle>
            <a:lvl1pPr>
              <a:defRPr>
                <a:solidFill>
                  <a:schemeClr val="accent3"/>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lvl1pPr>
              <a:defRPr>
                <a:solidFill>
                  <a:schemeClr val="accent3"/>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750474499"/>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arrow Left Column Magenta">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3"/>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379312"/>
          </a:xfrm>
        </p:spPr>
        <p:txBody>
          <a:bodyPr/>
          <a:lstStyle>
            <a:lvl1pPr>
              <a:defRPr>
                <a:solidFill>
                  <a:schemeClr val="accent3"/>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3854937" y="1187620"/>
            <a:ext cx="8067824" cy="5379312"/>
          </a:xfrm>
        </p:spPr>
        <p:txBody>
          <a:bodyPr/>
          <a:lstStyle>
            <a:lvl1pPr>
              <a:defRPr>
                <a:solidFill>
                  <a:schemeClr val="accent3"/>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1811135952"/>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Only Magenta">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3"/>
                </a:solidFill>
              </a:defRPr>
            </a:lvl1pPr>
          </a:lstStyle>
          <a:p>
            <a:r>
              <a:rPr lang="en-US" dirty="0" smtClean="0"/>
              <a:t>Click to edit title</a:t>
            </a:r>
            <a:endParaRPr lang="en-US" dirty="0"/>
          </a:p>
        </p:txBody>
      </p:sp>
      <p:sp>
        <p:nvSpPr>
          <p:cNvPr id="4"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502880878"/>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Magenta">
    <p:spTree>
      <p:nvGrpSpPr>
        <p:cNvPr id="1" name=""/>
        <p:cNvGrpSpPr/>
        <p:nvPr/>
      </p:nvGrpSpPr>
      <p:grpSpPr>
        <a:xfrm>
          <a:off x="0" y="0"/>
          <a:ext cx="0" cy="0"/>
          <a:chOff x="0" y="0"/>
          <a:chExt cx="0" cy="0"/>
        </a:xfrm>
      </p:grpSpPr>
      <p:sp>
        <p:nvSpPr>
          <p:cNvPr id="2" name="Rectangle 1"/>
          <p:cNvSpPr/>
          <p:nvPr userDrawn="1"/>
        </p:nvSpPr>
        <p:spPr>
          <a:xfrm>
            <a:off x="0"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46284" rIns="182854" bIns="146284" rtlCol="0" anchor="t" anchorCtr="0"/>
          <a:lstStyle/>
          <a:p>
            <a:pPr algn="ctr" defTabSz="914201">
              <a:lnSpc>
                <a:spcPct val="90000"/>
              </a:lnSpc>
              <a:spcBef>
                <a:spcPts val="800"/>
              </a:spcBef>
            </a:pPr>
            <a:endParaRPr lang="en-US" sz="2666" dirty="0" err="1">
              <a:solidFill>
                <a:prstClr val="white"/>
              </a:solidFill>
            </a:endParaRPr>
          </a:p>
        </p:txBody>
      </p:sp>
      <p:sp>
        <p:nvSpPr>
          <p:cNvPr id="6" name="Title 5"/>
          <p:cNvSpPr>
            <a:spLocks noGrp="1"/>
          </p:cNvSpPr>
          <p:nvPr>
            <p:ph type="title" hasCustomPrompt="1"/>
          </p:nvPr>
        </p:nvSpPr>
        <p:spPr>
          <a:xfrm>
            <a:off x="269239" y="1187620"/>
            <a:ext cx="5826759" cy="5379312"/>
          </a:xfrm>
        </p:spPr>
        <p:txBody>
          <a:bodyPr/>
          <a:lstStyle>
            <a:lvl1pPr>
              <a:defRPr>
                <a:solidFill>
                  <a:srgbClr val="FFFFFF"/>
                </a:solidFill>
              </a:defRPr>
            </a:lvl1pPr>
          </a:lstStyle>
          <a:p>
            <a:r>
              <a:rPr lang="en-US" dirty="0" smtClean="0"/>
              <a:t>Click to edit title</a:t>
            </a:r>
            <a:endParaRPr lang="en-US" dirty="0"/>
          </a:p>
        </p:txBody>
      </p:sp>
      <p:sp>
        <p:nvSpPr>
          <p:cNvPr id="8" name="Content Placeholder 3"/>
          <p:cNvSpPr>
            <a:spLocks noGrp="1"/>
          </p:cNvSpPr>
          <p:nvPr>
            <p:ph sz="quarter" idx="15" hasCustomPrompt="1"/>
          </p:nvPr>
        </p:nvSpPr>
        <p:spPr>
          <a:xfrm>
            <a:off x="6096001" y="1187620"/>
            <a:ext cx="5826760" cy="5379312"/>
          </a:xfrm>
        </p:spPr>
        <p:txBody>
          <a:bodyPr/>
          <a:lstStyle>
            <a:lvl1pPr>
              <a:defRPr>
                <a:solidFill>
                  <a:schemeClr val="accent3"/>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3" hasCustomPrompt="1"/>
          </p:nvPr>
        </p:nvSpPr>
        <p:spPr>
          <a:xfrm>
            <a:off x="6095997" y="6233502"/>
            <a:ext cx="5827187" cy="332399"/>
          </a:xfrm>
        </p:spPr>
        <p:txBody>
          <a:bodyPr wrap="square"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1834640842"/>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Quote Magenta">
    <p:spTree>
      <p:nvGrpSpPr>
        <p:cNvPr id="1" name=""/>
        <p:cNvGrpSpPr/>
        <p:nvPr/>
      </p:nvGrpSpPr>
      <p:grpSpPr>
        <a:xfrm>
          <a:off x="0" y="0"/>
          <a:ext cx="0" cy="0"/>
          <a:chOff x="0" y="0"/>
          <a:chExt cx="0" cy="0"/>
        </a:xfrm>
      </p:grpSpPr>
      <p:sp>
        <p:nvSpPr>
          <p:cNvPr id="94" name="Text Placeholder 6"/>
          <p:cNvSpPr>
            <a:spLocks noGrp="1"/>
          </p:cNvSpPr>
          <p:nvPr>
            <p:ph type="body" sz="quarter" idx="12" hasCustomPrompt="1"/>
          </p:nvPr>
        </p:nvSpPr>
        <p:spPr>
          <a:xfrm>
            <a:off x="269240" y="1187620"/>
            <a:ext cx="11653523" cy="2689656"/>
          </a:xfrm>
        </p:spPr>
        <p:txBody>
          <a:bodyPr anchor="b" anchorCtr="0"/>
          <a:lstStyle>
            <a:lvl1pPr>
              <a:defRPr sz="4800">
                <a:solidFill>
                  <a:schemeClr val="accent3"/>
                </a:solidFill>
              </a:defRPr>
            </a:lvl1pPr>
            <a:lvl2pPr>
              <a:defRPr sz="2400"/>
            </a:lvl2pPr>
            <a:lvl3pPr>
              <a:defRPr sz="2400"/>
            </a:lvl3pPr>
            <a:lvl4pPr>
              <a:defRPr sz="2400"/>
            </a:lvl4pPr>
            <a:lvl5pPr>
              <a:defRPr sz="2400"/>
            </a:lvl5pPr>
          </a:lstStyle>
          <a:p>
            <a:pPr lvl="0"/>
            <a:r>
              <a:rPr lang="en-US" dirty="0" smtClean="0"/>
              <a:t>Click to edit text</a:t>
            </a:r>
          </a:p>
        </p:txBody>
      </p:sp>
      <p:sp>
        <p:nvSpPr>
          <p:cNvPr id="95" name="Text Placeholder 2"/>
          <p:cNvSpPr>
            <a:spLocks noGrp="1"/>
          </p:cNvSpPr>
          <p:nvPr>
            <p:ph type="body" sz="quarter" idx="13" hasCustomPrompt="1"/>
          </p:nvPr>
        </p:nvSpPr>
        <p:spPr>
          <a:xfrm>
            <a:off x="268819" y="3899347"/>
            <a:ext cx="11654367" cy="738600"/>
          </a:xfrm>
        </p:spPr>
        <p:txBody>
          <a:bodyPr anchor="t" anchorCtr="0">
            <a:spAutoFit/>
          </a:bodyPr>
          <a:lstStyle>
            <a:lvl1pPr>
              <a:spcBef>
                <a:spcPts val="0"/>
              </a:spcBef>
              <a:defRPr sz="3732"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edit text</a:t>
            </a:r>
          </a:p>
        </p:txBody>
      </p:sp>
    </p:spTree>
    <p:extLst>
      <p:ext uri="{BB962C8B-B14F-4D97-AF65-F5344CB8AC3E}">
        <p14:creationId xmlns:p14="http://schemas.microsoft.com/office/powerpoint/2010/main" val="1396153444"/>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Photo Magenta">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40" y="2579601"/>
            <a:ext cx="5378548" cy="1698798"/>
          </a:xfrm>
        </p:spPr>
        <p:txBody>
          <a:bodyPr wrap="square" anchor="ctr" anchorCtr="0">
            <a:spAutoFit/>
          </a:bodyPr>
          <a:lstStyle>
            <a:lvl1pPr algn="l">
              <a:defRPr sz="5332">
                <a:solidFill>
                  <a:schemeClr val="accent3"/>
                </a:solidFill>
              </a:defRPr>
            </a:lvl1pPr>
          </a:lstStyle>
          <a:p>
            <a:r>
              <a:rPr lang="en-US" dirty="0" smtClean="0"/>
              <a:t>Click to edit title</a:t>
            </a:r>
            <a:endParaRPr lang="en-US" dirty="0"/>
          </a:p>
        </p:txBody>
      </p:sp>
    </p:spTree>
    <p:extLst>
      <p:ext uri="{BB962C8B-B14F-4D97-AF65-F5344CB8AC3E}">
        <p14:creationId xmlns:p14="http://schemas.microsoft.com/office/powerpoint/2010/main" val="33983908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Section Header Magenta">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2"/>
            <a:ext cx="11637012" cy="960199"/>
          </a:xfrm>
        </p:spPr>
        <p:txBody>
          <a:bodyPr anchor="ctr" anchorCtr="0">
            <a:spAutoFit/>
          </a:bodyPr>
          <a:lstStyle>
            <a:lvl1pPr algn="l">
              <a:defRPr sz="5332">
                <a:solidFill>
                  <a:schemeClr val="bg1"/>
                </a:solidFill>
              </a:defRPr>
            </a:lvl1pPr>
          </a:lstStyle>
          <a:p>
            <a:r>
              <a:rPr lang="en-US" dirty="0" smtClean="0"/>
              <a:t>Click to edit title</a:t>
            </a:r>
            <a:endParaRPr lang="en-US" dirty="0"/>
          </a:p>
        </p:txBody>
      </p:sp>
      <p:grpSp>
        <p:nvGrpSpPr>
          <p:cNvPr id="3" name="Group 2"/>
          <p:cNvGrpSpPr/>
          <p:nvPr userDrawn="1"/>
        </p:nvGrpSpPr>
        <p:grpSpPr>
          <a:xfrm>
            <a:off x="9406400" y="5861707"/>
            <a:ext cx="2343449" cy="513900"/>
            <a:chOff x="3484562" y="4392613"/>
            <a:chExt cx="6862764" cy="1504950"/>
          </a:xfrm>
          <a:solidFill>
            <a:schemeClr val="bg1"/>
          </a:solidFill>
        </p:grpSpPr>
        <p:sp>
          <p:nvSpPr>
            <p:cNvPr id="4"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5"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6"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7"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8"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9"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0"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1"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2"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3"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4"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5"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grpSp>
    </p:spTree>
    <p:extLst>
      <p:ext uri="{BB962C8B-B14F-4D97-AF65-F5344CB8AC3E}">
        <p14:creationId xmlns:p14="http://schemas.microsoft.com/office/powerpoint/2010/main" val="40660560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itle" preserve="1">
  <p:cSld name="Title Slide Teal">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343" y="736517"/>
            <a:ext cx="10751313" cy="2695311"/>
          </a:xfrm>
        </p:spPr>
        <p:txBody>
          <a:bodyPr anchor="b" anchorCtr="0">
            <a:noAutofit/>
          </a:bodyPr>
          <a:lstStyle>
            <a:lvl1pPr algn="l">
              <a:defRPr sz="7198">
                <a:solidFill>
                  <a:schemeClr val="bg1"/>
                </a:solidFill>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728297" y="3431828"/>
            <a:ext cx="7608765" cy="2238552"/>
          </a:xfrm>
        </p:spPr>
        <p:txBody>
          <a:bodyPr/>
          <a:lstStyle>
            <a:lvl1pPr marL="0" indent="0" algn="l">
              <a:spcBef>
                <a:spcPts val="800"/>
              </a:spcBef>
              <a:buNone/>
              <a:defRPr sz="3732">
                <a:solidFill>
                  <a:schemeClr val="bg1"/>
                </a:solidFill>
                <a:latin typeface="+mj-lt"/>
              </a:defRPr>
            </a:lvl1pPr>
            <a:lvl2pPr marL="457101" indent="0" algn="ctr">
              <a:buNone/>
              <a:defRPr sz="2000"/>
            </a:lvl2pPr>
            <a:lvl3pPr marL="914201" indent="0" algn="ctr">
              <a:buNone/>
              <a:defRPr sz="1866"/>
            </a:lvl3pPr>
            <a:lvl4pPr marL="1371302" indent="0" algn="ctr">
              <a:buNone/>
              <a:defRPr sz="1600"/>
            </a:lvl4pPr>
            <a:lvl5pPr marL="1828403" indent="0" algn="ctr">
              <a:buNone/>
              <a:defRPr sz="1600"/>
            </a:lvl5pPr>
            <a:lvl6pPr marL="2285504" indent="0" algn="ctr">
              <a:buNone/>
              <a:defRPr sz="1600"/>
            </a:lvl6pPr>
            <a:lvl7pPr marL="2742604" indent="0" algn="ctr">
              <a:buNone/>
              <a:defRPr sz="1600"/>
            </a:lvl7pPr>
            <a:lvl8pPr marL="3199705" indent="0" algn="ctr">
              <a:buNone/>
              <a:defRPr sz="1600"/>
            </a:lvl8pPr>
            <a:lvl9pPr marL="3656806" indent="0" algn="ctr">
              <a:buNone/>
              <a:defRPr sz="1600"/>
            </a:lvl9pPr>
          </a:lstStyle>
          <a:p>
            <a:r>
              <a:rPr lang="en-US" dirty="0" smtClean="0"/>
              <a:t>Click to edit subtitle</a:t>
            </a:r>
            <a:endParaRPr lang="en-US" dirty="0"/>
          </a:p>
        </p:txBody>
      </p:sp>
      <p:grpSp>
        <p:nvGrpSpPr>
          <p:cNvPr id="4" name="Group 3"/>
          <p:cNvGrpSpPr/>
          <p:nvPr userDrawn="1"/>
        </p:nvGrpSpPr>
        <p:grpSpPr>
          <a:xfrm>
            <a:off x="9406400" y="5861707"/>
            <a:ext cx="2343449" cy="513900"/>
            <a:chOff x="3484562" y="4392613"/>
            <a:chExt cx="6862764" cy="1504950"/>
          </a:xfrm>
          <a:solidFill>
            <a:schemeClr val="bg1"/>
          </a:solidFill>
        </p:grpSpPr>
        <p:sp>
          <p:nvSpPr>
            <p:cNvPr id="5"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6"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7"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8"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9"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0"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1"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2"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3"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4"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5"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sp>
          <p:nvSpPr>
            <p:cNvPr id="16"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01"/>
              <a:endParaRPr lang="en-US" sz="1866">
                <a:solidFill>
                  <a:srgbClr val="737373"/>
                </a:solidFill>
              </a:endParaRPr>
            </a:p>
          </p:txBody>
        </p:sp>
      </p:grpSp>
    </p:spTree>
    <p:extLst>
      <p:ext uri="{BB962C8B-B14F-4D97-AF65-F5344CB8AC3E}">
        <p14:creationId xmlns:p14="http://schemas.microsoft.com/office/powerpoint/2010/main" val="8175857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nd Content Teal">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lvl1pPr>
              <a:defRPr>
                <a:solidFill>
                  <a:schemeClr val="accent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lvl1pPr>
              <a:defRPr>
                <a:solidFill>
                  <a:schemeClr val="accent4"/>
                </a:solidFill>
              </a:defRPr>
            </a:lvl1p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279068033"/>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wo Content Teal">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4"/>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40" y="1187620"/>
            <a:ext cx="5826760" cy="5379312"/>
          </a:xfrm>
        </p:spPr>
        <p:txBody>
          <a:bodyPr/>
          <a:lstStyle>
            <a:lvl1pPr>
              <a:defRPr>
                <a:solidFill>
                  <a:schemeClr val="accent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lvl1pPr>
              <a:defRPr>
                <a:solidFill>
                  <a:schemeClr val="accent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68819"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11874881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image" Target="../media/image4.png"/><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theme" Target="../theme/theme4.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image" Target="../media/image4.png"/><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19" Type="http://schemas.openxmlformats.org/officeDocument/2006/relationships/theme" Target="../theme/theme5.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slideLayout" Target="../slideLayouts/slideLayout105.xml"/><Relationship Id="rId21" Type="http://schemas.openxmlformats.org/officeDocument/2006/relationships/slideLayout" Target="../slideLayouts/slideLayout87.xml"/><Relationship Id="rId34" Type="http://schemas.openxmlformats.org/officeDocument/2006/relationships/slideLayout" Target="../slideLayouts/slideLayout100.xml"/><Relationship Id="rId42" Type="http://schemas.openxmlformats.org/officeDocument/2006/relationships/slideLayout" Target="../slideLayouts/slideLayout108.xml"/><Relationship Id="rId47" Type="http://schemas.openxmlformats.org/officeDocument/2006/relationships/slideLayout" Target="../slideLayouts/slideLayout113.xml"/><Relationship Id="rId50" Type="http://schemas.openxmlformats.org/officeDocument/2006/relationships/slideLayout" Target="../slideLayouts/slideLayout116.xml"/><Relationship Id="rId55" Type="http://schemas.openxmlformats.org/officeDocument/2006/relationships/slideLayout" Target="../slideLayouts/slideLayout121.xml"/><Relationship Id="rId63" Type="http://schemas.openxmlformats.org/officeDocument/2006/relationships/slideLayout" Target="../slideLayouts/slideLayout129.xml"/><Relationship Id="rId68" Type="http://schemas.openxmlformats.org/officeDocument/2006/relationships/slideLayout" Target="../slideLayouts/slideLayout134.xml"/><Relationship Id="rId7" Type="http://schemas.openxmlformats.org/officeDocument/2006/relationships/slideLayout" Target="../slideLayouts/slideLayout73.xml"/><Relationship Id="rId71" Type="http://schemas.openxmlformats.org/officeDocument/2006/relationships/slideLayout" Target="../slideLayouts/slideLayout137.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slideLayout" Target="../slideLayouts/slideLayout103.xml"/><Relationship Id="rId40" Type="http://schemas.openxmlformats.org/officeDocument/2006/relationships/slideLayout" Target="../slideLayouts/slideLayout106.xml"/><Relationship Id="rId45" Type="http://schemas.openxmlformats.org/officeDocument/2006/relationships/slideLayout" Target="../slideLayouts/slideLayout111.xml"/><Relationship Id="rId53" Type="http://schemas.openxmlformats.org/officeDocument/2006/relationships/slideLayout" Target="../slideLayouts/slideLayout119.xml"/><Relationship Id="rId58" Type="http://schemas.openxmlformats.org/officeDocument/2006/relationships/slideLayout" Target="../slideLayouts/slideLayout124.xml"/><Relationship Id="rId66" Type="http://schemas.openxmlformats.org/officeDocument/2006/relationships/slideLayout" Target="../slideLayouts/slideLayout132.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slideLayout" Target="../slideLayouts/slideLayout102.xml"/><Relationship Id="rId49" Type="http://schemas.openxmlformats.org/officeDocument/2006/relationships/slideLayout" Target="../slideLayouts/slideLayout115.xml"/><Relationship Id="rId57" Type="http://schemas.openxmlformats.org/officeDocument/2006/relationships/slideLayout" Target="../slideLayouts/slideLayout123.xml"/><Relationship Id="rId61" Type="http://schemas.openxmlformats.org/officeDocument/2006/relationships/slideLayout" Target="../slideLayouts/slideLayout127.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4" Type="http://schemas.openxmlformats.org/officeDocument/2006/relationships/slideLayout" Target="../slideLayouts/slideLayout110.xml"/><Relationship Id="rId52" Type="http://schemas.openxmlformats.org/officeDocument/2006/relationships/slideLayout" Target="../slideLayouts/slideLayout118.xml"/><Relationship Id="rId60" Type="http://schemas.openxmlformats.org/officeDocument/2006/relationships/slideLayout" Target="../slideLayouts/slideLayout126.xml"/><Relationship Id="rId65" Type="http://schemas.openxmlformats.org/officeDocument/2006/relationships/slideLayout" Target="../slideLayouts/slideLayout131.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slideLayout" Target="../slideLayouts/slideLayout101.xml"/><Relationship Id="rId43" Type="http://schemas.openxmlformats.org/officeDocument/2006/relationships/slideLayout" Target="../slideLayouts/slideLayout109.xml"/><Relationship Id="rId48" Type="http://schemas.openxmlformats.org/officeDocument/2006/relationships/slideLayout" Target="../slideLayouts/slideLayout114.xml"/><Relationship Id="rId56" Type="http://schemas.openxmlformats.org/officeDocument/2006/relationships/slideLayout" Target="../slideLayouts/slideLayout122.xml"/><Relationship Id="rId64" Type="http://schemas.openxmlformats.org/officeDocument/2006/relationships/slideLayout" Target="../slideLayouts/slideLayout130.xml"/><Relationship Id="rId69" Type="http://schemas.openxmlformats.org/officeDocument/2006/relationships/slideLayout" Target="../slideLayouts/slideLayout135.xml"/><Relationship Id="rId8" Type="http://schemas.openxmlformats.org/officeDocument/2006/relationships/slideLayout" Target="../slideLayouts/slideLayout74.xml"/><Relationship Id="rId51" Type="http://schemas.openxmlformats.org/officeDocument/2006/relationships/slideLayout" Target="../slideLayouts/slideLayout117.xml"/><Relationship Id="rId72" Type="http://schemas.openxmlformats.org/officeDocument/2006/relationships/theme" Target="../theme/theme6.xml"/><Relationship Id="rId3" Type="http://schemas.openxmlformats.org/officeDocument/2006/relationships/slideLayout" Target="../slideLayouts/slideLayout69.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slideLayout" Target="../slideLayouts/slideLayout104.xml"/><Relationship Id="rId46" Type="http://schemas.openxmlformats.org/officeDocument/2006/relationships/slideLayout" Target="../slideLayouts/slideLayout112.xml"/><Relationship Id="rId59" Type="http://schemas.openxmlformats.org/officeDocument/2006/relationships/slideLayout" Target="../slideLayouts/slideLayout125.xml"/><Relationship Id="rId67" Type="http://schemas.openxmlformats.org/officeDocument/2006/relationships/slideLayout" Target="../slideLayouts/slideLayout133.xml"/><Relationship Id="rId20" Type="http://schemas.openxmlformats.org/officeDocument/2006/relationships/slideLayout" Target="../slideLayouts/slideLayout86.xml"/><Relationship Id="rId41" Type="http://schemas.openxmlformats.org/officeDocument/2006/relationships/slideLayout" Target="../slideLayouts/slideLayout107.xml"/><Relationship Id="rId54" Type="http://schemas.openxmlformats.org/officeDocument/2006/relationships/slideLayout" Target="../slideLayouts/slideLayout120.xml"/><Relationship Id="rId62" Type="http://schemas.openxmlformats.org/officeDocument/2006/relationships/slideLayout" Target="../slideLayouts/slideLayout128.xml"/><Relationship Id="rId70" Type="http://schemas.openxmlformats.org/officeDocument/2006/relationships/slideLayout" Target="../slideLayouts/slideLayout13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45.xml"/><Relationship Id="rId13" Type="http://schemas.openxmlformats.org/officeDocument/2006/relationships/slideLayout" Target="../slideLayouts/slideLayout150.xml"/><Relationship Id="rId18" Type="http://schemas.openxmlformats.org/officeDocument/2006/relationships/theme" Target="../theme/theme7.xml"/><Relationship Id="rId3" Type="http://schemas.openxmlformats.org/officeDocument/2006/relationships/slideLayout" Target="../slideLayouts/slideLayout140.xml"/><Relationship Id="rId7" Type="http://schemas.openxmlformats.org/officeDocument/2006/relationships/slideLayout" Target="../slideLayouts/slideLayout144.xml"/><Relationship Id="rId12" Type="http://schemas.openxmlformats.org/officeDocument/2006/relationships/slideLayout" Target="../slideLayouts/slideLayout149.xml"/><Relationship Id="rId17" Type="http://schemas.openxmlformats.org/officeDocument/2006/relationships/slideLayout" Target="../slideLayouts/slideLayout154.xml"/><Relationship Id="rId2" Type="http://schemas.openxmlformats.org/officeDocument/2006/relationships/slideLayout" Target="../slideLayouts/slideLayout139.xml"/><Relationship Id="rId16" Type="http://schemas.openxmlformats.org/officeDocument/2006/relationships/slideLayout" Target="../slideLayouts/slideLayout153.xml"/><Relationship Id="rId1" Type="http://schemas.openxmlformats.org/officeDocument/2006/relationships/slideLayout" Target="../slideLayouts/slideLayout138.xml"/><Relationship Id="rId6" Type="http://schemas.openxmlformats.org/officeDocument/2006/relationships/slideLayout" Target="../slideLayouts/slideLayout143.xml"/><Relationship Id="rId11" Type="http://schemas.openxmlformats.org/officeDocument/2006/relationships/slideLayout" Target="../slideLayouts/slideLayout148.xml"/><Relationship Id="rId5" Type="http://schemas.openxmlformats.org/officeDocument/2006/relationships/slideLayout" Target="../slideLayouts/slideLayout142.xml"/><Relationship Id="rId15" Type="http://schemas.openxmlformats.org/officeDocument/2006/relationships/slideLayout" Target="../slideLayouts/slideLayout152.xml"/><Relationship Id="rId10" Type="http://schemas.openxmlformats.org/officeDocument/2006/relationships/slideLayout" Target="../slideLayouts/slideLayout147.xml"/><Relationship Id="rId19" Type="http://schemas.openxmlformats.org/officeDocument/2006/relationships/image" Target="../media/image4.png"/><Relationship Id="rId4" Type="http://schemas.openxmlformats.org/officeDocument/2006/relationships/slideLayout" Target="../slideLayouts/slideLayout141.xml"/><Relationship Id="rId9" Type="http://schemas.openxmlformats.org/officeDocument/2006/relationships/slideLayout" Target="../slideLayouts/slideLayout146.xml"/><Relationship Id="rId14" Type="http://schemas.openxmlformats.org/officeDocument/2006/relationships/slideLayout" Target="../slideLayouts/slideLayout1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1" r:id="rId5"/>
    <p:sldLayoutId id="2147483684" r:id="rId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9" r:id="rId10"/>
    <p:sldLayoutId id="2147485032" r:id="rId11"/>
    <p:sldLayoutId id="2147485037" r:id="rId12"/>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9" r:id="rId10"/>
    <p:sldLayoutId id="2147485006" r:id="rId11"/>
    <p:sldLayoutId id="2147483724" r:id="rId12"/>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719169806"/>
      </p:ext>
    </p:extLst>
  </p:cSld>
  <p:clrMap bg1="lt1" tx1="dk1" bg2="lt2" tx2="dk2" accent1="accent1" accent2="accent2" accent3="accent3" accent4="accent4" accent5="accent5" accent6="accent6" hlink="hlink" folHlink="folHlink"/>
  <p:sldLayoutIdLst>
    <p:sldLayoutId id="2147485042" r:id="rId1"/>
    <p:sldLayoutId id="2147485043" r:id="rId2"/>
    <p:sldLayoutId id="2147485044" r:id="rId3"/>
    <p:sldLayoutId id="2147485045" r:id="rId4"/>
    <p:sldLayoutId id="2147485046" r:id="rId5"/>
    <p:sldLayoutId id="2147485047" r:id="rId6"/>
    <p:sldLayoutId id="2147485048" r:id="rId7"/>
    <p:sldLayoutId id="2147485049" r:id="rId8"/>
    <p:sldLayoutId id="2147485050" r:id="rId9"/>
    <p:sldLayoutId id="2147485051" r:id="rId10"/>
    <p:sldLayoutId id="2147485052" r:id="rId11"/>
    <p:sldLayoutId id="2147485053" r:id="rId12"/>
    <p:sldLayoutId id="2147485054" r:id="rId13"/>
    <p:sldLayoutId id="2147485055" r:id="rId14"/>
    <p:sldLayoutId id="2147485056" r:id="rId15"/>
    <p:sldLayoutId id="2147485057" r:id="rId16"/>
    <p:sldLayoutId id="2147485058" r:id="rId17"/>
    <p:sldLayoutId id="2147485059" r:id="rId1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737019351"/>
      </p:ext>
    </p:extLst>
  </p:cSld>
  <p:clrMap bg1="lt1" tx1="dk1" bg2="lt2" tx2="dk2" accent1="accent1" accent2="accent2" accent3="accent3" accent4="accent4" accent5="accent5" accent6="accent6" hlink="hlink" folHlink="folHlink"/>
  <p:sldLayoutIdLst>
    <p:sldLayoutId id="2147485061" r:id="rId1"/>
    <p:sldLayoutId id="2147485062" r:id="rId2"/>
    <p:sldLayoutId id="2147485063" r:id="rId3"/>
    <p:sldLayoutId id="2147485064" r:id="rId4"/>
    <p:sldLayoutId id="2147485065" r:id="rId5"/>
    <p:sldLayoutId id="2147485066" r:id="rId6"/>
    <p:sldLayoutId id="2147485067" r:id="rId7"/>
    <p:sldLayoutId id="2147485068" r:id="rId8"/>
    <p:sldLayoutId id="2147485069" r:id="rId9"/>
    <p:sldLayoutId id="2147485070" r:id="rId10"/>
    <p:sldLayoutId id="2147485071" r:id="rId11"/>
    <p:sldLayoutId id="2147485072" r:id="rId12"/>
    <p:sldLayoutId id="2147485073" r:id="rId13"/>
    <p:sldLayoutId id="2147485074" r:id="rId14"/>
    <p:sldLayoutId id="2147485075" r:id="rId15"/>
    <p:sldLayoutId id="2147485076" r:id="rId16"/>
    <p:sldLayoutId id="2147485077" r:id="rId17"/>
    <p:sldLayoutId id="2147485078" r:id="rId1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05488"/>
            <a:ext cx="11653523" cy="982133"/>
          </a:xfrm>
          <a:prstGeom prst="rect">
            <a:avLst/>
          </a:prstGeom>
        </p:spPr>
        <p:txBody>
          <a:bodyPr vert="horz" lIns="137160" tIns="109728" rIns="137160" bIns="109728"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69240" y="1187620"/>
            <a:ext cx="11653523" cy="5379312"/>
          </a:xfrm>
          <a:prstGeom prst="rect">
            <a:avLst/>
          </a:prstGeom>
        </p:spPr>
        <p:txBody>
          <a:bodyPr vert="horz" lIns="137160" tIns="109728" rIns="137160" bIns="109728"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64568382"/>
      </p:ext>
    </p:extLst>
  </p:cSld>
  <p:clrMap bg1="lt1" tx1="dk1" bg2="lt2" tx2="dk2" accent1="accent1" accent2="accent2" accent3="accent3" accent4="accent4" accent5="accent5" accent6="accent6" hlink="hlink" folHlink="folHlink"/>
  <p:sldLayoutIdLst>
    <p:sldLayoutId id="2147485080" r:id="rId1"/>
    <p:sldLayoutId id="2147485081" r:id="rId2"/>
    <p:sldLayoutId id="2147485082" r:id="rId3"/>
    <p:sldLayoutId id="2147485083" r:id="rId4"/>
    <p:sldLayoutId id="2147485084" r:id="rId5"/>
    <p:sldLayoutId id="2147485085" r:id="rId6"/>
    <p:sldLayoutId id="2147485086" r:id="rId7"/>
    <p:sldLayoutId id="2147485087" r:id="rId8"/>
    <p:sldLayoutId id="2147485088" r:id="rId9"/>
    <p:sldLayoutId id="2147485089" r:id="rId10"/>
    <p:sldLayoutId id="2147485090" r:id="rId11"/>
    <p:sldLayoutId id="2147485091" r:id="rId12"/>
    <p:sldLayoutId id="2147485092" r:id="rId13"/>
    <p:sldLayoutId id="2147485093" r:id="rId14"/>
    <p:sldLayoutId id="2147485094" r:id="rId15"/>
    <p:sldLayoutId id="2147485095" r:id="rId16"/>
    <p:sldLayoutId id="2147485096" r:id="rId17"/>
    <p:sldLayoutId id="2147485097" r:id="rId18"/>
    <p:sldLayoutId id="2147485098" r:id="rId19"/>
    <p:sldLayoutId id="2147485099" r:id="rId20"/>
    <p:sldLayoutId id="2147485100" r:id="rId21"/>
    <p:sldLayoutId id="2147485101" r:id="rId22"/>
    <p:sldLayoutId id="2147485102" r:id="rId23"/>
    <p:sldLayoutId id="2147485103" r:id="rId24"/>
    <p:sldLayoutId id="2147485104" r:id="rId25"/>
    <p:sldLayoutId id="2147485105" r:id="rId26"/>
    <p:sldLayoutId id="2147485106" r:id="rId27"/>
    <p:sldLayoutId id="2147485107" r:id="rId28"/>
    <p:sldLayoutId id="2147485108" r:id="rId29"/>
    <p:sldLayoutId id="2147485109" r:id="rId30"/>
    <p:sldLayoutId id="2147485110" r:id="rId31"/>
    <p:sldLayoutId id="2147485111" r:id="rId32"/>
    <p:sldLayoutId id="2147485112" r:id="rId33"/>
    <p:sldLayoutId id="2147485113" r:id="rId34"/>
    <p:sldLayoutId id="2147485114" r:id="rId35"/>
    <p:sldLayoutId id="2147485115" r:id="rId36"/>
    <p:sldLayoutId id="2147485116" r:id="rId37"/>
    <p:sldLayoutId id="2147485117" r:id="rId38"/>
    <p:sldLayoutId id="2147485118" r:id="rId39"/>
    <p:sldLayoutId id="2147485119" r:id="rId40"/>
    <p:sldLayoutId id="2147485120" r:id="rId41"/>
    <p:sldLayoutId id="2147485121" r:id="rId42"/>
    <p:sldLayoutId id="2147485122" r:id="rId43"/>
    <p:sldLayoutId id="2147485123" r:id="rId44"/>
    <p:sldLayoutId id="2147485124" r:id="rId45"/>
    <p:sldLayoutId id="2147485125" r:id="rId46"/>
    <p:sldLayoutId id="2147485126" r:id="rId47"/>
    <p:sldLayoutId id="2147485127" r:id="rId48"/>
    <p:sldLayoutId id="2147485128" r:id="rId49"/>
    <p:sldLayoutId id="2147485129" r:id="rId50"/>
    <p:sldLayoutId id="2147485130" r:id="rId51"/>
    <p:sldLayoutId id="2147485131" r:id="rId52"/>
    <p:sldLayoutId id="2147485132" r:id="rId53"/>
    <p:sldLayoutId id="2147485133" r:id="rId54"/>
    <p:sldLayoutId id="2147485134" r:id="rId55"/>
    <p:sldLayoutId id="2147485135" r:id="rId56"/>
    <p:sldLayoutId id="2147485136" r:id="rId57"/>
    <p:sldLayoutId id="2147485137" r:id="rId58"/>
    <p:sldLayoutId id="2147485138" r:id="rId59"/>
    <p:sldLayoutId id="2147485139" r:id="rId60"/>
    <p:sldLayoutId id="2147485140" r:id="rId61"/>
    <p:sldLayoutId id="2147485141" r:id="rId62"/>
    <p:sldLayoutId id="2147485142" r:id="rId63"/>
    <p:sldLayoutId id="2147485144" r:id="rId64"/>
    <p:sldLayoutId id="2147485145" r:id="rId65"/>
    <p:sldLayoutId id="2147485146" r:id="rId66"/>
    <p:sldLayoutId id="2147485147" r:id="rId67"/>
    <p:sldLayoutId id="2147485148" r:id="rId68"/>
    <p:sldLayoutId id="2147485149" r:id="rId69"/>
    <p:sldLayoutId id="2147485150" r:id="rId70"/>
    <p:sldLayoutId id="2147485151" r:id="rId71"/>
  </p:sldLayoutIdLst>
  <p:transition>
    <p:fade/>
  </p:transition>
  <p:timing>
    <p:tnLst>
      <p:par>
        <p:cTn id="1" dur="indefinite" restart="never" nodeType="tmRoot"/>
      </p:par>
    </p:tnLst>
  </p:timing>
  <p:hf hdr="0" ftr="0" dt="0"/>
  <p:txStyles>
    <p:titleStyle>
      <a:lvl1pPr algn="l" defTabSz="914201"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0" indent="0" algn="l" defTabSz="914201" rtl="0" eaLnBrk="1" latinLnBrk="0" hangingPunct="1">
        <a:lnSpc>
          <a:spcPct val="90000"/>
        </a:lnSpc>
        <a:spcBef>
          <a:spcPts val="2400"/>
        </a:spcBef>
        <a:buFont typeface="Arial" panose="020B0604020202020204" pitchFamily="34" charset="0"/>
        <a:buNone/>
        <a:defRPr sz="3732" b="0" kern="1200">
          <a:solidFill>
            <a:schemeClr val="accent1"/>
          </a:solidFill>
          <a:latin typeface="+mj-lt"/>
          <a:ea typeface="+mn-ea"/>
          <a:cs typeface="+mn-cs"/>
        </a:defRPr>
      </a:lvl1pPr>
      <a:lvl2pPr marL="0" indent="0" algn="l" defTabSz="914201" rtl="0" eaLnBrk="1" latinLnBrk="0" hangingPunct="1">
        <a:lnSpc>
          <a:spcPct val="90000"/>
        </a:lnSpc>
        <a:spcBef>
          <a:spcPts val="600"/>
        </a:spcBef>
        <a:buFont typeface="Arial" panose="020B0604020202020204" pitchFamily="34" charset="0"/>
        <a:buNone/>
        <a:defRPr sz="1866" kern="1200">
          <a:solidFill>
            <a:schemeClr val="tx1"/>
          </a:solidFill>
          <a:latin typeface="+mn-lt"/>
          <a:ea typeface="+mn-ea"/>
          <a:cs typeface="+mn-cs"/>
        </a:defRPr>
      </a:lvl2pPr>
      <a:lvl3pPr marL="233312" indent="-228550" algn="l" defTabSz="914201" rtl="0" eaLnBrk="1" latinLnBrk="0" hangingPunct="1">
        <a:lnSpc>
          <a:spcPct val="90000"/>
        </a:lnSpc>
        <a:spcBef>
          <a:spcPts val="600"/>
        </a:spcBef>
        <a:buFont typeface="Arial" panose="020B0604020202020204" pitchFamily="34" charset="0"/>
        <a:buChar char="•"/>
        <a:defRPr sz="1866" kern="1200">
          <a:solidFill>
            <a:schemeClr val="tx1"/>
          </a:solidFill>
          <a:latin typeface="+mn-lt"/>
          <a:ea typeface="+mn-ea"/>
          <a:cs typeface="+mn-cs"/>
        </a:defRPr>
      </a:lvl3pPr>
      <a:lvl4pPr marL="457101" indent="-228550" algn="l" defTabSz="914201" rtl="0" eaLnBrk="1" latinLnBrk="0" hangingPunct="1">
        <a:lnSpc>
          <a:spcPct val="90000"/>
        </a:lnSpc>
        <a:spcBef>
          <a:spcPts val="600"/>
        </a:spcBef>
        <a:buFont typeface="Arial" panose="020B0604020202020204" pitchFamily="34" charset="0"/>
        <a:buChar char="•"/>
        <a:defRPr sz="1866" kern="1200">
          <a:solidFill>
            <a:schemeClr val="tx1"/>
          </a:solidFill>
          <a:latin typeface="+mn-lt"/>
          <a:ea typeface="+mn-ea"/>
          <a:cs typeface="+mn-cs"/>
        </a:defRPr>
      </a:lvl4pPr>
      <a:lvl5pPr marL="690413" indent="-228550" algn="l" defTabSz="914201" rtl="0" eaLnBrk="1" latinLnBrk="0" hangingPunct="1">
        <a:lnSpc>
          <a:spcPct val="90000"/>
        </a:lnSpc>
        <a:spcBef>
          <a:spcPts val="600"/>
        </a:spcBef>
        <a:buFont typeface="Arial" panose="020B0604020202020204" pitchFamily="34" charset="0"/>
        <a:buChar char="•"/>
        <a:defRPr sz="1866" kern="1200">
          <a:solidFill>
            <a:schemeClr val="tx1"/>
          </a:solidFill>
          <a:latin typeface="+mn-lt"/>
          <a:ea typeface="+mn-ea"/>
          <a:cs typeface="+mn-cs"/>
        </a:defRPr>
      </a:lvl5pPr>
      <a:lvl6pPr marL="2514054" indent="-228550" algn="l" defTabSz="914201"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6pPr>
      <a:lvl7pPr marL="2971155" indent="-228550" algn="l" defTabSz="914201"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7pPr>
      <a:lvl8pPr marL="3428255" indent="-228550" algn="l" defTabSz="914201"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8pPr>
      <a:lvl9pPr marL="3885356" indent="-228550" algn="l" defTabSz="914201" rtl="0" eaLnBrk="1" latinLnBrk="0" hangingPunct="1">
        <a:lnSpc>
          <a:spcPct val="90000"/>
        </a:lnSpc>
        <a:spcBef>
          <a:spcPts val="500"/>
        </a:spcBef>
        <a:buFont typeface="Arial" panose="020B0604020202020204" pitchFamily="34" charset="0"/>
        <a:buChar char="•"/>
        <a:defRPr sz="1866" kern="1200">
          <a:solidFill>
            <a:schemeClr val="tx1"/>
          </a:solidFill>
          <a:latin typeface="+mn-lt"/>
          <a:ea typeface="+mn-ea"/>
          <a:cs typeface="+mn-cs"/>
        </a:defRPr>
      </a:lvl9pPr>
    </p:bodyStyle>
    <p:otherStyle>
      <a:defPPr>
        <a:defRPr lang="en-US"/>
      </a:defPPr>
      <a:lvl1pPr marL="0" algn="l" defTabSz="914201" rtl="0" eaLnBrk="1" latinLnBrk="0" hangingPunct="1">
        <a:defRPr sz="1866" kern="1200">
          <a:solidFill>
            <a:schemeClr val="tx1"/>
          </a:solidFill>
          <a:latin typeface="+mn-lt"/>
          <a:ea typeface="+mn-ea"/>
          <a:cs typeface="+mn-cs"/>
        </a:defRPr>
      </a:lvl1pPr>
      <a:lvl2pPr marL="457101" algn="l" defTabSz="914201" rtl="0" eaLnBrk="1" latinLnBrk="0" hangingPunct="1">
        <a:defRPr sz="1866" kern="1200">
          <a:solidFill>
            <a:schemeClr val="tx1"/>
          </a:solidFill>
          <a:latin typeface="+mn-lt"/>
          <a:ea typeface="+mn-ea"/>
          <a:cs typeface="+mn-cs"/>
        </a:defRPr>
      </a:lvl2pPr>
      <a:lvl3pPr marL="914201" algn="l" defTabSz="914201" rtl="0" eaLnBrk="1" latinLnBrk="0" hangingPunct="1">
        <a:defRPr sz="1866" kern="1200">
          <a:solidFill>
            <a:schemeClr val="tx1"/>
          </a:solidFill>
          <a:latin typeface="+mn-lt"/>
          <a:ea typeface="+mn-ea"/>
          <a:cs typeface="+mn-cs"/>
        </a:defRPr>
      </a:lvl3pPr>
      <a:lvl4pPr marL="1371302" algn="l" defTabSz="914201" rtl="0" eaLnBrk="1" latinLnBrk="0" hangingPunct="1">
        <a:defRPr sz="1866" kern="1200">
          <a:solidFill>
            <a:schemeClr val="tx1"/>
          </a:solidFill>
          <a:latin typeface="+mn-lt"/>
          <a:ea typeface="+mn-ea"/>
          <a:cs typeface="+mn-cs"/>
        </a:defRPr>
      </a:lvl4pPr>
      <a:lvl5pPr marL="1828403" algn="l" defTabSz="914201" rtl="0" eaLnBrk="1" latinLnBrk="0" hangingPunct="1">
        <a:defRPr sz="1866" kern="1200">
          <a:solidFill>
            <a:schemeClr val="tx1"/>
          </a:solidFill>
          <a:latin typeface="+mn-lt"/>
          <a:ea typeface="+mn-ea"/>
          <a:cs typeface="+mn-cs"/>
        </a:defRPr>
      </a:lvl5pPr>
      <a:lvl6pPr marL="2285504" algn="l" defTabSz="914201" rtl="0" eaLnBrk="1" latinLnBrk="0" hangingPunct="1">
        <a:defRPr sz="1866" kern="1200">
          <a:solidFill>
            <a:schemeClr val="tx1"/>
          </a:solidFill>
          <a:latin typeface="+mn-lt"/>
          <a:ea typeface="+mn-ea"/>
          <a:cs typeface="+mn-cs"/>
        </a:defRPr>
      </a:lvl6pPr>
      <a:lvl7pPr marL="2742604" algn="l" defTabSz="914201" rtl="0" eaLnBrk="1" latinLnBrk="0" hangingPunct="1">
        <a:defRPr sz="1866" kern="1200">
          <a:solidFill>
            <a:schemeClr val="tx1"/>
          </a:solidFill>
          <a:latin typeface="+mn-lt"/>
          <a:ea typeface="+mn-ea"/>
          <a:cs typeface="+mn-cs"/>
        </a:defRPr>
      </a:lvl7pPr>
      <a:lvl8pPr marL="3199705" algn="l" defTabSz="914201" rtl="0" eaLnBrk="1" latinLnBrk="0" hangingPunct="1">
        <a:defRPr sz="1866" kern="1200">
          <a:solidFill>
            <a:schemeClr val="tx1"/>
          </a:solidFill>
          <a:latin typeface="+mn-lt"/>
          <a:ea typeface="+mn-ea"/>
          <a:cs typeface="+mn-cs"/>
        </a:defRPr>
      </a:lvl8pPr>
      <a:lvl9pPr marL="3656806" algn="l" defTabSz="914201" rtl="0" eaLnBrk="1" latinLnBrk="0" hangingPunct="1">
        <a:defRPr sz="186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1944807"/>
      </p:ext>
    </p:extLst>
  </p:cSld>
  <p:clrMap bg1="lt1" tx1="dk1" bg2="lt2" tx2="dk2" accent1="accent1" accent2="accent2" accent3="accent3" accent4="accent4" accent5="accent5" accent6="accent6" hlink="hlink" folHlink="folHlink"/>
  <p:sldLayoutIdLst>
    <p:sldLayoutId id="2147485153" r:id="rId1"/>
    <p:sldLayoutId id="2147485154" r:id="rId2"/>
    <p:sldLayoutId id="2147485155" r:id="rId3"/>
    <p:sldLayoutId id="2147485156" r:id="rId4"/>
    <p:sldLayoutId id="2147485157" r:id="rId5"/>
    <p:sldLayoutId id="2147485158" r:id="rId6"/>
    <p:sldLayoutId id="2147485159" r:id="rId7"/>
    <p:sldLayoutId id="2147485160" r:id="rId8"/>
    <p:sldLayoutId id="2147485161" r:id="rId9"/>
    <p:sldLayoutId id="2147485162" r:id="rId10"/>
    <p:sldLayoutId id="2147485163" r:id="rId11"/>
    <p:sldLayoutId id="2147485164" r:id="rId12"/>
    <p:sldLayoutId id="2147485165" r:id="rId13"/>
    <p:sldLayoutId id="2147485166" r:id="rId14"/>
    <p:sldLayoutId id="2147485167" r:id="rId15"/>
    <p:sldLayoutId id="2147485168" r:id="rId16"/>
    <p:sldLayoutId id="2147485170" r:id="rId17"/>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302" y="2084187"/>
            <a:ext cx="9466369" cy="1793090"/>
          </a:xfrm>
        </p:spPr>
        <p:txBody>
          <a:bodyPr/>
          <a:lstStyle/>
          <a:p>
            <a:r>
              <a:rPr lang="en-GB" dirty="0" smtClean="0"/>
              <a:t>Windows Store and Monetization</a:t>
            </a:r>
            <a:r>
              <a:rPr lang="en-GB" dirty="0"/>
              <a:t/>
            </a:r>
            <a:br>
              <a:rPr lang="en-GB" dirty="0"/>
            </a:br>
            <a:r>
              <a:rPr lang="en-GB" sz="3600" dirty="0" smtClean="0">
                <a:gradFill>
                  <a:gsLst>
                    <a:gs pos="91000">
                      <a:srgbClr val="FFFFFF"/>
                    </a:gs>
                    <a:gs pos="0">
                      <a:srgbClr val="FFFFFF"/>
                    </a:gs>
                  </a:gsLst>
                  <a:lin ang="5400000" scaled="0"/>
                </a:gradFill>
              </a:rPr>
              <a:t>Windows 10 Developer Workshop</a:t>
            </a:r>
            <a:endParaRPr lang="en-GB" dirty="0"/>
          </a:p>
        </p:txBody>
      </p:sp>
      <p:sp>
        <p:nvSpPr>
          <p:cNvPr id="3" name="Text Placeholder 2"/>
          <p:cNvSpPr>
            <a:spLocks noGrp="1"/>
          </p:cNvSpPr>
          <p:nvPr>
            <p:ph type="body" sz="quarter" idx="12"/>
          </p:nvPr>
        </p:nvSpPr>
        <p:spPr>
          <a:xfrm>
            <a:off x="269301" y="3878574"/>
            <a:ext cx="8396020" cy="1792326"/>
          </a:xfrm>
        </p:spPr>
        <p:txBody>
          <a:bodyPr/>
          <a:lstStyle/>
          <a:p>
            <a:endParaRPr lang="en-GB" dirty="0"/>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bwMode="auto">
          <a:xfrm>
            <a:off x="865" y="1517345"/>
            <a:ext cx="12190271" cy="519471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 name="Isosceles Triangle 35"/>
          <p:cNvSpPr/>
          <p:nvPr/>
        </p:nvSpPr>
        <p:spPr>
          <a:xfrm>
            <a:off x="4868352" y="3669685"/>
            <a:ext cx="2455296" cy="1790887"/>
          </a:xfrm>
          <a:prstGeom prst="triangle">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914367">
              <a:lnSpc>
                <a:spcPct val="90000"/>
              </a:lnSpc>
              <a:spcBef>
                <a:spcPts val="600"/>
              </a:spcBef>
            </a:pPr>
            <a:endParaRPr lang="en-US" sz="2000" dirty="0" err="1">
              <a:solidFill>
                <a:srgbClr val="FFFFFF"/>
              </a:solidFill>
            </a:endParaRPr>
          </a:p>
        </p:txBody>
      </p:sp>
      <p:sp>
        <p:nvSpPr>
          <p:cNvPr id="39" name="Rectangle 38"/>
          <p:cNvSpPr/>
          <p:nvPr/>
        </p:nvSpPr>
        <p:spPr>
          <a:xfrm>
            <a:off x="4868352" y="5537971"/>
            <a:ext cx="2455296" cy="1322095"/>
          </a:xfrm>
          <a:prstGeom prst="rect">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914367">
              <a:lnSpc>
                <a:spcPct val="90000"/>
              </a:lnSpc>
              <a:spcBef>
                <a:spcPts val="600"/>
              </a:spcBef>
            </a:pPr>
            <a:endParaRPr lang="en-US" sz="2000" dirty="0" err="1">
              <a:solidFill>
                <a:srgbClr val="FFFFFF"/>
              </a:solidFill>
            </a:endParaRPr>
          </a:p>
        </p:txBody>
      </p:sp>
      <p:sp>
        <p:nvSpPr>
          <p:cNvPr id="40" name="TextBox 39"/>
          <p:cNvSpPr txBox="1"/>
          <p:nvPr/>
        </p:nvSpPr>
        <p:spPr>
          <a:xfrm>
            <a:off x="5050447" y="5555108"/>
            <a:ext cx="2091107" cy="1249161"/>
          </a:xfrm>
          <a:prstGeom prst="rect">
            <a:avLst/>
          </a:prstGeom>
          <a:ln>
            <a:noFill/>
          </a:ln>
        </p:spPr>
        <p:style>
          <a:lnRef idx="3">
            <a:schemeClr val="lt1"/>
          </a:lnRef>
          <a:fillRef idx="1">
            <a:schemeClr val="accent1"/>
          </a:fillRef>
          <a:effectRef idx="1">
            <a:schemeClr val="accent1"/>
          </a:effectRef>
          <a:fontRef idx="minor">
            <a:schemeClr val="lt1"/>
          </a:fontRef>
        </p:style>
        <p:txBody>
          <a:bodyPr wrap="square" lIns="248660" tIns="198928" rIns="248660" bIns="198928" rtlCol="0">
            <a:spAutoFit/>
          </a:bodyPr>
          <a:lstStyle/>
          <a:p>
            <a:pPr algn="ctr" defTabSz="914201">
              <a:lnSpc>
                <a:spcPct val="90000"/>
              </a:lnSpc>
            </a:pPr>
            <a:r>
              <a:rPr lang="en-US" sz="2000" dirty="0" err="1">
                <a:solidFill>
                  <a:srgbClr val="FFFFFF"/>
                </a:solidFill>
                <a:latin typeface="Segoe UI Light"/>
              </a:rPr>
              <a:t>IoT</a:t>
            </a:r>
            <a:endParaRPr lang="en-US" sz="2000" dirty="0">
              <a:solidFill>
                <a:srgbClr val="FFFFFF"/>
              </a:solidFill>
              <a:latin typeface="Segoe UI Light"/>
            </a:endParaRPr>
          </a:p>
          <a:p>
            <a:pPr algn="ctr" defTabSz="914201">
              <a:lnSpc>
                <a:spcPct val="90000"/>
              </a:lnSpc>
            </a:pPr>
            <a:r>
              <a:rPr lang="en-US" sz="2000" dirty="0" err="1">
                <a:solidFill>
                  <a:srgbClr val="FFFFFF"/>
                </a:solidFill>
                <a:latin typeface="Segoe UI Light"/>
              </a:rPr>
              <a:t>HoloLens</a:t>
            </a:r>
            <a:endParaRPr lang="en-US" sz="2000" dirty="0">
              <a:solidFill>
                <a:srgbClr val="FFFFFF"/>
              </a:solidFill>
              <a:latin typeface="Segoe UI Light"/>
            </a:endParaRPr>
          </a:p>
          <a:p>
            <a:pPr algn="ctr" defTabSz="914201">
              <a:lnSpc>
                <a:spcPct val="90000"/>
              </a:lnSpc>
            </a:pPr>
            <a:r>
              <a:rPr lang="en-US" sz="2000" dirty="0">
                <a:solidFill>
                  <a:srgbClr val="FFFFFF"/>
                </a:solidFill>
                <a:latin typeface="Segoe UI Light"/>
              </a:rPr>
              <a:t>Surface Hub</a:t>
            </a:r>
          </a:p>
        </p:txBody>
      </p:sp>
      <p:sp>
        <p:nvSpPr>
          <p:cNvPr id="2" name="Title 1"/>
          <p:cNvSpPr>
            <a:spLocks noGrp="1"/>
          </p:cNvSpPr>
          <p:nvPr>
            <p:ph type="title"/>
          </p:nvPr>
        </p:nvSpPr>
        <p:spPr/>
        <p:txBody>
          <a:bodyPr/>
          <a:lstStyle/>
          <a:p>
            <a:r>
              <a:rPr lang="en-US" dirty="0" smtClean="0">
                <a:gradFill>
                  <a:gsLst>
                    <a:gs pos="1250">
                      <a:schemeClr val="tx1"/>
                    </a:gs>
                    <a:gs pos="100000">
                      <a:schemeClr val="tx1"/>
                    </a:gs>
                  </a:gsLst>
                  <a:lin ang="5400000" scaled="0"/>
                </a:gradFill>
                <a:latin typeface="+mj-lt"/>
                <a:cs typeface="Segoe UI" pitchFamily="34" charset="0"/>
              </a:rPr>
              <a:t>One Store for </a:t>
            </a:r>
            <a:r>
              <a:rPr lang="en-US" dirty="0">
                <a:gradFill>
                  <a:gsLst>
                    <a:gs pos="1250">
                      <a:schemeClr val="tx1"/>
                    </a:gs>
                    <a:gs pos="100000">
                      <a:schemeClr val="tx1"/>
                    </a:gs>
                  </a:gsLst>
                  <a:lin ang="5400000" scaled="0"/>
                </a:gradFill>
                <a:latin typeface="+mj-lt"/>
                <a:cs typeface="Segoe UI" pitchFamily="34" charset="0"/>
              </a:rPr>
              <a:t>one </a:t>
            </a:r>
            <a:r>
              <a:rPr lang="en-US" dirty="0" smtClean="0">
                <a:gradFill>
                  <a:gsLst>
                    <a:gs pos="1250">
                      <a:schemeClr val="tx1"/>
                    </a:gs>
                    <a:gs pos="100000">
                      <a:schemeClr val="tx1"/>
                    </a:gs>
                  </a:gsLst>
                  <a:lin ang="5400000" scaled="0"/>
                </a:gradFill>
                <a:latin typeface="+mj-lt"/>
                <a:cs typeface="Segoe UI" pitchFamily="34" charset="0"/>
              </a:rPr>
              <a:t>Windows</a:t>
            </a:r>
            <a:endParaRPr lang="en-US" dirty="0">
              <a:gradFill>
                <a:gsLst>
                  <a:gs pos="1250">
                    <a:schemeClr val="tx1"/>
                  </a:gs>
                  <a:gs pos="100000">
                    <a:schemeClr val="tx1"/>
                  </a:gs>
                </a:gsLst>
                <a:lin ang="5400000" scaled="0"/>
              </a:gradFill>
              <a:latin typeface="+mj-lt"/>
              <a:cs typeface="Segoe UI" pitchFamily="34" charset="0"/>
            </a:endParaRPr>
          </a:p>
        </p:txBody>
      </p:sp>
      <p:sp>
        <p:nvSpPr>
          <p:cNvPr id="3" name="Rectangle 2"/>
          <p:cNvSpPr/>
          <p:nvPr/>
        </p:nvSpPr>
        <p:spPr bwMode="auto">
          <a:xfrm>
            <a:off x="6610615" y="3164018"/>
            <a:ext cx="5580521" cy="1121761"/>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60" tIns="198928" rIns="248660" bIns="198928" numCol="1" spcCol="0" rtlCol="0" fromWordArt="0" anchor="t" anchorCtr="0" forceAA="0" compatLnSpc="1">
            <a:prstTxWarp prst="textNoShape">
              <a:avLst/>
            </a:prstTxWarp>
            <a:noAutofit/>
          </a:bodyPr>
          <a:lstStyle/>
          <a:p>
            <a:pPr algn="ctr" defTabSz="1267762" fontAlgn="base">
              <a:lnSpc>
                <a:spcPct val="90000"/>
              </a:lnSpc>
              <a:spcBef>
                <a:spcPct val="0"/>
              </a:spcBef>
              <a:spcAft>
                <a:spcPct val="0"/>
              </a:spcAft>
            </a:pPr>
            <a:endParaRPr lang="en-US" sz="2400" dirty="0" err="1">
              <a:gradFill>
                <a:gsLst>
                  <a:gs pos="2917">
                    <a:srgbClr val="737373"/>
                  </a:gs>
                  <a:gs pos="81000">
                    <a:srgbClr val="737373"/>
                  </a:gs>
                </a:gsLst>
                <a:lin ang="5400000" scaled="0"/>
              </a:gradFill>
              <a:ea typeface="Segoe UI" pitchFamily="34" charset="0"/>
              <a:cs typeface="Segoe UI" pitchFamily="34" charset="0"/>
            </a:endParaRPr>
          </a:p>
        </p:txBody>
      </p:sp>
      <p:grpSp>
        <p:nvGrpSpPr>
          <p:cNvPr id="9" name="Group 8"/>
          <p:cNvGrpSpPr/>
          <p:nvPr/>
        </p:nvGrpSpPr>
        <p:grpSpPr>
          <a:xfrm>
            <a:off x="783443" y="2112092"/>
            <a:ext cx="5334606" cy="3204332"/>
            <a:chOff x="782689" y="1953277"/>
            <a:chExt cx="5335363" cy="3204787"/>
          </a:xfrm>
        </p:grpSpPr>
        <p:sp>
          <p:nvSpPr>
            <p:cNvPr id="10" name="Freeform 9"/>
            <p:cNvSpPr/>
            <p:nvPr/>
          </p:nvSpPr>
          <p:spPr>
            <a:xfrm rot="20641024" flipV="1">
              <a:off x="782689" y="3539231"/>
              <a:ext cx="5335363" cy="1618833"/>
            </a:xfrm>
            <a:custGeom>
              <a:avLst/>
              <a:gdLst>
                <a:gd name="connsiteX0" fmla="*/ 5335363 w 5335363"/>
                <a:gd name="connsiteY0" fmla="*/ 781903 h 1618833"/>
                <a:gd name="connsiteX1" fmla="*/ 3040974 w 5335363"/>
                <a:gd name="connsiteY1" fmla="*/ 8008 h 1618833"/>
                <a:gd name="connsiteX2" fmla="*/ 3038680 w 5335363"/>
                <a:gd name="connsiteY2" fmla="*/ 0 h 1618833"/>
                <a:gd name="connsiteX3" fmla="*/ 3027081 w 5335363"/>
                <a:gd name="connsiteY3" fmla="*/ 3322 h 1618833"/>
                <a:gd name="connsiteX4" fmla="*/ 3027078 w 5335363"/>
                <a:gd name="connsiteY4" fmla="*/ 3321 h 1618833"/>
                <a:gd name="connsiteX5" fmla="*/ 3027078 w 5335363"/>
                <a:gd name="connsiteY5" fmla="*/ 3323 h 1618833"/>
                <a:gd name="connsiteX6" fmla="*/ 0 w 5335363"/>
                <a:gd name="connsiteY6" fmla="*/ 870348 h 1618833"/>
                <a:gd name="connsiteX7" fmla="*/ 214383 w 5335363"/>
                <a:gd name="connsiteY7" fmla="*/ 1618833 h 1618833"/>
                <a:gd name="connsiteX8" fmla="*/ 3136389 w 5335363"/>
                <a:gd name="connsiteY8" fmla="*/ 781903 h 1618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5363" h="1618833">
                  <a:moveTo>
                    <a:pt x="5335363" y="781903"/>
                  </a:moveTo>
                  <a:lnTo>
                    <a:pt x="3040974" y="8008"/>
                  </a:lnTo>
                  <a:lnTo>
                    <a:pt x="3038680" y="0"/>
                  </a:lnTo>
                  <a:lnTo>
                    <a:pt x="3027081" y="3322"/>
                  </a:lnTo>
                  <a:lnTo>
                    <a:pt x="3027078" y="3321"/>
                  </a:lnTo>
                  <a:lnTo>
                    <a:pt x="3027078" y="3323"/>
                  </a:lnTo>
                  <a:lnTo>
                    <a:pt x="0" y="870348"/>
                  </a:lnTo>
                  <a:lnTo>
                    <a:pt x="214383" y="1618833"/>
                  </a:lnTo>
                  <a:lnTo>
                    <a:pt x="3136389" y="781903"/>
                  </a:lnTo>
                  <a:close/>
                </a:path>
              </a:pathLst>
            </a:cu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914367">
                <a:lnSpc>
                  <a:spcPct val="90000"/>
                </a:lnSpc>
                <a:spcBef>
                  <a:spcPts val="600"/>
                </a:spcBef>
              </a:pPr>
              <a:endParaRPr lang="en-US" sz="2000" dirty="0" err="1">
                <a:solidFill>
                  <a:srgbClr val="FFFFFF"/>
                </a:solidFill>
              </a:endParaRPr>
            </a:p>
          </p:txBody>
        </p:sp>
        <p:grpSp>
          <p:nvGrpSpPr>
            <p:cNvPr id="11" name="Group 10"/>
            <p:cNvGrpSpPr/>
            <p:nvPr/>
          </p:nvGrpSpPr>
          <p:grpSpPr>
            <a:xfrm>
              <a:off x="869034" y="1953277"/>
              <a:ext cx="5153473" cy="3043644"/>
              <a:chOff x="869034" y="1953277"/>
              <a:chExt cx="5153473" cy="3043644"/>
            </a:xfrm>
          </p:grpSpPr>
          <p:sp>
            <p:nvSpPr>
              <p:cNvPr id="12" name="Freeform 11"/>
              <p:cNvSpPr/>
              <p:nvPr/>
            </p:nvSpPr>
            <p:spPr>
              <a:xfrm>
                <a:off x="869034" y="1953277"/>
                <a:ext cx="5153473" cy="1384074"/>
              </a:xfrm>
              <a:custGeom>
                <a:avLst/>
                <a:gdLst>
                  <a:gd name="connsiteX0" fmla="*/ 3148801 w 5153473"/>
                  <a:gd name="connsiteY0" fmla="*/ 0 h 1384074"/>
                  <a:gd name="connsiteX1" fmla="*/ 3150743 w 5153473"/>
                  <a:gd name="connsiteY1" fmla="*/ 1341 h 1384074"/>
                  <a:gd name="connsiteX2" fmla="*/ 3160868 w 5153473"/>
                  <a:gd name="connsiteY2" fmla="*/ 1341 h 1384074"/>
                  <a:gd name="connsiteX3" fmla="*/ 3160868 w 5153473"/>
                  <a:gd name="connsiteY3" fmla="*/ 8332 h 1384074"/>
                  <a:gd name="connsiteX4" fmla="*/ 5153473 w 5153473"/>
                  <a:gd name="connsiteY4" fmla="*/ 1384074 h 1384074"/>
                  <a:gd name="connsiteX5" fmla="*/ 3044177 w 5153473"/>
                  <a:gd name="connsiteY5" fmla="*/ 779923 h 1384074"/>
                  <a:gd name="connsiteX6" fmla="*/ 0 w 5153473"/>
                  <a:gd name="connsiteY6" fmla="*/ 779923 h 1384074"/>
                  <a:gd name="connsiteX7" fmla="*/ 0 w 5153473"/>
                  <a:gd name="connsiteY7" fmla="*/ 1341 h 1384074"/>
                  <a:gd name="connsiteX8" fmla="*/ 3148417 w 5153473"/>
                  <a:gd name="connsiteY8" fmla="*/ 1341 h 138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53473" h="1384074">
                    <a:moveTo>
                      <a:pt x="3148801" y="0"/>
                    </a:moveTo>
                    <a:lnTo>
                      <a:pt x="3150743" y="1341"/>
                    </a:lnTo>
                    <a:lnTo>
                      <a:pt x="3160868" y="1341"/>
                    </a:lnTo>
                    <a:lnTo>
                      <a:pt x="3160868" y="8332"/>
                    </a:lnTo>
                    <a:lnTo>
                      <a:pt x="5153473" y="1384074"/>
                    </a:lnTo>
                    <a:lnTo>
                      <a:pt x="3044177" y="779923"/>
                    </a:lnTo>
                    <a:lnTo>
                      <a:pt x="0" y="779923"/>
                    </a:lnTo>
                    <a:lnTo>
                      <a:pt x="0" y="1341"/>
                    </a:lnTo>
                    <a:lnTo>
                      <a:pt x="3148417" y="1341"/>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914367">
                  <a:lnSpc>
                    <a:spcPct val="90000"/>
                  </a:lnSpc>
                  <a:spcBef>
                    <a:spcPts val="600"/>
                  </a:spcBef>
                </a:pPr>
                <a:endParaRPr lang="en-US" sz="2000" dirty="0" err="1">
                  <a:solidFill>
                    <a:srgbClr val="FFFFFF"/>
                  </a:solidFill>
                </a:endParaRPr>
              </a:p>
            </p:txBody>
          </p:sp>
          <p:grpSp>
            <p:nvGrpSpPr>
              <p:cNvPr id="13" name="Group 12"/>
              <p:cNvGrpSpPr/>
              <p:nvPr/>
            </p:nvGrpSpPr>
            <p:grpSpPr>
              <a:xfrm>
                <a:off x="869034" y="1996229"/>
                <a:ext cx="5113951" cy="3000692"/>
                <a:chOff x="869034" y="1996229"/>
                <a:chExt cx="5113951" cy="3000692"/>
              </a:xfrm>
            </p:grpSpPr>
            <p:sp>
              <p:nvSpPr>
                <p:cNvPr id="14" name="Freeform 13"/>
                <p:cNvSpPr/>
                <p:nvPr/>
              </p:nvSpPr>
              <p:spPr>
                <a:xfrm>
                  <a:off x="869034" y="3102710"/>
                  <a:ext cx="5113951" cy="778582"/>
                </a:xfrm>
                <a:custGeom>
                  <a:avLst/>
                  <a:gdLst>
                    <a:gd name="connsiteX0" fmla="*/ 0 w 5113951"/>
                    <a:gd name="connsiteY0" fmla="*/ 0 h 778582"/>
                    <a:gd name="connsiteX1" fmla="*/ 3160868 w 5113951"/>
                    <a:gd name="connsiteY1" fmla="*/ 0 h 778582"/>
                    <a:gd name="connsiteX2" fmla="*/ 3160868 w 5113951"/>
                    <a:gd name="connsiteY2" fmla="*/ 2115 h 778582"/>
                    <a:gd name="connsiteX3" fmla="*/ 5113951 w 5113951"/>
                    <a:gd name="connsiteY3" fmla="*/ 389292 h 778582"/>
                    <a:gd name="connsiteX4" fmla="*/ 3160868 w 5113951"/>
                    <a:gd name="connsiteY4" fmla="*/ 776469 h 778582"/>
                    <a:gd name="connsiteX5" fmla="*/ 3160868 w 5113951"/>
                    <a:gd name="connsiteY5" fmla="*/ 778582 h 778582"/>
                    <a:gd name="connsiteX6" fmla="*/ 0 w 5113951"/>
                    <a:gd name="connsiteY6" fmla="*/ 778582 h 77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3951" h="778582">
                      <a:moveTo>
                        <a:pt x="0" y="0"/>
                      </a:moveTo>
                      <a:lnTo>
                        <a:pt x="3160868" y="0"/>
                      </a:lnTo>
                      <a:lnTo>
                        <a:pt x="3160868" y="2115"/>
                      </a:lnTo>
                      <a:lnTo>
                        <a:pt x="5113951" y="389292"/>
                      </a:lnTo>
                      <a:lnTo>
                        <a:pt x="3160868" y="776469"/>
                      </a:lnTo>
                      <a:lnTo>
                        <a:pt x="3160868" y="778582"/>
                      </a:lnTo>
                      <a:lnTo>
                        <a:pt x="0" y="778582"/>
                      </a:ln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914367">
                    <a:lnSpc>
                      <a:spcPct val="90000"/>
                    </a:lnSpc>
                    <a:spcBef>
                      <a:spcPts val="600"/>
                    </a:spcBef>
                  </a:pPr>
                  <a:endParaRPr lang="en-US" sz="2000" dirty="0" err="1">
                    <a:solidFill>
                      <a:srgbClr val="FFFFFF"/>
                    </a:solidFill>
                  </a:endParaRPr>
                </a:p>
              </p:txBody>
            </p:sp>
            <p:sp>
              <p:nvSpPr>
                <p:cNvPr id="15" name="TextBox 14"/>
                <p:cNvSpPr txBox="1"/>
                <p:nvPr/>
              </p:nvSpPr>
              <p:spPr>
                <a:xfrm>
                  <a:off x="904596" y="1996229"/>
                  <a:ext cx="2779122" cy="697200"/>
                </a:xfrm>
                <a:prstGeom prst="rect">
                  <a:avLst/>
                </a:prstGeom>
                <a:solidFill>
                  <a:srgbClr val="0070C0"/>
                </a:solidFill>
              </p:spPr>
              <p:txBody>
                <a:bodyPr wrap="square" lIns="248660" tIns="198928" rIns="248660" bIns="198928" rtlCol="0">
                  <a:spAutoFit/>
                </a:bodyPr>
                <a:lstStyle/>
                <a:p>
                  <a:pPr defTabSz="914201">
                    <a:lnSpc>
                      <a:spcPct val="90000"/>
                    </a:lnSpc>
                    <a:spcBef>
                      <a:spcPts val="816"/>
                    </a:spcBef>
                  </a:pPr>
                  <a:r>
                    <a:rPr lang="en-US" sz="2132" dirty="0">
                      <a:solidFill>
                        <a:srgbClr val="FFFFFF"/>
                      </a:solidFill>
                    </a:rPr>
                    <a:t>Windows Desktop</a:t>
                  </a:r>
                  <a:endParaRPr lang="en-US" sz="2400" dirty="0">
                    <a:solidFill>
                      <a:srgbClr val="FFFFFF"/>
                    </a:solidFill>
                  </a:endParaRPr>
                </a:p>
              </p:txBody>
            </p:sp>
            <p:sp>
              <p:nvSpPr>
                <p:cNvPr id="16" name="TextBox 15"/>
                <p:cNvSpPr txBox="1"/>
                <p:nvPr/>
              </p:nvSpPr>
              <p:spPr>
                <a:xfrm>
                  <a:off x="904596" y="3154011"/>
                  <a:ext cx="2779122" cy="697200"/>
                </a:xfrm>
                <a:prstGeom prst="rect">
                  <a:avLst/>
                </a:prstGeom>
                <a:solidFill>
                  <a:srgbClr val="ED7D31"/>
                </a:solidFill>
              </p:spPr>
              <p:txBody>
                <a:bodyPr wrap="square" lIns="248660" tIns="198928" rIns="248660" bIns="198928" rtlCol="0">
                  <a:spAutoFit/>
                </a:bodyPr>
                <a:lstStyle/>
                <a:p>
                  <a:pPr defTabSz="914201">
                    <a:lnSpc>
                      <a:spcPct val="90000"/>
                    </a:lnSpc>
                    <a:spcBef>
                      <a:spcPts val="816"/>
                    </a:spcBef>
                  </a:pPr>
                  <a:r>
                    <a:rPr lang="en-US" sz="2132" dirty="0">
                      <a:solidFill>
                        <a:srgbClr val="FFFFFF"/>
                      </a:solidFill>
                    </a:rPr>
                    <a:t>Windows Mobile</a:t>
                  </a:r>
                </a:p>
              </p:txBody>
            </p:sp>
            <p:sp>
              <p:nvSpPr>
                <p:cNvPr id="17" name="TextBox 16"/>
                <p:cNvSpPr txBox="1"/>
                <p:nvPr/>
              </p:nvSpPr>
              <p:spPr>
                <a:xfrm>
                  <a:off x="904596" y="4299721"/>
                  <a:ext cx="2779122" cy="697200"/>
                </a:xfrm>
                <a:prstGeom prst="rect">
                  <a:avLst/>
                </a:prstGeom>
                <a:solidFill>
                  <a:srgbClr val="009900"/>
                </a:solidFill>
              </p:spPr>
              <p:txBody>
                <a:bodyPr wrap="square" lIns="248660" tIns="198928" rIns="248660" bIns="198928" rtlCol="0">
                  <a:spAutoFit/>
                </a:bodyPr>
                <a:lstStyle/>
                <a:p>
                  <a:pPr defTabSz="914201">
                    <a:lnSpc>
                      <a:spcPct val="90000"/>
                    </a:lnSpc>
                    <a:spcBef>
                      <a:spcPts val="816"/>
                    </a:spcBef>
                  </a:pPr>
                  <a:r>
                    <a:rPr lang="en-US" sz="2132" dirty="0">
                      <a:solidFill>
                        <a:srgbClr val="FFFFFF"/>
                      </a:solidFill>
                    </a:rPr>
                    <a:t>Xbox</a:t>
                  </a:r>
                </a:p>
              </p:txBody>
            </p:sp>
          </p:grpSp>
        </p:grpSp>
      </p:grpSp>
      <p:grpSp>
        <p:nvGrpSpPr>
          <p:cNvPr id="18" name="Group 17"/>
          <p:cNvGrpSpPr/>
          <p:nvPr/>
        </p:nvGrpSpPr>
        <p:grpSpPr>
          <a:xfrm>
            <a:off x="865" y="2113432"/>
            <a:ext cx="749194" cy="3069568"/>
            <a:chOff x="0" y="1954618"/>
            <a:chExt cx="749300" cy="3070003"/>
          </a:xfrm>
        </p:grpSpPr>
        <p:grpSp>
          <p:nvGrpSpPr>
            <p:cNvPr id="19" name="Group 18"/>
            <p:cNvGrpSpPr/>
            <p:nvPr/>
          </p:nvGrpSpPr>
          <p:grpSpPr>
            <a:xfrm>
              <a:off x="0" y="1954618"/>
              <a:ext cx="749300" cy="778582"/>
              <a:chOff x="0" y="1954618"/>
              <a:chExt cx="749300" cy="778582"/>
            </a:xfrm>
          </p:grpSpPr>
          <p:sp>
            <p:nvSpPr>
              <p:cNvPr id="26" name="Rectangle 25"/>
              <p:cNvSpPr/>
              <p:nvPr/>
            </p:nvSpPr>
            <p:spPr>
              <a:xfrm>
                <a:off x="0" y="1954618"/>
                <a:ext cx="749300" cy="7785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914367">
                  <a:lnSpc>
                    <a:spcPct val="90000"/>
                  </a:lnSpc>
                  <a:spcBef>
                    <a:spcPts val="600"/>
                  </a:spcBef>
                </a:pPr>
                <a:endParaRPr lang="en-US" sz="2000" dirty="0" err="1">
                  <a:solidFill>
                    <a:srgbClr val="FFFFFF"/>
                  </a:solidFill>
                </a:endParaRPr>
              </a:p>
            </p:txBody>
          </p:sp>
          <p:sp>
            <p:nvSpPr>
              <p:cNvPr id="27" name="Freeform 67"/>
              <p:cNvSpPr>
                <a:spLocks noEditPoints="1"/>
              </p:cNvSpPr>
              <p:nvPr/>
            </p:nvSpPr>
            <p:spPr bwMode="auto">
              <a:xfrm>
                <a:off x="76254" y="2184400"/>
                <a:ext cx="587291" cy="371972"/>
              </a:xfrm>
              <a:custGeom>
                <a:avLst/>
                <a:gdLst>
                  <a:gd name="T0" fmla="*/ 12 w 1195"/>
                  <a:gd name="T1" fmla="*/ 0 h 757"/>
                  <a:gd name="T2" fmla="*/ 0 w 1195"/>
                  <a:gd name="T3" fmla="*/ 680 h 757"/>
                  <a:gd name="T4" fmla="*/ 555 w 1195"/>
                  <a:gd name="T5" fmla="*/ 692 h 757"/>
                  <a:gd name="T6" fmla="*/ 555 w 1195"/>
                  <a:gd name="T7" fmla="*/ 712 h 757"/>
                  <a:gd name="T8" fmla="*/ 304 w 1195"/>
                  <a:gd name="T9" fmla="*/ 724 h 757"/>
                  <a:gd name="T10" fmla="*/ 296 w 1195"/>
                  <a:gd name="T11" fmla="*/ 757 h 757"/>
                  <a:gd name="T12" fmla="*/ 894 w 1195"/>
                  <a:gd name="T13" fmla="*/ 745 h 757"/>
                  <a:gd name="T14" fmla="*/ 860 w 1195"/>
                  <a:gd name="T15" fmla="*/ 712 h 757"/>
                  <a:gd name="T16" fmla="*/ 620 w 1195"/>
                  <a:gd name="T17" fmla="*/ 693 h 757"/>
                  <a:gd name="T18" fmla="*/ 1182 w 1195"/>
                  <a:gd name="T19" fmla="*/ 692 h 757"/>
                  <a:gd name="T20" fmla="*/ 1195 w 1195"/>
                  <a:gd name="T21" fmla="*/ 13 h 757"/>
                  <a:gd name="T22" fmla="*/ 969 w 1195"/>
                  <a:gd name="T23" fmla="*/ 673 h 757"/>
                  <a:gd name="T24" fmla="*/ 952 w 1195"/>
                  <a:gd name="T25" fmla="*/ 670 h 757"/>
                  <a:gd name="T26" fmla="*/ 969 w 1195"/>
                  <a:gd name="T27" fmla="*/ 667 h 757"/>
                  <a:gd name="T28" fmla="*/ 969 w 1195"/>
                  <a:gd name="T29" fmla="*/ 673 h 757"/>
                  <a:gd name="T30" fmla="*/ 984 w 1195"/>
                  <a:gd name="T31" fmla="*/ 673 h 757"/>
                  <a:gd name="T32" fmla="*/ 984 w 1195"/>
                  <a:gd name="T33" fmla="*/ 667 h 757"/>
                  <a:gd name="T34" fmla="*/ 1001 w 1195"/>
                  <a:gd name="T35" fmla="*/ 670 h 757"/>
                  <a:gd name="T36" fmla="*/ 1027 w 1195"/>
                  <a:gd name="T37" fmla="*/ 673 h 757"/>
                  <a:gd name="T38" fmla="*/ 1009 w 1195"/>
                  <a:gd name="T39" fmla="*/ 670 h 757"/>
                  <a:gd name="T40" fmla="*/ 1027 w 1195"/>
                  <a:gd name="T41" fmla="*/ 667 h 757"/>
                  <a:gd name="T42" fmla="*/ 1027 w 1195"/>
                  <a:gd name="T43" fmla="*/ 673 h 757"/>
                  <a:gd name="T44" fmla="*/ 1041 w 1195"/>
                  <a:gd name="T45" fmla="*/ 673 h 757"/>
                  <a:gd name="T46" fmla="*/ 1041 w 1195"/>
                  <a:gd name="T47" fmla="*/ 667 h 757"/>
                  <a:gd name="T48" fmla="*/ 1059 w 1195"/>
                  <a:gd name="T49" fmla="*/ 670 h 757"/>
                  <a:gd name="T50" fmla="*/ 1085 w 1195"/>
                  <a:gd name="T51" fmla="*/ 673 h 757"/>
                  <a:gd name="T52" fmla="*/ 1067 w 1195"/>
                  <a:gd name="T53" fmla="*/ 670 h 757"/>
                  <a:gd name="T54" fmla="*/ 1085 w 1195"/>
                  <a:gd name="T55" fmla="*/ 667 h 757"/>
                  <a:gd name="T56" fmla="*/ 1085 w 1195"/>
                  <a:gd name="T57" fmla="*/ 673 h 757"/>
                  <a:gd name="T58" fmla="*/ 1099 w 1195"/>
                  <a:gd name="T59" fmla="*/ 673 h 757"/>
                  <a:gd name="T60" fmla="*/ 1099 w 1195"/>
                  <a:gd name="T61" fmla="*/ 667 h 757"/>
                  <a:gd name="T62" fmla="*/ 1117 w 1195"/>
                  <a:gd name="T63" fmla="*/ 670 h 757"/>
                  <a:gd name="T64" fmla="*/ 1132 w 1195"/>
                  <a:gd name="T65" fmla="*/ 678 h 757"/>
                  <a:gd name="T66" fmla="*/ 1132 w 1195"/>
                  <a:gd name="T67" fmla="*/ 662 h 757"/>
                  <a:gd name="T68" fmla="*/ 1132 w 1195"/>
                  <a:gd name="T69" fmla="*/ 678 h 757"/>
                  <a:gd name="T70" fmla="*/ 1140 w 1195"/>
                  <a:gd name="T71" fmla="*/ 650 h 757"/>
                  <a:gd name="T72" fmla="*/ 42 w 1195"/>
                  <a:gd name="T73" fmla="*/ 638 h 757"/>
                  <a:gd name="T74" fmla="*/ 54 w 1195"/>
                  <a:gd name="T75" fmla="*/ 42 h 757"/>
                  <a:gd name="T76" fmla="*/ 1153 w 1195"/>
                  <a:gd name="T77" fmla="*/ 55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95" h="757">
                    <a:moveTo>
                      <a:pt x="1182" y="0"/>
                    </a:moveTo>
                    <a:cubicBezTo>
                      <a:pt x="12" y="0"/>
                      <a:pt x="12" y="0"/>
                      <a:pt x="12" y="0"/>
                    </a:cubicBezTo>
                    <a:cubicBezTo>
                      <a:pt x="5" y="0"/>
                      <a:pt x="0" y="6"/>
                      <a:pt x="0" y="13"/>
                    </a:cubicBezTo>
                    <a:cubicBezTo>
                      <a:pt x="0" y="680"/>
                      <a:pt x="0" y="680"/>
                      <a:pt x="0" y="680"/>
                    </a:cubicBezTo>
                    <a:cubicBezTo>
                      <a:pt x="0" y="687"/>
                      <a:pt x="5" y="692"/>
                      <a:pt x="12" y="692"/>
                    </a:cubicBezTo>
                    <a:cubicBezTo>
                      <a:pt x="555" y="692"/>
                      <a:pt x="555" y="692"/>
                      <a:pt x="555" y="692"/>
                    </a:cubicBezTo>
                    <a:cubicBezTo>
                      <a:pt x="555" y="692"/>
                      <a:pt x="555" y="693"/>
                      <a:pt x="555" y="693"/>
                    </a:cubicBezTo>
                    <a:cubicBezTo>
                      <a:pt x="555" y="712"/>
                      <a:pt x="555" y="712"/>
                      <a:pt x="555" y="712"/>
                    </a:cubicBezTo>
                    <a:cubicBezTo>
                      <a:pt x="317" y="712"/>
                      <a:pt x="317" y="712"/>
                      <a:pt x="317" y="712"/>
                    </a:cubicBezTo>
                    <a:cubicBezTo>
                      <a:pt x="310" y="712"/>
                      <a:pt x="304" y="717"/>
                      <a:pt x="304" y="724"/>
                    </a:cubicBezTo>
                    <a:cubicBezTo>
                      <a:pt x="283" y="745"/>
                      <a:pt x="283" y="745"/>
                      <a:pt x="283" y="745"/>
                    </a:cubicBezTo>
                    <a:cubicBezTo>
                      <a:pt x="283" y="752"/>
                      <a:pt x="289" y="757"/>
                      <a:pt x="296" y="757"/>
                    </a:cubicBezTo>
                    <a:cubicBezTo>
                      <a:pt x="881" y="757"/>
                      <a:pt x="881" y="757"/>
                      <a:pt x="881" y="757"/>
                    </a:cubicBezTo>
                    <a:cubicBezTo>
                      <a:pt x="888" y="757"/>
                      <a:pt x="894" y="752"/>
                      <a:pt x="894" y="745"/>
                    </a:cubicBezTo>
                    <a:cubicBezTo>
                      <a:pt x="873" y="724"/>
                      <a:pt x="873" y="724"/>
                      <a:pt x="873" y="724"/>
                    </a:cubicBezTo>
                    <a:cubicBezTo>
                      <a:pt x="873" y="717"/>
                      <a:pt x="867" y="712"/>
                      <a:pt x="860" y="712"/>
                    </a:cubicBezTo>
                    <a:cubicBezTo>
                      <a:pt x="620" y="712"/>
                      <a:pt x="620" y="712"/>
                      <a:pt x="620" y="712"/>
                    </a:cubicBezTo>
                    <a:cubicBezTo>
                      <a:pt x="620" y="693"/>
                      <a:pt x="620" y="693"/>
                      <a:pt x="620" y="693"/>
                    </a:cubicBezTo>
                    <a:cubicBezTo>
                      <a:pt x="620" y="693"/>
                      <a:pt x="620" y="692"/>
                      <a:pt x="620" y="692"/>
                    </a:cubicBezTo>
                    <a:cubicBezTo>
                      <a:pt x="1182" y="692"/>
                      <a:pt x="1182" y="692"/>
                      <a:pt x="1182" y="692"/>
                    </a:cubicBezTo>
                    <a:cubicBezTo>
                      <a:pt x="1189" y="692"/>
                      <a:pt x="1195" y="687"/>
                      <a:pt x="1195" y="680"/>
                    </a:cubicBezTo>
                    <a:cubicBezTo>
                      <a:pt x="1195" y="13"/>
                      <a:pt x="1195" y="13"/>
                      <a:pt x="1195" y="13"/>
                    </a:cubicBezTo>
                    <a:cubicBezTo>
                      <a:pt x="1195" y="6"/>
                      <a:pt x="1189" y="0"/>
                      <a:pt x="1182" y="0"/>
                    </a:cubicBezTo>
                    <a:close/>
                    <a:moveTo>
                      <a:pt x="969" y="673"/>
                    </a:moveTo>
                    <a:cubicBezTo>
                      <a:pt x="955" y="673"/>
                      <a:pt x="955" y="673"/>
                      <a:pt x="955" y="673"/>
                    </a:cubicBezTo>
                    <a:cubicBezTo>
                      <a:pt x="953" y="673"/>
                      <a:pt x="952" y="672"/>
                      <a:pt x="952" y="670"/>
                    </a:cubicBezTo>
                    <a:cubicBezTo>
                      <a:pt x="952" y="669"/>
                      <a:pt x="953" y="667"/>
                      <a:pt x="955" y="667"/>
                    </a:cubicBezTo>
                    <a:cubicBezTo>
                      <a:pt x="969" y="667"/>
                      <a:pt x="969" y="667"/>
                      <a:pt x="969" y="667"/>
                    </a:cubicBezTo>
                    <a:cubicBezTo>
                      <a:pt x="971" y="667"/>
                      <a:pt x="972" y="669"/>
                      <a:pt x="972" y="670"/>
                    </a:cubicBezTo>
                    <a:cubicBezTo>
                      <a:pt x="972" y="672"/>
                      <a:pt x="971" y="673"/>
                      <a:pt x="969" y="673"/>
                    </a:cubicBezTo>
                    <a:close/>
                    <a:moveTo>
                      <a:pt x="998" y="673"/>
                    </a:moveTo>
                    <a:cubicBezTo>
                      <a:pt x="984" y="673"/>
                      <a:pt x="984" y="673"/>
                      <a:pt x="984" y="673"/>
                    </a:cubicBezTo>
                    <a:cubicBezTo>
                      <a:pt x="982" y="673"/>
                      <a:pt x="981" y="672"/>
                      <a:pt x="981" y="670"/>
                    </a:cubicBezTo>
                    <a:cubicBezTo>
                      <a:pt x="981" y="669"/>
                      <a:pt x="982" y="667"/>
                      <a:pt x="984" y="667"/>
                    </a:cubicBezTo>
                    <a:cubicBezTo>
                      <a:pt x="998" y="667"/>
                      <a:pt x="998" y="667"/>
                      <a:pt x="998" y="667"/>
                    </a:cubicBezTo>
                    <a:cubicBezTo>
                      <a:pt x="1000" y="667"/>
                      <a:pt x="1001" y="669"/>
                      <a:pt x="1001" y="670"/>
                    </a:cubicBezTo>
                    <a:cubicBezTo>
                      <a:pt x="1001" y="672"/>
                      <a:pt x="1000" y="673"/>
                      <a:pt x="998" y="673"/>
                    </a:cubicBezTo>
                    <a:close/>
                    <a:moveTo>
                      <a:pt x="1027" y="673"/>
                    </a:moveTo>
                    <a:cubicBezTo>
                      <a:pt x="1013" y="673"/>
                      <a:pt x="1013" y="673"/>
                      <a:pt x="1013" y="673"/>
                    </a:cubicBezTo>
                    <a:cubicBezTo>
                      <a:pt x="1011" y="673"/>
                      <a:pt x="1009" y="672"/>
                      <a:pt x="1009" y="670"/>
                    </a:cubicBezTo>
                    <a:cubicBezTo>
                      <a:pt x="1009" y="669"/>
                      <a:pt x="1011" y="667"/>
                      <a:pt x="1013" y="667"/>
                    </a:cubicBezTo>
                    <a:cubicBezTo>
                      <a:pt x="1027" y="667"/>
                      <a:pt x="1027" y="667"/>
                      <a:pt x="1027" y="667"/>
                    </a:cubicBezTo>
                    <a:cubicBezTo>
                      <a:pt x="1029" y="667"/>
                      <a:pt x="1030" y="669"/>
                      <a:pt x="1030" y="670"/>
                    </a:cubicBezTo>
                    <a:cubicBezTo>
                      <a:pt x="1030" y="672"/>
                      <a:pt x="1029" y="673"/>
                      <a:pt x="1027" y="673"/>
                    </a:cubicBezTo>
                    <a:close/>
                    <a:moveTo>
                      <a:pt x="1056" y="673"/>
                    </a:moveTo>
                    <a:cubicBezTo>
                      <a:pt x="1041" y="673"/>
                      <a:pt x="1041" y="673"/>
                      <a:pt x="1041" y="673"/>
                    </a:cubicBezTo>
                    <a:cubicBezTo>
                      <a:pt x="1040" y="673"/>
                      <a:pt x="1038" y="672"/>
                      <a:pt x="1038" y="670"/>
                    </a:cubicBezTo>
                    <a:cubicBezTo>
                      <a:pt x="1038" y="669"/>
                      <a:pt x="1040" y="667"/>
                      <a:pt x="1041" y="667"/>
                    </a:cubicBezTo>
                    <a:cubicBezTo>
                      <a:pt x="1056" y="667"/>
                      <a:pt x="1056" y="667"/>
                      <a:pt x="1056" y="667"/>
                    </a:cubicBezTo>
                    <a:cubicBezTo>
                      <a:pt x="1058" y="667"/>
                      <a:pt x="1059" y="669"/>
                      <a:pt x="1059" y="670"/>
                    </a:cubicBezTo>
                    <a:cubicBezTo>
                      <a:pt x="1059" y="672"/>
                      <a:pt x="1058" y="673"/>
                      <a:pt x="1056" y="673"/>
                    </a:cubicBezTo>
                    <a:close/>
                    <a:moveTo>
                      <a:pt x="1085" y="673"/>
                    </a:moveTo>
                    <a:cubicBezTo>
                      <a:pt x="1070" y="673"/>
                      <a:pt x="1070" y="673"/>
                      <a:pt x="1070" y="673"/>
                    </a:cubicBezTo>
                    <a:cubicBezTo>
                      <a:pt x="1069" y="673"/>
                      <a:pt x="1067" y="672"/>
                      <a:pt x="1067" y="670"/>
                    </a:cubicBezTo>
                    <a:cubicBezTo>
                      <a:pt x="1067" y="669"/>
                      <a:pt x="1069" y="667"/>
                      <a:pt x="1070" y="667"/>
                    </a:cubicBezTo>
                    <a:cubicBezTo>
                      <a:pt x="1085" y="667"/>
                      <a:pt x="1085" y="667"/>
                      <a:pt x="1085" y="667"/>
                    </a:cubicBezTo>
                    <a:cubicBezTo>
                      <a:pt x="1087" y="667"/>
                      <a:pt x="1088" y="669"/>
                      <a:pt x="1088" y="670"/>
                    </a:cubicBezTo>
                    <a:cubicBezTo>
                      <a:pt x="1088" y="672"/>
                      <a:pt x="1087" y="673"/>
                      <a:pt x="1085" y="673"/>
                    </a:cubicBezTo>
                    <a:close/>
                    <a:moveTo>
                      <a:pt x="1114" y="673"/>
                    </a:moveTo>
                    <a:cubicBezTo>
                      <a:pt x="1099" y="673"/>
                      <a:pt x="1099" y="673"/>
                      <a:pt x="1099" y="673"/>
                    </a:cubicBezTo>
                    <a:cubicBezTo>
                      <a:pt x="1098" y="673"/>
                      <a:pt x="1096" y="672"/>
                      <a:pt x="1096" y="670"/>
                    </a:cubicBezTo>
                    <a:cubicBezTo>
                      <a:pt x="1096" y="669"/>
                      <a:pt x="1098" y="667"/>
                      <a:pt x="1099" y="667"/>
                    </a:cubicBezTo>
                    <a:cubicBezTo>
                      <a:pt x="1114" y="667"/>
                      <a:pt x="1114" y="667"/>
                      <a:pt x="1114" y="667"/>
                    </a:cubicBezTo>
                    <a:cubicBezTo>
                      <a:pt x="1116" y="667"/>
                      <a:pt x="1117" y="669"/>
                      <a:pt x="1117" y="670"/>
                    </a:cubicBezTo>
                    <a:cubicBezTo>
                      <a:pt x="1117" y="672"/>
                      <a:pt x="1116" y="673"/>
                      <a:pt x="1114" y="673"/>
                    </a:cubicBezTo>
                    <a:close/>
                    <a:moveTo>
                      <a:pt x="1132" y="678"/>
                    </a:moveTo>
                    <a:cubicBezTo>
                      <a:pt x="1128" y="678"/>
                      <a:pt x="1124" y="675"/>
                      <a:pt x="1124" y="670"/>
                    </a:cubicBezTo>
                    <a:cubicBezTo>
                      <a:pt x="1124" y="666"/>
                      <a:pt x="1128" y="662"/>
                      <a:pt x="1132" y="662"/>
                    </a:cubicBezTo>
                    <a:cubicBezTo>
                      <a:pt x="1136" y="662"/>
                      <a:pt x="1140" y="666"/>
                      <a:pt x="1140" y="670"/>
                    </a:cubicBezTo>
                    <a:cubicBezTo>
                      <a:pt x="1140" y="675"/>
                      <a:pt x="1136" y="678"/>
                      <a:pt x="1132" y="678"/>
                    </a:cubicBezTo>
                    <a:close/>
                    <a:moveTo>
                      <a:pt x="1153" y="638"/>
                    </a:moveTo>
                    <a:cubicBezTo>
                      <a:pt x="1153" y="645"/>
                      <a:pt x="1147" y="650"/>
                      <a:pt x="1140" y="650"/>
                    </a:cubicBezTo>
                    <a:cubicBezTo>
                      <a:pt x="54" y="650"/>
                      <a:pt x="54" y="650"/>
                      <a:pt x="54" y="650"/>
                    </a:cubicBezTo>
                    <a:cubicBezTo>
                      <a:pt x="47" y="650"/>
                      <a:pt x="42" y="645"/>
                      <a:pt x="42" y="638"/>
                    </a:cubicBezTo>
                    <a:cubicBezTo>
                      <a:pt x="42" y="55"/>
                      <a:pt x="42" y="55"/>
                      <a:pt x="42" y="55"/>
                    </a:cubicBezTo>
                    <a:cubicBezTo>
                      <a:pt x="42" y="48"/>
                      <a:pt x="47" y="42"/>
                      <a:pt x="54" y="42"/>
                    </a:cubicBezTo>
                    <a:cubicBezTo>
                      <a:pt x="1140" y="42"/>
                      <a:pt x="1140" y="42"/>
                      <a:pt x="1140" y="42"/>
                    </a:cubicBezTo>
                    <a:cubicBezTo>
                      <a:pt x="1147" y="42"/>
                      <a:pt x="1153" y="48"/>
                      <a:pt x="1153" y="55"/>
                    </a:cubicBezTo>
                    <a:lnTo>
                      <a:pt x="1153" y="638"/>
                    </a:lnTo>
                    <a:close/>
                  </a:path>
                </a:pathLst>
              </a:custGeom>
              <a:solidFill>
                <a:schemeClr val="bg1"/>
              </a:solidFill>
              <a:ln>
                <a:noFill/>
              </a:ln>
            </p:spPr>
            <p:txBody>
              <a:bodyPr vert="horz" wrap="square" lIns="89599" tIns="44801" rIns="89599" bIns="44801" numCol="1" anchor="t" anchorCtr="0" compatLnSpc="1">
                <a:prstTxWarp prst="textNoShape">
                  <a:avLst/>
                </a:prstTxWarp>
              </a:bodyPr>
              <a:lstStyle/>
              <a:p>
                <a:pPr defTabSz="896036">
                  <a:defRPr/>
                </a:pPr>
                <a:endParaRPr lang="en-US" kern="0">
                  <a:solidFill>
                    <a:sysClr val="windowText" lastClr="000000"/>
                  </a:solidFill>
                </a:endParaRPr>
              </a:p>
            </p:txBody>
          </p:sp>
        </p:grpSp>
        <p:grpSp>
          <p:nvGrpSpPr>
            <p:cNvPr id="20" name="Group 19"/>
            <p:cNvGrpSpPr/>
            <p:nvPr/>
          </p:nvGrpSpPr>
          <p:grpSpPr>
            <a:xfrm>
              <a:off x="0" y="3100328"/>
              <a:ext cx="749300" cy="778582"/>
              <a:chOff x="0" y="3100328"/>
              <a:chExt cx="749300" cy="778582"/>
            </a:xfrm>
          </p:grpSpPr>
          <p:sp>
            <p:nvSpPr>
              <p:cNvPr id="24" name="Rectangle 23"/>
              <p:cNvSpPr/>
              <p:nvPr/>
            </p:nvSpPr>
            <p:spPr>
              <a:xfrm>
                <a:off x="0" y="3100328"/>
                <a:ext cx="749300" cy="778582"/>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914367">
                  <a:lnSpc>
                    <a:spcPct val="90000"/>
                  </a:lnSpc>
                  <a:spcBef>
                    <a:spcPts val="600"/>
                  </a:spcBef>
                </a:pPr>
                <a:endParaRPr lang="en-US" sz="2000" dirty="0" err="1">
                  <a:solidFill>
                    <a:srgbClr val="FFFFFF"/>
                  </a:solidFill>
                </a:endParaRPr>
              </a:p>
            </p:txBody>
          </p:sp>
          <p:sp>
            <p:nvSpPr>
              <p:cNvPr id="25" name="Freeform 24"/>
              <p:cNvSpPr>
                <a:spLocks noEditPoints="1"/>
              </p:cNvSpPr>
              <p:nvPr/>
            </p:nvSpPr>
            <p:spPr bwMode="auto">
              <a:xfrm>
                <a:off x="205203" y="3240463"/>
                <a:ext cx="319748" cy="495210"/>
              </a:xfrm>
              <a:custGeom>
                <a:avLst/>
                <a:gdLst>
                  <a:gd name="T0" fmla="*/ 172 w 187"/>
                  <a:gd name="T1" fmla="*/ 0 h 289"/>
                  <a:gd name="T2" fmla="*/ 14 w 187"/>
                  <a:gd name="T3" fmla="*/ 0 h 289"/>
                  <a:gd name="T4" fmla="*/ 0 w 187"/>
                  <a:gd name="T5" fmla="*/ 14 h 289"/>
                  <a:gd name="T6" fmla="*/ 0 w 187"/>
                  <a:gd name="T7" fmla="*/ 274 h 289"/>
                  <a:gd name="T8" fmla="*/ 14 w 187"/>
                  <a:gd name="T9" fmla="*/ 289 h 289"/>
                  <a:gd name="T10" fmla="*/ 172 w 187"/>
                  <a:gd name="T11" fmla="*/ 289 h 289"/>
                  <a:gd name="T12" fmla="*/ 187 w 187"/>
                  <a:gd name="T13" fmla="*/ 274 h 289"/>
                  <a:gd name="T14" fmla="*/ 187 w 187"/>
                  <a:gd name="T15" fmla="*/ 14 h 289"/>
                  <a:gd name="T16" fmla="*/ 172 w 187"/>
                  <a:gd name="T17" fmla="*/ 0 h 289"/>
                  <a:gd name="T18" fmla="*/ 93 w 187"/>
                  <a:gd name="T19" fmla="*/ 276 h 289"/>
                  <a:gd name="T20" fmla="*/ 82 w 187"/>
                  <a:gd name="T21" fmla="*/ 265 h 289"/>
                  <a:gd name="T22" fmla="*/ 93 w 187"/>
                  <a:gd name="T23" fmla="*/ 254 h 289"/>
                  <a:gd name="T24" fmla="*/ 104 w 187"/>
                  <a:gd name="T25" fmla="*/ 265 h 289"/>
                  <a:gd name="T26" fmla="*/ 93 w 187"/>
                  <a:gd name="T27" fmla="*/ 276 h 289"/>
                  <a:gd name="T28" fmla="*/ 164 w 187"/>
                  <a:gd name="T29" fmla="*/ 237 h 289"/>
                  <a:gd name="T30" fmla="*/ 23 w 187"/>
                  <a:gd name="T31" fmla="*/ 237 h 289"/>
                  <a:gd name="T32" fmla="*/ 23 w 187"/>
                  <a:gd name="T33" fmla="*/ 24 h 289"/>
                  <a:gd name="T34" fmla="*/ 164 w 187"/>
                  <a:gd name="T35" fmla="*/ 24 h 289"/>
                  <a:gd name="T36" fmla="*/ 164 w 187"/>
                  <a:gd name="T37" fmla="*/ 237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7" h="289">
                    <a:moveTo>
                      <a:pt x="172" y="0"/>
                    </a:moveTo>
                    <a:cubicBezTo>
                      <a:pt x="14" y="0"/>
                      <a:pt x="14" y="0"/>
                      <a:pt x="14" y="0"/>
                    </a:cubicBezTo>
                    <a:cubicBezTo>
                      <a:pt x="6" y="0"/>
                      <a:pt x="0" y="6"/>
                      <a:pt x="0" y="14"/>
                    </a:cubicBezTo>
                    <a:cubicBezTo>
                      <a:pt x="0" y="274"/>
                      <a:pt x="0" y="274"/>
                      <a:pt x="0" y="274"/>
                    </a:cubicBezTo>
                    <a:cubicBezTo>
                      <a:pt x="0" y="282"/>
                      <a:pt x="6" y="289"/>
                      <a:pt x="14" y="289"/>
                    </a:cubicBezTo>
                    <a:cubicBezTo>
                      <a:pt x="172" y="289"/>
                      <a:pt x="172" y="289"/>
                      <a:pt x="172" y="289"/>
                    </a:cubicBezTo>
                    <a:cubicBezTo>
                      <a:pt x="180" y="289"/>
                      <a:pt x="187" y="282"/>
                      <a:pt x="187" y="274"/>
                    </a:cubicBezTo>
                    <a:cubicBezTo>
                      <a:pt x="187" y="14"/>
                      <a:pt x="187" y="14"/>
                      <a:pt x="187" y="14"/>
                    </a:cubicBezTo>
                    <a:cubicBezTo>
                      <a:pt x="187" y="6"/>
                      <a:pt x="180" y="0"/>
                      <a:pt x="172" y="0"/>
                    </a:cubicBezTo>
                    <a:close/>
                    <a:moveTo>
                      <a:pt x="93" y="276"/>
                    </a:moveTo>
                    <a:cubicBezTo>
                      <a:pt x="87" y="276"/>
                      <a:pt x="82" y="271"/>
                      <a:pt x="82" y="265"/>
                    </a:cubicBezTo>
                    <a:cubicBezTo>
                      <a:pt x="82" y="259"/>
                      <a:pt x="87" y="254"/>
                      <a:pt x="93" y="254"/>
                    </a:cubicBezTo>
                    <a:cubicBezTo>
                      <a:pt x="99" y="254"/>
                      <a:pt x="104" y="259"/>
                      <a:pt x="104" y="265"/>
                    </a:cubicBezTo>
                    <a:cubicBezTo>
                      <a:pt x="104" y="271"/>
                      <a:pt x="99" y="276"/>
                      <a:pt x="93" y="276"/>
                    </a:cubicBezTo>
                    <a:close/>
                    <a:moveTo>
                      <a:pt x="164" y="237"/>
                    </a:moveTo>
                    <a:cubicBezTo>
                      <a:pt x="23" y="237"/>
                      <a:pt x="23" y="237"/>
                      <a:pt x="23" y="237"/>
                    </a:cubicBezTo>
                    <a:cubicBezTo>
                      <a:pt x="23" y="24"/>
                      <a:pt x="23" y="24"/>
                      <a:pt x="23" y="24"/>
                    </a:cubicBezTo>
                    <a:cubicBezTo>
                      <a:pt x="164" y="24"/>
                      <a:pt x="164" y="24"/>
                      <a:pt x="164" y="24"/>
                    </a:cubicBezTo>
                    <a:lnTo>
                      <a:pt x="164" y="237"/>
                    </a:ln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endParaRPr>
              </a:p>
            </p:txBody>
          </p:sp>
        </p:grpSp>
        <p:grpSp>
          <p:nvGrpSpPr>
            <p:cNvPr id="21" name="Group 20"/>
            <p:cNvGrpSpPr/>
            <p:nvPr/>
          </p:nvGrpSpPr>
          <p:grpSpPr>
            <a:xfrm>
              <a:off x="0" y="4246039"/>
              <a:ext cx="749300" cy="778582"/>
              <a:chOff x="0" y="4119039"/>
              <a:chExt cx="749300" cy="778582"/>
            </a:xfrm>
            <a:solidFill>
              <a:srgbClr val="009900"/>
            </a:solidFill>
          </p:grpSpPr>
          <p:sp>
            <p:nvSpPr>
              <p:cNvPr id="22" name="Rectangle 21"/>
              <p:cNvSpPr/>
              <p:nvPr/>
            </p:nvSpPr>
            <p:spPr>
              <a:xfrm>
                <a:off x="0" y="4119039"/>
                <a:ext cx="749300" cy="778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914367">
                  <a:lnSpc>
                    <a:spcPct val="90000"/>
                  </a:lnSpc>
                  <a:spcBef>
                    <a:spcPts val="600"/>
                  </a:spcBef>
                </a:pPr>
                <a:endParaRPr lang="en-US" sz="2000" dirty="0" err="1">
                  <a:solidFill>
                    <a:srgbClr val="FFFFFF"/>
                  </a:solidFill>
                </a:endParaRPr>
              </a:p>
            </p:txBody>
          </p:sp>
          <p:pic>
            <p:nvPicPr>
              <p:cNvPr id="23" name="Picture 42" descr="C:\Users\sakuu\Documents\Ballmer WPC\PNGS\xboxpearl.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black">
              <a:xfrm>
                <a:off x="169658" y="4312340"/>
                <a:ext cx="390838" cy="391978"/>
              </a:xfrm>
              <a:prstGeom prst="rect">
                <a:avLst/>
              </a:prstGeom>
              <a:grpFill/>
              <a:extLst/>
            </p:spPr>
          </p:pic>
        </p:grpSp>
      </p:grpSp>
      <p:sp>
        <p:nvSpPr>
          <p:cNvPr id="28" name="Rectangle 27"/>
          <p:cNvSpPr/>
          <p:nvPr/>
        </p:nvSpPr>
        <p:spPr>
          <a:xfrm>
            <a:off x="7308231" y="3223693"/>
            <a:ext cx="4476563" cy="1014429"/>
          </a:xfrm>
          <a:prstGeom prst="rect">
            <a:avLst/>
          </a:prstGeom>
        </p:spPr>
        <p:txBody>
          <a:bodyPr wrap="square" anchor="ctr">
            <a:spAutoFit/>
          </a:bodyPr>
          <a:lstStyle/>
          <a:p>
            <a:pPr defTabSz="1267762" fontAlgn="base">
              <a:lnSpc>
                <a:spcPct val="90000"/>
              </a:lnSpc>
              <a:spcBef>
                <a:spcPct val="0"/>
              </a:spcBef>
              <a:spcAft>
                <a:spcPts val="400"/>
              </a:spcAft>
            </a:pPr>
            <a:r>
              <a:rPr lang="en-US" sz="1600" dirty="0">
                <a:solidFill>
                  <a:srgbClr val="FFFFFF"/>
                </a:solidFill>
                <a:ea typeface="Segoe UI" pitchFamily="34" charset="0"/>
                <a:cs typeface="Segoe UI" pitchFamily="34" charset="0"/>
              </a:rPr>
              <a:t>ONE CORE OS</a:t>
            </a:r>
          </a:p>
          <a:p>
            <a:pPr defTabSz="1267762" fontAlgn="base">
              <a:lnSpc>
                <a:spcPct val="90000"/>
              </a:lnSpc>
              <a:spcBef>
                <a:spcPct val="0"/>
              </a:spcBef>
              <a:spcAft>
                <a:spcPts val="400"/>
              </a:spcAft>
            </a:pPr>
            <a:r>
              <a:rPr lang="en-US" sz="1600" dirty="0">
                <a:solidFill>
                  <a:srgbClr val="FFFFFF"/>
                </a:solidFill>
                <a:ea typeface="Segoe UI" pitchFamily="34" charset="0"/>
                <a:cs typeface="Segoe UI" pitchFamily="34" charset="0"/>
              </a:rPr>
              <a:t>ONE APP PLATFORM</a:t>
            </a:r>
          </a:p>
          <a:p>
            <a:pPr defTabSz="1267762" fontAlgn="base">
              <a:lnSpc>
                <a:spcPct val="90000"/>
              </a:lnSpc>
              <a:spcBef>
                <a:spcPct val="0"/>
              </a:spcBef>
              <a:spcAft>
                <a:spcPts val="400"/>
              </a:spcAft>
            </a:pPr>
            <a:r>
              <a:rPr lang="en-US" sz="2745" dirty="0">
                <a:solidFill>
                  <a:srgbClr val="FFFFFF"/>
                </a:solidFill>
                <a:ea typeface="Segoe UI" pitchFamily="34" charset="0"/>
                <a:cs typeface="Segoe UI" pitchFamily="34" charset="0"/>
              </a:rPr>
              <a:t>ONE STORE</a:t>
            </a:r>
            <a:endParaRPr lang="en-US" sz="1600" dirty="0">
              <a:solidFill>
                <a:srgbClr val="FFFFFF"/>
              </a:solidFill>
              <a:ea typeface="Segoe UI" pitchFamily="34" charset="0"/>
              <a:cs typeface="Segoe UI" pitchFamily="34" charset="0"/>
            </a:endParaRPr>
          </a:p>
        </p:txBody>
      </p:sp>
      <p:sp>
        <p:nvSpPr>
          <p:cNvPr id="29" name="Oval 33"/>
          <p:cNvSpPr/>
          <p:nvPr/>
        </p:nvSpPr>
        <p:spPr>
          <a:xfrm>
            <a:off x="5108089" y="2687450"/>
            <a:ext cx="1975824" cy="197582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endParaRPr lang="en-US" sz="2400" dirty="0" err="1">
              <a:solidFill>
                <a:srgbClr val="FFFFFF"/>
              </a:solidFill>
            </a:endParaRPr>
          </a:p>
        </p:txBody>
      </p:sp>
      <p:grpSp>
        <p:nvGrpSpPr>
          <p:cNvPr id="30" name="Group 29"/>
          <p:cNvGrpSpPr/>
          <p:nvPr/>
        </p:nvGrpSpPr>
        <p:grpSpPr>
          <a:xfrm>
            <a:off x="5052189" y="2771565"/>
            <a:ext cx="2087623" cy="1807595"/>
            <a:chOff x="5052041" y="2485844"/>
            <a:chExt cx="2087919" cy="1807851"/>
          </a:xfrm>
        </p:grpSpPr>
        <p:sp>
          <p:nvSpPr>
            <p:cNvPr id="31" name="Oval 33"/>
            <p:cNvSpPr/>
            <p:nvPr/>
          </p:nvSpPr>
          <p:spPr>
            <a:xfrm>
              <a:off x="5192075" y="2485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1"/>
              <a:endParaRPr lang="en-US" sz="2400" dirty="0" err="1">
                <a:solidFill>
                  <a:srgbClr val="FFFFFF"/>
                </a:solidFill>
              </a:endParaRPr>
            </a:p>
          </p:txBody>
        </p:sp>
        <p:grpSp>
          <p:nvGrpSpPr>
            <p:cNvPr id="32" name="Group 31"/>
            <p:cNvGrpSpPr/>
            <p:nvPr/>
          </p:nvGrpSpPr>
          <p:grpSpPr>
            <a:xfrm>
              <a:off x="5052041" y="2836625"/>
              <a:ext cx="2087919" cy="1066135"/>
              <a:chOff x="5052041" y="2836625"/>
              <a:chExt cx="2087919" cy="1066135"/>
            </a:xfrm>
          </p:grpSpPr>
          <p:sp>
            <p:nvSpPr>
              <p:cNvPr id="33" name="TextBox 35"/>
              <p:cNvSpPr txBox="1"/>
              <p:nvPr/>
            </p:nvSpPr>
            <p:spPr>
              <a:xfrm>
                <a:off x="5052041" y="3644319"/>
                <a:ext cx="2087919" cy="258441"/>
              </a:xfrm>
              <a:prstGeom prst="rect">
                <a:avLst/>
              </a:prstGeom>
              <a:noFill/>
            </p:spPr>
            <p:txBody>
              <a:bodyPr wrap="square" lIns="0" tIns="0" rIns="0" bIns="0" rtlCol="0">
                <a:spAutoFit/>
              </a:bodyPr>
              <a:lstStyle/>
              <a:p>
                <a:pPr algn="ctr" defTabSz="914201">
                  <a:lnSpc>
                    <a:spcPct val="90000"/>
                  </a:lnSpc>
                </a:pPr>
                <a:r>
                  <a:rPr lang="en-US" sz="1866" dirty="0">
                    <a:solidFill>
                      <a:srgbClr val="FFFFFF"/>
                    </a:solidFill>
                    <a:cs typeface="Segoe UI Semibold" panose="020B0702040204020203" pitchFamily="34" charset="0"/>
                  </a:rPr>
                  <a:t>Windows 10</a:t>
                </a:r>
              </a:p>
            </p:txBody>
          </p:sp>
          <p:sp>
            <p:nvSpPr>
              <p:cNvPr id="34" name="Freeform 5"/>
              <p:cNvSpPr>
                <a:spLocks noEditPoints="1"/>
              </p:cNvSpPr>
              <p:nvPr/>
            </p:nvSpPr>
            <p:spPr bwMode="auto">
              <a:xfrm>
                <a:off x="5695158" y="2836625"/>
                <a:ext cx="750884" cy="745537"/>
              </a:xfrm>
              <a:custGeom>
                <a:avLst/>
                <a:gdLst>
                  <a:gd name="T0" fmla="*/ 0 w 281"/>
                  <a:gd name="T1" fmla="*/ 240 h 279"/>
                  <a:gd name="T2" fmla="*/ 119 w 281"/>
                  <a:gd name="T3" fmla="*/ 257 h 279"/>
                  <a:gd name="T4" fmla="*/ 119 w 281"/>
                  <a:gd name="T5" fmla="*/ 140 h 279"/>
                  <a:gd name="T6" fmla="*/ 0 w 281"/>
                  <a:gd name="T7" fmla="*/ 140 h 279"/>
                  <a:gd name="T8" fmla="*/ 0 w 281"/>
                  <a:gd name="T9" fmla="*/ 240 h 279"/>
                  <a:gd name="T10" fmla="*/ 0 w 281"/>
                  <a:gd name="T11" fmla="*/ 136 h 279"/>
                  <a:gd name="T12" fmla="*/ 119 w 281"/>
                  <a:gd name="T13" fmla="*/ 136 h 279"/>
                  <a:gd name="T14" fmla="*/ 119 w 281"/>
                  <a:gd name="T15" fmla="*/ 21 h 279"/>
                  <a:gd name="T16" fmla="*/ 0 w 281"/>
                  <a:gd name="T17" fmla="*/ 38 h 279"/>
                  <a:gd name="T18" fmla="*/ 0 w 281"/>
                  <a:gd name="T19" fmla="*/ 136 h 279"/>
                  <a:gd name="T20" fmla="*/ 126 w 281"/>
                  <a:gd name="T21" fmla="*/ 19 h 279"/>
                  <a:gd name="T22" fmla="*/ 126 w 281"/>
                  <a:gd name="T23" fmla="*/ 136 h 279"/>
                  <a:gd name="T24" fmla="*/ 281 w 281"/>
                  <a:gd name="T25" fmla="*/ 136 h 279"/>
                  <a:gd name="T26" fmla="*/ 281 w 281"/>
                  <a:gd name="T27" fmla="*/ 0 h 279"/>
                  <a:gd name="T28" fmla="*/ 126 w 281"/>
                  <a:gd name="T29" fmla="*/ 19 h 279"/>
                  <a:gd name="T30" fmla="*/ 126 w 281"/>
                  <a:gd name="T31" fmla="*/ 257 h 279"/>
                  <a:gd name="T32" fmla="*/ 281 w 281"/>
                  <a:gd name="T33" fmla="*/ 279 h 279"/>
                  <a:gd name="T34" fmla="*/ 281 w 281"/>
                  <a:gd name="T35" fmla="*/ 140 h 279"/>
                  <a:gd name="T36" fmla="*/ 126 w 281"/>
                  <a:gd name="T37" fmla="*/ 140 h 279"/>
                  <a:gd name="T38" fmla="*/ 126 w 281"/>
                  <a:gd name="T39"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79">
                    <a:moveTo>
                      <a:pt x="0" y="240"/>
                    </a:moveTo>
                    <a:lnTo>
                      <a:pt x="119" y="257"/>
                    </a:lnTo>
                    <a:lnTo>
                      <a:pt x="119" y="140"/>
                    </a:lnTo>
                    <a:lnTo>
                      <a:pt x="0" y="140"/>
                    </a:lnTo>
                    <a:lnTo>
                      <a:pt x="0" y="240"/>
                    </a:lnTo>
                    <a:close/>
                    <a:moveTo>
                      <a:pt x="0" y="136"/>
                    </a:moveTo>
                    <a:lnTo>
                      <a:pt x="119" y="136"/>
                    </a:lnTo>
                    <a:lnTo>
                      <a:pt x="119" y="21"/>
                    </a:lnTo>
                    <a:lnTo>
                      <a:pt x="0" y="38"/>
                    </a:lnTo>
                    <a:lnTo>
                      <a:pt x="0" y="136"/>
                    </a:lnTo>
                    <a:close/>
                    <a:moveTo>
                      <a:pt x="126" y="19"/>
                    </a:moveTo>
                    <a:lnTo>
                      <a:pt x="126" y="136"/>
                    </a:lnTo>
                    <a:lnTo>
                      <a:pt x="281" y="136"/>
                    </a:lnTo>
                    <a:lnTo>
                      <a:pt x="281" y="0"/>
                    </a:lnTo>
                    <a:lnTo>
                      <a:pt x="126" y="19"/>
                    </a:lnTo>
                    <a:close/>
                    <a:moveTo>
                      <a:pt x="126" y="257"/>
                    </a:moveTo>
                    <a:lnTo>
                      <a:pt x="281" y="279"/>
                    </a:lnTo>
                    <a:lnTo>
                      <a:pt x="281" y="140"/>
                    </a:lnTo>
                    <a:lnTo>
                      <a:pt x="126" y="140"/>
                    </a:lnTo>
                    <a:lnTo>
                      <a:pt x="126" y="257"/>
                    </a:lnTo>
                    <a:close/>
                  </a:path>
                </a:pathLst>
              </a:custGeom>
              <a:solidFill>
                <a:schemeClr val="bg1"/>
              </a:solidFill>
              <a:ln>
                <a:noFill/>
              </a:ln>
              <a:extLst/>
            </p:spPr>
            <p:txBody>
              <a:bodyPr vert="horz" wrap="square" lIns="121903" tIns="60952" rIns="121903" bIns="60952" numCol="1" anchor="t" anchorCtr="0" compatLnSpc="1">
                <a:prstTxWarp prst="textNoShape">
                  <a:avLst/>
                </a:prstTxWarp>
              </a:bodyPr>
              <a:lstStyle/>
              <a:p>
                <a:pPr defTabSz="914201"/>
                <a:endParaRPr lang="en-US" sz="1866">
                  <a:solidFill>
                    <a:srgbClr val="737373"/>
                  </a:solidFill>
                </a:endParaRPr>
              </a:p>
            </p:txBody>
          </p:sp>
        </p:grpSp>
      </p:grpSp>
    </p:spTree>
    <p:extLst>
      <p:ext uri="{BB962C8B-B14F-4D97-AF65-F5344CB8AC3E}">
        <p14:creationId xmlns:p14="http://schemas.microsoft.com/office/powerpoint/2010/main" val="181967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 Dev </a:t>
            </a:r>
            <a:r>
              <a:rPr lang="en-US" dirty="0"/>
              <a:t>Center</a:t>
            </a:r>
          </a:p>
        </p:txBody>
      </p:sp>
      <p:sp>
        <p:nvSpPr>
          <p:cNvPr id="4" name="Content Placeholder 3"/>
          <p:cNvSpPr>
            <a:spLocks noGrp="1"/>
          </p:cNvSpPr>
          <p:nvPr>
            <p:ph type="body" sz="quarter" idx="11"/>
          </p:nvPr>
        </p:nvSpPr>
        <p:spPr>
          <a:xfrm>
            <a:off x="6184960" y="1717008"/>
            <a:ext cx="6007041" cy="3545979"/>
          </a:xfrm>
        </p:spPr>
        <p:txBody>
          <a:bodyPr/>
          <a:lstStyle/>
          <a:p>
            <a:pPr marL="0" indent="0"/>
            <a:r>
              <a:rPr lang="en-US" sz="2745" dirty="0">
                <a:latin typeface="+mj-lt"/>
              </a:rPr>
              <a:t>One destination for supporting all Windows devices</a:t>
            </a:r>
          </a:p>
          <a:p>
            <a:pPr marL="448193" indent="-448193">
              <a:buFont typeface="Wingdings" panose="05000000000000000000" pitchFamily="2" charset="2"/>
              <a:buChar char="ü"/>
            </a:pPr>
            <a:r>
              <a:rPr lang="en-US" sz="2745" dirty="0">
                <a:latin typeface="+mj-lt"/>
              </a:rPr>
              <a:t>One registration</a:t>
            </a:r>
          </a:p>
          <a:p>
            <a:pPr marL="448193" indent="-448193">
              <a:buFont typeface="Wingdings" panose="05000000000000000000" pitchFamily="2" charset="2"/>
              <a:buChar char="ü"/>
            </a:pPr>
            <a:r>
              <a:rPr lang="en-US" sz="2745" dirty="0">
                <a:latin typeface="+mj-lt"/>
              </a:rPr>
              <a:t>One app submission</a:t>
            </a:r>
          </a:p>
          <a:p>
            <a:pPr marL="448193" indent="-448193">
              <a:buFont typeface="Wingdings" panose="05000000000000000000" pitchFamily="2" charset="2"/>
              <a:buChar char="ü"/>
            </a:pPr>
            <a:r>
              <a:rPr lang="en-US" sz="2745" dirty="0">
                <a:latin typeface="+mj-lt"/>
              </a:rPr>
              <a:t>Customer acquisition</a:t>
            </a:r>
          </a:p>
          <a:p>
            <a:pPr marL="448193" indent="-448193">
              <a:buFont typeface="Wingdings" panose="05000000000000000000" pitchFamily="2" charset="2"/>
              <a:buChar char="ü"/>
            </a:pPr>
            <a:r>
              <a:rPr lang="en-US" sz="2745" dirty="0">
                <a:latin typeface="+mj-lt"/>
              </a:rPr>
              <a:t>Customer engagement</a:t>
            </a:r>
          </a:p>
          <a:p>
            <a:pPr marL="448193" indent="-448193">
              <a:buFont typeface="Wingdings" panose="05000000000000000000" pitchFamily="2" charset="2"/>
              <a:buChar char="ü"/>
            </a:pPr>
            <a:r>
              <a:rPr lang="en-US" sz="2745" dirty="0">
                <a:latin typeface="+mj-lt"/>
              </a:rPr>
              <a:t>Powerful monetization</a:t>
            </a:r>
          </a:p>
          <a:p>
            <a:pPr marL="448193" indent="-448193">
              <a:buFont typeface="Wingdings" panose="05000000000000000000" pitchFamily="2" charset="2"/>
              <a:buChar char="ü"/>
            </a:pPr>
            <a:r>
              <a:rPr lang="en-US" sz="2745" dirty="0">
                <a:latin typeface="+mj-lt"/>
              </a:rPr>
              <a:t>Rich analytics</a:t>
            </a:r>
          </a:p>
          <a:p>
            <a:pPr marL="448193" indent="-448193">
              <a:buFont typeface="Wingdings" panose="05000000000000000000" pitchFamily="2" charset="2"/>
              <a:buChar char="ü"/>
            </a:pPr>
            <a:r>
              <a:rPr lang="en-US" sz="2745" dirty="0">
                <a:latin typeface="+mj-lt"/>
              </a:rPr>
              <a:t>One payout</a:t>
            </a:r>
          </a:p>
          <a:p>
            <a:pPr marL="0" indent="0"/>
            <a:endParaRPr lang="en-US" sz="2745" dirty="0"/>
          </a:p>
        </p:txBody>
      </p:sp>
      <p:sp>
        <p:nvSpPr>
          <p:cNvPr id="8" name="Rectangle 7"/>
          <p:cNvSpPr/>
          <p:nvPr/>
        </p:nvSpPr>
        <p:spPr>
          <a:xfrm>
            <a:off x="121445" y="6342381"/>
            <a:ext cx="2209580" cy="362072"/>
          </a:xfrm>
          <a:prstGeom prst="rect">
            <a:avLst/>
          </a:prstGeom>
        </p:spPr>
        <p:txBody>
          <a:bodyPr wrap="none">
            <a:spAutoFit/>
          </a:bodyPr>
          <a:lstStyle/>
          <a:p>
            <a:pPr defTabSz="914367"/>
            <a:r>
              <a:rPr lang="en-US" sz="1765" i="1" dirty="0">
                <a:solidFill>
                  <a:srgbClr val="404040"/>
                </a:solidFill>
                <a:latin typeface="Segoe UI Light"/>
              </a:rPr>
              <a:t>DEV.WINDOWS.COM</a:t>
            </a: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536" y="1717008"/>
            <a:ext cx="5754934" cy="3924229"/>
          </a:xfrm>
          <a:prstGeom prst="rect">
            <a:avLst/>
          </a:prstGeom>
          <a:ln>
            <a:noFill/>
          </a:ln>
          <a:effectLst>
            <a:outerShdw blurRad="292100" dist="139700" dir="2700000" algn="tl" rotWithShape="0">
              <a:srgbClr val="333333">
                <a:alpha val="65000"/>
              </a:srgbClr>
            </a:outerShdw>
          </a:effectLst>
        </p:spPr>
      </p:pic>
      <p:cxnSp>
        <p:nvCxnSpPr>
          <p:cNvPr id="7" name="Straight Connector 5"/>
          <p:cNvCxnSpPr/>
          <p:nvPr/>
        </p:nvCxnSpPr>
        <p:spPr>
          <a:xfrm>
            <a:off x="6768318" y="3503702"/>
            <a:ext cx="2988083" cy="0"/>
          </a:xfrm>
          <a:prstGeom prst="line">
            <a:avLst/>
          </a:prstGeom>
          <a:ln w="28575">
            <a:solidFill>
              <a:srgbClr val="0078D7">
                <a:alpha val="50000"/>
              </a:srgbClr>
            </a:solidFill>
            <a:headEnd type="none"/>
            <a:tailEnd type="non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8390284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r>
              <a:rPr lang="en-US" b="1" dirty="0">
                <a:solidFill>
                  <a:srgbClr val="404040"/>
                </a:solidFill>
              </a:rPr>
              <a:t>50%</a:t>
            </a:r>
            <a:r>
              <a:rPr lang="en-US" dirty="0">
                <a:solidFill>
                  <a:srgbClr val="404040"/>
                </a:solidFill>
              </a:rPr>
              <a:t> faster average startup time</a:t>
            </a:r>
            <a:endParaRPr lang="en-US" dirty="0" smtClean="0"/>
          </a:p>
          <a:p>
            <a:r>
              <a:rPr lang="en-US" b="1" dirty="0">
                <a:solidFill>
                  <a:srgbClr val="404040"/>
                </a:solidFill>
              </a:rPr>
              <a:t>14% </a:t>
            </a:r>
            <a:r>
              <a:rPr lang="en-US" dirty="0">
                <a:solidFill>
                  <a:srgbClr val="404040"/>
                </a:solidFill>
              </a:rPr>
              <a:t>less average memory usage</a:t>
            </a:r>
            <a:endParaRPr lang="en-US" dirty="0" smtClean="0"/>
          </a:p>
        </p:txBody>
      </p:sp>
      <p:sp>
        <p:nvSpPr>
          <p:cNvPr id="5" name="Title 4"/>
          <p:cNvSpPr>
            <a:spLocks noGrp="1"/>
          </p:cNvSpPr>
          <p:nvPr>
            <p:ph type="ctrTitle"/>
          </p:nvPr>
        </p:nvSpPr>
        <p:spPr>
          <a:xfrm>
            <a:off x="269240" y="1507825"/>
            <a:ext cx="3854647" cy="3842351"/>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a:lstStyle/>
          <a:p>
            <a:r>
              <a:rPr lang="en-US" dirty="0" smtClean="0"/>
              <a:t>.NET Native compilation</a:t>
            </a:r>
            <a:endParaRPr lang="en-US" dirty="0"/>
          </a:p>
        </p:txBody>
      </p:sp>
    </p:spTree>
    <p:extLst>
      <p:ext uri="{BB962C8B-B14F-4D97-AF65-F5344CB8AC3E}">
        <p14:creationId xmlns:p14="http://schemas.microsoft.com/office/powerpoint/2010/main" val="352679945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the Dev Center</a:t>
            </a:r>
            <a:endParaRPr lang="en-US" dirty="0"/>
          </a:p>
        </p:txBody>
      </p:sp>
      <p:sp>
        <p:nvSpPr>
          <p:cNvPr id="3" name="Text Placeholder 2"/>
          <p:cNvSpPr>
            <a:spLocks noGrp="1"/>
          </p:cNvSpPr>
          <p:nvPr>
            <p:ph type="body" sz="quarter" idx="12"/>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863412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Business Store</a:t>
            </a:r>
            <a:endParaRPr lang="en-US" dirty="0"/>
          </a:p>
        </p:txBody>
      </p:sp>
    </p:spTree>
    <p:extLst>
      <p:ext uri="{BB962C8B-B14F-4D97-AF65-F5344CB8AC3E}">
        <p14:creationId xmlns:p14="http://schemas.microsoft.com/office/powerpoint/2010/main" val="23593789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04809" y="4287678"/>
            <a:ext cx="3162128" cy="2102716"/>
            <a:chOff x="1722437" y="373062"/>
            <a:chExt cx="9403313" cy="6252910"/>
          </a:xfrm>
        </p:grpSpPr>
        <p:sp>
          <p:nvSpPr>
            <p:cNvPr id="8" name="Right Arrow 7"/>
            <p:cNvSpPr/>
            <p:nvPr/>
          </p:nvSpPr>
          <p:spPr>
            <a:xfrm rot="18861546">
              <a:off x="4373519" y="1692449"/>
              <a:ext cx="685800" cy="457200"/>
            </a:xfrm>
            <a:prstGeom prst="rightArrow">
              <a:avLst>
                <a:gd name="adj1" fmla="val 50000"/>
                <a:gd name="adj2" fmla="val 100000"/>
              </a:avLst>
            </a:prstGeom>
            <a:solidFill>
              <a:schemeClr val="accent6"/>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914367">
                <a:lnSpc>
                  <a:spcPct val="90000"/>
                </a:lnSpc>
                <a:spcBef>
                  <a:spcPts val="588"/>
                </a:spcBef>
              </a:pPr>
              <a:endParaRPr lang="en-US" sz="1961" dirty="0" err="1">
                <a:solidFill>
                  <a:prstClr val="white"/>
                </a:solidFill>
              </a:endParaRPr>
            </a:p>
          </p:txBody>
        </p:sp>
        <p:sp>
          <p:nvSpPr>
            <p:cNvPr id="9" name="Rounded Rectangle 8"/>
            <p:cNvSpPr/>
            <p:nvPr/>
          </p:nvSpPr>
          <p:spPr>
            <a:xfrm>
              <a:off x="4922837" y="1401760"/>
              <a:ext cx="685800" cy="228600"/>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914367">
                <a:lnSpc>
                  <a:spcPct val="90000"/>
                </a:lnSpc>
                <a:spcBef>
                  <a:spcPts val="588"/>
                </a:spcBef>
              </a:pPr>
              <a:endParaRPr lang="en-US" sz="1961" dirty="0" err="1">
                <a:solidFill>
                  <a:prstClr val="white"/>
                </a:solidFill>
              </a:endParaRPr>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22437" y="373062"/>
              <a:ext cx="9403313" cy="6252910"/>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322637" y="1371699"/>
              <a:ext cx="6165048" cy="3810000"/>
            </a:xfrm>
            <a:prstGeom prst="rect">
              <a:avLst/>
            </a:prstGeom>
            <a:ln>
              <a:solidFill>
                <a:schemeClr val="accent1"/>
              </a:solidFill>
            </a:ln>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322638" y="1371699"/>
              <a:ext cx="6165048" cy="3809999"/>
            </a:xfrm>
            <a:prstGeom prst="rect">
              <a:avLst/>
            </a:prstGeom>
            <a:ln>
              <a:solidFill>
                <a:schemeClr val="accent1"/>
              </a:solidFill>
            </a:ln>
          </p:spPr>
        </p:pic>
        <p:pic>
          <p:nvPicPr>
            <p:cNvPr id="13" name="Picture 1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318600" y="1371133"/>
              <a:ext cx="6169085" cy="3812495"/>
            </a:xfrm>
            <a:prstGeom prst="rect">
              <a:avLst/>
            </a:prstGeom>
            <a:ln w="6350">
              <a:solidFill>
                <a:schemeClr val="bg1"/>
              </a:solidFill>
            </a:ln>
          </p:spPr>
        </p:pic>
      </p:grpSp>
      <p:sp>
        <p:nvSpPr>
          <p:cNvPr id="2" name="Text Placeholder 1"/>
          <p:cNvSpPr>
            <a:spLocks noGrp="1"/>
          </p:cNvSpPr>
          <p:nvPr>
            <p:ph type="body" sz="quarter" idx="4294967295"/>
          </p:nvPr>
        </p:nvSpPr>
        <p:spPr>
          <a:xfrm>
            <a:off x="4276019" y="1541053"/>
            <a:ext cx="7688708" cy="4556826"/>
          </a:xfrm>
          <a:prstGeom prst="rect">
            <a:avLst/>
          </a:prstGeom>
        </p:spPr>
        <p:txBody>
          <a:bodyPr/>
          <a:lstStyle/>
          <a:p>
            <a:r>
              <a:rPr lang="en-US" sz="2666" dirty="0"/>
              <a:t>Extend your reach to organization in volume</a:t>
            </a:r>
          </a:p>
          <a:p>
            <a:pPr lvl="1"/>
            <a:r>
              <a:rPr lang="en-US" dirty="0" smtClean="0"/>
              <a:t>Reach businesses of all sizes with your existing apps</a:t>
            </a:r>
          </a:p>
          <a:p>
            <a:pPr lvl="1"/>
            <a:r>
              <a:rPr lang="en-US" dirty="0" smtClean="0"/>
              <a:t>Submit private/customized apps</a:t>
            </a:r>
            <a:endParaRPr lang="en-US" dirty="0"/>
          </a:p>
          <a:p>
            <a:r>
              <a:rPr lang="en-US" sz="2666" dirty="0"/>
              <a:t>No additional overhead</a:t>
            </a:r>
          </a:p>
          <a:p>
            <a:pPr lvl="1"/>
            <a:r>
              <a:rPr lang="en-US" dirty="0"/>
              <a:t>One submission </a:t>
            </a:r>
            <a:r>
              <a:rPr lang="en-US" dirty="0" smtClean="0"/>
              <a:t>flow, same as consumer</a:t>
            </a:r>
          </a:p>
          <a:p>
            <a:pPr lvl="1"/>
            <a:r>
              <a:rPr lang="en-US" dirty="0" smtClean="0"/>
              <a:t>Use </a:t>
            </a:r>
            <a:r>
              <a:rPr lang="en-US" dirty="0"/>
              <a:t>Dev Center dashboard to manage and track all apps</a:t>
            </a:r>
          </a:p>
          <a:p>
            <a:r>
              <a:rPr lang="en-US" sz="2666" dirty="0"/>
              <a:t>Seamless for organizations and end-users</a:t>
            </a:r>
          </a:p>
          <a:p>
            <a:pPr lvl="1"/>
            <a:r>
              <a:rPr lang="en-US" dirty="0" smtClean="0"/>
              <a:t>Solution to discover, </a:t>
            </a:r>
            <a:r>
              <a:rPr lang="en-US" dirty="0"/>
              <a:t>acquire, manage and distribute apps in volume </a:t>
            </a:r>
          </a:p>
          <a:p>
            <a:pPr lvl="1"/>
            <a:r>
              <a:rPr lang="en-US" dirty="0"/>
              <a:t>Users install across Windows 10 devices</a:t>
            </a:r>
          </a:p>
          <a:p>
            <a:r>
              <a:rPr lang="en-US" sz="2666" dirty="0"/>
              <a:t>Get Started today</a:t>
            </a:r>
          </a:p>
          <a:p>
            <a:pPr lvl="1"/>
            <a:r>
              <a:rPr lang="en-US" dirty="0"/>
              <a:t>Dev Center opens for Windows 10 app </a:t>
            </a:r>
            <a:r>
              <a:rPr lang="en-US" dirty="0" smtClean="0"/>
              <a:t>submissions </a:t>
            </a:r>
            <a:r>
              <a:rPr lang="en-US" dirty="0"/>
              <a:t>on 7/29</a:t>
            </a:r>
          </a:p>
        </p:txBody>
      </p:sp>
      <p:sp>
        <p:nvSpPr>
          <p:cNvPr id="3" name="Title 2"/>
          <p:cNvSpPr>
            <a:spLocks noGrp="1"/>
          </p:cNvSpPr>
          <p:nvPr>
            <p:ph type="title"/>
          </p:nvPr>
        </p:nvSpPr>
        <p:spPr/>
        <p:txBody>
          <a:bodyPr/>
          <a:lstStyle/>
          <a:p>
            <a:r>
              <a:rPr lang="en-US" dirty="0" smtClean="0"/>
              <a:t>New for Windows 10: Business Store</a:t>
            </a:r>
            <a:endParaRPr lang="en-US" dirty="0"/>
          </a:p>
        </p:txBody>
      </p:sp>
      <p:grpSp>
        <p:nvGrpSpPr>
          <p:cNvPr id="4" name="Group 3"/>
          <p:cNvGrpSpPr/>
          <p:nvPr/>
        </p:nvGrpSpPr>
        <p:grpSpPr>
          <a:xfrm>
            <a:off x="82296" y="1503588"/>
            <a:ext cx="3946764" cy="2485444"/>
            <a:chOff x="1123403" y="449262"/>
            <a:chExt cx="9895434" cy="6231570"/>
          </a:xfrm>
        </p:grpSpPr>
        <p:pic>
          <p:nvPicPr>
            <p:cNvPr id="5" name="Desktop"/>
            <p:cNvPicPr>
              <a:picLocks noChangeAspect="1"/>
            </p:cNvPicPr>
            <p:nvPr/>
          </p:nvPicPr>
          <p:blipFill rotWithShape="1">
            <a:blip r:embed="rId7" cstate="screen">
              <a:extLst>
                <a:ext uri="{28A0092B-C50C-407E-A947-70E740481C1C}">
                  <a14:useLocalDpi xmlns:a14="http://schemas.microsoft.com/office/drawing/2010/main"/>
                </a:ext>
              </a:extLst>
            </a:blip>
            <a:srcRect l="4514"/>
            <a:stretch/>
          </p:blipFill>
          <p:spPr>
            <a:xfrm>
              <a:off x="1123403" y="449262"/>
              <a:ext cx="9895434" cy="6231570"/>
            </a:xfrm>
            <a:prstGeom prst="rect">
              <a:avLst/>
            </a:prstGeom>
          </p:spPr>
        </p:pic>
        <p:pic>
          <p:nvPicPr>
            <p:cNvPr id="6" name="Picture 5"/>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423478" y="843925"/>
              <a:ext cx="7446700" cy="4452506"/>
            </a:xfrm>
            <a:prstGeom prst="rect">
              <a:avLst/>
            </a:prstGeom>
            <a:ln>
              <a:solidFill>
                <a:schemeClr val="tx1"/>
              </a:solidFill>
            </a:ln>
          </p:spPr>
        </p:pic>
      </p:grpSp>
      <p:sp>
        <p:nvSpPr>
          <p:cNvPr id="15" name="Rectangle 14"/>
          <p:cNvSpPr/>
          <p:nvPr/>
        </p:nvSpPr>
        <p:spPr>
          <a:xfrm>
            <a:off x="343941" y="863097"/>
            <a:ext cx="10831800" cy="418645"/>
          </a:xfrm>
          <a:prstGeom prst="rect">
            <a:avLst/>
          </a:prstGeom>
        </p:spPr>
        <p:txBody>
          <a:bodyPr wrap="square">
            <a:spAutoFit/>
          </a:bodyPr>
          <a:lstStyle/>
          <a:p>
            <a:pPr defTabSz="914367"/>
            <a:r>
              <a:rPr lang="en-US" sz="2132" b="1" dirty="0">
                <a:gradFill>
                  <a:gsLst>
                    <a:gs pos="0">
                      <a:srgbClr val="737373"/>
                    </a:gs>
                    <a:gs pos="100000">
                      <a:srgbClr val="737373"/>
                    </a:gs>
                  </a:gsLst>
                  <a:lin ang="5400000" scaled="1"/>
                </a:gradFill>
              </a:rPr>
              <a:t>Extend your reach in volume </a:t>
            </a:r>
            <a:r>
              <a:rPr lang="en-US" sz="2132" b="1" dirty="0">
                <a:solidFill>
                  <a:srgbClr val="0078D7"/>
                </a:solidFill>
              </a:rPr>
              <a:t>leveraging the platform and tools you use today</a:t>
            </a:r>
            <a:endParaRPr lang="en-US" sz="1765" dirty="0">
              <a:solidFill>
                <a:srgbClr val="737373"/>
              </a:solidFill>
            </a:endParaRPr>
          </a:p>
        </p:txBody>
      </p:sp>
    </p:spTree>
    <p:extLst>
      <p:ext uri="{BB962C8B-B14F-4D97-AF65-F5344CB8AC3E}">
        <p14:creationId xmlns:p14="http://schemas.microsoft.com/office/powerpoint/2010/main" val="330184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1739699" y="2882332"/>
            <a:ext cx="4711533" cy="3181292"/>
            <a:chOff x="1739081" y="3132721"/>
            <a:chExt cx="4712201" cy="3181744"/>
          </a:xfrm>
        </p:grpSpPr>
        <p:sp>
          <p:nvSpPr>
            <p:cNvPr id="88" name="Rectangle 87"/>
            <p:cNvSpPr/>
            <p:nvPr/>
          </p:nvSpPr>
          <p:spPr bwMode="auto">
            <a:xfrm rot="5400000">
              <a:off x="2768542" y="4399150"/>
              <a:ext cx="2866686" cy="33382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89" name="Right Arrow 88"/>
            <p:cNvSpPr/>
            <p:nvPr/>
          </p:nvSpPr>
          <p:spPr bwMode="auto">
            <a:xfrm>
              <a:off x="4034971" y="5684348"/>
              <a:ext cx="2416311" cy="630117"/>
            </a:xfrm>
            <a:prstGeom prst="rightArrow">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90" name="Group 89"/>
            <p:cNvGrpSpPr/>
            <p:nvPr/>
          </p:nvGrpSpPr>
          <p:grpSpPr>
            <a:xfrm>
              <a:off x="1739081" y="4355397"/>
              <a:ext cx="2531631" cy="1265558"/>
              <a:chOff x="1457084" y="4901554"/>
              <a:chExt cx="2531631" cy="1265558"/>
            </a:xfrm>
          </p:grpSpPr>
          <p:sp>
            <p:nvSpPr>
              <p:cNvPr id="91" name="TextBox 90"/>
              <p:cNvSpPr txBox="1"/>
              <p:nvPr/>
            </p:nvSpPr>
            <p:spPr>
              <a:xfrm>
                <a:off x="2137137" y="5214778"/>
                <a:ext cx="1851578" cy="952334"/>
              </a:xfrm>
              <a:prstGeom prst="rect">
                <a:avLst/>
              </a:prstGeom>
              <a:noFill/>
            </p:spPr>
            <p:txBody>
              <a:bodyPr wrap="square" rtlCol="0">
                <a:spAutoFit/>
              </a:bodyPr>
              <a:lstStyle>
                <a:defPPr>
                  <a:defRPr lang="en-US"/>
                </a:defPPr>
                <a:lvl1pPr>
                  <a:defRPr sz="1400"/>
                </a:lvl1pPr>
              </a:lstStyle>
              <a:p>
                <a:pPr defTabSz="914367"/>
                <a:r>
                  <a:rPr lang="en-US" dirty="0">
                    <a:solidFill>
                      <a:srgbClr val="737373"/>
                    </a:solidFill>
                  </a:rPr>
                  <a:t>App published directly to organization’s inventory</a:t>
                </a:r>
              </a:p>
            </p:txBody>
          </p:sp>
          <p:sp>
            <p:nvSpPr>
              <p:cNvPr id="92" name="TextBox 91"/>
              <p:cNvSpPr txBox="1"/>
              <p:nvPr/>
            </p:nvSpPr>
            <p:spPr>
              <a:xfrm>
                <a:off x="1457084" y="4901554"/>
                <a:ext cx="939636" cy="1206500"/>
              </a:xfrm>
              <a:prstGeom prst="rect">
                <a:avLst/>
              </a:prstGeom>
              <a:noFill/>
            </p:spPr>
            <p:txBody>
              <a:bodyPr wrap="none" lIns="182854" tIns="146284" rIns="182854" bIns="146284" rtlCol="0" anchor="ctr">
                <a:noAutofit/>
              </a:bodyPr>
              <a:lstStyle/>
              <a:p>
                <a:pPr defTabSz="914367">
                  <a:lnSpc>
                    <a:spcPct val="90000"/>
                  </a:lnSpc>
                  <a:spcAft>
                    <a:spcPts val="600"/>
                  </a:spcAft>
                </a:pPr>
                <a:r>
                  <a:rPr lang="en-US" sz="3600" b="1" dirty="0">
                    <a:gradFill>
                      <a:gsLst>
                        <a:gs pos="2917">
                          <a:srgbClr val="737373"/>
                        </a:gs>
                        <a:gs pos="30000">
                          <a:srgbClr val="737373"/>
                        </a:gs>
                      </a:gsLst>
                      <a:lin ang="5400000" scaled="0"/>
                    </a:gradFill>
                  </a:rPr>
                  <a:t>2a</a:t>
                </a:r>
              </a:p>
            </p:txBody>
          </p:sp>
        </p:grpSp>
      </p:grpSp>
      <p:grpSp>
        <p:nvGrpSpPr>
          <p:cNvPr id="38" name="Group 37"/>
          <p:cNvGrpSpPr/>
          <p:nvPr/>
        </p:nvGrpSpPr>
        <p:grpSpPr>
          <a:xfrm>
            <a:off x="5136016" y="1708746"/>
            <a:ext cx="2591279" cy="1288063"/>
            <a:chOff x="5135879" y="1958968"/>
            <a:chExt cx="2591647" cy="1288245"/>
          </a:xfrm>
        </p:grpSpPr>
        <p:sp>
          <p:nvSpPr>
            <p:cNvPr id="22" name="Right Arrow 21"/>
            <p:cNvSpPr/>
            <p:nvPr/>
          </p:nvSpPr>
          <p:spPr bwMode="auto">
            <a:xfrm>
              <a:off x="5135879" y="2373454"/>
              <a:ext cx="1315403" cy="630117"/>
            </a:xfrm>
            <a:prstGeom prst="rightArrow">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3" name="Group 2"/>
            <p:cNvGrpSpPr/>
            <p:nvPr/>
          </p:nvGrpSpPr>
          <p:grpSpPr>
            <a:xfrm>
              <a:off x="6439281" y="1958968"/>
              <a:ext cx="1288245" cy="1288245"/>
              <a:chOff x="6654998" y="2176678"/>
              <a:chExt cx="1427554" cy="1427554"/>
            </a:xfrm>
          </p:grpSpPr>
          <p:grpSp>
            <p:nvGrpSpPr>
              <p:cNvPr id="23" name="Group 22"/>
              <p:cNvGrpSpPr/>
              <p:nvPr/>
            </p:nvGrpSpPr>
            <p:grpSpPr>
              <a:xfrm>
                <a:off x="6654998" y="2176678"/>
                <a:ext cx="1427554" cy="1427554"/>
                <a:chOff x="788035" y="2923994"/>
                <a:chExt cx="1572078" cy="1572078"/>
              </a:xfrm>
            </p:grpSpPr>
            <p:sp>
              <p:nvSpPr>
                <p:cNvPr id="24" name="Oval 23"/>
                <p:cNvSpPr/>
                <p:nvPr/>
              </p:nvSpPr>
              <p:spPr bwMode="auto">
                <a:xfrm>
                  <a:off x="914400" y="3050359"/>
                  <a:ext cx="1319349" cy="1319349"/>
                </a:xfrm>
                <a:prstGeom prst="ellipse">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6" name="Donut 25"/>
                <p:cNvSpPr/>
                <p:nvPr/>
              </p:nvSpPr>
              <p:spPr bwMode="auto">
                <a:xfrm>
                  <a:off x="788035" y="2923994"/>
                  <a:ext cx="1572078" cy="1572078"/>
                </a:xfrm>
                <a:prstGeom prst="donut">
                  <a:avLst>
                    <a:gd name="adj" fmla="val 5519"/>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grpSp>
          <p:sp>
            <p:nvSpPr>
              <p:cNvPr id="54" name="Oval 32"/>
              <p:cNvSpPr/>
              <p:nvPr/>
            </p:nvSpPr>
            <p:spPr bwMode="auto">
              <a:xfrm>
                <a:off x="7115207" y="2524947"/>
                <a:ext cx="563974" cy="660039"/>
              </a:xfrm>
              <a:custGeom>
                <a:avLst/>
                <a:gdLst/>
                <a:ahLst/>
                <a:cxnLst/>
                <a:rect l="l" t="t" r="r" b="b"/>
                <a:pathLst>
                  <a:path w="1840050" h="3056054">
                    <a:moveTo>
                      <a:pt x="1" y="2288646"/>
                    </a:moveTo>
                    <a:cubicBezTo>
                      <a:pt x="256872" y="2531684"/>
                      <a:pt x="1754672" y="2483951"/>
                      <a:pt x="1840050" y="2288646"/>
                    </a:cubicBezTo>
                    <a:lnTo>
                      <a:pt x="1840050" y="2902573"/>
                    </a:lnTo>
                    <a:lnTo>
                      <a:pt x="1835299" y="2918271"/>
                    </a:lnTo>
                    <a:lnTo>
                      <a:pt x="1821355" y="2933514"/>
                    </a:lnTo>
                    <a:lnTo>
                      <a:pt x="1798681" y="2948226"/>
                    </a:lnTo>
                    <a:lnTo>
                      <a:pt x="1767739" y="2962329"/>
                    </a:lnTo>
                    <a:lnTo>
                      <a:pt x="1728992" y="2975746"/>
                    </a:lnTo>
                    <a:lnTo>
                      <a:pt x="1682904" y="2988400"/>
                    </a:lnTo>
                    <a:lnTo>
                      <a:pt x="1570552" y="3011113"/>
                    </a:lnTo>
                    <a:lnTo>
                      <a:pt x="1434386" y="3029851"/>
                    </a:lnTo>
                    <a:lnTo>
                      <a:pt x="1278108" y="3043998"/>
                    </a:lnTo>
                    <a:lnTo>
                      <a:pt x="1105420" y="3052937"/>
                    </a:lnTo>
                    <a:cubicBezTo>
                      <a:pt x="1045534" y="3054981"/>
                      <a:pt x="983531" y="3056054"/>
                      <a:pt x="920026" y="3056054"/>
                    </a:cubicBezTo>
                    <a:cubicBezTo>
                      <a:pt x="411988" y="3056054"/>
                      <a:pt x="1" y="2987371"/>
                      <a:pt x="1" y="2902573"/>
                    </a:cubicBezTo>
                    <a:close/>
                    <a:moveTo>
                      <a:pt x="1" y="1613958"/>
                    </a:moveTo>
                    <a:cubicBezTo>
                      <a:pt x="256872" y="1856996"/>
                      <a:pt x="1754672" y="1809263"/>
                      <a:pt x="1840050" y="1613958"/>
                    </a:cubicBezTo>
                    <a:lnTo>
                      <a:pt x="1840050" y="2227885"/>
                    </a:lnTo>
                    <a:lnTo>
                      <a:pt x="1835299" y="2243583"/>
                    </a:lnTo>
                    <a:lnTo>
                      <a:pt x="1821355" y="2258826"/>
                    </a:lnTo>
                    <a:lnTo>
                      <a:pt x="1798681" y="2273538"/>
                    </a:lnTo>
                    <a:lnTo>
                      <a:pt x="1767739" y="2287640"/>
                    </a:lnTo>
                    <a:lnTo>
                      <a:pt x="1728992" y="2301058"/>
                    </a:lnTo>
                    <a:lnTo>
                      <a:pt x="1682904" y="2313712"/>
                    </a:lnTo>
                    <a:lnTo>
                      <a:pt x="1570552" y="2336425"/>
                    </a:lnTo>
                    <a:lnTo>
                      <a:pt x="1434386" y="2355163"/>
                    </a:lnTo>
                    <a:lnTo>
                      <a:pt x="1278108" y="2369309"/>
                    </a:lnTo>
                    <a:lnTo>
                      <a:pt x="1105420" y="2378249"/>
                    </a:lnTo>
                    <a:cubicBezTo>
                      <a:pt x="1045534" y="2380293"/>
                      <a:pt x="983531" y="2381366"/>
                      <a:pt x="920026" y="2381366"/>
                    </a:cubicBezTo>
                    <a:cubicBezTo>
                      <a:pt x="411988" y="2381366"/>
                      <a:pt x="1" y="2312683"/>
                      <a:pt x="1" y="2227885"/>
                    </a:cubicBezTo>
                    <a:close/>
                    <a:moveTo>
                      <a:pt x="1" y="907523"/>
                    </a:moveTo>
                    <a:cubicBezTo>
                      <a:pt x="256872" y="1150561"/>
                      <a:pt x="1754672" y="1102828"/>
                      <a:pt x="1840050" y="907523"/>
                    </a:cubicBezTo>
                    <a:lnTo>
                      <a:pt x="1840050" y="1521450"/>
                    </a:lnTo>
                    <a:lnTo>
                      <a:pt x="1835299" y="1537148"/>
                    </a:lnTo>
                    <a:lnTo>
                      <a:pt x="1821355" y="1552391"/>
                    </a:lnTo>
                    <a:lnTo>
                      <a:pt x="1798681" y="1567103"/>
                    </a:lnTo>
                    <a:lnTo>
                      <a:pt x="1767739" y="1581205"/>
                    </a:lnTo>
                    <a:lnTo>
                      <a:pt x="1728992" y="1594623"/>
                    </a:lnTo>
                    <a:lnTo>
                      <a:pt x="1682904" y="1607277"/>
                    </a:lnTo>
                    <a:lnTo>
                      <a:pt x="1570552" y="1629990"/>
                    </a:lnTo>
                    <a:lnTo>
                      <a:pt x="1434386" y="1648728"/>
                    </a:lnTo>
                    <a:lnTo>
                      <a:pt x="1278108" y="1662874"/>
                    </a:lnTo>
                    <a:lnTo>
                      <a:pt x="1105420" y="1671814"/>
                    </a:lnTo>
                    <a:cubicBezTo>
                      <a:pt x="1045534" y="1673858"/>
                      <a:pt x="983531" y="1674931"/>
                      <a:pt x="920026" y="1674931"/>
                    </a:cubicBezTo>
                    <a:cubicBezTo>
                      <a:pt x="411988" y="1674931"/>
                      <a:pt x="1" y="1606248"/>
                      <a:pt x="1" y="1521450"/>
                    </a:cubicBezTo>
                    <a:close/>
                    <a:moveTo>
                      <a:pt x="1" y="227129"/>
                    </a:moveTo>
                    <a:cubicBezTo>
                      <a:pt x="256872" y="470167"/>
                      <a:pt x="1754672" y="422434"/>
                      <a:pt x="1840050" y="227129"/>
                    </a:cubicBezTo>
                    <a:lnTo>
                      <a:pt x="1840050" y="841056"/>
                    </a:lnTo>
                    <a:lnTo>
                      <a:pt x="1835299" y="856754"/>
                    </a:lnTo>
                    <a:lnTo>
                      <a:pt x="1821355" y="871997"/>
                    </a:lnTo>
                    <a:lnTo>
                      <a:pt x="1798681" y="886709"/>
                    </a:lnTo>
                    <a:lnTo>
                      <a:pt x="1767739" y="900811"/>
                    </a:lnTo>
                    <a:lnTo>
                      <a:pt x="1728992" y="914229"/>
                    </a:lnTo>
                    <a:lnTo>
                      <a:pt x="1682904" y="926883"/>
                    </a:lnTo>
                    <a:lnTo>
                      <a:pt x="1570552" y="949596"/>
                    </a:lnTo>
                    <a:lnTo>
                      <a:pt x="1434386" y="968334"/>
                    </a:lnTo>
                    <a:lnTo>
                      <a:pt x="1278108" y="982480"/>
                    </a:lnTo>
                    <a:lnTo>
                      <a:pt x="1105420" y="991420"/>
                    </a:lnTo>
                    <a:cubicBezTo>
                      <a:pt x="1045534" y="993464"/>
                      <a:pt x="983531" y="994537"/>
                      <a:pt x="920026" y="994537"/>
                    </a:cubicBezTo>
                    <a:cubicBezTo>
                      <a:pt x="411988" y="994537"/>
                      <a:pt x="1" y="925854"/>
                      <a:pt x="1" y="841056"/>
                    </a:cubicBezTo>
                    <a:close/>
                    <a:moveTo>
                      <a:pt x="920025" y="0"/>
                    </a:moveTo>
                    <a:cubicBezTo>
                      <a:pt x="1428141" y="0"/>
                      <a:pt x="1840050" y="74299"/>
                      <a:pt x="1840050" y="165951"/>
                    </a:cubicBezTo>
                    <a:cubicBezTo>
                      <a:pt x="1840050" y="257603"/>
                      <a:pt x="1428141" y="331902"/>
                      <a:pt x="920025" y="331902"/>
                    </a:cubicBezTo>
                    <a:cubicBezTo>
                      <a:pt x="411909" y="331902"/>
                      <a:pt x="0" y="257603"/>
                      <a:pt x="0" y="165951"/>
                    </a:cubicBezTo>
                    <a:cubicBezTo>
                      <a:pt x="0" y="74299"/>
                      <a:pt x="411909" y="0"/>
                      <a:pt x="920025" y="0"/>
                    </a:cubicBezTo>
                    <a:close/>
                  </a:path>
                </a:pathLst>
              </a:cu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9" name="Group 38"/>
          <p:cNvGrpSpPr/>
          <p:nvPr/>
        </p:nvGrpSpPr>
        <p:grpSpPr>
          <a:xfrm>
            <a:off x="7736481" y="963832"/>
            <a:ext cx="2800655" cy="2032976"/>
            <a:chOff x="7736714" y="1213949"/>
            <a:chExt cx="2801052" cy="2033264"/>
          </a:xfrm>
        </p:grpSpPr>
        <p:sp>
          <p:nvSpPr>
            <p:cNvPr id="11" name="TextBox 10"/>
            <p:cNvSpPr txBox="1"/>
            <p:nvPr/>
          </p:nvSpPr>
          <p:spPr>
            <a:xfrm>
              <a:off x="8213259" y="1552319"/>
              <a:ext cx="1584750" cy="521432"/>
            </a:xfrm>
            <a:prstGeom prst="rect">
              <a:avLst/>
            </a:prstGeom>
            <a:noFill/>
          </p:spPr>
          <p:txBody>
            <a:bodyPr wrap="square" rtlCol="0">
              <a:spAutoFit/>
            </a:bodyPr>
            <a:lstStyle>
              <a:defPPr>
                <a:defRPr lang="en-US"/>
              </a:defPPr>
              <a:lvl1pPr>
                <a:defRPr sz="1400"/>
              </a:lvl1pPr>
            </a:lstStyle>
            <a:p>
              <a:pPr defTabSz="914367"/>
              <a:r>
                <a:rPr lang="en-US" dirty="0">
                  <a:solidFill>
                    <a:srgbClr val="737373"/>
                  </a:solidFill>
                </a:rPr>
                <a:t>App available in consumer Store</a:t>
              </a:r>
            </a:p>
          </p:txBody>
        </p:sp>
        <p:sp>
          <p:nvSpPr>
            <p:cNvPr id="34" name="TextBox 33"/>
            <p:cNvSpPr txBox="1"/>
            <p:nvPr/>
          </p:nvSpPr>
          <p:spPr>
            <a:xfrm>
              <a:off x="7736714" y="1213949"/>
              <a:ext cx="723596" cy="1206500"/>
            </a:xfrm>
            <a:prstGeom prst="rect">
              <a:avLst/>
            </a:prstGeom>
            <a:noFill/>
          </p:spPr>
          <p:txBody>
            <a:bodyPr wrap="none" lIns="182854" tIns="146284" rIns="182854" bIns="146284" rtlCol="0" anchor="ctr">
              <a:noAutofit/>
            </a:bodyPr>
            <a:lstStyle/>
            <a:p>
              <a:pPr defTabSz="914367">
                <a:lnSpc>
                  <a:spcPct val="90000"/>
                </a:lnSpc>
                <a:spcAft>
                  <a:spcPts val="600"/>
                </a:spcAft>
              </a:pPr>
              <a:r>
                <a:rPr lang="en-US" sz="3600" b="1" dirty="0">
                  <a:gradFill>
                    <a:gsLst>
                      <a:gs pos="2917">
                        <a:srgbClr val="737373"/>
                      </a:gs>
                      <a:gs pos="30000">
                        <a:srgbClr val="737373"/>
                      </a:gs>
                    </a:gsLst>
                    <a:lin ang="5400000" scaled="0"/>
                  </a:gradFill>
                </a:rPr>
                <a:t>2</a:t>
              </a:r>
            </a:p>
          </p:txBody>
        </p:sp>
        <p:sp>
          <p:nvSpPr>
            <p:cNvPr id="50" name="Right Arrow 49"/>
            <p:cNvSpPr/>
            <p:nvPr/>
          </p:nvSpPr>
          <p:spPr bwMode="auto">
            <a:xfrm>
              <a:off x="7960721" y="2357686"/>
              <a:ext cx="1255024" cy="630117"/>
            </a:xfrm>
            <a:prstGeom prst="rightArrow">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28" name="Group 27"/>
            <p:cNvGrpSpPr/>
            <p:nvPr/>
          </p:nvGrpSpPr>
          <p:grpSpPr>
            <a:xfrm>
              <a:off x="9249521" y="1958968"/>
              <a:ext cx="1288245" cy="1288245"/>
              <a:chOff x="9899271" y="2176678"/>
              <a:chExt cx="1427554" cy="1427554"/>
            </a:xfrm>
          </p:grpSpPr>
          <p:grpSp>
            <p:nvGrpSpPr>
              <p:cNvPr id="65" name="Group 64"/>
              <p:cNvGrpSpPr/>
              <p:nvPr/>
            </p:nvGrpSpPr>
            <p:grpSpPr>
              <a:xfrm>
                <a:off x="9899271" y="2176678"/>
                <a:ext cx="1427554" cy="1427554"/>
                <a:chOff x="788035" y="2923994"/>
                <a:chExt cx="1572078" cy="1572078"/>
              </a:xfrm>
            </p:grpSpPr>
            <p:sp>
              <p:nvSpPr>
                <p:cNvPr id="71" name="Oval 70"/>
                <p:cNvSpPr/>
                <p:nvPr/>
              </p:nvSpPr>
              <p:spPr bwMode="auto">
                <a:xfrm>
                  <a:off x="914400" y="3050359"/>
                  <a:ext cx="1319349" cy="1319349"/>
                </a:xfrm>
                <a:prstGeom prst="ellipse">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72" name="Donut 71"/>
                <p:cNvSpPr/>
                <p:nvPr/>
              </p:nvSpPr>
              <p:spPr bwMode="auto">
                <a:xfrm>
                  <a:off x="788035" y="2923994"/>
                  <a:ext cx="1572078" cy="1572078"/>
                </a:xfrm>
                <a:prstGeom prst="donut">
                  <a:avLst>
                    <a:gd name="adj" fmla="val 5519"/>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grpSp>
          <p:sp>
            <p:nvSpPr>
              <p:cNvPr id="55" name="Rectangle 14"/>
              <p:cNvSpPr/>
              <p:nvPr/>
            </p:nvSpPr>
            <p:spPr bwMode="auto">
              <a:xfrm>
                <a:off x="10322356" y="2458885"/>
                <a:ext cx="543544" cy="700638"/>
              </a:xfrm>
              <a:custGeom>
                <a:avLst/>
                <a:gdLst/>
                <a:ahLst/>
                <a:cxnLst/>
                <a:rect l="l" t="t" r="r" b="b"/>
                <a:pathLst>
                  <a:path w="664052" h="855975">
                    <a:moveTo>
                      <a:pt x="351383" y="105058"/>
                    </a:moveTo>
                    <a:cubicBezTo>
                      <a:pt x="348362" y="109729"/>
                      <a:pt x="346534" y="115035"/>
                      <a:pt x="345470" y="120717"/>
                    </a:cubicBezTo>
                    <a:lnTo>
                      <a:pt x="356371" y="118209"/>
                    </a:lnTo>
                    <a:close/>
                    <a:moveTo>
                      <a:pt x="267246" y="20905"/>
                    </a:moveTo>
                    <a:cubicBezTo>
                      <a:pt x="218826" y="20905"/>
                      <a:pt x="178284" y="80650"/>
                      <a:pt x="170172" y="161059"/>
                    </a:cubicBezTo>
                    <a:lnTo>
                      <a:pt x="329741" y="124337"/>
                    </a:lnTo>
                    <a:cubicBezTo>
                      <a:pt x="332290" y="110076"/>
                      <a:pt x="337074" y="97170"/>
                      <a:pt x="344280" y="86333"/>
                    </a:cubicBezTo>
                    <a:cubicBezTo>
                      <a:pt x="326880" y="46161"/>
                      <a:pt x="298728" y="20905"/>
                      <a:pt x="267246" y="20905"/>
                    </a:cubicBezTo>
                    <a:close/>
                    <a:moveTo>
                      <a:pt x="267247" y="0"/>
                    </a:moveTo>
                    <a:cubicBezTo>
                      <a:pt x="301684" y="0"/>
                      <a:pt x="332792" y="25249"/>
                      <a:pt x="354087" y="66167"/>
                    </a:cubicBezTo>
                    <a:cubicBezTo>
                      <a:pt x="371608" y="39422"/>
                      <a:pt x="394778" y="23449"/>
                      <a:pt x="420055" y="23449"/>
                    </a:cubicBezTo>
                    <a:cubicBezTo>
                      <a:pt x="455590" y="23449"/>
                      <a:pt x="486962" y="55019"/>
                      <a:pt x="503873" y="103802"/>
                    </a:cubicBezTo>
                    <a:lnTo>
                      <a:pt x="643773" y="158360"/>
                    </a:lnTo>
                    <a:lnTo>
                      <a:pt x="664052" y="739064"/>
                    </a:lnTo>
                    <a:lnTo>
                      <a:pt x="476286" y="855975"/>
                    </a:lnTo>
                    <a:lnTo>
                      <a:pt x="476286" y="93044"/>
                    </a:lnTo>
                    <a:lnTo>
                      <a:pt x="486069" y="96859"/>
                    </a:lnTo>
                    <a:cubicBezTo>
                      <a:pt x="470853" y="62774"/>
                      <a:pt x="446872" y="41252"/>
                      <a:pt x="420054" y="41252"/>
                    </a:cubicBezTo>
                    <a:cubicBezTo>
                      <a:pt x="396882" y="41252"/>
                      <a:pt x="375830" y="57318"/>
                      <a:pt x="361410" y="84040"/>
                    </a:cubicBezTo>
                    <a:cubicBezTo>
                      <a:pt x="366531" y="93219"/>
                      <a:pt x="370073" y="103512"/>
                      <a:pt x="373071" y="114366"/>
                    </a:cubicBezTo>
                    <a:lnTo>
                      <a:pt x="462634" y="93754"/>
                    </a:lnTo>
                    <a:lnTo>
                      <a:pt x="462634" y="852921"/>
                    </a:lnTo>
                    <a:lnTo>
                      <a:pt x="0" y="802348"/>
                    </a:lnTo>
                    <a:lnTo>
                      <a:pt x="48167" y="189136"/>
                    </a:lnTo>
                    <a:lnTo>
                      <a:pt x="151273" y="165408"/>
                    </a:lnTo>
                    <a:cubicBezTo>
                      <a:pt x="161565" y="70341"/>
                      <a:pt x="209768" y="0"/>
                      <a:pt x="267247" y="0"/>
                    </a:cubicBezTo>
                    <a:close/>
                  </a:path>
                </a:pathLst>
              </a:cu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1" name="Group 40"/>
          <p:cNvGrpSpPr/>
          <p:nvPr/>
        </p:nvGrpSpPr>
        <p:grpSpPr>
          <a:xfrm>
            <a:off x="5482856" y="4319513"/>
            <a:ext cx="3842610" cy="2917014"/>
            <a:chOff x="5482768" y="4570106"/>
            <a:chExt cx="3843155" cy="2917428"/>
          </a:xfrm>
        </p:grpSpPr>
        <p:grpSp>
          <p:nvGrpSpPr>
            <p:cNvPr id="59" name="Group 58"/>
            <p:cNvGrpSpPr/>
            <p:nvPr/>
          </p:nvGrpSpPr>
          <p:grpSpPr>
            <a:xfrm>
              <a:off x="5482768" y="6281034"/>
              <a:ext cx="3843155" cy="1206500"/>
              <a:chOff x="-580823" y="7079905"/>
              <a:chExt cx="3843155" cy="1206500"/>
            </a:xfrm>
          </p:grpSpPr>
          <p:sp>
            <p:nvSpPr>
              <p:cNvPr id="13" name="TextBox 12"/>
              <p:cNvSpPr txBox="1"/>
              <p:nvPr/>
            </p:nvSpPr>
            <p:spPr>
              <a:xfrm>
                <a:off x="-116810" y="7393130"/>
                <a:ext cx="3379142" cy="521432"/>
              </a:xfrm>
              <a:prstGeom prst="rect">
                <a:avLst/>
              </a:prstGeom>
              <a:noFill/>
            </p:spPr>
            <p:txBody>
              <a:bodyPr wrap="square" rtlCol="0">
                <a:spAutoFit/>
              </a:bodyPr>
              <a:lstStyle>
                <a:defPPr>
                  <a:defRPr lang="en-US"/>
                </a:defPPr>
                <a:lvl1pPr>
                  <a:defRPr sz="1400"/>
                </a:lvl1pPr>
              </a:lstStyle>
              <a:p>
                <a:pPr defTabSz="914367"/>
                <a:r>
                  <a:rPr lang="en-US" dirty="0">
                    <a:solidFill>
                      <a:srgbClr val="737373"/>
                    </a:solidFill>
                  </a:rPr>
                  <a:t>Apps acquired by IT Purchaser</a:t>
                </a:r>
              </a:p>
              <a:p>
                <a:pPr defTabSz="914367"/>
                <a:r>
                  <a:rPr lang="en-US" dirty="0">
                    <a:solidFill>
                      <a:srgbClr val="737373"/>
                    </a:solidFill>
                  </a:rPr>
                  <a:t>added to organization's inventory</a:t>
                </a:r>
              </a:p>
            </p:txBody>
          </p:sp>
          <p:sp>
            <p:nvSpPr>
              <p:cNvPr id="58" name="TextBox 57"/>
              <p:cNvSpPr txBox="1"/>
              <p:nvPr/>
            </p:nvSpPr>
            <p:spPr>
              <a:xfrm>
                <a:off x="-580823" y="7079905"/>
                <a:ext cx="723596" cy="1206500"/>
              </a:xfrm>
              <a:prstGeom prst="rect">
                <a:avLst/>
              </a:prstGeom>
              <a:noFill/>
            </p:spPr>
            <p:txBody>
              <a:bodyPr wrap="none" lIns="182854" tIns="146284" rIns="182854" bIns="146284" rtlCol="0" anchor="ctr">
                <a:noAutofit/>
              </a:bodyPr>
              <a:lstStyle/>
              <a:p>
                <a:pPr defTabSz="914367">
                  <a:lnSpc>
                    <a:spcPct val="90000"/>
                  </a:lnSpc>
                  <a:spcAft>
                    <a:spcPts val="600"/>
                  </a:spcAft>
                </a:pPr>
                <a:r>
                  <a:rPr lang="en-US" sz="3600" b="1" dirty="0">
                    <a:gradFill>
                      <a:gsLst>
                        <a:gs pos="2917">
                          <a:srgbClr val="737373"/>
                        </a:gs>
                        <a:gs pos="30000">
                          <a:srgbClr val="737373"/>
                        </a:gs>
                      </a:gsLst>
                      <a:lin ang="5400000" scaled="0"/>
                    </a:gradFill>
                  </a:rPr>
                  <a:t>3</a:t>
                </a:r>
              </a:p>
            </p:txBody>
          </p:sp>
        </p:grpSp>
        <p:grpSp>
          <p:nvGrpSpPr>
            <p:cNvPr id="70" name="Group 69"/>
            <p:cNvGrpSpPr/>
            <p:nvPr/>
          </p:nvGrpSpPr>
          <p:grpSpPr>
            <a:xfrm>
              <a:off x="6439281" y="5277253"/>
              <a:ext cx="1288245" cy="1288245"/>
              <a:chOff x="6654998" y="2176678"/>
              <a:chExt cx="1427554" cy="1427554"/>
            </a:xfrm>
          </p:grpSpPr>
          <p:grpSp>
            <p:nvGrpSpPr>
              <p:cNvPr id="75" name="Group 74"/>
              <p:cNvGrpSpPr/>
              <p:nvPr/>
            </p:nvGrpSpPr>
            <p:grpSpPr>
              <a:xfrm>
                <a:off x="6654998" y="2176678"/>
                <a:ext cx="1427554" cy="1427554"/>
                <a:chOff x="788035" y="2923994"/>
                <a:chExt cx="1572078" cy="1572078"/>
              </a:xfrm>
            </p:grpSpPr>
            <p:sp>
              <p:nvSpPr>
                <p:cNvPr id="77" name="Oval 76"/>
                <p:cNvSpPr/>
                <p:nvPr/>
              </p:nvSpPr>
              <p:spPr bwMode="auto">
                <a:xfrm>
                  <a:off x="914400" y="3050359"/>
                  <a:ext cx="1319349" cy="1319349"/>
                </a:xfrm>
                <a:prstGeom prst="ellipse">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78" name="Donut 77"/>
                <p:cNvSpPr/>
                <p:nvPr/>
              </p:nvSpPr>
              <p:spPr bwMode="auto">
                <a:xfrm>
                  <a:off x="788035" y="2923994"/>
                  <a:ext cx="1572078" cy="1572078"/>
                </a:xfrm>
                <a:prstGeom prst="donut">
                  <a:avLst>
                    <a:gd name="adj" fmla="val 5519"/>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grpSp>
          <p:sp>
            <p:nvSpPr>
              <p:cNvPr id="76" name="Oval 32"/>
              <p:cNvSpPr/>
              <p:nvPr/>
            </p:nvSpPr>
            <p:spPr bwMode="auto">
              <a:xfrm>
                <a:off x="7115207" y="2524947"/>
                <a:ext cx="563974" cy="660039"/>
              </a:xfrm>
              <a:custGeom>
                <a:avLst/>
                <a:gdLst/>
                <a:ahLst/>
                <a:cxnLst/>
                <a:rect l="l" t="t" r="r" b="b"/>
                <a:pathLst>
                  <a:path w="1840050" h="3056054">
                    <a:moveTo>
                      <a:pt x="1" y="2288646"/>
                    </a:moveTo>
                    <a:cubicBezTo>
                      <a:pt x="256872" y="2531684"/>
                      <a:pt x="1754672" y="2483951"/>
                      <a:pt x="1840050" y="2288646"/>
                    </a:cubicBezTo>
                    <a:lnTo>
                      <a:pt x="1840050" y="2902573"/>
                    </a:lnTo>
                    <a:lnTo>
                      <a:pt x="1835299" y="2918271"/>
                    </a:lnTo>
                    <a:lnTo>
                      <a:pt x="1821355" y="2933514"/>
                    </a:lnTo>
                    <a:lnTo>
                      <a:pt x="1798681" y="2948226"/>
                    </a:lnTo>
                    <a:lnTo>
                      <a:pt x="1767739" y="2962329"/>
                    </a:lnTo>
                    <a:lnTo>
                      <a:pt x="1728992" y="2975746"/>
                    </a:lnTo>
                    <a:lnTo>
                      <a:pt x="1682904" y="2988400"/>
                    </a:lnTo>
                    <a:lnTo>
                      <a:pt x="1570552" y="3011113"/>
                    </a:lnTo>
                    <a:lnTo>
                      <a:pt x="1434386" y="3029851"/>
                    </a:lnTo>
                    <a:lnTo>
                      <a:pt x="1278108" y="3043998"/>
                    </a:lnTo>
                    <a:lnTo>
                      <a:pt x="1105420" y="3052937"/>
                    </a:lnTo>
                    <a:cubicBezTo>
                      <a:pt x="1045534" y="3054981"/>
                      <a:pt x="983531" y="3056054"/>
                      <a:pt x="920026" y="3056054"/>
                    </a:cubicBezTo>
                    <a:cubicBezTo>
                      <a:pt x="411988" y="3056054"/>
                      <a:pt x="1" y="2987371"/>
                      <a:pt x="1" y="2902573"/>
                    </a:cubicBezTo>
                    <a:close/>
                    <a:moveTo>
                      <a:pt x="1" y="1613958"/>
                    </a:moveTo>
                    <a:cubicBezTo>
                      <a:pt x="256872" y="1856996"/>
                      <a:pt x="1754672" y="1809263"/>
                      <a:pt x="1840050" y="1613958"/>
                    </a:cubicBezTo>
                    <a:lnTo>
                      <a:pt x="1840050" y="2227885"/>
                    </a:lnTo>
                    <a:lnTo>
                      <a:pt x="1835299" y="2243583"/>
                    </a:lnTo>
                    <a:lnTo>
                      <a:pt x="1821355" y="2258826"/>
                    </a:lnTo>
                    <a:lnTo>
                      <a:pt x="1798681" y="2273538"/>
                    </a:lnTo>
                    <a:lnTo>
                      <a:pt x="1767739" y="2287640"/>
                    </a:lnTo>
                    <a:lnTo>
                      <a:pt x="1728992" y="2301058"/>
                    </a:lnTo>
                    <a:lnTo>
                      <a:pt x="1682904" y="2313712"/>
                    </a:lnTo>
                    <a:lnTo>
                      <a:pt x="1570552" y="2336425"/>
                    </a:lnTo>
                    <a:lnTo>
                      <a:pt x="1434386" y="2355163"/>
                    </a:lnTo>
                    <a:lnTo>
                      <a:pt x="1278108" y="2369309"/>
                    </a:lnTo>
                    <a:lnTo>
                      <a:pt x="1105420" y="2378249"/>
                    </a:lnTo>
                    <a:cubicBezTo>
                      <a:pt x="1045534" y="2380293"/>
                      <a:pt x="983531" y="2381366"/>
                      <a:pt x="920026" y="2381366"/>
                    </a:cubicBezTo>
                    <a:cubicBezTo>
                      <a:pt x="411988" y="2381366"/>
                      <a:pt x="1" y="2312683"/>
                      <a:pt x="1" y="2227885"/>
                    </a:cubicBezTo>
                    <a:close/>
                    <a:moveTo>
                      <a:pt x="1" y="907523"/>
                    </a:moveTo>
                    <a:cubicBezTo>
                      <a:pt x="256872" y="1150561"/>
                      <a:pt x="1754672" y="1102828"/>
                      <a:pt x="1840050" y="907523"/>
                    </a:cubicBezTo>
                    <a:lnTo>
                      <a:pt x="1840050" y="1521450"/>
                    </a:lnTo>
                    <a:lnTo>
                      <a:pt x="1835299" y="1537148"/>
                    </a:lnTo>
                    <a:lnTo>
                      <a:pt x="1821355" y="1552391"/>
                    </a:lnTo>
                    <a:lnTo>
                      <a:pt x="1798681" y="1567103"/>
                    </a:lnTo>
                    <a:lnTo>
                      <a:pt x="1767739" y="1581205"/>
                    </a:lnTo>
                    <a:lnTo>
                      <a:pt x="1728992" y="1594623"/>
                    </a:lnTo>
                    <a:lnTo>
                      <a:pt x="1682904" y="1607277"/>
                    </a:lnTo>
                    <a:lnTo>
                      <a:pt x="1570552" y="1629990"/>
                    </a:lnTo>
                    <a:lnTo>
                      <a:pt x="1434386" y="1648728"/>
                    </a:lnTo>
                    <a:lnTo>
                      <a:pt x="1278108" y="1662874"/>
                    </a:lnTo>
                    <a:lnTo>
                      <a:pt x="1105420" y="1671814"/>
                    </a:lnTo>
                    <a:cubicBezTo>
                      <a:pt x="1045534" y="1673858"/>
                      <a:pt x="983531" y="1674931"/>
                      <a:pt x="920026" y="1674931"/>
                    </a:cubicBezTo>
                    <a:cubicBezTo>
                      <a:pt x="411988" y="1674931"/>
                      <a:pt x="1" y="1606248"/>
                      <a:pt x="1" y="1521450"/>
                    </a:cubicBezTo>
                    <a:close/>
                    <a:moveTo>
                      <a:pt x="1" y="227129"/>
                    </a:moveTo>
                    <a:cubicBezTo>
                      <a:pt x="256872" y="470167"/>
                      <a:pt x="1754672" y="422434"/>
                      <a:pt x="1840050" y="227129"/>
                    </a:cubicBezTo>
                    <a:lnTo>
                      <a:pt x="1840050" y="841056"/>
                    </a:lnTo>
                    <a:lnTo>
                      <a:pt x="1835299" y="856754"/>
                    </a:lnTo>
                    <a:lnTo>
                      <a:pt x="1821355" y="871997"/>
                    </a:lnTo>
                    <a:lnTo>
                      <a:pt x="1798681" y="886709"/>
                    </a:lnTo>
                    <a:lnTo>
                      <a:pt x="1767739" y="900811"/>
                    </a:lnTo>
                    <a:lnTo>
                      <a:pt x="1728992" y="914229"/>
                    </a:lnTo>
                    <a:lnTo>
                      <a:pt x="1682904" y="926883"/>
                    </a:lnTo>
                    <a:lnTo>
                      <a:pt x="1570552" y="949596"/>
                    </a:lnTo>
                    <a:lnTo>
                      <a:pt x="1434386" y="968334"/>
                    </a:lnTo>
                    <a:lnTo>
                      <a:pt x="1278108" y="982480"/>
                    </a:lnTo>
                    <a:lnTo>
                      <a:pt x="1105420" y="991420"/>
                    </a:lnTo>
                    <a:cubicBezTo>
                      <a:pt x="1045534" y="993464"/>
                      <a:pt x="983531" y="994537"/>
                      <a:pt x="920026" y="994537"/>
                    </a:cubicBezTo>
                    <a:cubicBezTo>
                      <a:pt x="411988" y="994537"/>
                      <a:pt x="1" y="925854"/>
                      <a:pt x="1" y="841056"/>
                    </a:cubicBezTo>
                    <a:close/>
                    <a:moveTo>
                      <a:pt x="920025" y="0"/>
                    </a:moveTo>
                    <a:cubicBezTo>
                      <a:pt x="1428141" y="0"/>
                      <a:pt x="1840050" y="74299"/>
                      <a:pt x="1840050" y="165951"/>
                    </a:cubicBezTo>
                    <a:cubicBezTo>
                      <a:pt x="1840050" y="257603"/>
                      <a:pt x="1428141" y="331902"/>
                      <a:pt x="920025" y="331902"/>
                    </a:cubicBezTo>
                    <a:cubicBezTo>
                      <a:pt x="411909" y="331902"/>
                      <a:pt x="0" y="257603"/>
                      <a:pt x="0" y="165951"/>
                    </a:cubicBezTo>
                    <a:cubicBezTo>
                      <a:pt x="0" y="74299"/>
                      <a:pt x="411909" y="0"/>
                      <a:pt x="920025" y="0"/>
                    </a:cubicBezTo>
                    <a:close/>
                  </a:path>
                </a:pathLst>
              </a:cu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9" name="Right Arrow 78"/>
            <p:cNvSpPr/>
            <p:nvPr/>
          </p:nvSpPr>
          <p:spPr bwMode="auto">
            <a:xfrm rot="5400000">
              <a:off x="6699403" y="4608621"/>
              <a:ext cx="707147" cy="630117"/>
            </a:xfrm>
            <a:prstGeom prst="rightArrow">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grpSp>
      <p:grpSp>
        <p:nvGrpSpPr>
          <p:cNvPr id="42" name="Group 41"/>
          <p:cNvGrpSpPr/>
          <p:nvPr/>
        </p:nvGrpSpPr>
        <p:grpSpPr>
          <a:xfrm>
            <a:off x="7657354" y="4958446"/>
            <a:ext cx="4533781" cy="1480798"/>
            <a:chOff x="7657575" y="5209130"/>
            <a:chExt cx="4534424" cy="1481008"/>
          </a:xfrm>
        </p:grpSpPr>
        <p:grpSp>
          <p:nvGrpSpPr>
            <p:cNvPr id="2" name="Group 1"/>
            <p:cNvGrpSpPr/>
            <p:nvPr/>
          </p:nvGrpSpPr>
          <p:grpSpPr>
            <a:xfrm>
              <a:off x="8912599" y="5277253"/>
              <a:ext cx="1288245" cy="1288245"/>
              <a:chOff x="8246480" y="4798365"/>
              <a:chExt cx="1427554" cy="1427554"/>
            </a:xfrm>
          </p:grpSpPr>
          <p:grpSp>
            <p:nvGrpSpPr>
              <p:cNvPr id="43" name="Group 42"/>
              <p:cNvGrpSpPr/>
              <p:nvPr/>
            </p:nvGrpSpPr>
            <p:grpSpPr>
              <a:xfrm>
                <a:off x="8246480" y="4798365"/>
                <a:ext cx="1427554" cy="1427554"/>
                <a:chOff x="788035" y="2923994"/>
                <a:chExt cx="1572078" cy="1572078"/>
              </a:xfrm>
            </p:grpSpPr>
            <p:sp>
              <p:nvSpPr>
                <p:cNvPr id="45" name="Oval 44"/>
                <p:cNvSpPr/>
                <p:nvPr/>
              </p:nvSpPr>
              <p:spPr bwMode="auto">
                <a:xfrm>
                  <a:off x="914400" y="3050359"/>
                  <a:ext cx="1319349" cy="1319349"/>
                </a:xfrm>
                <a:prstGeom prst="ellipse">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46" name="Donut 45"/>
                <p:cNvSpPr/>
                <p:nvPr/>
              </p:nvSpPr>
              <p:spPr bwMode="auto">
                <a:xfrm>
                  <a:off x="788035" y="2923994"/>
                  <a:ext cx="1572078" cy="1572078"/>
                </a:xfrm>
                <a:prstGeom prst="donut">
                  <a:avLst>
                    <a:gd name="adj" fmla="val 5519"/>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grpSp>
          <p:sp>
            <p:nvSpPr>
              <p:cNvPr id="35" name="Freeform 6"/>
              <p:cNvSpPr>
                <a:spLocks noChangeAspect="1" noEditPoints="1"/>
              </p:cNvSpPr>
              <p:nvPr/>
            </p:nvSpPr>
            <p:spPr bwMode="auto">
              <a:xfrm>
                <a:off x="8450106" y="5181199"/>
                <a:ext cx="926178" cy="661886"/>
              </a:xfrm>
              <a:custGeom>
                <a:avLst/>
                <a:gdLst>
                  <a:gd name="T0" fmla="*/ 542 w 542"/>
                  <a:gd name="T1" fmla="*/ 354 h 387"/>
                  <a:gd name="T2" fmla="*/ 534 w 542"/>
                  <a:gd name="T3" fmla="*/ 363 h 387"/>
                  <a:gd name="T4" fmla="*/ 482 w 542"/>
                  <a:gd name="T5" fmla="*/ 356 h 387"/>
                  <a:gd name="T6" fmla="*/ 511 w 542"/>
                  <a:gd name="T7" fmla="*/ 202 h 387"/>
                  <a:gd name="T8" fmla="*/ 542 w 542"/>
                  <a:gd name="T9" fmla="*/ 354 h 387"/>
                  <a:gd name="T10" fmla="*/ 535 w 542"/>
                  <a:gd name="T11" fmla="*/ 17 h 387"/>
                  <a:gd name="T12" fmla="*/ 465 w 542"/>
                  <a:gd name="T13" fmla="*/ 379 h 387"/>
                  <a:gd name="T14" fmla="*/ 455 w 542"/>
                  <a:gd name="T15" fmla="*/ 386 h 387"/>
                  <a:gd name="T16" fmla="*/ 8 w 542"/>
                  <a:gd name="T17" fmla="*/ 324 h 387"/>
                  <a:gd name="T18" fmla="*/ 1 w 542"/>
                  <a:gd name="T19" fmla="*/ 315 h 387"/>
                  <a:gd name="T20" fmla="*/ 71 w 542"/>
                  <a:gd name="T21" fmla="*/ 8 h 387"/>
                  <a:gd name="T22" fmla="*/ 80 w 542"/>
                  <a:gd name="T23" fmla="*/ 1 h 387"/>
                  <a:gd name="T24" fmla="*/ 528 w 542"/>
                  <a:gd name="T25" fmla="*/ 7 h 387"/>
                  <a:gd name="T26" fmla="*/ 535 w 542"/>
                  <a:gd name="T27" fmla="*/ 17 h 387"/>
                  <a:gd name="T28" fmla="*/ 218 w 542"/>
                  <a:gd name="T29" fmla="*/ 332 h 387"/>
                  <a:gd name="T30" fmla="*/ 210 w 542"/>
                  <a:gd name="T31" fmla="*/ 331 h 387"/>
                  <a:gd name="T32" fmla="*/ 209 w 542"/>
                  <a:gd name="T33" fmla="*/ 337 h 387"/>
                  <a:gd name="T34" fmla="*/ 217 w 542"/>
                  <a:gd name="T35" fmla="*/ 339 h 387"/>
                  <a:gd name="T36" fmla="*/ 218 w 542"/>
                  <a:gd name="T37" fmla="*/ 332 h 387"/>
                  <a:gd name="T38" fmla="*/ 218 w 542"/>
                  <a:gd name="T39" fmla="*/ 331 h 387"/>
                  <a:gd name="T40" fmla="*/ 219 w 542"/>
                  <a:gd name="T41" fmla="*/ 323 h 387"/>
                  <a:gd name="T42" fmla="*/ 211 w 542"/>
                  <a:gd name="T43" fmla="*/ 323 h 387"/>
                  <a:gd name="T44" fmla="*/ 210 w 542"/>
                  <a:gd name="T45" fmla="*/ 330 h 387"/>
                  <a:gd name="T46" fmla="*/ 218 w 542"/>
                  <a:gd name="T47" fmla="*/ 331 h 387"/>
                  <a:gd name="T48" fmla="*/ 230 w 542"/>
                  <a:gd name="T49" fmla="*/ 334 h 387"/>
                  <a:gd name="T50" fmla="*/ 219 w 542"/>
                  <a:gd name="T51" fmla="*/ 332 h 387"/>
                  <a:gd name="T52" fmla="*/ 218 w 542"/>
                  <a:gd name="T53" fmla="*/ 340 h 387"/>
                  <a:gd name="T54" fmla="*/ 229 w 542"/>
                  <a:gd name="T55" fmla="*/ 343 h 387"/>
                  <a:gd name="T56" fmla="*/ 230 w 542"/>
                  <a:gd name="T57" fmla="*/ 334 h 387"/>
                  <a:gd name="T58" fmla="*/ 231 w 542"/>
                  <a:gd name="T59" fmla="*/ 323 h 387"/>
                  <a:gd name="T60" fmla="*/ 220 w 542"/>
                  <a:gd name="T61" fmla="*/ 323 h 387"/>
                  <a:gd name="T62" fmla="*/ 219 w 542"/>
                  <a:gd name="T63" fmla="*/ 331 h 387"/>
                  <a:gd name="T64" fmla="*/ 230 w 542"/>
                  <a:gd name="T65" fmla="*/ 332 h 387"/>
                  <a:gd name="T66" fmla="*/ 231 w 542"/>
                  <a:gd name="T67" fmla="*/ 323 h 387"/>
                  <a:gd name="T68" fmla="*/ 484 w 542"/>
                  <a:gd name="T69" fmla="*/ 42 h 387"/>
                  <a:gd name="T70" fmla="*/ 100 w 542"/>
                  <a:gd name="T71" fmla="*/ 34 h 387"/>
                  <a:gd name="T72" fmla="*/ 93 w 542"/>
                  <a:gd name="T73" fmla="*/ 39 h 387"/>
                  <a:gd name="T74" fmla="*/ 36 w 542"/>
                  <a:gd name="T75" fmla="*/ 283 h 387"/>
                  <a:gd name="T76" fmla="*/ 41 w 542"/>
                  <a:gd name="T77" fmla="*/ 290 h 387"/>
                  <a:gd name="T78" fmla="*/ 430 w 542"/>
                  <a:gd name="T79" fmla="*/ 337 h 387"/>
                  <a:gd name="T80" fmla="*/ 437 w 542"/>
                  <a:gd name="T81" fmla="*/ 332 h 387"/>
                  <a:gd name="T82" fmla="*/ 489 w 542"/>
                  <a:gd name="T83" fmla="*/ 50 h 387"/>
                  <a:gd name="T84" fmla="*/ 484 w 542"/>
                  <a:gd name="T85" fmla="*/ 4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2" h="387">
                    <a:moveTo>
                      <a:pt x="542" y="354"/>
                    </a:moveTo>
                    <a:cubicBezTo>
                      <a:pt x="542" y="359"/>
                      <a:pt x="538" y="363"/>
                      <a:pt x="534" y="363"/>
                    </a:cubicBezTo>
                    <a:cubicBezTo>
                      <a:pt x="482" y="356"/>
                      <a:pt x="482" y="356"/>
                      <a:pt x="482" y="356"/>
                    </a:cubicBezTo>
                    <a:cubicBezTo>
                      <a:pt x="511" y="202"/>
                      <a:pt x="511" y="202"/>
                      <a:pt x="511" y="202"/>
                    </a:cubicBezTo>
                    <a:lnTo>
                      <a:pt x="542" y="354"/>
                    </a:lnTo>
                    <a:close/>
                    <a:moveTo>
                      <a:pt x="535" y="17"/>
                    </a:moveTo>
                    <a:cubicBezTo>
                      <a:pt x="465" y="379"/>
                      <a:pt x="465" y="379"/>
                      <a:pt x="465" y="379"/>
                    </a:cubicBezTo>
                    <a:cubicBezTo>
                      <a:pt x="464" y="384"/>
                      <a:pt x="460" y="387"/>
                      <a:pt x="455" y="386"/>
                    </a:cubicBezTo>
                    <a:cubicBezTo>
                      <a:pt x="8" y="324"/>
                      <a:pt x="8" y="324"/>
                      <a:pt x="8" y="324"/>
                    </a:cubicBezTo>
                    <a:cubicBezTo>
                      <a:pt x="3" y="324"/>
                      <a:pt x="0" y="319"/>
                      <a:pt x="1" y="315"/>
                    </a:cubicBezTo>
                    <a:cubicBezTo>
                      <a:pt x="71" y="8"/>
                      <a:pt x="71" y="8"/>
                      <a:pt x="71" y="8"/>
                    </a:cubicBezTo>
                    <a:cubicBezTo>
                      <a:pt x="71" y="3"/>
                      <a:pt x="76" y="0"/>
                      <a:pt x="80" y="1"/>
                    </a:cubicBezTo>
                    <a:cubicBezTo>
                      <a:pt x="528" y="7"/>
                      <a:pt x="528" y="7"/>
                      <a:pt x="528" y="7"/>
                    </a:cubicBezTo>
                    <a:cubicBezTo>
                      <a:pt x="533" y="8"/>
                      <a:pt x="536" y="12"/>
                      <a:pt x="535" y="17"/>
                    </a:cubicBezTo>
                    <a:close/>
                    <a:moveTo>
                      <a:pt x="218" y="332"/>
                    </a:moveTo>
                    <a:cubicBezTo>
                      <a:pt x="210" y="331"/>
                      <a:pt x="210" y="331"/>
                      <a:pt x="210" y="331"/>
                    </a:cubicBezTo>
                    <a:cubicBezTo>
                      <a:pt x="209" y="337"/>
                      <a:pt x="209" y="337"/>
                      <a:pt x="209" y="337"/>
                    </a:cubicBezTo>
                    <a:cubicBezTo>
                      <a:pt x="217" y="339"/>
                      <a:pt x="217" y="339"/>
                      <a:pt x="217" y="339"/>
                    </a:cubicBezTo>
                    <a:lnTo>
                      <a:pt x="218" y="332"/>
                    </a:lnTo>
                    <a:close/>
                    <a:moveTo>
                      <a:pt x="218" y="331"/>
                    </a:moveTo>
                    <a:cubicBezTo>
                      <a:pt x="219" y="323"/>
                      <a:pt x="219" y="323"/>
                      <a:pt x="219" y="323"/>
                    </a:cubicBezTo>
                    <a:cubicBezTo>
                      <a:pt x="211" y="323"/>
                      <a:pt x="211" y="323"/>
                      <a:pt x="211" y="323"/>
                    </a:cubicBezTo>
                    <a:cubicBezTo>
                      <a:pt x="210" y="330"/>
                      <a:pt x="210" y="330"/>
                      <a:pt x="210" y="330"/>
                    </a:cubicBezTo>
                    <a:lnTo>
                      <a:pt x="218" y="331"/>
                    </a:lnTo>
                    <a:close/>
                    <a:moveTo>
                      <a:pt x="230" y="334"/>
                    </a:moveTo>
                    <a:cubicBezTo>
                      <a:pt x="219" y="332"/>
                      <a:pt x="219" y="332"/>
                      <a:pt x="219" y="332"/>
                    </a:cubicBezTo>
                    <a:cubicBezTo>
                      <a:pt x="218" y="340"/>
                      <a:pt x="218" y="340"/>
                      <a:pt x="218" y="340"/>
                    </a:cubicBezTo>
                    <a:cubicBezTo>
                      <a:pt x="229" y="343"/>
                      <a:pt x="229" y="343"/>
                      <a:pt x="229" y="343"/>
                    </a:cubicBezTo>
                    <a:lnTo>
                      <a:pt x="230" y="334"/>
                    </a:lnTo>
                    <a:close/>
                    <a:moveTo>
                      <a:pt x="231" y="323"/>
                    </a:moveTo>
                    <a:cubicBezTo>
                      <a:pt x="220" y="323"/>
                      <a:pt x="220" y="323"/>
                      <a:pt x="220" y="323"/>
                    </a:cubicBezTo>
                    <a:cubicBezTo>
                      <a:pt x="219" y="331"/>
                      <a:pt x="219" y="331"/>
                      <a:pt x="219" y="331"/>
                    </a:cubicBezTo>
                    <a:cubicBezTo>
                      <a:pt x="230" y="332"/>
                      <a:pt x="230" y="332"/>
                      <a:pt x="230" y="332"/>
                    </a:cubicBezTo>
                    <a:lnTo>
                      <a:pt x="231" y="323"/>
                    </a:lnTo>
                    <a:close/>
                    <a:moveTo>
                      <a:pt x="484" y="42"/>
                    </a:moveTo>
                    <a:cubicBezTo>
                      <a:pt x="100" y="34"/>
                      <a:pt x="100" y="34"/>
                      <a:pt x="100" y="34"/>
                    </a:cubicBezTo>
                    <a:cubicBezTo>
                      <a:pt x="97" y="33"/>
                      <a:pt x="93" y="36"/>
                      <a:pt x="93" y="39"/>
                    </a:cubicBezTo>
                    <a:cubicBezTo>
                      <a:pt x="36" y="283"/>
                      <a:pt x="36" y="283"/>
                      <a:pt x="36" y="283"/>
                    </a:cubicBezTo>
                    <a:cubicBezTo>
                      <a:pt x="35" y="286"/>
                      <a:pt x="38" y="290"/>
                      <a:pt x="41" y="290"/>
                    </a:cubicBezTo>
                    <a:cubicBezTo>
                      <a:pt x="430" y="337"/>
                      <a:pt x="430" y="337"/>
                      <a:pt x="430" y="337"/>
                    </a:cubicBezTo>
                    <a:cubicBezTo>
                      <a:pt x="433" y="338"/>
                      <a:pt x="437" y="336"/>
                      <a:pt x="437" y="332"/>
                    </a:cubicBezTo>
                    <a:cubicBezTo>
                      <a:pt x="489" y="50"/>
                      <a:pt x="489" y="50"/>
                      <a:pt x="489" y="50"/>
                    </a:cubicBezTo>
                    <a:cubicBezTo>
                      <a:pt x="489" y="46"/>
                      <a:pt x="487" y="43"/>
                      <a:pt x="484" y="42"/>
                    </a:cubicBezTo>
                    <a:close/>
                  </a:path>
                </a:pathLst>
              </a:custGeom>
              <a:solidFill>
                <a:schemeClr val="accent1">
                  <a:lumMod val="20000"/>
                  <a:lumOff val="80000"/>
                </a:schemeClr>
              </a:solidFill>
              <a:ln>
                <a:noFill/>
              </a:ln>
            </p:spPr>
            <p:txBody>
              <a:bodyPr/>
              <a:lstStyle/>
              <a:p>
                <a:pPr defTabSz="672166">
                  <a:defRPr/>
                </a:pPr>
                <a:endParaRPr lang="en-US" sz="1322" kern="0" dirty="0">
                  <a:solidFill>
                    <a:srgbClr val="737373"/>
                  </a:solidFill>
                </a:endParaRPr>
              </a:p>
            </p:txBody>
          </p:sp>
        </p:grpSp>
        <p:sp>
          <p:nvSpPr>
            <p:cNvPr id="80" name="Right Arrow 79"/>
            <p:cNvSpPr/>
            <p:nvPr/>
          </p:nvSpPr>
          <p:spPr bwMode="auto">
            <a:xfrm>
              <a:off x="7657575" y="5574291"/>
              <a:ext cx="1255024" cy="630117"/>
            </a:xfrm>
            <a:prstGeom prst="rightArrow">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81" name="Group 80"/>
            <p:cNvGrpSpPr/>
            <p:nvPr/>
          </p:nvGrpSpPr>
          <p:grpSpPr>
            <a:xfrm>
              <a:off x="10157302" y="5209130"/>
              <a:ext cx="2034697" cy="1481008"/>
              <a:chOff x="1673123" y="4901554"/>
              <a:chExt cx="2034697" cy="1481008"/>
            </a:xfrm>
          </p:grpSpPr>
          <p:sp>
            <p:nvSpPr>
              <p:cNvPr id="82" name="TextBox 81"/>
              <p:cNvSpPr txBox="1"/>
              <p:nvPr/>
            </p:nvSpPr>
            <p:spPr>
              <a:xfrm>
                <a:off x="2137135" y="5214778"/>
                <a:ext cx="1570685" cy="1167784"/>
              </a:xfrm>
              <a:prstGeom prst="rect">
                <a:avLst/>
              </a:prstGeom>
              <a:noFill/>
            </p:spPr>
            <p:txBody>
              <a:bodyPr wrap="square" rtlCol="0">
                <a:spAutoFit/>
              </a:bodyPr>
              <a:lstStyle>
                <a:defPPr>
                  <a:defRPr lang="en-US"/>
                </a:defPPr>
                <a:lvl1pPr>
                  <a:defRPr sz="1400"/>
                </a:lvl1pPr>
              </a:lstStyle>
              <a:p>
                <a:pPr defTabSz="914367"/>
                <a:r>
                  <a:rPr lang="en-US" dirty="0">
                    <a:solidFill>
                      <a:srgbClr val="737373"/>
                    </a:solidFill>
                  </a:rPr>
                  <a:t>Apps deployed to organizational users via method chosen by IT Purchaser</a:t>
                </a:r>
              </a:p>
            </p:txBody>
          </p:sp>
          <p:sp>
            <p:nvSpPr>
              <p:cNvPr id="83" name="TextBox 82"/>
              <p:cNvSpPr txBox="1"/>
              <p:nvPr/>
            </p:nvSpPr>
            <p:spPr>
              <a:xfrm>
                <a:off x="1673123" y="4901554"/>
                <a:ext cx="723596" cy="1206500"/>
              </a:xfrm>
              <a:prstGeom prst="rect">
                <a:avLst/>
              </a:prstGeom>
              <a:noFill/>
            </p:spPr>
            <p:txBody>
              <a:bodyPr wrap="none" lIns="182854" tIns="146284" rIns="182854" bIns="146284" rtlCol="0" anchor="ctr">
                <a:noAutofit/>
              </a:bodyPr>
              <a:lstStyle/>
              <a:p>
                <a:pPr defTabSz="914367">
                  <a:lnSpc>
                    <a:spcPct val="90000"/>
                  </a:lnSpc>
                  <a:spcAft>
                    <a:spcPts val="600"/>
                  </a:spcAft>
                </a:pPr>
                <a:r>
                  <a:rPr lang="en-US" sz="3600" b="1" dirty="0">
                    <a:gradFill>
                      <a:gsLst>
                        <a:gs pos="2917">
                          <a:srgbClr val="737373"/>
                        </a:gs>
                        <a:gs pos="30000">
                          <a:srgbClr val="737373"/>
                        </a:gs>
                      </a:gsLst>
                      <a:lin ang="5400000" scaled="0"/>
                    </a:gradFill>
                  </a:rPr>
                  <a:t>4</a:t>
                </a:r>
              </a:p>
            </p:txBody>
          </p:sp>
        </p:grpSp>
      </p:grpSp>
      <p:grpSp>
        <p:nvGrpSpPr>
          <p:cNvPr id="84" name="Group 83"/>
          <p:cNvGrpSpPr/>
          <p:nvPr/>
        </p:nvGrpSpPr>
        <p:grpSpPr>
          <a:xfrm>
            <a:off x="190083" y="2748531"/>
            <a:ext cx="3480942" cy="1206329"/>
            <a:chOff x="1520037" y="4901554"/>
            <a:chExt cx="3109897" cy="1206500"/>
          </a:xfrm>
        </p:grpSpPr>
        <p:sp>
          <p:nvSpPr>
            <p:cNvPr id="85" name="TextBox 84"/>
            <p:cNvSpPr txBox="1"/>
            <p:nvPr/>
          </p:nvSpPr>
          <p:spPr>
            <a:xfrm>
              <a:off x="2137137" y="5214778"/>
              <a:ext cx="2492797" cy="738769"/>
            </a:xfrm>
            <a:prstGeom prst="rect">
              <a:avLst/>
            </a:prstGeom>
            <a:noFill/>
          </p:spPr>
          <p:txBody>
            <a:bodyPr wrap="square" rtlCol="0">
              <a:spAutoFit/>
            </a:bodyPr>
            <a:lstStyle>
              <a:defPPr>
                <a:defRPr lang="en-US"/>
              </a:defPPr>
              <a:lvl1pPr>
                <a:defRPr sz="1400"/>
              </a:lvl1pPr>
            </a:lstStyle>
            <a:p>
              <a:pPr defTabSz="914367"/>
              <a:r>
                <a:rPr lang="en-US" dirty="0">
                  <a:solidFill>
                    <a:srgbClr val="737373"/>
                  </a:solidFill>
                </a:rPr>
                <a:t>IT Developer or ISV may choose to publish to organizations  (authorization required)</a:t>
              </a:r>
            </a:p>
          </p:txBody>
        </p:sp>
        <p:sp>
          <p:nvSpPr>
            <p:cNvPr id="86" name="TextBox 85"/>
            <p:cNvSpPr txBox="1"/>
            <p:nvPr/>
          </p:nvSpPr>
          <p:spPr>
            <a:xfrm>
              <a:off x="1520037" y="4901554"/>
              <a:ext cx="876684" cy="1206500"/>
            </a:xfrm>
            <a:prstGeom prst="rect">
              <a:avLst/>
            </a:prstGeom>
            <a:noFill/>
          </p:spPr>
          <p:txBody>
            <a:bodyPr wrap="none" lIns="182854" tIns="146284" rIns="182854" bIns="146284" rtlCol="0" anchor="ctr">
              <a:noAutofit/>
            </a:bodyPr>
            <a:lstStyle/>
            <a:p>
              <a:pPr defTabSz="914367">
                <a:lnSpc>
                  <a:spcPct val="90000"/>
                </a:lnSpc>
                <a:spcAft>
                  <a:spcPts val="600"/>
                </a:spcAft>
              </a:pPr>
              <a:r>
                <a:rPr lang="en-US" sz="3600" b="1" dirty="0">
                  <a:gradFill>
                    <a:gsLst>
                      <a:gs pos="2917">
                        <a:srgbClr val="737373"/>
                      </a:gs>
                      <a:gs pos="30000">
                        <a:srgbClr val="737373"/>
                      </a:gs>
                    </a:gsLst>
                    <a:lin ang="5400000" scaled="0"/>
                  </a:gradFill>
                </a:rPr>
                <a:t>1a</a:t>
              </a:r>
            </a:p>
          </p:txBody>
        </p:sp>
      </p:grpSp>
      <p:grpSp>
        <p:nvGrpSpPr>
          <p:cNvPr id="37" name="Group 36"/>
          <p:cNvGrpSpPr/>
          <p:nvPr/>
        </p:nvGrpSpPr>
        <p:grpSpPr>
          <a:xfrm>
            <a:off x="514303" y="963832"/>
            <a:ext cx="4699802" cy="2032976"/>
            <a:chOff x="513510" y="1213949"/>
            <a:chExt cx="4700469" cy="2033264"/>
          </a:xfrm>
        </p:grpSpPr>
        <p:sp>
          <p:nvSpPr>
            <p:cNvPr id="21" name="Right Arrow 20"/>
            <p:cNvSpPr/>
            <p:nvPr/>
          </p:nvSpPr>
          <p:spPr bwMode="auto">
            <a:xfrm>
              <a:off x="1775921" y="2373454"/>
              <a:ext cx="1292520" cy="630117"/>
            </a:xfrm>
            <a:prstGeom prst="rightArrow">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14" name="TextBox 13"/>
            <p:cNvSpPr txBox="1"/>
            <p:nvPr/>
          </p:nvSpPr>
          <p:spPr>
            <a:xfrm>
              <a:off x="1840188" y="1552319"/>
              <a:ext cx="2017464" cy="736883"/>
            </a:xfrm>
            <a:prstGeom prst="rect">
              <a:avLst/>
            </a:prstGeom>
            <a:noFill/>
          </p:spPr>
          <p:txBody>
            <a:bodyPr wrap="square" rtlCol="0">
              <a:spAutoFit/>
            </a:bodyPr>
            <a:lstStyle/>
            <a:p>
              <a:pPr defTabSz="914367"/>
              <a:r>
                <a:rPr lang="en-US" sz="1400" dirty="0">
                  <a:solidFill>
                    <a:srgbClr val="737373"/>
                  </a:solidFill>
                </a:rPr>
                <a:t>ISV logs into Windows Dev Center and submits app</a:t>
              </a:r>
            </a:p>
          </p:txBody>
        </p:sp>
        <p:sp>
          <p:nvSpPr>
            <p:cNvPr id="30" name="TextBox 29"/>
            <p:cNvSpPr txBox="1"/>
            <p:nvPr/>
          </p:nvSpPr>
          <p:spPr>
            <a:xfrm>
              <a:off x="1402427" y="1213949"/>
              <a:ext cx="723596" cy="1206500"/>
            </a:xfrm>
            <a:prstGeom prst="rect">
              <a:avLst/>
            </a:prstGeom>
            <a:noFill/>
          </p:spPr>
          <p:txBody>
            <a:bodyPr wrap="none" lIns="182854" tIns="146284" rIns="182854" bIns="146284" rtlCol="0" anchor="ctr">
              <a:noAutofit/>
            </a:bodyPr>
            <a:lstStyle/>
            <a:p>
              <a:pPr defTabSz="914367">
                <a:lnSpc>
                  <a:spcPct val="90000"/>
                </a:lnSpc>
                <a:spcAft>
                  <a:spcPts val="600"/>
                </a:spcAft>
              </a:pPr>
              <a:r>
                <a:rPr lang="en-US" sz="3600" b="1" dirty="0">
                  <a:gradFill>
                    <a:gsLst>
                      <a:gs pos="2917">
                        <a:srgbClr val="737373"/>
                      </a:gs>
                      <a:gs pos="30000">
                        <a:srgbClr val="737373"/>
                      </a:gs>
                    </a:gsLst>
                    <a:lin ang="5400000" scaled="0"/>
                  </a:gradFill>
                </a:rPr>
                <a:t>1</a:t>
              </a:r>
            </a:p>
          </p:txBody>
        </p:sp>
        <p:grpSp>
          <p:nvGrpSpPr>
            <p:cNvPr id="19" name="Group 18"/>
            <p:cNvGrpSpPr/>
            <p:nvPr/>
          </p:nvGrpSpPr>
          <p:grpSpPr>
            <a:xfrm>
              <a:off x="513510" y="1958968"/>
              <a:ext cx="1288245" cy="1288245"/>
              <a:chOff x="788035" y="2923994"/>
              <a:chExt cx="1572078" cy="1572078"/>
            </a:xfrm>
          </p:grpSpPr>
          <p:sp>
            <p:nvSpPr>
              <p:cNvPr id="15" name="Oval 14"/>
              <p:cNvSpPr/>
              <p:nvPr/>
            </p:nvSpPr>
            <p:spPr bwMode="auto">
              <a:xfrm>
                <a:off x="914400" y="3050359"/>
                <a:ext cx="1319349" cy="1319349"/>
              </a:xfrm>
              <a:prstGeom prst="ellipse">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16" name="Group 15"/>
              <p:cNvGrpSpPr/>
              <p:nvPr/>
            </p:nvGrpSpPr>
            <p:grpSpPr>
              <a:xfrm>
                <a:off x="1390463" y="3234770"/>
                <a:ext cx="367222" cy="950526"/>
                <a:chOff x="628985" y="2321826"/>
                <a:chExt cx="256747" cy="664570"/>
              </a:xfrm>
            </p:grpSpPr>
            <p:sp>
              <p:nvSpPr>
                <p:cNvPr id="17" name="Freeform 16"/>
                <p:cNvSpPr>
                  <a:spLocks/>
                </p:cNvSpPr>
                <p:nvPr/>
              </p:nvSpPr>
              <p:spPr bwMode="black">
                <a:xfrm>
                  <a:off x="628985" y="2444921"/>
                  <a:ext cx="256747" cy="541475"/>
                </a:xfrm>
                <a:custGeom>
                  <a:avLst/>
                  <a:gdLst>
                    <a:gd name="connsiteX0" fmla="*/ 132681 w 481231"/>
                    <a:gd name="connsiteY0" fmla="*/ 0 h 1014908"/>
                    <a:gd name="connsiteX1" fmla="*/ 233104 w 481231"/>
                    <a:gd name="connsiteY1" fmla="*/ 0 h 1014908"/>
                    <a:gd name="connsiteX2" fmla="*/ 248127 w 481231"/>
                    <a:gd name="connsiteY2" fmla="*/ 0 h 1014908"/>
                    <a:gd name="connsiteX3" fmla="*/ 348550 w 481231"/>
                    <a:gd name="connsiteY3" fmla="*/ 0 h 1014908"/>
                    <a:gd name="connsiteX4" fmla="*/ 481231 w 481231"/>
                    <a:gd name="connsiteY4" fmla="*/ 131735 h 1014908"/>
                    <a:gd name="connsiteX5" fmla="*/ 481231 w 481231"/>
                    <a:gd name="connsiteY5" fmla="*/ 449300 h 1014908"/>
                    <a:gd name="connsiteX6" fmla="*/ 436716 w 481231"/>
                    <a:gd name="connsiteY6" fmla="*/ 494565 h 1014908"/>
                    <a:gd name="connsiteX7" fmla="*/ 392246 w 481231"/>
                    <a:gd name="connsiteY7" fmla="*/ 449300 h 1014908"/>
                    <a:gd name="connsiteX8" fmla="*/ 392246 w 481231"/>
                    <a:gd name="connsiteY8" fmla="*/ 162385 h 1014908"/>
                    <a:gd name="connsiteX9" fmla="*/ 368784 w 481231"/>
                    <a:gd name="connsiteY9" fmla="*/ 162385 h 1014908"/>
                    <a:gd name="connsiteX10" fmla="*/ 368784 w 481231"/>
                    <a:gd name="connsiteY10" fmla="*/ 955130 h 1014908"/>
                    <a:gd name="connsiteX11" fmla="*/ 308081 w 481231"/>
                    <a:gd name="connsiteY11" fmla="*/ 1014908 h 1014908"/>
                    <a:gd name="connsiteX12" fmla="*/ 248198 w 481231"/>
                    <a:gd name="connsiteY12" fmla="*/ 955130 h 1014908"/>
                    <a:gd name="connsiteX13" fmla="*/ 248198 w 481231"/>
                    <a:gd name="connsiteY13" fmla="*/ 496899 h 1014908"/>
                    <a:gd name="connsiteX14" fmla="*/ 248127 w 481231"/>
                    <a:gd name="connsiteY14" fmla="*/ 496899 h 1014908"/>
                    <a:gd name="connsiteX15" fmla="*/ 233104 w 481231"/>
                    <a:gd name="connsiteY15" fmla="*/ 496899 h 1014908"/>
                    <a:gd name="connsiteX16" fmla="*/ 233033 w 481231"/>
                    <a:gd name="connsiteY16" fmla="*/ 496899 h 1014908"/>
                    <a:gd name="connsiteX17" fmla="*/ 233033 w 481231"/>
                    <a:gd name="connsiteY17" fmla="*/ 955130 h 1014908"/>
                    <a:gd name="connsiteX18" fmla="*/ 173150 w 481231"/>
                    <a:gd name="connsiteY18" fmla="*/ 1014908 h 1014908"/>
                    <a:gd name="connsiteX19" fmla="*/ 112447 w 481231"/>
                    <a:gd name="connsiteY19" fmla="*/ 955130 h 1014908"/>
                    <a:gd name="connsiteX20" fmla="*/ 112447 w 481231"/>
                    <a:gd name="connsiteY20" fmla="*/ 162385 h 1014908"/>
                    <a:gd name="connsiteX21" fmla="*/ 88985 w 481231"/>
                    <a:gd name="connsiteY21" fmla="*/ 162385 h 1014908"/>
                    <a:gd name="connsiteX22" fmla="*/ 88985 w 481231"/>
                    <a:gd name="connsiteY22" fmla="*/ 449300 h 1014908"/>
                    <a:gd name="connsiteX23" fmla="*/ 44515 w 481231"/>
                    <a:gd name="connsiteY23" fmla="*/ 494565 h 1014908"/>
                    <a:gd name="connsiteX24" fmla="*/ 0 w 481231"/>
                    <a:gd name="connsiteY24" fmla="*/ 449300 h 1014908"/>
                    <a:gd name="connsiteX25" fmla="*/ 0 w 481231"/>
                    <a:gd name="connsiteY25" fmla="*/ 131735 h 1014908"/>
                    <a:gd name="connsiteX26" fmla="*/ 132681 w 481231"/>
                    <a:gd name="connsiteY26" fmla="*/ 0 h 101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231" h="1014908">
                      <a:moveTo>
                        <a:pt x="132681" y="0"/>
                      </a:moveTo>
                      <a:lnTo>
                        <a:pt x="233104" y="0"/>
                      </a:lnTo>
                      <a:lnTo>
                        <a:pt x="248127" y="0"/>
                      </a:lnTo>
                      <a:lnTo>
                        <a:pt x="348550" y="0"/>
                      </a:lnTo>
                      <a:cubicBezTo>
                        <a:pt x="422165" y="0"/>
                        <a:pt x="481231" y="58966"/>
                        <a:pt x="481231" y="131735"/>
                      </a:cubicBezTo>
                      <a:lnTo>
                        <a:pt x="481231" y="449300"/>
                      </a:lnTo>
                      <a:cubicBezTo>
                        <a:pt x="481231" y="474368"/>
                        <a:pt x="460997" y="494565"/>
                        <a:pt x="436716" y="494565"/>
                      </a:cubicBezTo>
                      <a:cubicBezTo>
                        <a:pt x="411662" y="494565"/>
                        <a:pt x="392246" y="474368"/>
                        <a:pt x="392246" y="449300"/>
                      </a:cubicBezTo>
                      <a:lnTo>
                        <a:pt x="392246" y="162385"/>
                      </a:lnTo>
                      <a:lnTo>
                        <a:pt x="368784" y="162385"/>
                      </a:lnTo>
                      <a:lnTo>
                        <a:pt x="368784" y="955130"/>
                      </a:lnTo>
                      <a:cubicBezTo>
                        <a:pt x="368784" y="988216"/>
                        <a:pt x="341275" y="1014908"/>
                        <a:pt x="308081" y="1014908"/>
                      </a:cubicBezTo>
                      <a:cubicBezTo>
                        <a:pt x="274934" y="1014908"/>
                        <a:pt x="248198" y="988216"/>
                        <a:pt x="248198" y="955130"/>
                      </a:cubicBezTo>
                      <a:lnTo>
                        <a:pt x="248198" y="496899"/>
                      </a:lnTo>
                      <a:lnTo>
                        <a:pt x="248127" y="496899"/>
                      </a:lnTo>
                      <a:lnTo>
                        <a:pt x="233104" y="496899"/>
                      </a:lnTo>
                      <a:lnTo>
                        <a:pt x="233033" y="496899"/>
                      </a:lnTo>
                      <a:lnTo>
                        <a:pt x="233033" y="955130"/>
                      </a:lnTo>
                      <a:cubicBezTo>
                        <a:pt x="233033" y="988216"/>
                        <a:pt x="206297" y="1014908"/>
                        <a:pt x="173150" y="1014908"/>
                      </a:cubicBezTo>
                      <a:cubicBezTo>
                        <a:pt x="139956" y="1014908"/>
                        <a:pt x="112447" y="988216"/>
                        <a:pt x="112447" y="955130"/>
                      </a:cubicBezTo>
                      <a:lnTo>
                        <a:pt x="112447" y="162385"/>
                      </a:lnTo>
                      <a:lnTo>
                        <a:pt x="88985" y="162385"/>
                      </a:lnTo>
                      <a:lnTo>
                        <a:pt x="88985" y="449300"/>
                      </a:lnTo>
                      <a:cubicBezTo>
                        <a:pt x="88985" y="474368"/>
                        <a:pt x="69569" y="494565"/>
                        <a:pt x="44515" y="494565"/>
                      </a:cubicBezTo>
                      <a:cubicBezTo>
                        <a:pt x="20234" y="494565"/>
                        <a:pt x="0" y="474368"/>
                        <a:pt x="0" y="449300"/>
                      </a:cubicBezTo>
                      <a:lnTo>
                        <a:pt x="0" y="131735"/>
                      </a:lnTo>
                      <a:cubicBezTo>
                        <a:pt x="0" y="58966"/>
                        <a:pt x="59066" y="0"/>
                        <a:pt x="132681" y="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noAutofit/>
                </a:bodyPr>
                <a:lstStyle/>
                <a:p>
                  <a:pPr defTabSz="914367"/>
                  <a:endParaRPr lang="en-US" sz="1600">
                    <a:solidFill>
                      <a:srgbClr val="737373"/>
                    </a:solidFill>
                  </a:endParaRPr>
                </a:p>
              </p:txBody>
            </p:sp>
            <p:sp>
              <p:nvSpPr>
                <p:cNvPr id="18" name="Oval 38"/>
                <p:cNvSpPr>
                  <a:spLocks noChangeArrowheads="1"/>
                </p:cNvSpPr>
                <p:nvPr/>
              </p:nvSpPr>
              <p:spPr bwMode="black">
                <a:xfrm>
                  <a:off x="703124" y="2321826"/>
                  <a:ext cx="108470" cy="10990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sz="1600">
                    <a:solidFill>
                      <a:srgbClr val="737373"/>
                    </a:solidFill>
                  </a:endParaRPr>
                </a:p>
              </p:txBody>
            </p:sp>
          </p:grpSp>
          <p:sp>
            <p:nvSpPr>
              <p:cNvPr id="20" name="Donut 19"/>
              <p:cNvSpPr/>
              <p:nvPr/>
            </p:nvSpPr>
            <p:spPr bwMode="auto">
              <a:xfrm>
                <a:off x="788035" y="2923994"/>
                <a:ext cx="1572078" cy="1572078"/>
              </a:xfrm>
              <a:prstGeom prst="donut">
                <a:avLst>
                  <a:gd name="adj" fmla="val 5519"/>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grpSp>
        <p:grpSp>
          <p:nvGrpSpPr>
            <p:cNvPr id="51" name="Group 50"/>
            <p:cNvGrpSpPr>
              <a:grpSpLocks noChangeAspect="1"/>
            </p:cNvGrpSpPr>
            <p:nvPr/>
          </p:nvGrpSpPr>
          <p:grpSpPr bwMode="black">
            <a:xfrm>
              <a:off x="1125147" y="2532438"/>
              <a:ext cx="413380" cy="310723"/>
              <a:chOff x="881613" y="4219128"/>
              <a:chExt cx="478309" cy="370028"/>
            </a:xfrm>
            <a:solidFill>
              <a:schemeClr val="tx1"/>
            </a:solidFill>
          </p:grpSpPr>
          <p:sp>
            <p:nvSpPr>
              <p:cNvPr id="52" name="Freeform 79"/>
              <p:cNvSpPr>
                <a:spLocks/>
              </p:cNvSpPr>
              <p:nvPr/>
            </p:nvSpPr>
            <p:spPr bwMode="black">
              <a:xfrm>
                <a:off x="881613" y="4410763"/>
                <a:ext cx="478309" cy="178393"/>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solidFill>
                <a:schemeClr val="accent1">
                  <a:lumMod val="40000"/>
                  <a:lumOff val="60000"/>
                </a:schemeClr>
              </a:solidFill>
              <a:ln>
                <a:noFill/>
              </a:ln>
            </p:spPr>
            <p:txBody>
              <a:bodyPr vert="horz" wrap="square" lIns="91414" tIns="45706" rIns="91414" bIns="45706" numCol="1" anchor="t" anchorCtr="0" compatLnSpc="1">
                <a:prstTxWarp prst="textNoShape">
                  <a:avLst/>
                </a:prstTxWarp>
              </a:bodyPr>
              <a:lstStyle/>
              <a:p>
                <a:pPr defTabSz="914367"/>
                <a:endParaRPr lang="en-US" sz="1600" dirty="0">
                  <a:solidFill>
                    <a:srgbClr val="737373"/>
                  </a:solidFill>
                </a:endParaRPr>
              </a:p>
            </p:txBody>
          </p:sp>
          <p:sp>
            <p:nvSpPr>
              <p:cNvPr id="53" name="Freeform 80"/>
              <p:cNvSpPr>
                <a:spLocks noEditPoints="1"/>
              </p:cNvSpPr>
              <p:nvPr/>
            </p:nvSpPr>
            <p:spPr bwMode="black">
              <a:xfrm>
                <a:off x="881613" y="4219128"/>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solidFill>
                <a:schemeClr val="accent1">
                  <a:lumMod val="40000"/>
                  <a:lumOff val="60000"/>
                </a:schemeClr>
              </a:solidFill>
              <a:ln>
                <a:noFill/>
              </a:ln>
            </p:spPr>
            <p:txBody>
              <a:bodyPr vert="horz" wrap="square" lIns="91414" tIns="45706" rIns="91414" bIns="45706" numCol="1" anchor="t" anchorCtr="0" compatLnSpc="1">
                <a:prstTxWarp prst="textNoShape">
                  <a:avLst/>
                </a:prstTxWarp>
              </a:bodyPr>
              <a:lstStyle/>
              <a:p>
                <a:pPr defTabSz="914367"/>
                <a:endParaRPr lang="en-US" sz="1600" dirty="0">
                  <a:solidFill>
                    <a:srgbClr val="737373"/>
                  </a:solidFill>
                </a:endParaRPr>
              </a:p>
            </p:txBody>
          </p:sp>
        </p:grpSp>
        <p:sp>
          <p:nvSpPr>
            <p:cNvPr id="69" name="Freeform 68"/>
            <p:cNvSpPr>
              <a:spLocks/>
            </p:cNvSpPr>
            <p:nvPr/>
          </p:nvSpPr>
          <p:spPr bwMode="auto">
            <a:xfrm>
              <a:off x="3121448" y="2078818"/>
              <a:ext cx="2092531" cy="1163815"/>
            </a:xfrm>
            <a:custGeom>
              <a:avLst/>
              <a:gdLst>
                <a:gd name="T0" fmla="*/ 2651 w 3072"/>
                <a:gd name="T1" fmla="*/ 480 h 1761"/>
                <a:gd name="T2" fmla="*/ 2340 w 3072"/>
                <a:gd name="T3" fmla="*/ 221 h 1761"/>
                <a:gd name="T4" fmla="*/ 2212 w 3072"/>
                <a:gd name="T5" fmla="*/ 247 h 1761"/>
                <a:gd name="T6" fmla="*/ 1681 w 3072"/>
                <a:gd name="T7" fmla="*/ 8 h 1761"/>
                <a:gd name="T8" fmla="*/ 749 w 3072"/>
                <a:gd name="T9" fmla="*/ 500 h 1761"/>
                <a:gd name="T10" fmla="*/ 526 w 3072"/>
                <a:gd name="T11" fmla="*/ 659 h 1761"/>
                <a:gd name="T12" fmla="*/ 474 w 3072"/>
                <a:gd name="T13" fmla="*/ 657 h 1761"/>
                <a:gd name="T14" fmla="*/ 15 w 3072"/>
                <a:gd name="T15" fmla="*/ 1069 h 1761"/>
                <a:gd name="T16" fmla="*/ 474 w 3072"/>
                <a:gd name="T17" fmla="*/ 1482 h 1761"/>
                <a:gd name="T18" fmla="*/ 579 w 3072"/>
                <a:gd name="T19" fmla="*/ 1471 h 1761"/>
                <a:gd name="T20" fmla="*/ 776 w 3072"/>
                <a:gd name="T21" fmla="*/ 1526 h 1761"/>
                <a:gd name="T22" fmla="*/ 960 w 3072"/>
                <a:gd name="T23" fmla="*/ 1478 h 1761"/>
                <a:gd name="T24" fmla="*/ 1490 w 3072"/>
                <a:gd name="T25" fmla="*/ 1747 h 1761"/>
                <a:gd name="T26" fmla="*/ 1966 w 3072"/>
                <a:gd name="T27" fmla="*/ 1601 h 1761"/>
                <a:gd name="T28" fmla="*/ 1982 w 3072"/>
                <a:gd name="T29" fmla="*/ 1600 h 1761"/>
                <a:gd name="T30" fmla="*/ 2412 w 3072"/>
                <a:gd name="T31" fmla="*/ 1378 h 1761"/>
                <a:gd name="T32" fmla="*/ 2434 w 3072"/>
                <a:gd name="T33" fmla="*/ 1379 h 1761"/>
                <a:gd name="T34" fmla="*/ 3072 w 3072"/>
                <a:gd name="T35" fmla="*/ 915 h 1761"/>
                <a:gd name="T36" fmla="*/ 2651 w 3072"/>
                <a:gd name="T37" fmla="*/ 480 h 1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72" h="1761">
                  <a:moveTo>
                    <a:pt x="2651" y="480"/>
                  </a:moveTo>
                  <a:cubicBezTo>
                    <a:pt x="2634" y="334"/>
                    <a:pt x="2502" y="221"/>
                    <a:pt x="2340" y="221"/>
                  </a:cubicBezTo>
                  <a:cubicBezTo>
                    <a:pt x="2294" y="221"/>
                    <a:pt x="2251" y="231"/>
                    <a:pt x="2212" y="247"/>
                  </a:cubicBezTo>
                  <a:cubicBezTo>
                    <a:pt x="2135" y="104"/>
                    <a:pt x="1977" y="0"/>
                    <a:pt x="1681" y="8"/>
                  </a:cubicBezTo>
                  <a:cubicBezTo>
                    <a:pt x="1296" y="19"/>
                    <a:pt x="840" y="192"/>
                    <a:pt x="749" y="500"/>
                  </a:cubicBezTo>
                  <a:cubicBezTo>
                    <a:pt x="639" y="521"/>
                    <a:pt x="568" y="580"/>
                    <a:pt x="526" y="659"/>
                  </a:cubicBezTo>
                  <a:cubicBezTo>
                    <a:pt x="509" y="658"/>
                    <a:pt x="492" y="657"/>
                    <a:pt x="474" y="657"/>
                  </a:cubicBezTo>
                  <a:cubicBezTo>
                    <a:pt x="221" y="657"/>
                    <a:pt x="26" y="842"/>
                    <a:pt x="15" y="1069"/>
                  </a:cubicBezTo>
                  <a:cubicBezTo>
                    <a:pt x="0" y="1364"/>
                    <a:pt x="221" y="1482"/>
                    <a:pt x="474" y="1482"/>
                  </a:cubicBezTo>
                  <a:cubicBezTo>
                    <a:pt x="510" y="1482"/>
                    <a:pt x="545" y="1478"/>
                    <a:pt x="579" y="1471"/>
                  </a:cubicBezTo>
                  <a:cubicBezTo>
                    <a:pt x="632" y="1505"/>
                    <a:pt x="701" y="1526"/>
                    <a:pt x="776" y="1526"/>
                  </a:cubicBezTo>
                  <a:cubicBezTo>
                    <a:pt x="845" y="1526"/>
                    <a:pt x="909" y="1508"/>
                    <a:pt x="960" y="1478"/>
                  </a:cubicBezTo>
                  <a:cubicBezTo>
                    <a:pt x="1058" y="1644"/>
                    <a:pt x="1259" y="1761"/>
                    <a:pt x="1490" y="1747"/>
                  </a:cubicBezTo>
                  <a:cubicBezTo>
                    <a:pt x="1733" y="1733"/>
                    <a:pt x="1879" y="1681"/>
                    <a:pt x="1966" y="1601"/>
                  </a:cubicBezTo>
                  <a:cubicBezTo>
                    <a:pt x="1971" y="1601"/>
                    <a:pt x="1976" y="1601"/>
                    <a:pt x="1982" y="1600"/>
                  </a:cubicBezTo>
                  <a:cubicBezTo>
                    <a:pt x="2254" y="1565"/>
                    <a:pt x="2373" y="1495"/>
                    <a:pt x="2412" y="1378"/>
                  </a:cubicBezTo>
                  <a:cubicBezTo>
                    <a:pt x="2419" y="1379"/>
                    <a:pt x="2426" y="1379"/>
                    <a:pt x="2434" y="1379"/>
                  </a:cubicBezTo>
                  <a:cubicBezTo>
                    <a:pt x="2787" y="1379"/>
                    <a:pt x="3072" y="1276"/>
                    <a:pt x="3072" y="915"/>
                  </a:cubicBezTo>
                  <a:cubicBezTo>
                    <a:pt x="3072" y="714"/>
                    <a:pt x="2896" y="544"/>
                    <a:pt x="2651" y="480"/>
                  </a:cubicBezTo>
                </a:path>
              </a:pathLst>
            </a:custGeom>
            <a:solidFill>
              <a:schemeClr val="accent1">
                <a:lumMod val="20000"/>
                <a:lumOff val="80000"/>
              </a:schemeClr>
            </a:solidFill>
            <a:ln w="0">
              <a:noFill/>
              <a:prstDash val="solid"/>
              <a:round/>
              <a:headEnd/>
              <a:tailEnd/>
            </a:ln>
          </p:spPr>
          <p:txBody>
            <a:bodyPr vert="horz" wrap="square" lIns="87867" tIns="182854" rIns="87867" bIns="43934" numCol="1" anchor="ctr" anchorCtr="0" compatLnSpc="1">
              <a:prstTxWarp prst="textNoShape">
                <a:avLst/>
              </a:prstTxWarp>
            </a:bodyPr>
            <a:lstStyle/>
            <a:p>
              <a:pPr algn="ctr" defTabSz="658986">
                <a:lnSpc>
                  <a:spcPct val="80000"/>
                </a:lnSpc>
                <a:defRPr/>
              </a:pPr>
              <a:r>
                <a:rPr lang="en-US" b="1" kern="0" cap="all" spc="-100" dirty="0">
                  <a:solidFill>
                    <a:srgbClr val="0078D7"/>
                  </a:solidFill>
                </a:rPr>
                <a:t>Windows Dev center</a:t>
              </a:r>
            </a:p>
          </p:txBody>
        </p:sp>
      </p:grpSp>
      <p:grpSp>
        <p:nvGrpSpPr>
          <p:cNvPr id="40" name="Group 39"/>
          <p:cNvGrpSpPr/>
          <p:nvPr/>
        </p:nvGrpSpPr>
        <p:grpSpPr>
          <a:xfrm>
            <a:off x="5498384" y="2934284"/>
            <a:ext cx="5378548" cy="1703725"/>
            <a:chOff x="5498296" y="3184682"/>
            <a:chExt cx="5379309" cy="1703967"/>
          </a:xfrm>
        </p:grpSpPr>
        <p:grpSp>
          <p:nvGrpSpPr>
            <p:cNvPr id="64" name="Group 63"/>
            <p:cNvGrpSpPr/>
            <p:nvPr/>
          </p:nvGrpSpPr>
          <p:grpSpPr>
            <a:xfrm>
              <a:off x="7779463" y="3682149"/>
              <a:ext cx="3098142" cy="1206500"/>
              <a:chOff x="4673875" y="5002612"/>
              <a:chExt cx="3098142" cy="1206500"/>
            </a:xfrm>
          </p:grpSpPr>
          <p:sp>
            <p:nvSpPr>
              <p:cNvPr id="12" name="TextBox 11"/>
              <p:cNvSpPr txBox="1"/>
              <p:nvPr/>
            </p:nvSpPr>
            <p:spPr>
              <a:xfrm>
                <a:off x="5156183" y="5331296"/>
                <a:ext cx="2615834" cy="521432"/>
              </a:xfrm>
              <a:prstGeom prst="rect">
                <a:avLst/>
              </a:prstGeom>
              <a:noFill/>
            </p:spPr>
            <p:txBody>
              <a:bodyPr wrap="square" rtlCol="0">
                <a:spAutoFit/>
              </a:bodyPr>
              <a:lstStyle>
                <a:defPPr>
                  <a:defRPr lang="en-US"/>
                </a:defPPr>
                <a:lvl1pPr>
                  <a:defRPr sz="1400"/>
                </a:lvl1pPr>
              </a:lstStyle>
              <a:p>
                <a:pPr defTabSz="914367"/>
                <a:r>
                  <a:rPr lang="en-US" dirty="0">
                    <a:solidFill>
                      <a:srgbClr val="737373"/>
                    </a:solidFill>
                  </a:rPr>
                  <a:t>App also available in </a:t>
                </a:r>
              </a:p>
              <a:p>
                <a:pPr defTabSz="914367"/>
                <a:r>
                  <a:rPr lang="en-US" dirty="0">
                    <a:solidFill>
                      <a:srgbClr val="737373"/>
                    </a:solidFill>
                  </a:rPr>
                  <a:t>Business Store for IT Purchaser</a:t>
                </a:r>
              </a:p>
            </p:txBody>
          </p:sp>
          <p:sp>
            <p:nvSpPr>
              <p:cNvPr id="48" name="TextBox 47"/>
              <p:cNvSpPr txBox="1"/>
              <p:nvPr/>
            </p:nvSpPr>
            <p:spPr>
              <a:xfrm>
                <a:off x="4673875" y="5002612"/>
                <a:ext cx="723596" cy="1206500"/>
              </a:xfrm>
              <a:prstGeom prst="rect">
                <a:avLst/>
              </a:prstGeom>
              <a:noFill/>
            </p:spPr>
            <p:txBody>
              <a:bodyPr wrap="none" lIns="182854" tIns="146284" rIns="182854" bIns="146284" rtlCol="0" anchor="ctr">
                <a:noAutofit/>
              </a:bodyPr>
              <a:lstStyle/>
              <a:p>
                <a:pPr defTabSz="914367">
                  <a:lnSpc>
                    <a:spcPct val="90000"/>
                  </a:lnSpc>
                  <a:spcAft>
                    <a:spcPts val="600"/>
                  </a:spcAft>
                </a:pPr>
                <a:r>
                  <a:rPr lang="en-US" sz="3600" b="1" dirty="0">
                    <a:gradFill>
                      <a:gsLst>
                        <a:gs pos="2917">
                          <a:srgbClr val="737373"/>
                        </a:gs>
                        <a:gs pos="30000">
                          <a:srgbClr val="737373"/>
                        </a:gs>
                      </a:gsLst>
                      <a:lin ang="5400000" scaled="0"/>
                    </a:gradFill>
                  </a:rPr>
                  <a:t>2</a:t>
                </a:r>
              </a:p>
            </p:txBody>
          </p:sp>
        </p:grpSp>
        <p:sp>
          <p:nvSpPr>
            <p:cNvPr id="32" name="Right Arrow 31"/>
            <p:cNvSpPr/>
            <p:nvPr/>
          </p:nvSpPr>
          <p:spPr bwMode="auto">
            <a:xfrm rot="5400000">
              <a:off x="6725660" y="3223197"/>
              <a:ext cx="707147" cy="630117"/>
            </a:xfrm>
            <a:prstGeom prst="rightArrow">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56" name="Freeform 55"/>
            <p:cNvSpPr>
              <a:spLocks/>
            </p:cNvSpPr>
            <p:nvPr/>
          </p:nvSpPr>
          <p:spPr bwMode="auto">
            <a:xfrm>
              <a:off x="5498296" y="3727850"/>
              <a:ext cx="2092531" cy="1086951"/>
            </a:xfrm>
            <a:custGeom>
              <a:avLst/>
              <a:gdLst>
                <a:gd name="T0" fmla="*/ 2651 w 3072"/>
                <a:gd name="T1" fmla="*/ 480 h 1761"/>
                <a:gd name="T2" fmla="*/ 2340 w 3072"/>
                <a:gd name="T3" fmla="*/ 221 h 1761"/>
                <a:gd name="T4" fmla="*/ 2212 w 3072"/>
                <a:gd name="T5" fmla="*/ 247 h 1761"/>
                <a:gd name="T6" fmla="*/ 1681 w 3072"/>
                <a:gd name="T7" fmla="*/ 8 h 1761"/>
                <a:gd name="T8" fmla="*/ 749 w 3072"/>
                <a:gd name="T9" fmla="*/ 500 h 1761"/>
                <a:gd name="T10" fmla="*/ 526 w 3072"/>
                <a:gd name="T11" fmla="*/ 659 h 1761"/>
                <a:gd name="T12" fmla="*/ 474 w 3072"/>
                <a:gd name="T13" fmla="*/ 657 h 1761"/>
                <a:gd name="T14" fmla="*/ 15 w 3072"/>
                <a:gd name="T15" fmla="*/ 1069 h 1761"/>
                <a:gd name="T16" fmla="*/ 474 w 3072"/>
                <a:gd name="T17" fmla="*/ 1482 h 1761"/>
                <a:gd name="T18" fmla="*/ 579 w 3072"/>
                <a:gd name="T19" fmla="*/ 1471 h 1761"/>
                <a:gd name="T20" fmla="*/ 776 w 3072"/>
                <a:gd name="T21" fmla="*/ 1526 h 1761"/>
                <a:gd name="T22" fmla="*/ 960 w 3072"/>
                <a:gd name="T23" fmla="*/ 1478 h 1761"/>
                <a:gd name="T24" fmla="*/ 1490 w 3072"/>
                <a:gd name="T25" fmla="*/ 1747 h 1761"/>
                <a:gd name="T26" fmla="*/ 1966 w 3072"/>
                <a:gd name="T27" fmla="*/ 1601 h 1761"/>
                <a:gd name="T28" fmla="*/ 1982 w 3072"/>
                <a:gd name="T29" fmla="*/ 1600 h 1761"/>
                <a:gd name="T30" fmla="*/ 2412 w 3072"/>
                <a:gd name="T31" fmla="*/ 1378 h 1761"/>
                <a:gd name="T32" fmla="*/ 2434 w 3072"/>
                <a:gd name="T33" fmla="*/ 1379 h 1761"/>
                <a:gd name="T34" fmla="*/ 3072 w 3072"/>
                <a:gd name="T35" fmla="*/ 915 h 1761"/>
                <a:gd name="T36" fmla="*/ 2651 w 3072"/>
                <a:gd name="T37" fmla="*/ 480 h 1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72" h="1761">
                  <a:moveTo>
                    <a:pt x="2651" y="480"/>
                  </a:moveTo>
                  <a:cubicBezTo>
                    <a:pt x="2634" y="334"/>
                    <a:pt x="2502" y="221"/>
                    <a:pt x="2340" y="221"/>
                  </a:cubicBezTo>
                  <a:cubicBezTo>
                    <a:pt x="2294" y="221"/>
                    <a:pt x="2251" y="231"/>
                    <a:pt x="2212" y="247"/>
                  </a:cubicBezTo>
                  <a:cubicBezTo>
                    <a:pt x="2135" y="104"/>
                    <a:pt x="1977" y="0"/>
                    <a:pt x="1681" y="8"/>
                  </a:cubicBezTo>
                  <a:cubicBezTo>
                    <a:pt x="1296" y="19"/>
                    <a:pt x="840" y="192"/>
                    <a:pt x="749" y="500"/>
                  </a:cubicBezTo>
                  <a:cubicBezTo>
                    <a:pt x="639" y="521"/>
                    <a:pt x="568" y="580"/>
                    <a:pt x="526" y="659"/>
                  </a:cubicBezTo>
                  <a:cubicBezTo>
                    <a:pt x="509" y="658"/>
                    <a:pt x="492" y="657"/>
                    <a:pt x="474" y="657"/>
                  </a:cubicBezTo>
                  <a:cubicBezTo>
                    <a:pt x="221" y="657"/>
                    <a:pt x="26" y="842"/>
                    <a:pt x="15" y="1069"/>
                  </a:cubicBezTo>
                  <a:cubicBezTo>
                    <a:pt x="0" y="1364"/>
                    <a:pt x="221" y="1482"/>
                    <a:pt x="474" y="1482"/>
                  </a:cubicBezTo>
                  <a:cubicBezTo>
                    <a:pt x="510" y="1482"/>
                    <a:pt x="545" y="1478"/>
                    <a:pt x="579" y="1471"/>
                  </a:cubicBezTo>
                  <a:cubicBezTo>
                    <a:pt x="632" y="1505"/>
                    <a:pt x="701" y="1526"/>
                    <a:pt x="776" y="1526"/>
                  </a:cubicBezTo>
                  <a:cubicBezTo>
                    <a:pt x="845" y="1526"/>
                    <a:pt x="909" y="1508"/>
                    <a:pt x="960" y="1478"/>
                  </a:cubicBezTo>
                  <a:cubicBezTo>
                    <a:pt x="1058" y="1644"/>
                    <a:pt x="1259" y="1761"/>
                    <a:pt x="1490" y="1747"/>
                  </a:cubicBezTo>
                  <a:cubicBezTo>
                    <a:pt x="1733" y="1733"/>
                    <a:pt x="1879" y="1681"/>
                    <a:pt x="1966" y="1601"/>
                  </a:cubicBezTo>
                  <a:cubicBezTo>
                    <a:pt x="1971" y="1601"/>
                    <a:pt x="1976" y="1601"/>
                    <a:pt x="1982" y="1600"/>
                  </a:cubicBezTo>
                  <a:cubicBezTo>
                    <a:pt x="2254" y="1565"/>
                    <a:pt x="2373" y="1495"/>
                    <a:pt x="2412" y="1378"/>
                  </a:cubicBezTo>
                  <a:cubicBezTo>
                    <a:pt x="2419" y="1379"/>
                    <a:pt x="2426" y="1379"/>
                    <a:pt x="2434" y="1379"/>
                  </a:cubicBezTo>
                  <a:cubicBezTo>
                    <a:pt x="2787" y="1379"/>
                    <a:pt x="3072" y="1276"/>
                    <a:pt x="3072" y="915"/>
                  </a:cubicBezTo>
                  <a:cubicBezTo>
                    <a:pt x="3072" y="714"/>
                    <a:pt x="2896" y="544"/>
                    <a:pt x="2651" y="480"/>
                  </a:cubicBezTo>
                </a:path>
              </a:pathLst>
            </a:custGeom>
            <a:solidFill>
              <a:schemeClr val="accent1">
                <a:lumMod val="20000"/>
                <a:lumOff val="80000"/>
              </a:schemeClr>
            </a:solidFill>
            <a:ln w="0">
              <a:noFill/>
              <a:prstDash val="solid"/>
              <a:round/>
              <a:headEnd/>
              <a:tailEnd/>
            </a:ln>
          </p:spPr>
          <p:txBody>
            <a:bodyPr vert="horz" wrap="square" lIns="87867" tIns="182854" rIns="87867" bIns="43934" numCol="1" anchor="ctr" anchorCtr="0" compatLnSpc="1">
              <a:prstTxWarp prst="textNoShape">
                <a:avLst/>
              </a:prstTxWarp>
            </a:bodyPr>
            <a:lstStyle/>
            <a:p>
              <a:pPr algn="ctr" defTabSz="658986">
                <a:lnSpc>
                  <a:spcPct val="80000"/>
                </a:lnSpc>
                <a:defRPr/>
              </a:pPr>
              <a:r>
                <a:rPr lang="en-US" b="1" kern="0" cap="all" spc="-100" dirty="0">
                  <a:solidFill>
                    <a:srgbClr val="0078D7"/>
                  </a:solidFill>
                </a:rPr>
                <a:t>Business</a:t>
              </a:r>
            </a:p>
            <a:p>
              <a:pPr algn="ctr" defTabSz="658986">
                <a:lnSpc>
                  <a:spcPct val="80000"/>
                </a:lnSpc>
                <a:defRPr/>
              </a:pPr>
              <a:r>
                <a:rPr lang="en-US" b="1" kern="0" cap="all" spc="-100" dirty="0">
                  <a:solidFill>
                    <a:srgbClr val="0078D7"/>
                  </a:solidFill>
                </a:rPr>
                <a:t>store</a:t>
              </a:r>
            </a:p>
          </p:txBody>
        </p:sp>
      </p:grpSp>
      <p:sp>
        <p:nvSpPr>
          <p:cNvPr id="7" name="Rectangle 2"/>
          <p:cNvSpPr>
            <a:spLocks noGrp="1" noChangeArrowheads="1"/>
          </p:cNvSpPr>
          <p:nvPr>
            <p:ph type="title"/>
          </p:nvPr>
        </p:nvSpPr>
        <p:spPr/>
        <p:txBody>
          <a:bodyPr/>
          <a:lstStyle/>
          <a:p>
            <a:r>
              <a:rPr lang="en-US" altLang="en-US" dirty="0"/>
              <a:t>Business Store App Workflow</a:t>
            </a:r>
          </a:p>
        </p:txBody>
      </p:sp>
    </p:spTree>
    <p:extLst>
      <p:ext uri="{BB962C8B-B14F-4D97-AF65-F5344CB8AC3E}">
        <p14:creationId xmlns:p14="http://schemas.microsoft.com/office/powerpoint/2010/main" val="16063214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4"/>
                                        </p:tgtEl>
                                        <p:attrNameLst>
                                          <p:attrName>style.visibility</p:attrName>
                                        </p:attrNameLst>
                                      </p:cBhvr>
                                      <p:to>
                                        <p:strVal val="visible"/>
                                      </p:to>
                                    </p:set>
                                    <p:animEffect transition="in" filter="fade">
                                      <p:cBhvr>
                                        <p:cTn id="37" dur="500"/>
                                        <p:tgtEl>
                                          <p:spTgt spid="8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2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5.xml><?xml version="1.0" encoding="utf-8"?>
<a:theme xmlns:a="http://schemas.openxmlformats.org/drawingml/2006/main" name="3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6.xml><?xml version="1.0" encoding="utf-8"?>
<a:theme xmlns:a="http://schemas.openxmlformats.org/drawingml/2006/main" name="Windows Threshold">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Custom 32">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theme>
</file>

<file path=ppt/theme/theme7.xml><?xml version="1.0" encoding="utf-8"?>
<a:theme xmlns:a="http://schemas.openxmlformats.org/drawingml/2006/main" name="4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470</Words>
  <Application>Microsoft Office PowerPoint</Application>
  <PresentationFormat>Widescreen</PresentationFormat>
  <Paragraphs>77</Paragraphs>
  <Slides>9</Slides>
  <Notes>5</Notes>
  <HiddenSlides>0</HiddenSlides>
  <MMClips>0</MMClips>
  <ScaleCrop>false</ScaleCrop>
  <HeadingPairs>
    <vt:vector size="6" baseType="variant">
      <vt:variant>
        <vt:lpstr>Fonts Used</vt:lpstr>
      </vt:variant>
      <vt:variant>
        <vt:i4>10</vt:i4>
      </vt:variant>
      <vt:variant>
        <vt:lpstr>Theme</vt:lpstr>
      </vt:variant>
      <vt:variant>
        <vt:i4>7</vt:i4>
      </vt:variant>
      <vt:variant>
        <vt:lpstr>Slide Titles</vt:lpstr>
      </vt:variant>
      <vt:variant>
        <vt:i4>9</vt:i4>
      </vt:variant>
    </vt:vector>
  </HeadingPairs>
  <TitlesOfParts>
    <vt:vector size="26" baseType="lpstr">
      <vt:lpstr>Arial</vt:lpstr>
      <vt:lpstr>Avenir LT Pro 45 Book</vt:lpstr>
      <vt:lpstr>Calibri</vt:lpstr>
      <vt:lpstr>Consolas</vt:lpstr>
      <vt:lpstr>ＭＳ Ｐゴシック</vt:lpstr>
      <vt:lpstr>Segoe UI</vt:lpstr>
      <vt:lpstr>Segoe UI Light</vt:lpstr>
      <vt:lpstr>Segoe UI Semibold</vt:lpstr>
      <vt:lpstr>Segoe UI Semilight</vt:lpstr>
      <vt:lpstr>Wingdings</vt:lpstr>
      <vt:lpstr>BUILD CHARCOAL BACKGROUND</vt:lpstr>
      <vt:lpstr>1_BUILD CHARCOAL BACKGROUND</vt:lpstr>
      <vt:lpstr>BUILD WHITE TEMPLATE</vt:lpstr>
      <vt:lpstr>2_5-30629_Build_Template_WHITE</vt:lpstr>
      <vt:lpstr>3_5-30629_Build_Template_WHITE</vt:lpstr>
      <vt:lpstr>Windows Threshold</vt:lpstr>
      <vt:lpstr>4_5-30629_Build_Template_WHITE</vt:lpstr>
      <vt:lpstr>Windows Store and Monetization Windows 10 Developer Workshop</vt:lpstr>
      <vt:lpstr>One Store for one Windows</vt:lpstr>
      <vt:lpstr>One Dev Center</vt:lpstr>
      <vt:lpstr>.NET Native compilation</vt:lpstr>
      <vt:lpstr>To the Dev Center</vt:lpstr>
      <vt:lpstr>The Business Store</vt:lpstr>
      <vt:lpstr>New for Windows 10: Business Store</vt:lpstr>
      <vt:lpstr>Business Store App Workflow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Andy Wigley</dc:creator>
  <cp:lastModifiedBy/>
  <cp:revision>1</cp:revision>
  <dcterms:created xsi:type="dcterms:W3CDTF">2015-08-17T15:32:40Z</dcterms:created>
  <dcterms:modified xsi:type="dcterms:W3CDTF">2015-09-11T13:59:01Z</dcterms:modified>
</cp:coreProperties>
</file>