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Dariusz Wrzesień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464800"/>
            <a:ext cx="4019979" cy="221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292400" y="2207700"/>
            <a:ext cx="6559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Comfortaa"/>
                <a:ea typeface="Comfortaa"/>
                <a:cs typeface="Comfortaa"/>
                <a:sym typeface="Comfortaa"/>
              </a:rPr>
              <a:t>asm.js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885925" y="2332388"/>
            <a:ext cx="5574900" cy="130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101650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101650" y="2541363"/>
            <a:ext cx="1071900" cy="815700"/>
          </a:xfrm>
          <a:prstGeom prst="rect">
            <a:avLst/>
          </a:prstGeom>
          <a:solidFill>
            <a:srgbClr val="EA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C/C++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399375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399375" y="2541363"/>
            <a:ext cx="1071900" cy="815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LLVM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697100" y="2541363"/>
            <a:ext cx="12951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697100" y="2541363"/>
            <a:ext cx="1295100" cy="81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Emscripten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5218025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218025" y="2541363"/>
            <a:ext cx="1071900" cy="81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</a:t>
            </a:r>
            <a:endParaRPr/>
          </a:p>
        </p:txBody>
      </p:sp>
      <p:cxnSp>
        <p:nvCxnSpPr>
          <p:cNvPr id="156" name="Shape 156"/>
          <p:cNvCxnSpPr>
            <a:stCxn id="149" idx="3"/>
            <a:endCxn id="151" idx="1"/>
          </p:cNvCxnSpPr>
          <p:nvPr/>
        </p:nvCxnSpPr>
        <p:spPr>
          <a:xfrm>
            <a:off x="2173550" y="2949213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Shape 157"/>
          <p:cNvCxnSpPr>
            <a:stCxn id="153" idx="3"/>
            <a:endCxn id="155" idx="1"/>
          </p:cNvCxnSpPr>
          <p:nvPr/>
        </p:nvCxnSpPr>
        <p:spPr>
          <a:xfrm>
            <a:off x="4992200" y="2949213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Shape 158"/>
          <p:cNvCxnSpPr>
            <a:stCxn id="151" idx="3"/>
            <a:endCxn id="153" idx="1"/>
          </p:cNvCxnSpPr>
          <p:nvPr/>
        </p:nvCxnSpPr>
        <p:spPr>
          <a:xfrm>
            <a:off x="3471275" y="2949213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Shape 159"/>
          <p:cNvSpPr/>
          <p:nvPr/>
        </p:nvSpPr>
        <p:spPr>
          <a:xfrm>
            <a:off x="7368275" y="2541363"/>
            <a:ext cx="627000" cy="5529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www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105475" y="3094263"/>
            <a:ext cx="1152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Comfortaa"/>
                <a:ea typeface="Comfortaa"/>
                <a:cs typeface="Comfortaa"/>
                <a:sym typeface="Comfortaa"/>
              </a:rPr>
              <a:t>przeglądarka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Comfortaa"/>
                <a:ea typeface="Comfortaa"/>
                <a:cs typeface="Comfortaa"/>
                <a:sym typeface="Comfortaa"/>
              </a:rPr>
              <a:t>internetowa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6604500" y="2977838"/>
            <a:ext cx="620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885900" y="1281413"/>
            <a:ext cx="73722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Przebieg kompilacji z C/C++ do asm.js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0700" y="2099700"/>
            <a:ext cx="9102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>
                <a:latin typeface="Comfortaa"/>
                <a:ea typeface="Comfortaa"/>
                <a:cs typeface="Comfortaa"/>
                <a:sym typeface="Comfortaa"/>
              </a:rPr>
              <a:t>1995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723300" y="4119064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Netscape Navigator wersja 2.0.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25" y="563925"/>
            <a:ext cx="5606851" cy="35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 rot="-5400000">
            <a:off x="6628875" y="3078388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23300" y="40991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Animowane GIFy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50" y="5838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 rot="-5400000">
            <a:off x="6111450" y="3018650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23300" y="38688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975" y="814126"/>
            <a:ext cx="2764050" cy="27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 rot="-5400000">
            <a:off x="5209125" y="2583975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0700" y="2099700"/>
            <a:ext cx="9102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>
                <a:latin typeface="Comfortaa"/>
                <a:ea typeface="Comfortaa"/>
                <a:cs typeface="Comfortaa"/>
                <a:sym typeface="Comfortaa"/>
              </a:rPr>
              <a:t>2008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71875" y="3747125"/>
            <a:ext cx="81972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Google Chrome oraz silnik JavaScript </a:t>
            </a:r>
            <a:r>
              <a:rPr b="1"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V8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826" y="935876"/>
            <a:ext cx="2811249" cy="2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626" y="1340351"/>
            <a:ext cx="2002300" cy="2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 rot="-5400000">
            <a:off x="6579075" y="2447100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23300" y="41388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https://hacks.mozilla.org/2017/02/a-cartoon-intro-to-webassembly/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899" y="551125"/>
            <a:ext cx="4387197" cy="35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874500" y="1624650"/>
            <a:ext cx="73950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Native Client</a:t>
            </a:r>
            <a:r>
              <a:rPr b="1"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NaCl</a:t>
            </a:r>
            <a:endParaRPr b="1" sz="36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Portable Native Client</a:t>
            </a:r>
            <a:r>
              <a:rPr b="1"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(pNaCl)</a:t>
            </a:r>
            <a:endParaRPr b="1" sz="36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