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Lato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slide" Target="slides/slide1.xml"/><Relationship Id="rId19" Type="http://schemas.openxmlformats.org/officeDocument/2006/relationships/font" Target="fonts/Lato-bold.fntdata"/><Relationship Id="rId6" Type="http://schemas.openxmlformats.org/officeDocument/2006/relationships/slide" Target="slides/slide2.xml"/><Relationship Id="rId18" Type="http://schemas.openxmlformats.org/officeDocument/2006/relationships/font" Target="fonts/La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Shape 8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Shape 1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Shape 1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Shape 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Shape 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Shape 74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Shape 7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Shape 77"/>
          <p:cNvSpPr txBox="1"/>
          <p:nvPr>
            <p:ph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Shape 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Shape 1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Shape 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Shape 21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Shape 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Shape 2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Shape 2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Shape 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Shape 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9" name="Shape 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Shape 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Shape 3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Shape 3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Shape 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Shape 3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Shape 38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Shape 3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Shape 4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Shape 4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Shape 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Shape 4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6" name="Shape 4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Shape 4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Shape 5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Shape 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Shape 52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Shape 5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Shape 56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Shape 5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Shape 5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Shape 59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Shape 6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Shape 6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Shape 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Shape 66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Shape 6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Shape 6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rgbClr val="000000"/>
                </a:solidFill>
              </a:rPr>
              <a:t>Dariusz Wrzesień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87" name="Shape 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663" y="1464800"/>
            <a:ext cx="4019979" cy="221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1995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/>
          <p:nvPr>
            <p:ph idx="1" type="body"/>
          </p:nvPr>
        </p:nvSpPr>
        <p:spPr>
          <a:xfrm>
            <a:off x="723300" y="4119064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Netscape Navigator wersja 2.0.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925" y="563925"/>
            <a:ext cx="5606851" cy="350867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Shape 99"/>
          <p:cNvSpPr txBox="1"/>
          <p:nvPr/>
        </p:nvSpPr>
        <p:spPr>
          <a:xfrm rot="-5400000">
            <a:off x="6628875" y="3078388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idx="1" type="body"/>
          </p:nvPr>
        </p:nvSpPr>
        <p:spPr>
          <a:xfrm>
            <a:off x="723300" y="40991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Animowane GIFy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4350" y="583850"/>
            <a:ext cx="4572000" cy="342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 rot="-5400000">
            <a:off x="6111450" y="301865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idx="1" type="body"/>
          </p:nvPr>
        </p:nvSpPr>
        <p:spPr>
          <a:xfrm>
            <a:off x="723300" y="39748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2400">
                <a:solidFill>
                  <a:srgbClr val="000000"/>
                </a:solidFill>
              </a:rPr>
              <a:t>JavaScript</a:t>
            </a:r>
            <a:endParaRPr sz="2400">
              <a:solidFill>
                <a:srgbClr val="000000"/>
              </a:solidFill>
            </a:endParaRPr>
          </a:p>
        </p:txBody>
      </p:sp>
      <p:pic>
        <p:nvPicPr>
          <p:cNvPr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25" y="792001"/>
            <a:ext cx="2764050" cy="276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Shape 113"/>
          <p:cNvSpPr txBox="1"/>
          <p:nvPr/>
        </p:nvSpPr>
        <p:spPr>
          <a:xfrm rot="-5400000">
            <a:off x="5207475" y="256185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/>
          <p:nvPr/>
        </p:nvSpPr>
        <p:spPr>
          <a:xfrm>
            <a:off x="20700" y="2099700"/>
            <a:ext cx="91026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 sz="4800"/>
              <a:t>2008</a:t>
            </a:r>
            <a:endParaRPr sz="4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 txBox="1"/>
          <p:nvPr>
            <p:ph idx="1" type="body"/>
          </p:nvPr>
        </p:nvSpPr>
        <p:spPr>
          <a:xfrm>
            <a:off x="723300" y="37471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Google Chrome oraz silnik JavaScript o nazwie V8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4" name="Shape 1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1826" y="935876"/>
            <a:ext cx="2811249" cy="281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Shape 1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7626" y="1340351"/>
            <a:ext cx="2002300" cy="200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Shape 126"/>
          <p:cNvSpPr txBox="1"/>
          <p:nvPr/>
        </p:nvSpPr>
        <p:spPr>
          <a:xfrm rot="-5400000">
            <a:off x="6579075" y="2447100"/>
            <a:ext cx="1739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i="1" lang="pl" sz="600"/>
              <a:t>źródło: Wikipedia</a:t>
            </a:r>
            <a:endParaRPr i="1" sz="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 txBox="1"/>
          <p:nvPr>
            <p:ph idx="1" type="body"/>
          </p:nvPr>
        </p:nvSpPr>
        <p:spPr>
          <a:xfrm>
            <a:off x="723300" y="4138826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https://hacks.mozilla.org/2017/02/a-cartoon-intro-to-webassembly/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2" name="Shape 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5899" y="551125"/>
            <a:ext cx="4387197" cy="3587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/>
          <p:nvPr>
            <p:ph idx="1" type="body"/>
          </p:nvPr>
        </p:nvSpPr>
        <p:spPr>
          <a:xfrm>
            <a:off x="723300" y="41498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rgbClr val="000000"/>
                </a:solidFill>
              </a:rPr>
              <a:t>https://hacks.mozilla.org/2017/02/a-cartoon-intro-to-webassembly/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38" name="Shape 1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5250" y="566850"/>
            <a:ext cx="4439548" cy="3659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