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4285080" y="4372560"/>
            <a:ext cx="576720" cy="4600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4285080" y="4372560"/>
            <a:ext cx="576720" cy="460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l-PL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25040" y="461304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46008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69200" y="461304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5040" y="437256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200" y="4372560"/>
            <a:ext cx="375588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725040" y="4613040"/>
            <a:ext cx="7697160" cy="219240"/>
          </a:xfrm>
          <a:prstGeom prst="rect">
            <a:avLst/>
          </a:prstGeom>
        </p:spPr>
        <p:txBody>
          <a:bodyPr lIns="0" rIns="0" tIns="0" bIns="0"/>
          <a:p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725040" y="4372560"/>
            <a:ext cx="7697160" cy="460080"/>
          </a:xfrm>
          <a:prstGeom prst="rect">
            <a:avLst/>
          </a:prstGeom>
        </p:spPr>
        <p:txBody>
          <a:bodyPr tIns="91440" bIns="91440" anchor="ctr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pl-PL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4F2227F-D636-4A90-ACB5-063A864F7DFA}" type="slidenum">
              <a:rPr b="0" lang="pl-PL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&lt;number&gt;</a:t>
            </a:fld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ebassembly.studio" TargetMode="External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github.com/mbasso/awesome-wasm" TargetMode="External"/><Relationship Id="rId2" Type="http://schemas.openxmlformats.org/officeDocument/2006/relationships/hyperlink" Target="http://webassembly.org/" TargetMode="External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725040" y="409608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Dariusz Wrzesień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Shape 87" descr=""/>
          <p:cNvPicPr/>
          <p:nvPr/>
        </p:nvPicPr>
        <p:blipFill>
          <a:blip r:embed="rId1"/>
          <a:stretch/>
        </p:blipFill>
        <p:spPr>
          <a:xfrm>
            <a:off x="2563560" y="1329840"/>
            <a:ext cx="4019760" cy="221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1292400" y="2207880"/>
            <a:ext cx="6558840" cy="72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asm.js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885960" y="2332440"/>
            <a:ext cx="5574600" cy="130068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"/>
          <p:cNvSpPr/>
          <p:nvPr/>
        </p:nvSpPr>
        <p:spPr>
          <a:xfrm>
            <a:off x="1101600" y="2541240"/>
            <a:ext cx="107172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3"/>
          <p:cNvSpPr/>
          <p:nvPr/>
        </p:nvSpPr>
        <p:spPr>
          <a:xfrm>
            <a:off x="1101600" y="2541240"/>
            <a:ext cx="1071720" cy="815400"/>
          </a:xfrm>
          <a:prstGeom prst="rect">
            <a:avLst/>
          </a:prstGeom>
          <a:solidFill>
            <a:srgbClr val="eac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C/C++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4"/>
          <p:cNvSpPr/>
          <p:nvPr/>
        </p:nvSpPr>
        <p:spPr>
          <a:xfrm>
            <a:off x="2399400" y="2541240"/>
            <a:ext cx="107172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5"/>
          <p:cNvSpPr/>
          <p:nvPr/>
        </p:nvSpPr>
        <p:spPr>
          <a:xfrm>
            <a:off x="2399400" y="2541240"/>
            <a:ext cx="1071720" cy="81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LLVM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6"/>
          <p:cNvSpPr/>
          <p:nvPr/>
        </p:nvSpPr>
        <p:spPr>
          <a:xfrm>
            <a:off x="3697200" y="2541240"/>
            <a:ext cx="129492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7"/>
          <p:cNvSpPr/>
          <p:nvPr/>
        </p:nvSpPr>
        <p:spPr>
          <a:xfrm>
            <a:off x="3697200" y="2541240"/>
            <a:ext cx="1294920" cy="8154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Emscripten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8"/>
          <p:cNvSpPr/>
          <p:nvPr/>
        </p:nvSpPr>
        <p:spPr>
          <a:xfrm>
            <a:off x="5218200" y="2541240"/>
            <a:ext cx="107172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9"/>
          <p:cNvSpPr/>
          <p:nvPr/>
        </p:nvSpPr>
        <p:spPr>
          <a:xfrm>
            <a:off x="5218200" y="2541240"/>
            <a:ext cx="1071720" cy="815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2173680" y="2949120"/>
            <a:ext cx="22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11"/>
          <p:cNvSpPr/>
          <p:nvPr/>
        </p:nvSpPr>
        <p:spPr>
          <a:xfrm>
            <a:off x="4992120" y="2949120"/>
            <a:ext cx="22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12"/>
          <p:cNvSpPr/>
          <p:nvPr/>
        </p:nvSpPr>
        <p:spPr>
          <a:xfrm>
            <a:off x="3471120" y="2949120"/>
            <a:ext cx="225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13"/>
          <p:cNvSpPr/>
          <p:nvPr/>
        </p:nvSpPr>
        <p:spPr>
          <a:xfrm>
            <a:off x="7368120" y="2541240"/>
            <a:ext cx="626760" cy="5526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4"/>
          <p:cNvSpPr/>
          <p:nvPr/>
        </p:nvSpPr>
        <p:spPr>
          <a:xfrm>
            <a:off x="7105320" y="3094200"/>
            <a:ext cx="115236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przeglądarka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internetowa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5"/>
          <p:cNvSpPr/>
          <p:nvPr/>
        </p:nvSpPr>
        <p:spPr>
          <a:xfrm>
            <a:off x="6559920" y="2948040"/>
            <a:ext cx="6865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6"/>
          <p:cNvSpPr/>
          <p:nvPr/>
        </p:nvSpPr>
        <p:spPr>
          <a:xfrm>
            <a:off x="885960" y="1281240"/>
            <a:ext cx="73717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Przebieg kompilacji z C/C++ do asm.js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168" descr=""/>
          <p:cNvPicPr/>
          <p:nvPr/>
        </p:nvPicPr>
        <p:blipFill>
          <a:blip r:embed="rId1"/>
          <a:stretch/>
        </p:blipFill>
        <p:spPr>
          <a:xfrm>
            <a:off x="4074480" y="739800"/>
            <a:ext cx="994320" cy="99432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078560" y="1920600"/>
            <a:ext cx="7057440" cy="223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just">
              <a:lnSpc>
                <a:spcPct val="100000"/>
              </a:lnSpc>
            </a:pPr>
            <a:r>
              <a:rPr b="1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WebAssembly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 jest nowym rodzajem języka, który może być uruchomiony w nowoczesnych wersjach przeglądarek. Jest językiem niskopoziomowym, który działa z szybkością zbliżoną do rozwiązań natywnych i pozwala na kompilacje kodu napisanego w takich językach jak C/C++ do kodu docelowego, który może być użyty  w web.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6524280" y="3649320"/>
            <a:ext cx="1611720" cy="23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r">
              <a:lnSpc>
                <a:spcPct val="100000"/>
              </a:lnSpc>
            </a:pPr>
            <a:r>
              <a:rPr b="0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https://developer.mozilla.org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2334240"/>
            <a:ext cx="9143640" cy="474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11000"/>
              </a:lnSpc>
            </a:pPr>
            <a:r>
              <a:rPr b="1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Czym WebAssembly nie jest?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180" descr=""/>
          <p:cNvPicPr/>
          <p:nvPr/>
        </p:nvPicPr>
        <p:blipFill>
          <a:blip r:embed="rId1"/>
          <a:stretch/>
        </p:blipFill>
        <p:spPr>
          <a:xfrm>
            <a:off x="3933000" y="1306080"/>
            <a:ext cx="1277280" cy="253116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 rot="16200000">
            <a:off x="7459200" y="3458880"/>
            <a:ext cx="31201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https://github.com/carlosbaraza/web-assembly-logo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723240" y="150948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Zastosowanie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966600" y="2179080"/>
            <a:ext cx="7210800" cy="145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17160" algn="just">
              <a:lnSpc>
                <a:spcPct val="115000"/>
              </a:lnSpc>
              <a:buClr>
                <a:srgbClr val="222222"/>
              </a:buClr>
              <a:buFont typeface="Comfortaa"/>
              <a:buChar char="○"/>
            </a:pPr>
            <a:r>
              <a:rPr b="0" lang="pl-PL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gry,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 algn="just">
              <a:lnSpc>
                <a:spcPct val="115000"/>
              </a:lnSpc>
              <a:buClr>
                <a:srgbClr val="222222"/>
              </a:buClr>
              <a:buFont typeface="Comfortaa"/>
              <a:buChar char="○"/>
            </a:pPr>
            <a:r>
              <a:rPr b="0" lang="pl-PL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multimedia (rozpoznawanie obrazów, edycja video, aplikacje typu CAD),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 algn="just">
              <a:lnSpc>
                <a:spcPct val="115000"/>
              </a:lnSpc>
              <a:buClr>
                <a:srgbClr val="222222"/>
              </a:buClr>
              <a:buFont typeface="Comfortaa"/>
              <a:buChar char="○"/>
            </a:pPr>
            <a:r>
              <a:rPr b="0" lang="pl-PL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możliwość wykorzystania istniejących rozwiązań napisanych w C/C++ (OpenCV, Box2D, DICOM),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17160" algn="just">
              <a:lnSpc>
                <a:spcPct val="115000"/>
              </a:lnSpc>
              <a:buClr>
                <a:srgbClr val="222222"/>
              </a:buClr>
              <a:buFont typeface="Comfortaa"/>
              <a:buChar char="○"/>
            </a:pPr>
            <a:r>
              <a:rPr b="0" lang="pl-PL" sz="1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64-bitowe obliczenia matematyczne (SHA512, Fractal Calculations).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723240" y="234144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DEMO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209320" y="1241640"/>
            <a:ext cx="4725000" cy="1768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pl-PL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
</a:t>
            </a: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int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1" lang="pl-PL" sz="1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fib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int n ) {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if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( n == 1 ) </a:t>
            </a: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return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1;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if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( n == 2 ) </a:t>
            </a: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return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1;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return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fib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n-1 ) + </a:t>
            </a: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fib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n-2 );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}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2"/>
          <p:cNvGraphicFramePr/>
          <p:nvPr/>
        </p:nvGraphicFramePr>
        <p:xfrm>
          <a:off x="952560" y="3303360"/>
          <a:ext cx="7238520" cy="761760"/>
        </p:xfrm>
        <a:graphic>
          <a:graphicData uri="http://schemas.openxmlformats.org/drawingml/2006/table">
            <a:tbl>
              <a:tblPr/>
              <a:tblGrid>
                <a:gridCol w="723600"/>
                <a:gridCol w="723600"/>
                <a:gridCol w="723600"/>
                <a:gridCol w="723600"/>
                <a:gridCol w="723600"/>
                <a:gridCol w="723600"/>
                <a:gridCol w="723600"/>
                <a:gridCol w="723600"/>
                <a:gridCol w="723600"/>
                <a:gridCol w="726120"/>
              </a:tblGrid>
              <a:tr h="6001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1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2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3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4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5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6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7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8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9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n = 10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1320"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1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1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2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3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5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8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13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21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34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1080" rIns="91080" tIns="91080" bIns="9108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l-PL" sz="1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mfortaa"/>
                          <a:ea typeface="Comfortaa"/>
                        </a:rPr>
                        <a:t>55</a:t>
                      </a:r>
                      <a:endParaRPr b="0" lang="pl-PL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2345400"/>
            <a:ext cx="914364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emcc </a:t>
            </a:r>
            <a:r>
              <a:rPr b="1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fib.c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 -O1 -o </a:t>
            </a:r>
            <a:r>
              <a:rPr b="1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fib.wasm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 -s WASM=1 -s SIDE_MODULE=1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85960" y="2332440"/>
            <a:ext cx="5574600" cy="130068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1101600" y="2541240"/>
            <a:ext cx="107172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3"/>
          <p:cNvSpPr/>
          <p:nvPr/>
        </p:nvSpPr>
        <p:spPr>
          <a:xfrm>
            <a:off x="1101600" y="2541240"/>
            <a:ext cx="1071720" cy="815400"/>
          </a:xfrm>
          <a:prstGeom prst="rect">
            <a:avLst/>
          </a:prstGeom>
          <a:solidFill>
            <a:srgbClr val="eac4c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C/C++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272760" y="2541240"/>
            <a:ext cx="107172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3272760" y="2541240"/>
            <a:ext cx="1071720" cy="815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Moduł WASM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5509080" y="2541240"/>
            <a:ext cx="780480" cy="8154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5509080" y="2541240"/>
            <a:ext cx="780480" cy="815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HTML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8"/>
          <p:cNvSpPr/>
          <p:nvPr/>
        </p:nvSpPr>
        <p:spPr>
          <a:xfrm>
            <a:off x="2173680" y="2949120"/>
            <a:ext cx="1098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4344840" y="2949120"/>
            <a:ext cx="1163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7368120" y="2541240"/>
            <a:ext cx="626760" cy="552600"/>
          </a:xfrm>
          <a:prstGeom prst="foldedCorner">
            <a:avLst>
              <a:gd name="adj" fmla="val 16667"/>
            </a:avLst>
          </a:prstGeom>
          <a:solidFill>
            <a:srgbClr val="ff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www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105320" y="3094200"/>
            <a:ext cx="115236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przeglądarka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internetowa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2"/>
          <p:cNvSpPr/>
          <p:nvPr/>
        </p:nvSpPr>
        <p:spPr>
          <a:xfrm>
            <a:off x="885960" y="1281240"/>
            <a:ext cx="7371720" cy="45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Przebieg kompilacji z C/C++ do </a:t>
            </a:r>
            <a:r>
              <a:rPr b="1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wasm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13"/>
          <p:cNvSpPr/>
          <p:nvPr/>
        </p:nvSpPr>
        <p:spPr>
          <a:xfrm>
            <a:off x="2173680" y="2604960"/>
            <a:ext cx="109872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Emscripten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14"/>
          <p:cNvSpPr/>
          <p:nvPr/>
        </p:nvSpPr>
        <p:spPr>
          <a:xfrm>
            <a:off x="4356360" y="2604960"/>
            <a:ext cx="1152360" cy="42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JavaScript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15"/>
          <p:cNvSpPr/>
          <p:nvPr/>
        </p:nvSpPr>
        <p:spPr>
          <a:xfrm flipH="1" rot="10800000">
            <a:off x="7278120" y="2952000"/>
            <a:ext cx="72828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custDash>
              <a:ds d="500000" sp="400000"/>
            </a:custDash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880" y="2099880"/>
            <a:ext cx="910224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1995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221840" y="1407240"/>
            <a:ext cx="6700320" cy="232884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15000"/>
              </a:lnSpc>
            </a:pP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fetch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</a:t>
            </a:r>
            <a:r>
              <a:rPr b="0" lang="pl-PL" sz="1800" spc="-1" strike="noStrike">
                <a:solidFill>
                  <a:srgbClr val="274e13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"fib.wasm" 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)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.</a:t>
            </a: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then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response =&gt; </a:t>
            </a: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response.arrayBuffer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))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.</a:t>
            </a: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then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bytes =&gt; </a:t>
            </a: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WebAssembly.instantiate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bytes ))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.</a:t>
            </a:r>
            <a:r>
              <a:rPr b="0" lang="pl-PL" sz="18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then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results =&gt; {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   </a:t>
            </a:r>
            <a:r>
              <a:rPr b="0" lang="pl-PL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console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.log( </a:t>
            </a:r>
            <a:r>
              <a:rPr b="1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results.instance.exports.fib(10)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);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5000"/>
              </a:lnSpc>
            </a:pP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});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0" y="2292120"/>
            <a:ext cx="9143640" cy="55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0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  <a:hlinkClick r:id="rId1"/>
              </a:rPr>
              <a:t>https://webassembly.studio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781280" y="3052440"/>
            <a:ext cx="5257800" cy="155844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"/>
          <p:cNvSpPr/>
          <p:nvPr/>
        </p:nvSpPr>
        <p:spPr>
          <a:xfrm>
            <a:off x="1781280" y="1411920"/>
            <a:ext cx="5257800" cy="105588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TextShape 3"/>
          <p:cNvSpPr txBox="1"/>
          <p:nvPr/>
        </p:nvSpPr>
        <p:spPr>
          <a:xfrm>
            <a:off x="1942920" y="574560"/>
            <a:ext cx="525780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l-PL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Webpack 4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980360" y="1490400"/>
            <a:ext cx="5382360" cy="9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import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</a:t>
            </a:r>
            <a:r>
              <a:rPr b="0" lang="pl-PL" sz="16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“./mathf.js”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).</a:t>
            </a:r>
            <a:r>
              <a:rPr b="0" lang="pl-PL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then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math_f </a:t>
            </a:r>
            <a:r>
              <a:rPr b="0" lang="pl-PL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=&gt;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console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.log( math_f.</a:t>
            </a:r>
            <a:r>
              <a:rPr b="0" lang="pl-PL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fibon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( 10 ) 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);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1980360" y="3078000"/>
            <a:ext cx="5382360" cy="149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l-PL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import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{ fib } </a:t>
            </a:r>
            <a:r>
              <a:rPr b="0" lang="pl-PL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from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6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“./fib.wasm”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;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l-PL" sz="1600" spc="-1" strike="noStrike">
                <a:solidFill>
                  <a:srgbClr val="99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export function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 </a:t>
            </a:r>
            <a:r>
              <a:rPr b="0" lang="pl-PL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fibon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x ) {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	</a:t>
            </a:r>
            <a:r>
              <a:rPr b="0" lang="pl-PL" sz="16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return fib</a:t>
            </a: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( x );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l-PL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tserrat"/>
                <a:ea typeface="Montserrat"/>
              </a:rPr>
              <a:t>}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6"/>
          <p:cNvSpPr/>
          <p:nvPr/>
        </p:nvSpPr>
        <p:spPr>
          <a:xfrm>
            <a:off x="1980360" y="1089360"/>
            <a:ext cx="1640520" cy="34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_entry.js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"/>
          <p:cNvSpPr/>
          <p:nvPr/>
        </p:nvSpPr>
        <p:spPr>
          <a:xfrm>
            <a:off x="1980360" y="2711160"/>
            <a:ext cx="1282680" cy="34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pl-PL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mathf.js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hape 248" descr=""/>
          <p:cNvPicPr/>
          <p:nvPr/>
        </p:nvPicPr>
        <p:blipFill>
          <a:blip r:embed="rId1"/>
          <a:stretch/>
        </p:blipFill>
        <p:spPr>
          <a:xfrm>
            <a:off x="1062000" y="537840"/>
            <a:ext cx="6770520" cy="4067280"/>
          </a:xfrm>
          <a:prstGeom prst="rect">
            <a:avLst/>
          </a:prstGeom>
          <a:ln>
            <a:noFill/>
          </a:ln>
        </p:spPr>
      </p:pic>
      <p:sp>
        <p:nvSpPr>
          <p:cNvPr id="112" name="CustomShape 1"/>
          <p:cNvSpPr/>
          <p:nvPr/>
        </p:nvSpPr>
        <p:spPr>
          <a:xfrm rot="16200000">
            <a:off x="7875000" y="3874680"/>
            <a:ext cx="228852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https://caniuse.com/#feat=wasm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954000" y="1453320"/>
            <a:ext cx="7236000" cy="2236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25000"/>
              </a:lnSpc>
            </a:pPr>
            <a:r>
              <a:rPr b="1" lang="pl-PL" sz="18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Awesome Wasm: </a:t>
            </a:r>
            <a:r>
              <a:rPr b="1" lang="pl-PL" sz="2300" spc="-1" strike="noStrike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
</a:t>
            </a:r>
            <a:r>
              <a:rPr b="0" lang="pl-PL" sz="16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  <a:hlinkClick r:id="rId1"/>
              </a:rPr>
              <a:t>https://github.com/mbasso/awesome-wasm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5000"/>
              </a:lnSpc>
            </a:pP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1" lang="pl-PL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Oficjalna strona WebAssembly: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r>
              <a:rPr b="0" lang="pl-PL" sz="1600" spc="-1" strike="noStrike" u="sng">
                <a:solidFill>
                  <a:srgbClr val="1c3678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  <a:hlinkClick r:id="rId2"/>
              </a:rPr>
              <a:t>http://webassembly.org/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20000"/>
              </a:lnSpc>
            </a:pP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Shape 259" descr=""/>
          <p:cNvPicPr/>
          <p:nvPr/>
        </p:nvPicPr>
        <p:blipFill>
          <a:blip r:embed="rId1"/>
          <a:stretch/>
        </p:blipFill>
        <p:spPr>
          <a:xfrm>
            <a:off x="4101480" y="1346400"/>
            <a:ext cx="940320" cy="94032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0" y="2403360"/>
            <a:ext cx="9143640" cy="13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50000"/>
              </a:lnSpc>
            </a:pPr>
            <a:r>
              <a:rPr b="0" lang="pl-PL" sz="2400" spc="-1" strike="noStrike">
                <a:solidFill>
                  <a:srgbClr val="999999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O programowaniu bez kaca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devenv.pl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723240" y="411912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Netscape Navigator wersja 2.0.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Shape 98" descr=""/>
          <p:cNvPicPr/>
          <p:nvPr/>
        </p:nvPicPr>
        <p:blipFill>
          <a:blip r:embed="rId1"/>
          <a:stretch/>
        </p:blipFill>
        <p:spPr>
          <a:xfrm>
            <a:off x="1766880" y="563760"/>
            <a:ext cx="5606640" cy="3508200"/>
          </a:xfrm>
          <a:prstGeom prst="rect">
            <a:avLst/>
          </a:prstGeom>
          <a:ln>
            <a:noFill/>
          </a:ln>
        </p:spPr>
      </p:pic>
      <p:sp>
        <p:nvSpPr>
          <p:cNvPr id="42" name="CustomShape 2"/>
          <p:cNvSpPr/>
          <p:nvPr/>
        </p:nvSpPr>
        <p:spPr>
          <a:xfrm rot="16200000">
            <a:off x="8150040" y="4149360"/>
            <a:ext cx="17388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Wikipedia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23240" y="427248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Animowane GIFy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 rot="16200000">
            <a:off x="8150040" y="4149720"/>
            <a:ext cx="17388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https://giphy.com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" name="Shape 106" descr=""/>
          <p:cNvPicPr/>
          <p:nvPr/>
        </p:nvPicPr>
        <p:blipFill>
          <a:blip r:embed="rId1"/>
          <a:stretch/>
        </p:blipFill>
        <p:spPr>
          <a:xfrm>
            <a:off x="2900880" y="714600"/>
            <a:ext cx="3341880" cy="3341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723240" y="386892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JavaScript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Shape 112" descr=""/>
          <p:cNvPicPr/>
          <p:nvPr/>
        </p:nvPicPr>
        <p:blipFill>
          <a:blip r:embed="rId1"/>
          <a:stretch/>
        </p:blipFill>
        <p:spPr>
          <a:xfrm>
            <a:off x="3189960" y="813960"/>
            <a:ext cx="2763720" cy="276372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 rot="16200000">
            <a:off x="8150040" y="4149720"/>
            <a:ext cx="17388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Wikipedia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20880" y="2099880"/>
            <a:ext cx="9102240" cy="94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2008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471960" y="3747240"/>
            <a:ext cx="819684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Google Chrome oraz silnik JavaScript </a:t>
            </a:r>
            <a:r>
              <a:rPr b="1" lang="pl-PL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V8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Shape 124" descr=""/>
          <p:cNvPicPr/>
          <p:nvPr/>
        </p:nvPicPr>
        <p:blipFill>
          <a:blip r:embed="rId1"/>
          <a:stretch/>
        </p:blipFill>
        <p:spPr>
          <a:xfrm>
            <a:off x="4418280" y="1105560"/>
            <a:ext cx="2540160" cy="2540160"/>
          </a:xfrm>
          <a:prstGeom prst="rect">
            <a:avLst/>
          </a:prstGeom>
          <a:ln>
            <a:noFill/>
          </a:ln>
        </p:spPr>
      </p:pic>
      <p:pic>
        <p:nvPicPr>
          <p:cNvPr id="52" name="Shape 125" descr=""/>
          <p:cNvPicPr/>
          <p:nvPr/>
        </p:nvPicPr>
        <p:blipFill>
          <a:blip r:embed="rId2"/>
          <a:stretch/>
        </p:blipFill>
        <p:spPr>
          <a:xfrm>
            <a:off x="2182320" y="1470960"/>
            <a:ext cx="1809000" cy="1809000"/>
          </a:xfrm>
          <a:prstGeom prst="rect">
            <a:avLst/>
          </a:prstGeom>
          <a:ln>
            <a:noFill/>
          </a:ln>
        </p:spPr>
      </p:pic>
      <p:sp>
        <p:nvSpPr>
          <p:cNvPr id="53" name="CustomShape 2"/>
          <p:cNvSpPr/>
          <p:nvPr/>
        </p:nvSpPr>
        <p:spPr>
          <a:xfrm rot="16200000">
            <a:off x="8150040" y="4149720"/>
            <a:ext cx="1738800" cy="24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i="1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 Wikipedia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723240" y="4138920"/>
            <a:ext cx="7697160" cy="460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l-PL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https://hacks.mozilla.org/2017/02/a-cartoon-intro-to-webassembly/</a:t>
            </a:r>
            <a:endParaRPr b="0" lang="pl-PL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Shape 132" descr=""/>
          <p:cNvPicPr/>
          <p:nvPr/>
        </p:nvPicPr>
        <p:blipFill>
          <a:blip r:embed="rId1"/>
          <a:stretch/>
        </p:blipFill>
        <p:spPr>
          <a:xfrm>
            <a:off x="2336040" y="443520"/>
            <a:ext cx="4386960" cy="358740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1393560" y="4031280"/>
            <a:ext cx="525240" cy="23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l-PL" sz="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źródło: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874440" y="1624680"/>
            <a:ext cx="7394760" cy="18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l-PL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Native Client</a:t>
            </a:r>
            <a:r>
              <a:rPr b="1" lang="pl-PL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 NaCl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l-PL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Portable Native Client</a:t>
            </a:r>
            <a:r>
              <a:rPr b="1" lang="pl-PL" sz="36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Comfortaa"/>
                <a:ea typeface="Comfortaa"/>
              </a:rPr>
              <a:t> (pNaCl)</a:t>
            </a:r>
            <a:endParaRPr b="0" lang="pl-PL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2018-04-03T22:50:22Z</dcterms:modified>
  <cp:revision>1</cp:revision>
  <dc:subject/>
  <dc:title/>
</cp:coreProperties>
</file>